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0" r:id="rId1"/>
    <p:sldMasterId id="2147483834" r:id="rId2"/>
  </p:sldMasterIdLst>
  <p:sldIdLst>
    <p:sldId id="279" r:id="rId3"/>
    <p:sldId id="277" r:id="rId4"/>
    <p:sldId id="272" r:id="rId5"/>
    <p:sldId id="283" r:id="rId6"/>
    <p:sldId id="275" r:id="rId7"/>
    <p:sldId id="260" r:id="rId8"/>
    <p:sldId id="274" r:id="rId9"/>
    <p:sldId id="280" r:id="rId10"/>
    <p:sldId id="282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01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094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12590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65611" y="1752600"/>
            <a:ext cx="6858002" cy="1828800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 algn="l">
              <a:spcBef>
                <a:spcPts val="0"/>
              </a:spcBef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868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2033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5613" y="1828800"/>
            <a:ext cx="6858002" cy="1828800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5610" y="3733800"/>
            <a:ext cx="6858002" cy="9144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6538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5212" y="1825625"/>
            <a:ext cx="4954588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4951414" cy="41879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8054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4956048" cy="823912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4956048" cy="3476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962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032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766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5212" y="304799"/>
            <a:ext cx="10058402" cy="1216152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1052422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0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1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6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7"/>
          </p:nvPr>
        </p:nvSpPr>
        <p:spPr>
          <a:xfrm>
            <a:off x="1265028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39" name="Text Placeholder 3"/>
          <p:cNvSpPr>
            <a:spLocks noGrp="1"/>
          </p:cNvSpPr>
          <p:nvPr>
            <p:ph type="body" sz="half" idx="2"/>
          </p:nvPr>
        </p:nvSpPr>
        <p:spPr>
          <a:xfrm>
            <a:off x="1052423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6763111" y="1733550"/>
            <a:ext cx="4360503" cy="30500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2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2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3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7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6975717" y="1900210"/>
            <a:ext cx="3935536" cy="2571736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0" name="Text Placeholder 3"/>
          <p:cNvSpPr>
            <a:spLocks noGrp="1"/>
          </p:cNvSpPr>
          <p:nvPr>
            <p:ph type="body" sz="half" idx="19"/>
          </p:nvPr>
        </p:nvSpPr>
        <p:spPr>
          <a:xfrm>
            <a:off x="6742908" y="4935990"/>
            <a:ext cx="4368980" cy="100761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7848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4040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52" name="Group 51"/>
          <p:cNvGrpSpPr>
            <a:grpSpLocks noChangeAspect="1"/>
          </p:cNvGrpSpPr>
          <p:nvPr/>
        </p:nvGrpSpPr>
        <p:grpSpPr>
          <a:xfrm rot="5400000">
            <a:off x="104513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5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6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9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9"/>
          </p:nvPr>
        </p:nvSpPr>
        <p:spPr>
          <a:xfrm>
            <a:off x="1249168" y="1824285"/>
            <a:ext cx="2715289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1" name="Text Placeholder 3"/>
          <p:cNvSpPr>
            <a:spLocks noGrp="1"/>
          </p:cNvSpPr>
          <p:nvPr>
            <p:ph type="body" sz="half" idx="2"/>
          </p:nvPr>
        </p:nvSpPr>
        <p:spPr>
          <a:xfrm>
            <a:off x="123521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84" name="Group 83"/>
          <p:cNvGrpSpPr>
            <a:grpSpLocks noChangeAspect="1"/>
          </p:cNvGrpSpPr>
          <p:nvPr userDrawn="1"/>
        </p:nvGrpSpPr>
        <p:grpSpPr>
          <a:xfrm rot="5400000">
            <a:off x="4517135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78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8"/>
          </p:nvPr>
        </p:nvSpPr>
        <p:spPr>
          <a:xfrm>
            <a:off x="4720924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2" name="Text Placeholder 3"/>
          <p:cNvSpPr>
            <a:spLocks noGrp="1"/>
          </p:cNvSpPr>
          <p:nvPr>
            <p:ph type="body" sz="half" idx="21"/>
          </p:nvPr>
        </p:nvSpPr>
        <p:spPr>
          <a:xfrm>
            <a:off x="4707208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97" name="Group 96"/>
          <p:cNvGrpSpPr>
            <a:grpSpLocks noChangeAspect="1"/>
          </p:cNvGrpSpPr>
          <p:nvPr userDrawn="1"/>
        </p:nvGrpSpPr>
        <p:grpSpPr>
          <a:xfrm rot="5400000">
            <a:off x="8019009" y="1678105"/>
            <a:ext cx="3123347" cy="3089730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8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9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80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20"/>
          </p:nvPr>
        </p:nvSpPr>
        <p:spPr>
          <a:xfrm>
            <a:off x="8222798" y="1824285"/>
            <a:ext cx="2715768" cy="277630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83" name="Text Placeholder 3"/>
          <p:cNvSpPr>
            <a:spLocks noGrp="1"/>
          </p:cNvSpPr>
          <p:nvPr>
            <p:ph type="body" sz="half" idx="22"/>
          </p:nvPr>
        </p:nvSpPr>
        <p:spPr>
          <a:xfrm>
            <a:off x="8209082" y="4947405"/>
            <a:ext cx="2743200" cy="914400"/>
          </a:xfrm>
        </p:spPr>
        <p:txBody>
          <a:bodyPr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51381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6214" y="421594"/>
            <a:ext cx="2286000" cy="188550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84" name="Group 83"/>
          <p:cNvGrpSpPr>
            <a:grpSpLocks noChangeAspect="1"/>
          </p:cNvGrpSpPr>
          <p:nvPr/>
        </p:nvGrpSpPr>
        <p:grpSpPr>
          <a:xfrm rot="16200000" flipV="1">
            <a:off x="274315" y="1102304"/>
            <a:ext cx="5053664" cy="4411852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85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6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7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8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89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0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1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2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3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4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5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96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97" name="Picture Placeholder 33" descr="An empty placeholder to add an image. Click on the placeholder and select the image that you wish to add."/>
          <p:cNvSpPr>
            <a:spLocks noGrp="1"/>
          </p:cNvSpPr>
          <p:nvPr>
            <p:ph type="pic" sz="quarter" idx="17"/>
          </p:nvPr>
        </p:nvSpPr>
        <p:spPr>
          <a:xfrm>
            <a:off x="840795" y="1020193"/>
            <a:ext cx="3886200" cy="4572000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98" name="Group 97"/>
          <p:cNvGrpSpPr/>
          <p:nvPr/>
        </p:nvGrpSpPr>
        <p:grpSpPr>
          <a:xfrm>
            <a:off x="5322489" y="319177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99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0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1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2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3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4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5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6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7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8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9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0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11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8"/>
          </p:nvPr>
        </p:nvSpPr>
        <p:spPr>
          <a:xfrm>
            <a:off x="5546780" y="529603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grpSp>
        <p:nvGrpSpPr>
          <p:cNvPr id="112" name="Group 111"/>
          <p:cNvGrpSpPr/>
          <p:nvPr/>
        </p:nvGrpSpPr>
        <p:grpSpPr>
          <a:xfrm>
            <a:off x="5322489" y="3245640"/>
            <a:ext cx="3389607" cy="2710838"/>
            <a:chOff x="895350" y="3313113"/>
            <a:chExt cx="3613151" cy="2790825"/>
          </a:xfrm>
          <a:solidFill>
            <a:schemeClr val="tx1">
              <a:lumMod val="50000"/>
            </a:schemeClr>
          </a:solidFill>
        </p:grpSpPr>
        <p:sp>
          <p:nvSpPr>
            <p:cNvPr id="113" name="Freeform 41"/>
            <p:cNvSpPr>
              <a:spLocks/>
            </p:cNvSpPr>
            <p:nvPr/>
          </p:nvSpPr>
          <p:spPr bwMode="auto">
            <a:xfrm>
              <a:off x="963613" y="3725863"/>
              <a:ext cx="11113" cy="1952625"/>
            </a:xfrm>
            <a:custGeom>
              <a:avLst/>
              <a:gdLst>
                <a:gd name="T0" fmla="*/ 3 w 5"/>
                <a:gd name="T1" fmla="*/ 0 h 868"/>
                <a:gd name="T2" fmla="*/ 4 w 5"/>
                <a:gd name="T3" fmla="*/ 217 h 868"/>
                <a:gd name="T4" fmla="*/ 3 w 5"/>
                <a:gd name="T5" fmla="*/ 326 h 868"/>
                <a:gd name="T6" fmla="*/ 4 w 5"/>
                <a:gd name="T7" fmla="*/ 434 h 868"/>
                <a:gd name="T8" fmla="*/ 4 w 5"/>
                <a:gd name="T9" fmla="*/ 651 h 868"/>
                <a:gd name="T10" fmla="*/ 4 w 5"/>
                <a:gd name="T11" fmla="*/ 760 h 868"/>
                <a:gd name="T12" fmla="*/ 3 w 5"/>
                <a:gd name="T13" fmla="*/ 868 h 868"/>
                <a:gd name="T14" fmla="*/ 2 w 5"/>
                <a:gd name="T15" fmla="*/ 868 h 868"/>
                <a:gd name="T16" fmla="*/ 1 w 5"/>
                <a:gd name="T17" fmla="*/ 760 h 868"/>
                <a:gd name="T18" fmla="*/ 0 w 5"/>
                <a:gd name="T19" fmla="*/ 651 h 868"/>
                <a:gd name="T20" fmla="*/ 1 w 5"/>
                <a:gd name="T21" fmla="*/ 434 h 868"/>
                <a:gd name="T22" fmla="*/ 2 w 5"/>
                <a:gd name="T23" fmla="*/ 326 h 868"/>
                <a:gd name="T24" fmla="*/ 1 w 5"/>
                <a:gd name="T25" fmla="*/ 217 h 868"/>
                <a:gd name="T26" fmla="*/ 2 w 5"/>
                <a:gd name="T27" fmla="*/ 0 h 868"/>
                <a:gd name="T28" fmla="*/ 3 w 5"/>
                <a:gd name="T29" fmla="*/ 0 h 8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" h="868">
                  <a:moveTo>
                    <a:pt x="3" y="0"/>
                  </a:moveTo>
                  <a:cubicBezTo>
                    <a:pt x="4" y="73"/>
                    <a:pt x="4" y="145"/>
                    <a:pt x="4" y="217"/>
                  </a:cubicBezTo>
                  <a:cubicBezTo>
                    <a:pt x="4" y="253"/>
                    <a:pt x="3" y="290"/>
                    <a:pt x="3" y="326"/>
                  </a:cubicBezTo>
                  <a:cubicBezTo>
                    <a:pt x="3" y="362"/>
                    <a:pt x="3" y="398"/>
                    <a:pt x="4" y="434"/>
                  </a:cubicBezTo>
                  <a:cubicBezTo>
                    <a:pt x="4" y="507"/>
                    <a:pt x="5" y="579"/>
                    <a:pt x="4" y="651"/>
                  </a:cubicBezTo>
                  <a:cubicBezTo>
                    <a:pt x="5" y="687"/>
                    <a:pt x="4" y="724"/>
                    <a:pt x="4" y="760"/>
                  </a:cubicBezTo>
                  <a:cubicBezTo>
                    <a:pt x="4" y="796"/>
                    <a:pt x="3" y="832"/>
                    <a:pt x="3" y="868"/>
                  </a:cubicBezTo>
                  <a:cubicBezTo>
                    <a:pt x="2" y="868"/>
                    <a:pt x="2" y="868"/>
                    <a:pt x="2" y="868"/>
                  </a:cubicBezTo>
                  <a:cubicBezTo>
                    <a:pt x="2" y="832"/>
                    <a:pt x="1" y="796"/>
                    <a:pt x="1" y="760"/>
                  </a:cubicBezTo>
                  <a:cubicBezTo>
                    <a:pt x="1" y="724"/>
                    <a:pt x="0" y="687"/>
                    <a:pt x="0" y="651"/>
                  </a:cubicBezTo>
                  <a:cubicBezTo>
                    <a:pt x="0" y="579"/>
                    <a:pt x="1" y="507"/>
                    <a:pt x="1" y="434"/>
                  </a:cubicBezTo>
                  <a:cubicBezTo>
                    <a:pt x="2" y="398"/>
                    <a:pt x="2" y="362"/>
                    <a:pt x="2" y="326"/>
                  </a:cubicBezTo>
                  <a:cubicBezTo>
                    <a:pt x="2" y="290"/>
                    <a:pt x="1" y="253"/>
                    <a:pt x="1" y="217"/>
                  </a:cubicBezTo>
                  <a:cubicBezTo>
                    <a:pt x="0" y="145"/>
                    <a:pt x="1" y="73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4" name="Freeform 42"/>
            <p:cNvSpPr>
              <a:spLocks/>
            </p:cNvSpPr>
            <p:nvPr/>
          </p:nvSpPr>
          <p:spPr bwMode="auto">
            <a:xfrm>
              <a:off x="1350963" y="6038850"/>
              <a:ext cx="2736850" cy="11113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5" name="Freeform 43"/>
            <p:cNvSpPr>
              <a:spLocks/>
            </p:cNvSpPr>
            <p:nvPr/>
          </p:nvSpPr>
          <p:spPr bwMode="auto">
            <a:xfrm>
              <a:off x="1330325" y="3378200"/>
              <a:ext cx="2743200" cy="11113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6" name="Freeform 44"/>
            <p:cNvSpPr>
              <a:spLocks/>
            </p:cNvSpPr>
            <p:nvPr/>
          </p:nvSpPr>
          <p:spPr bwMode="auto">
            <a:xfrm>
              <a:off x="4443413" y="3759200"/>
              <a:ext cx="9525" cy="1919288"/>
            </a:xfrm>
            <a:custGeom>
              <a:avLst/>
              <a:gdLst>
                <a:gd name="T0" fmla="*/ 2 w 4"/>
                <a:gd name="T1" fmla="*/ 853 h 853"/>
                <a:gd name="T2" fmla="*/ 0 w 4"/>
                <a:gd name="T3" fmla="*/ 640 h 853"/>
                <a:gd name="T4" fmla="*/ 1 w 4"/>
                <a:gd name="T5" fmla="*/ 533 h 853"/>
                <a:gd name="T6" fmla="*/ 1 w 4"/>
                <a:gd name="T7" fmla="*/ 427 h 853"/>
                <a:gd name="T8" fmla="*/ 0 w 4"/>
                <a:gd name="T9" fmla="*/ 213 h 853"/>
                <a:gd name="T10" fmla="*/ 0 w 4"/>
                <a:gd name="T11" fmla="*/ 107 h 853"/>
                <a:gd name="T12" fmla="*/ 2 w 4"/>
                <a:gd name="T13" fmla="*/ 0 h 853"/>
                <a:gd name="T14" fmla="*/ 2 w 4"/>
                <a:gd name="T15" fmla="*/ 0 h 853"/>
                <a:gd name="T16" fmla="*/ 3 w 4"/>
                <a:gd name="T17" fmla="*/ 107 h 853"/>
                <a:gd name="T18" fmla="*/ 4 w 4"/>
                <a:gd name="T19" fmla="*/ 213 h 853"/>
                <a:gd name="T20" fmla="*/ 3 w 4"/>
                <a:gd name="T21" fmla="*/ 427 h 853"/>
                <a:gd name="T22" fmla="*/ 2 w 4"/>
                <a:gd name="T23" fmla="*/ 533 h 853"/>
                <a:gd name="T24" fmla="*/ 3 w 4"/>
                <a:gd name="T25" fmla="*/ 640 h 853"/>
                <a:gd name="T26" fmla="*/ 2 w 4"/>
                <a:gd name="T27" fmla="*/ 853 h 8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853">
                  <a:moveTo>
                    <a:pt x="2" y="853"/>
                  </a:moveTo>
                  <a:cubicBezTo>
                    <a:pt x="0" y="782"/>
                    <a:pt x="0" y="711"/>
                    <a:pt x="0" y="640"/>
                  </a:cubicBezTo>
                  <a:cubicBezTo>
                    <a:pt x="0" y="604"/>
                    <a:pt x="1" y="569"/>
                    <a:pt x="1" y="533"/>
                  </a:cubicBezTo>
                  <a:cubicBezTo>
                    <a:pt x="1" y="498"/>
                    <a:pt x="1" y="462"/>
                    <a:pt x="1" y="427"/>
                  </a:cubicBezTo>
                  <a:cubicBezTo>
                    <a:pt x="0" y="356"/>
                    <a:pt x="0" y="284"/>
                    <a:pt x="0" y="213"/>
                  </a:cubicBezTo>
                  <a:cubicBezTo>
                    <a:pt x="0" y="178"/>
                    <a:pt x="0" y="142"/>
                    <a:pt x="0" y="107"/>
                  </a:cubicBezTo>
                  <a:cubicBezTo>
                    <a:pt x="1" y="71"/>
                    <a:pt x="1" y="36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36"/>
                    <a:pt x="3" y="71"/>
                    <a:pt x="3" y="107"/>
                  </a:cubicBezTo>
                  <a:cubicBezTo>
                    <a:pt x="4" y="142"/>
                    <a:pt x="4" y="178"/>
                    <a:pt x="4" y="213"/>
                  </a:cubicBezTo>
                  <a:cubicBezTo>
                    <a:pt x="4" y="284"/>
                    <a:pt x="3" y="356"/>
                    <a:pt x="3" y="427"/>
                  </a:cubicBezTo>
                  <a:cubicBezTo>
                    <a:pt x="3" y="462"/>
                    <a:pt x="2" y="498"/>
                    <a:pt x="2" y="533"/>
                  </a:cubicBezTo>
                  <a:cubicBezTo>
                    <a:pt x="3" y="569"/>
                    <a:pt x="3" y="604"/>
                    <a:pt x="3" y="640"/>
                  </a:cubicBezTo>
                  <a:cubicBezTo>
                    <a:pt x="4" y="711"/>
                    <a:pt x="3" y="782"/>
                    <a:pt x="2" y="8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7" name="Freeform 45"/>
            <p:cNvSpPr>
              <a:spLocks noEditPoints="1"/>
            </p:cNvSpPr>
            <p:nvPr/>
          </p:nvSpPr>
          <p:spPr bwMode="auto">
            <a:xfrm>
              <a:off x="903288" y="5772150"/>
              <a:ext cx="341313" cy="331788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8" name="Freeform 46"/>
            <p:cNvSpPr>
              <a:spLocks noEditPoints="1"/>
            </p:cNvSpPr>
            <p:nvPr/>
          </p:nvSpPr>
          <p:spPr bwMode="auto">
            <a:xfrm>
              <a:off x="906463" y="5768975"/>
              <a:ext cx="341313" cy="323850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19" name="Freeform 47"/>
            <p:cNvSpPr>
              <a:spLocks noEditPoints="1"/>
            </p:cNvSpPr>
            <p:nvPr/>
          </p:nvSpPr>
          <p:spPr bwMode="auto">
            <a:xfrm>
              <a:off x="895350" y="3316288"/>
              <a:ext cx="363538" cy="328613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0" name="Freeform 48"/>
            <p:cNvSpPr>
              <a:spLocks noEditPoints="1"/>
            </p:cNvSpPr>
            <p:nvPr/>
          </p:nvSpPr>
          <p:spPr bwMode="auto">
            <a:xfrm>
              <a:off x="903288" y="3313113"/>
              <a:ext cx="336550" cy="338138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1" name="Freeform 49"/>
            <p:cNvSpPr>
              <a:spLocks noEditPoints="1"/>
            </p:cNvSpPr>
            <p:nvPr/>
          </p:nvSpPr>
          <p:spPr bwMode="auto">
            <a:xfrm>
              <a:off x="4162425" y="3344863"/>
              <a:ext cx="334963" cy="328613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2" name="Freeform 50"/>
            <p:cNvSpPr>
              <a:spLocks noEditPoints="1"/>
            </p:cNvSpPr>
            <p:nvPr/>
          </p:nvSpPr>
          <p:spPr bwMode="auto">
            <a:xfrm>
              <a:off x="4162425" y="3359150"/>
              <a:ext cx="334963" cy="309563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3" name="Freeform 51"/>
            <p:cNvSpPr>
              <a:spLocks noEditPoints="1"/>
            </p:cNvSpPr>
            <p:nvPr/>
          </p:nvSpPr>
          <p:spPr bwMode="auto">
            <a:xfrm>
              <a:off x="4205288" y="5753100"/>
              <a:ext cx="303213" cy="344488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24" name="Freeform 52"/>
            <p:cNvSpPr>
              <a:spLocks noEditPoints="1"/>
            </p:cNvSpPr>
            <p:nvPr/>
          </p:nvSpPr>
          <p:spPr bwMode="auto">
            <a:xfrm>
              <a:off x="4202113" y="5762625"/>
              <a:ext cx="306388" cy="311150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125" name="Picture Placeholder 33" descr="An empty placeholder to add an image. Click on the placeholder and select the image that you wish to add."/>
          <p:cNvSpPr>
            <a:spLocks noGrp="1" noChangeAspect="1"/>
          </p:cNvSpPr>
          <p:nvPr>
            <p:ph type="pic" sz="quarter" idx="19"/>
          </p:nvPr>
        </p:nvSpPr>
        <p:spPr>
          <a:xfrm>
            <a:off x="5546780" y="3456066"/>
            <a:ext cx="2993366" cy="2305338"/>
          </a:xfrm>
          <a:solidFill>
            <a:schemeClr val="bg2"/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126" name="Text Placeholder 3"/>
          <p:cNvSpPr>
            <a:spLocks noGrp="1"/>
          </p:cNvSpPr>
          <p:nvPr>
            <p:ph type="body" sz="half" idx="21"/>
          </p:nvPr>
        </p:nvSpPr>
        <p:spPr>
          <a:xfrm>
            <a:off x="9066214" y="2484992"/>
            <a:ext cx="2286000" cy="3248729"/>
          </a:xfrm>
        </p:spPr>
        <p:txBody>
          <a:bodyPr anchor="t" anchorCtr="0">
            <a:normAutofit/>
          </a:bodyPr>
          <a:lstStyle>
            <a:lvl1pPr marL="0" indent="0">
              <a:spcBef>
                <a:spcPts val="16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pPr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780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1732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3" y="914400"/>
            <a:ext cx="6172201" cy="5029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1732" y="3555523"/>
            <a:ext cx="3840480" cy="238807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65213" y="6019801"/>
            <a:ext cx="762000" cy="228600"/>
          </a:xfrm>
        </p:spPr>
        <p:txBody>
          <a:bodyPr/>
          <a:lstStyle>
            <a:lvl1pPr algn="l">
              <a:defRPr/>
            </a:lvl1pPr>
          </a:lstStyle>
          <a:p>
            <a:fld id="{022B156B-59AE-415F-B24B-8756D48BB977}" type="slidenum">
              <a:rPr/>
              <a:p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75611" y="6019801"/>
            <a:ext cx="1396260" cy="228600"/>
          </a:xfrm>
        </p:spPr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8381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2891" y="1330347"/>
            <a:ext cx="3840480" cy="210312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grpSp>
        <p:nvGrpSpPr>
          <p:cNvPr id="8" name="Group 7"/>
          <p:cNvGrpSpPr/>
          <p:nvPr/>
        </p:nvGrpSpPr>
        <p:grpSpPr>
          <a:xfrm>
            <a:off x="595546" y="781398"/>
            <a:ext cx="6433398" cy="5053665"/>
            <a:chOff x="5162444" y="781398"/>
            <a:chExt cx="6433398" cy="5053665"/>
          </a:xfrm>
        </p:grpSpPr>
        <p:sp>
          <p:nvSpPr>
            <p:cNvPr id="9" name="Freeform 42"/>
            <p:cNvSpPr>
              <a:spLocks/>
            </p:cNvSpPr>
            <p:nvPr/>
          </p:nvSpPr>
          <p:spPr bwMode="auto">
            <a:xfrm rot="16200000" flipV="1">
              <a:off x="3342557" y="3275021"/>
              <a:ext cx="3827994" cy="17568"/>
            </a:xfrm>
            <a:custGeom>
              <a:avLst/>
              <a:gdLst>
                <a:gd name="T0" fmla="*/ 0 w 1216"/>
                <a:gd name="T1" fmla="*/ 2 h 5"/>
                <a:gd name="T2" fmla="*/ 304 w 1216"/>
                <a:gd name="T3" fmla="*/ 1 h 5"/>
                <a:gd name="T4" fmla="*/ 456 w 1216"/>
                <a:gd name="T5" fmla="*/ 2 h 5"/>
                <a:gd name="T6" fmla="*/ 608 w 1216"/>
                <a:gd name="T7" fmla="*/ 1 h 5"/>
                <a:gd name="T8" fmla="*/ 912 w 1216"/>
                <a:gd name="T9" fmla="*/ 0 h 5"/>
                <a:gd name="T10" fmla="*/ 1064 w 1216"/>
                <a:gd name="T11" fmla="*/ 1 h 5"/>
                <a:gd name="T12" fmla="*/ 1216 w 1216"/>
                <a:gd name="T13" fmla="*/ 2 h 5"/>
                <a:gd name="T14" fmla="*/ 1216 w 1216"/>
                <a:gd name="T15" fmla="*/ 2 h 5"/>
                <a:gd name="T16" fmla="*/ 1064 w 1216"/>
                <a:gd name="T17" fmla="*/ 4 h 5"/>
                <a:gd name="T18" fmla="*/ 912 w 1216"/>
                <a:gd name="T19" fmla="*/ 4 h 5"/>
                <a:gd name="T20" fmla="*/ 608 w 1216"/>
                <a:gd name="T21" fmla="*/ 3 h 5"/>
                <a:gd name="T22" fmla="*/ 456 w 1216"/>
                <a:gd name="T23" fmla="*/ 3 h 5"/>
                <a:gd name="T24" fmla="*/ 304 w 1216"/>
                <a:gd name="T25" fmla="*/ 4 h 5"/>
                <a:gd name="T26" fmla="*/ 0 w 1216"/>
                <a:gd name="T27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16" h="5">
                  <a:moveTo>
                    <a:pt x="0" y="2"/>
                  </a:moveTo>
                  <a:cubicBezTo>
                    <a:pt x="101" y="1"/>
                    <a:pt x="202" y="0"/>
                    <a:pt x="304" y="1"/>
                  </a:cubicBezTo>
                  <a:cubicBezTo>
                    <a:pt x="354" y="1"/>
                    <a:pt x="405" y="2"/>
                    <a:pt x="456" y="2"/>
                  </a:cubicBezTo>
                  <a:cubicBezTo>
                    <a:pt x="506" y="2"/>
                    <a:pt x="557" y="1"/>
                    <a:pt x="608" y="1"/>
                  </a:cubicBezTo>
                  <a:cubicBezTo>
                    <a:pt x="709" y="1"/>
                    <a:pt x="810" y="0"/>
                    <a:pt x="912" y="0"/>
                  </a:cubicBezTo>
                  <a:cubicBezTo>
                    <a:pt x="962" y="0"/>
                    <a:pt x="1013" y="1"/>
                    <a:pt x="1064" y="1"/>
                  </a:cubicBezTo>
                  <a:cubicBezTo>
                    <a:pt x="1114" y="1"/>
                    <a:pt x="1165" y="1"/>
                    <a:pt x="1216" y="2"/>
                  </a:cubicBezTo>
                  <a:cubicBezTo>
                    <a:pt x="1216" y="2"/>
                    <a:pt x="1216" y="2"/>
                    <a:pt x="1216" y="2"/>
                  </a:cubicBezTo>
                  <a:cubicBezTo>
                    <a:pt x="1165" y="3"/>
                    <a:pt x="1114" y="3"/>
                    <a:pt x="1064" y="4"/>
                  </a:cubicBezTo>
                  <a:cubicBezTo>
                    <a:pt x="1013" y="4"/>
                    <a:pt x="962" y="4"/>
                    <a:pt x="912" y="4"/>
                  </a:cubicBezTo>
                  <a:cubicBezTo>
                    <a:pt x="810" y="5"/>
                    <a:pt x="709" y="4"/>
                    <a:pt x="608" y="3"/>
                  </a:cubicBezTo>
                  <a:cubicBezTo>
                    <a:pt x="557" y="3"/>
                    <a:pt x="506" y="3"/>
                    <a:pt x="456" y="3"/>
                  </a:cubicBezTo>
                  <a:cubicBezTo>
                    <a:pt x="405" y="3"/>
                    <a:pt x="354" y="4"/>
                    <a:pt x="304" y="4"/>
                  </a:cubicBezTo>
                  <a:cubicBezTo>
                    <a:pt x="202" y="4"/>
                    <a:pt x="101" y="4"/>
                    <a:pt x="0" y="2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0" name="Freeform 43"/>
            <p:cNvSpPr>
              <a:spLocks/>
            </p:cNvSpPr>
            <p:nvPr/>
          </p:nvSpPr>
          <p:spPr bwMode="auto">
            <a:xfrm rot="16200000" flipV="1">
              <a:off x="9565728" y="3299447"/>
              <a:ext cx="3836876" cy="17568"/>
            </a:xfrm>
            <a:custGeom>
              <a:avLst/>
              <a:gdLst>
                <a:gd name="T0" fmla="*/ 0 w 1219"/>
                <a:gd name="T1" fmla="*/ 2 h 5"/>
                <a:gd name="T2" fmla="*/ 304 w 1219"/>
                <a:gd name="T3" fmla="*/ 1 h 5"/>
                <a:gd name="T4" fmla="*/ 457 w 1219"/>
                <a:gd name="T5" fmla="*/ 2 h 5"/>
                <a:gd name="T6" fmla="*/ 609 w 1219"/>
                <a:gd name="T7" fmla="*/ 1 h 5"/>
                <a:gd name="T8" fmla="*/ 914 w 1219"/>
                <a:gd name="T9" fmla="*/ 0 h 5"/>
                <a:gd name="T10" fmla="*/ 1067 w 1219"/>
                <a:gd name="T11" fmla="*/ 1 h 5"/>
                <a:gd name="T12" fmla="*/ 1219 w 1219"/>
                <a:gd name="T13" fmla="*/ 2 h 5"/>
                <a:gd name="T14" fmla="*/ 1219 w 1219"/>
                <a:gd name="T15" fmla="*/ 3 h 5"/>
                <a:gd name="T16" fmla="*/ 1067 w 1219"/>
                <a:gd name="T17" fmla="*/ 4 h 5"/>
                <a:gd name="T18" fmla="*/ 914 w 1219"/>
                <a:gd name="T19" fmla="*/ 4 h 5"/>
                <a:gd name="T20" fmla="*/ 609 w 1219"/>
                <a:gd name="T21" fmla="*/ 3 h 5"/>
                <a:gd name="T22" fmla="*/ 457 w 1219"/>
                <a:gd name="T23" fmla="*/ 3 h 5"/>
                <a:gd name="T24" fmla="*/ 304 w 1219"/>
                <a:gd name="T25" fmla="*/ 4 h 5"/>
                <a:gd name="T26" fmla="*/ 0 w 1219"/>
                <a:gd name="T27" fmla="*/ 3 h 5"/>
                <a:gd name="T28" fmla="*/ 0 w 1219"/>
                <a:gd name="T2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5">
                  <a:moveTo>
                    <a:pt x="0" y="2"/>
                  </a:moveTo>
                  <a:cubicBezTo>
                    <a:pt x="101" y="1"/>
                    <a:pt x="203" y="0"/>
                    <a:pt x="304" y="1"/>
                  </a:cubicBezTo>
                  <a:cubicBezTo>
                    <a:pt x="355" y="1"/>
                    <a:pt x="406" y="2"/>
                    <a:pt x="457" y="2"/>
                  </a:cubicBezTo>
                  <a:cubicBezTo>
                    <a:pt x="508" y="2"/>
                    <a:pt x="559" y="1"/>
                    <a:pt x="609" y="1"/>
                  </a:cubicBezTo>
                  <a:cubicBezTo>
                    <a:pt x="711" y="1"/>
                    <a:pt x="813" y="0"/>
                    <a:pt x="914" y="0"/>
                  </a:cubicBezTo>
                  <a:cubicBezTo>
                    <a:pt x="965" y="0"/>
                    <a:pt x="1016" y="1"/>
                    <a:pt x="1067" y="1"/>
                  </a:cubicBezTo>
                  <a:cubicBezTo>
                    <a:pt x="1117" y="1"/>
                    <a:pt x="1168" y="1"/>
                    <a:pt x="1219" y="2"/>
                  </a:cubicBezTo>
                  <a:cubicBezTo>
                    <a:pt x="1219" y="3"/>
                    <a:pt x="1219" y="3"/>
                    <a:pt x="1219" y="3"/>
                  </a:cubicBezTo>
                  <a:cubicBezTo>
                    <a:pt x="1168" y="3"/>
                    <a:pt x="1117" y="4"/>
                    <a:pt x="1067" y="4"/>
                  </a:cubicBezTo>
                  <a:cubicBezTo>
                    <a:pt x="1016" y="4"/>
                    <a:pt x="965" y="4"/>
                    <a:pt x="914" y="4"/>
                  </a:cubicBezTo>
                  <a:cubicBezTo>
                    <a:pt x="813" y="5"/>
                    <a:pt x="711" y="4"/>
                    <a:pt x="609" y="3"/>
                  </a:cubicBezTo>
                  <a:cubicBezTo>
                    <a:pt x="559" y="3"/>
                    <a:pt x="508" y="3"/>
                    <a:pt x="457" y="3"/>
                  </a:cubicBezTo>
                  <a:cubicBezTo>
                    <a:pt x="406" y="3"/>
                    <a:pt x="355" y="4"/>
                    <a:pt x="304" y="4"/>
                  </a:cubicBezTo>
                  <a:cubicBezTo>
                    <a:pt x="203" y="4"/>
                    <a:pt x="101" y="4"/>
                    <a:pt x="0" y="3"/>
                  </a:cubicBezTo>
                  <a:lnTo>
                    <a:pt x="0" y="2"/>
                  </a:ln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814205" y="859113"/>
              <a:ext cx="5129146" cy="4880471"/>
              <a:chOff x="7856559" y="859113"/>
              <a:chExt cx="3086791" cy="4880471"/>
            </a:xfrm>
          </p:grpSpPr>
          <p:sp>
            <p:nvSpPr>
              <p:cNvPr id="20" name="Freeform 41"/>
              <p:cNvSpPr>
                <a:spLocks/>
              </p:cNvSpPr>
              <p:nvPr/>
            </p:nvSpPr>
            <p:spPr bwMode="auto">
              <a:xfrm rot="16200000" flipV="1">
                <a:off x="9392183" y="4188416"/>
                <a:ext cx="15544" cy="3086791"/>
              </a:xfrm>
              <a:custGeom>
                <a:avLst/>
                <a:gdLst>
                  <a:gd name="T0" fmla="*/ 3 w 5"/>
                  <a:gd name="T1" fmla="*/ 0 h 868"/>
                  <a:gd name="T2" fmla="*/ 4 w 5"/>
                  <a:gd name="T3" fmla="*/ 217 h 868"/>
                  <a:gd name="T4" fmla="*/ 3 w 5"/>
                  <a:gd name="T5" fmla="*/ 326 h 868"/>
                  <a:gd name="T6" fmla="*/ 4 w 5"/>
                  <a:gd name="T7" fmla="*/ 434 h 868"/>
                  <a:gd name="T8" fmla="*/ 4 w 5"/>
                  <a:gd name="T9" fmla="*/ 651 h 868"/>
                  <a:gd name="T10" fmla="*/ 4 w 5"/>
                  <a:gd name="T11" fmla="*/ 760 h 868"/>
                  <a:gd name="T12" fmla="*/ 3 w 5"/>
                  <a:gd name="T13" fmla="*/ 868 h 868"/>
                  <a:gd name="T14" fmla="*/ 2 w 5"/>
                  <a:gd name="T15" fmla="*/ 868 h 868"/>
                  <a:gd name="T16" fmla="*/ 1 w 5"/>
                  <a:gd name="T17" fmla="*/ 760 h 868"/>
                  <a:gd name="T18" fmla="*/ 0 w 5"/>
                  <a:gd name="T19" fmla="*/ 651 h 868"/>
                  <a:gd name="T20" fmla="*/ 1 w 5"/>
                  <a:gd name="T21" fmla="*/ 434 h 868"/>
                  <a:gd name="T22" fmla="*/ 2 w 5"/>
                  <a:gd name="T23" fmla="*/ 326 h 868"/>
                  <a:gd name="T24" fmla="*/ 1 w 5"/>
                  <a:gd name="T25" fmla="*/ 217 h 868"/>
                  <a:gd name="T26" fmla="*/ 2 w 5"/>
                  <a:gd name="T27" fmla="*/ 0 h 868"/>
                  <a:gd name="T28" fmla="*/ 3 w 5"/>
                  <a:gd name="T29" fmla="*/ 0 h 8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868">
                    <a:moveTo>
                      <a:pt x="3" y="0"/>
                    </a:moveTo>
                    <a:cubicBezTo>
                      <a:pt x="4" y="73"/>
                      <a:pt x="4" y="145"/>
                      <a:pt x="4" y="217"/>
                    </a:cubicBezTo>
                    <a:cubicBezTo>
                      <a:pt x="4" y="253"/>
                      <a:pt x="3" y="290"/>
                      <a:pt x="3" y="326"/>
                    </a:cubicBezTo>
                    <a:cubicBezTo>
                      <a:pt x="3" y="362"/>
                      <a:pt x="3" y="398"/>
                      <a:pt x="4" y="434"/>
                    </a:cubicBezTo>
                    <a:cubicBezTo>
                      <a:pt x="4" y="507"/>
                      <a:pt x="5" y="579"/>
                      <a:pt x="4" y="651"/>
                    </a:cubicBezTo>
                    <a:cubicBezTo>
                      <a:pt x="5" y="687"/>
                      <a:pt x="4" y="724"/>
                      <a:pt x="4" y="760"/>
                    </a:cubicBezTo>
                    <a:cubicBezTo>
                      <a:pt x="4" y="796"/>
                      <a:pt x="3" y="832"/>
                      <a:pt x="3" y="868"/>
                    </a:cubicBezTo>
                    <a:cubicBezTo>
                      <a:pt x="2" y="868"/>
                      <a:pt x="2" y="868"/>
                      <a:pt x="2" y="868"/>
                    </a:cubicBezTo>
                    <a:cubicBezTo>
                      <a:pt x="2" y="832"/>
                      <a:pt x="1" y="796"/>
                      <a:pt x="1" y="760"/>
                    </a:cubicBezTo>
                    <a:cubicBezTo>
                      <a:pt x="1" y="724"/>
                      <a:pt x="0" y="687"/>
                      <a:pt x="0" y="651"/>
                    </a:cubicBezTo>
                    <a:cubicBezTo>
                      <a:pt x="0" y="579"/>
                      <a:pt x="1" y="507"/>
                      <a:pt x="1" y="434"/>
                    </a:cubicBezTo>
                    <a:cubicBezTo>
                      <a:pt x="2" y="398"/>
                      <a:pt x="2" y="362"/>
                      <a:pt x="2" y="326"/>
                    </a:cubicBezTo>
                    <a:cubicBezTo>
                      <a:pt x="2" y="290"/>
                      <a:pt x="1" y="253"/>
                      <a:pt x="1" y="217"/>
                    </a:cubicBezTo>
                    <a:cubicBezTo>
                      <a:pt x="0" y="145"/>
                      <a:pt x="1" y="73"/>
                      <a:pt x="2" y="0"/>
                    </a:cubicBezTo>
                    <a:lnTo>
                      <a:pt x="3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  <p:sp>
            <p:nvSpPr>
              <p:cNvPr id="21" name="Freeform 44"/>
              <p:cNvSpPr>
                <a:spLocks/>
              </p:cNvSpPr>
              <p:nvPr/>
            </p:nvSpPr>
            <p:spPr bwMode="auto">
              <a:xfrm rot="16200000" flipV="1">
                <a:off x="9366943" y="-651271"/>
                <a:ext cx="13322" cy="3034090"/>
              </a:xfrm>
              <a:custGeom>
                <a:avLst/>
                <a:gdLst>
                  <a:gd name="T0" fmla="*/ 2 w 4"/>
                  <a:gd name="T1" fmla="*/ 853 h 853"/>
                  <a:gd name="T2" fmla="*/ 0 w 4"/>
                  <a:gd name="T3" fmla="*/ 640 h 853"/>
                  <a:gd name="T4" fmla="*/ 1 w 4"/>
                  <a:gd name="T5" fmla="*/ 533 h 853"/>
                  <a:gd name="T6" fmla="*/ 1 w 4"/>
                  <a:gd name="T7" fmla="*/ 427 h 853"/>
                  <a:gd name="T8" fmla="*/ 0 w 4"/>
                  <a:gd name="T9" fmla="*/ 213 h 853"/>
                  <a:gd name="T10" fmla="*/ 0 w 4"/>
                  <a:gd name="T11" fmla="*/ 107 h 853"/>
                  <a:gd name="T12" fmla="*/ 2 w 4"/>
                  <a:gd name="T13" fmla="*/ 0 h 853"/>
                  <a:gd name="T14" fmla="*/ 2 w 4"/>
                  <a:gd name="T15" fmla="*/ 0 h 853"/>
                  <a:gd name="T16" fmla="*/ 3 w 4"/>
                  <a:gd name="T17" fmla="*/ 107 h 853"/>
                  <a:gd name="T18" fmla="*/ 4 w 4"/>
                  <a:gd name="T19" fmla="*/ 213 h 853"/>
                  <a:gd name="T20" fmla="*/ 3 w 4"/>
                  <a:gd name="T21" fmla="*/ 427 h 853"/>
                  <a:gd name="T22" fmla="*/ 2 w 4"/>
                  <a:gd name="T23" fmla="*/ 533 h 853"/>
                  <a:gd name="T24" fmla="*/ 3 w 4"/>
                  <a:gd name="T25" fmla="*/ 640 h 853"/>
                  <a:gd name="T26" fmla="*/ 2 w 4"/>
                  <a:gd name="T27" fmla="*/ 853 h 8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853">
                    <a:moveTo>
                      <a:pt x="2" y="853"/>
                    </a:moveTo>
                    <a:cubicBezTo>
                      <a:pt x="0" y="782"/>
                      <a:pt x="0" y="711"/>
                      <a:pt x="0" y="640"/>
                    </a:cubicBezTo>
                    <a:cubicBezTo>
                      <a:pt x="0" y="604"/>
                      <a:pt x="1" y="569"/>
                      <a:pt x="1" y="533"/>
                    </a:cubicBezTo>
                    <a:cubicBezTo>
                      <a:pt x="1" y="498"/>
                      <a:pt x="1" y="462"/>
                      <a:pt x="1" y="427"/>
                    </a:cubicBezTo>
                    <a:cubicBezTo>
                      <a:pt x="0" y="356"/>
                      <a:pt x="0" y="284"/>
                      <a:pt x="0" y="213"/>
                    </a:cubicBezTo>
                    <a:cubicBezTo>
                      <a:pt x="0" y="178"/>
                      <a:pt x="0" y="142"/>
                      <a:pt x="0" y="107"/>
                    </a:cubicBezTo>
                    <a:cubicBezTo>
                      <a:pt x="1" y="71"/>
                      <a:pt x="1" y="36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36"/>
                      <a:pt x="3" y="71"/>
                      <a:pt x="3" y="107"/>
                    </a:cubicBezTo>
                    <a:cubicBezTo>
                      <a:pt x="4" y="142"/>
                      <a:pt x="4" y="178"/>
                      <a:pt x="4" y="213"/>
                    </a:cubicBezTo>
                    <a:cubicBezTo>
                      <a:pt x="4" y="284"/>
                      <a:pt x="3" y="356"/>
                      <a:pt x="3" y="427"/>
                    </a:cubicBezTo>
                    <a:cubicBezTo>
                      <a:pt x="3" y="462"/>
                      <a:pt x="2" y="498"/>
                      <a:pt x="2" y="533"/>
                    </a:cubicBezTo>
                    <a:cubicBezTo>
                      <a:pt x="3" y="569"/>
                      <a:pt x="3" y="604"/>
                      <a:pt x="3" y="640"/>
                    </a:cubicBezTo>
                    <a:cubicBezTo>
                      <a:pt x="4" y="711"/>
                      <a:pt x="3" y="782"/>
                      <a:pt x="2" y="853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/>
              </a:p>
            </p:txBody>
          </p:sp>
        </p:grpSp>
        <p:sp>
          <p:nvSpPr>
            <p:cNvPr id="12" name="Freeform 45"/>
            <p:cNvSpPr>
              <a:spLocks noEditPoints="1"/>
            </p:cNvSpPr>
            <p:nvPr/>
          </p:nvSpPr>
          <p:spPr bwMode="auto">
            <a:xfrm rot="16200000" flipV="1">
              <a:off x="5186001" y="5323012"/>
              <a:ext cx="477390" cy="524504"/>
            </a:xfrm>
            <a:custGeom>
              <a:avLst/>
              <a:gdLst>
                <a:gd name="T0" fmla="*/ 127 w 152"/>
                <a:gd name="T1" fmla="*/ 122 h 148"/>
                <a:gd name="T2" fmla="*/ 84 w 152"/>
                <a:gd name="T3" fmla="*/ 134 h 148"/>
                <a:gd name="T4" fmla="*/ 112 w 152"/>
                <a:gd name="T5" fmla="*/ 131 h 148"/>
                <a:gd name="T6" fmla="*/ 48 w 152"/>
                <a:gd name="T7" fmla="*/ 142 h 148"/>
                <a:gd name="T8" fmla="*/ 4 w 152"/>
                <a:gd name="T9" fmla="*/ 95 h 148"/>
                <a:gd name="T10" fmla="*/ 20 w 152"/>
                <a:gd name="T11" fmla="*/ 61 h 148"/>
                <a:gd name="T12" fmla="*/ 26 w 152"/>
                <a:gd name="T13" fmla="*/ 58 h 148"/>
                <a:gd name="T14" fmla="*/ 31 w 152"/>
                <a:gd name="T15" fmla="*/ 23 h 148"/>
                <a:gd name="T16" fmla="*/ 19 w 152"/>
                <a:gd name="T17" fmla="*/ 0 h 148"/>
                <a:gd name="T18" fmla="*/ 33 w 152"/>
                <a:gd name="T19" fmla="*/ 57 h 148"/>
                <a:gd name="T20" fmla="*/ 41 w 152"/>
                <a:gd name="T21" fmla="*/ 63 h 148"/>
                <a:gd name="T22" fmla="*/ 36 w 152"/>
                <a:gd name="T23" fmla="*/ 80 h 148"/>
                <a:gd name="T24" fmla="*/ 26 w 152"/>
                <a:gd name="T25" fmla="*/ 67 h 148"/>
                <a:gd name="T26" fmla="*/ 64 w 152"/>
                <a:gd name="T27" fmla="*/ 132 h 148"/>
                <a:gd name="T28" fmla="*/ 84 w 152"/>
                <a:gd name="T29" fmla="*/ 112 h 148"/>
                <a:gd name="T30" fmla="*/ 77 w 152"/>
                <a:gd name="T31" fmla="*/ 131 h 148"/>
                <a:gd name="T32" fmla="*/ 152 w 152"/>
                <a:gd name="T33" fmla="*/ 129 h 148"/>
                <a:gd name="T34" fmla="*/ 114 w 152"/>
                <a:gd name="T35" fmla="*/ 131 h 148"/>
                <a:gd name="T36" fmla="*/ 127 w 152"/>
                <a:gd name="T37" fmla="*/ 122 h 148"/>
                <a:gd name="T38" fmla="*/ 74 w 152"/>
                <a:gd name="T39" fmla="*/ 128 h 148"/>
                <a:gd name="T40" fmla="*/ 68 w 152"/>
                <a:gd name="T41" fmla="*/ 112 h 148"/>
                <a:gd name="T42" fmla="*/ 66 w 152"/>
                <a:gd name="T43" fmla="*/ 117 h 148"/>
                <a:gd name="T44" fmla="*/ 66 w 152"/>
                <a:gd name="T45" fmla="*/ 125 h 148"/>
                <a:gd name="T46" fmla="*/ 73 w 152"/>
                <a:gd name="T47" fmla="*/ 128 h 148"/>
                <a:gd name="T48" fmla="*/ 74 w 152"/>
                <a:gd name="T49" fmla="*/ 114 h 148"/>
                <a:gd name="T50" fmla="*/ 74 w 152"/>
                <a:gd name="T51" fmla="*/ 128 h 148"/>
                <a:gd name="T52" fmla="*/ 9 w 152"/>
                <a:gd name="T53" fmla="*/ 88 h 148"/>
                <a:gd name="T54" fmla="*/ 56 w 152"/>
                <a:gd name="T55" fmla="*/ 135 h 148"/>
                <a:gd name="T56" fmla="*/ 9 w 152"/>
                <a:gd name="T57" fmla="*/ 88 h 148"/>
                <a:gd name="T58" fmla="*/ 37 w 152"/>
                <a:gd name="T59" fmla="*/ 61 h 148"/>
                <a:gd name="T60" fmla="*/ 31 w 152"/>
                <a:gd name="T61" fmla="*/ 77 h 148"/>
                <a:gd name="T62" fmla="*/ 37 w 152"/>
                <a:gd name="T63" fmla="*/ 61 h 148"/>
                <a:gd name="T64" fmla="*/ 30 w 152"/>
                <a:gd name="T65" fmla="*/ 57 h 148"/>
                <a:gd name="T66" fmla="*/ 33 w 152"/>
                <a:gd name="T67" fmla="*/ 31 h 148"/>
                <a:gd name="T68" fmla="*/ 30 w 152"/>
                <a:gd name="T69" fmla="*/ 57 h 148"/>
                <a:gd name="T70" fmla="*/ 30 w 152"/>
                <a:gd name="T71" fmla="*/ 61 h 148"/>
                <a:gd name="T72" fmla="*/ 30 w 152"/>
                <a:gd name="T73" fmla="*/ 74 h 148"/>
                <a:gd name="T74" fmla="*/ 30 w 152"/>
                <a:gd name="T75" fmla="*/ 6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2" h="148">
                  <a:moveTo>
                    <a:pt x="127" y="122"/>
                  </a:moveTo>
                  <a:cubicBezTo>
                    <a:pt x="115" y="118"/>
                    <a:pt x="99" y="137"/>
                    <a:pt x="84" y="134"/>
                  </a:cubicBezTo>
                  <a:cubicBezTo>
                    <a:pt x="92" y="142"/>
                    <a:pt x="106" y="130"/>
                    <a:pt x="112" y="131"/>
                  </a:cubicBezTo>
                  <a:cubicBezTo>
                    <a:pt x="95" y="147"/>
                    <a:pt x="66" y="127"/>
                    <a:pt x="48" y="142"/>
                  </a:cubicBezTo>
                  <a:cubicBezTo>
                    <a:pt x="19" y="142"/>
                    <a:pt x="1" y="123"/>
                    <a:pt x="4" y="95"/>
                  </a:cubicBezTo>
                  <a:cubicBezTo>
                    <a:pt x="6" y="82"/>
                    <a:pt x="19" y="74"/>
                    <a:pt x="20" y="61"/>
                  </a:cubicBezTo>
                  <a:cubicBezTo>
                    <a:pt x="23" y="58"/>
                    <a:pt x="22" y="60"/>
                    <a:pt x="26" y="58"/>
                  </a:cubicBezTo>
                  <a:cubicBezTo>
                    <a:pt x="25" y="45"/>
                    <a:pt x="33" y="34"/>
                    <a:pt x="31" y="23"/>
                  </a:cubicBezTo>
                  <a:cubicBezTo>
                    <a:pt x="30" y="12"/>
                    <a:pt x="19" y="8"/>
                    <a:pt x="19" y="0"/>
                  </a:cubicBezTo>
                  <a:cubicBezTo>
                    <a:pt x="36" y="7"/>
                    <a:pt x="41" y="36"/>
                    <a:pt x="33" y="57"/>
                  </a:cubicBezTo>
                  <a:cubicBezTo>
                    <a:pt x="34" y="60"/>
                    <a:pt x="40" y="59"/>
                    <a:pt x="41" y="63"/>
                  </a:cubicBezTo>
                  <a:cubicBezTo>
                    <a:pt x="43" y="69"/>
                    <a:pt x="40" y="75"/>
                    <a:pt x="36" y="80"/>
                  </a:cubicBezTo>
                  <a:cubicBezTo>
                    <a:pt x="27" y="79"/>
                    <a:pt x="20" y="74"/>
                    <a:pt x="26" y="67"/>
                  </a:cubicBezTo>
                  <a:cubicBezTo>
                    <a:pt x="1" y="88"/>
                    <a:pt x="14" y="148"/>
                    <a:pt x="64" y="132"/>
                  </a:cubicBezTo>
                  <a:cubicBezTo>
                    <a:pt x="54" y="118"/>
                    <a:pt x="73" y="97"/>
                    <a:pt x="84" y="112"/>
                  </a:cubicBezTo>
                  <a:cubicBezTo>
                    <a:pt x="86" y="123"/>
                    <a:pt x="81" y="126"/>
                    <a:pt x="77" y="131"/>
                  </a:cubicBezTo>
                  <a:cubicBezTo>
                    <a:pt x="101" y="137"/>
                    <a:pt x="133" y="102"/>
                    <a:pt x="152" y="129"/>
                  </a:cubicBezTo>
                  <a:cubicBezTo>
                    <a:pt x="143" y="117"/>
                    <a:pt x="124" y="124"/>
                    <a:pt x="114" y="131"/>
                  </a:cubicBezTo>
                  <a:cubicBezTo>
                    <a:pt x="116" y="126"/>
                    <a:pt x="123" y="126"/>
                    <a:pt x="127" y="122"/>
                  </a:cubicBezTo>
                  <a:close/>
                  <a:moveTo>
                    <a:pt x="74" y="128"/>
                  </a:moveTo>
                  <a:cubicBezTo>
                    <a:pt x="91" y="127"/>
                    <a:pt x="78" y="98"/>
                    <a:pt x="68" y="112"/>
                  </a:cubicBezTo>
                  <a:cubicBezTo>
                    <a:pt x="75" y="112"/>
                    <a:pt x="69" y="117"/>
                    <a:pt x="66" y="117"/>
                  </a:cubicBezTo>
                  <a:cubicBezTo>
                    <a:pt x="66" y="119"/>
                    <a:pt x="66" y="122"/>
                    <a:pt x="66" y="125"/>
                  </a:cubicBezTo>
                  <a:cubicBezTo>
                    <a:pt x="68" y="126"/>
                    <a:pt x="69" y="128"/>
                    <a:pt x="73" y="128"/>
                  </a:cubicBezTo>
                  <a:cubicBezTo>
                    <a:pt x="75" y="124"/>
                    <a:pt x="80" y="117"/>
                    <a:pt x="74" y="114"/>
                  </a:cubicBezTo>
                  <a:cubicBezTo>
                    <a:pt x="84" y="115"/>
                    <a:pt x="78" y="125"/>
                    <a:pt x="74" y="128"/>
                  </a:cubicBezTo>
                  <a:close/>
                  <a:moveTo>
                    <a:pt x="9" y="88"/>
                  </a:moveTo>
                  <a:cubicBezTo>
                    <a:pt x="0" y="121"/>
                    <a:pt x="28" y="148"/>
                    <a:pt x="56" y="135"/>
                  </a:cubicBezTo>
                  <a:cubicBezTo>
                    <a:pt x="20" y="145"/>
                    <a:pt x="13" y="115"/>
                    <a:pt x="9" y="88"/>
                  </a:cubicBezTo>
                  <a:close/>
                  <a:moveTo>
                    <a:pt x="37" y="61"/>
                  </a:moveTo>
                  <a:cubicBezTo>
                    <a:pt x="38" y="69"/>
                    <a:pt x="34" y="72"/>
                    <a:pt x="31" y="77"/>
                  </a:cubicBezTo>
                  <a:cubicBezTo>
                    <a:pt x="40" y="78"/>
                    <a:pt x="42" y="66"/>
                    <a:pt x="37" y="61"/>
                  </a:cubicBezTo>
                  <a:close/>
                  <a:moveTo>
                    <a:pt x="30" y="57"/>
                  </a:moveTo>
                  <a:cubicBezTo>
                    <a:pt x="30" y="49"/>
                    <a:pt x="38" y="40"/>
                    <a:pt x="33" y="31"/>
                  </a:cubicBezTo>
                  <a:cubicBezTo>
                    <a:pt x="34" y="41"/>
                    <a:pt x="26" y="49"/>
                    <a:pt x="30" y="57"/>
                  </a:cubicBezTo>
                  <a:close/>
                  <a:moveTo>
                    <a:pt x="30" y="61"/>
                  </a:moveTo>
                  <a:cubicBezTo>
                    <a:pt x="28" y="63"/>
                    <a:pt x="27" y="72"/>
                    <a:pt x="30" y="74"/>
                  </a:cubicBezTo>
                  <a:cubicBezTo>
                    <a:pt x="33" y="70"/>
                    <a:pt x="36" y="63"/>
                    <a:pt x="30" y="6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3" name="Freeform 46"/>
            <p:cNvSpPr>
              <a:spLocks noEditPoints="1"/>
            </p:cNvSpPr>
            <p:nvPr/>
          </p:nvSpPr>
          <p:spPr bwMode="auto">
            <a:xfrm rot="16200000" flipV="1">
              <a:off x="5197295" y="5324846"/>
              <a:ext cx="477390" cy="511956"/>
            </a:xfrm>
            <a:custGeom>
              <a:avLst/>
              <a:gdLst>
                <a:gd name="T0" fmla="*/ 2 w 151"/>
                <a:gd name="T1" fmla="*/ 96 h 144"/>
                <a:gd name="T2" fmla="*/ 21 w 151"/>
                <a:gd name="T3" fmla="*/ 59 h 144"/>
                <a:gd name="T4" fmla="*/ 22 w 151"/>
                <a:gd name="T5" fmla="*/ 12 h 144"/>
                <a:gd name="T6" fmla="*/ 32 w 151"/>
                <a:gd name="T7" fmla="*/ 58 h 144"/>
                <a:gd name="T8" fmla="*/ 34 w 151"/>
                <a:gd name="T9" fmla="*/ 81 h 144"/>
                <a:gd name="T10" fmla="*/ 15 w 151"/>
                <a:gd name="T11" fmla="*/ 112 h 144"/>
                <a:gd name="T12" fmla="*/ 73 w 151"/>
                <a:gd name="T13" fmla="*/ 107 h 144"/>
                <a:gd name="T14" fmla="*/ 76 w 151"/>
                <a:gd name="T15" fmla="*/ 131 h 144"/>
                <a:gd name="T16" fmla="*/ 151 w 151"/>
                <a:gd name="T17" fmla="*/ 130 h 144"/>
                <a:gd name="T18" fmla="*/ 110 w 151"/>
                <a:gd name="T19" fmla="*/ 134 h 144"/>
                <a:gd name="T20" fmla="*/ 66 w 151"/>
                <a:gd name="T21" fmla="*/ 138 h 144"/>
                <a:gd name="T22" fmla="*/ 12 w 151"/>
                <a:gd name="T23" fmla="*/ 128 h 144"/>
                <a:gd name="T24" fmla="*/ 86 w 151"/>
                <a:gd name="T25" fmla="*/ 138 h 144"/>
                <a:gd name="T26" fmla="*/ 86 w 151"/>
                <a:gd name="T27" fmla="*/ 134 h 144"/>
                <a:gd name="T28" fmla="*/ 75 w 151"/>
                <a:gd name="T29" fmla="*/ 133 h 144"/>
                <a:gd name="T30" fmla="*/ 77 w 151"/>
                <a:gd name="T31" fmla="*/ 128 h 144"/>
                <a:gd name="T32" fmla="*/ 66 w 151"/>
                <a:gd name="T33" fmla="*/ 128 h 144"/>
                <a:gd name="T34" fmla="*/ 64 w 151"/>
                <a:gd name="T35" fmla="*/ 117 h 144"/>
                <a:gd name="T36" fmla="*/ 65 w 151"/>
                <a:gd name="T37" fmla="*/ 114 h 144"/>
                <a:gd name="T38" fmla="*/ 63 w 151"/>
                <a:gd name="T39" fmla="*/ 133 h 144"/>
                <a:gd name="T40" fmla="*/ 54 w 151"/>
                <a:gd name="T41" fmla="*/ 137 h 144"/>
                <a:gd name="T42" fmla="*/ 7 w 151"/>
                <a:gd name="T43" fmla="*/ 86 h 144"/>
                <a:gd name="T44" fmla="*/ 41 w 151"/>
                <a:gd name="T45" fmla="*/ 139 h 144"/>
                <a:gd name="T46" fmla="*/ 92 w 151"/>
                <a:gd name="T47" fmla="*/ 138 h 144"/>
                <a:gd name="T48" fmla="*/ 41 w 151"/>
                <a:gd name="T49" fmla="*/ 137 h 144"/>
                <a:gd name="T50" fmla="*/ 26 w 151"/>
                <a:gd name="T51" fmla="*/ 65 h 144"/>
                <a:gd name="T52" fmla="*/ 32 w 151"/>
                <a:gd name="T53" fmla="*/ 64 h 144"/>
                <a:gd name="T54" fmla="*/ 26 w 151"/>
                <a:gd name="T55" fmla="*/ 72 h 144"/>
                <a:gd name="T56" fmla="*/ 33 w 151"/>
                <a:gd name="T57" fmla="*/ 80 h 144"/>
                <a:gd name="T58" fmla="*/ 38 w 151"/>
                <a:gd name="T59" fmla="*/ 73 h 144"/>
                <a:gd name="T60" fmla="*/ 28 w 151"/>
                <a:gd name="T61" fmla="*/ 78 h 144"/>
                <a:gd name="T62" fmla="*/ 34 w 151"/>
                <a:gd name="T63" fmla="*/ 61 h 144"/>
                <a:gd name="T64" fmla="*/ 18 w 151"/>
                <a:gd name="T65" fmla="*/ 2 h 144"/>
                <a:gd name="T66" fmla="*/ 31 w 151"/>
                <a:gd name="T67" fmla="*/ 32 h 144"/>
                <a:gd name="T68" fmla="*/ 27 w 151"/>
                <a:gd name="T69" fmla="*/ 58 h 144"/>
                <a:gd name="T70" fmla="*/ 28 w 151"/>
                <a:gd name="T71" fmla="*/ 42 h 144"/>
                <a:gd name="T72" fmla="*/ 21 w 151"/>
                <a:gd name="T73" fmla="*/ 61 h 144"/>
                <a:gd name="T74" fmla="*/ 7 w 151"/>
                <a:gd name="T75" fmla="*/ 86 h 144"/>
                <a:gd name="T76" fmla="*/ 110 w 151"/>
                <a:gd name="T77" fmla="*/ 131 h 144"/>
                <a:gd name="T78" fmla="*/ 121 w 151"/>
                <a:gd name="T79" fmla="*/ 123 h 144"/>
                <a:gd name="T80" fmla="*/ 67 w 151"/>
                <a:gd name="T81" fmla="*/ 127 h 144"/>
                <a:gd name="T82" fmla="*/ 74 w 151"/>
                <a:gd name="T83" fmla="*/ 118 h 144"/>
                <a:gd name="T84" fmla="*/ 64 w 151"/>
                <a:gd name="T85" fmla="*/ 118 h 144"/>
                <a:gd name="T86" fmla="*/ 75 w 151"/>
                <a:gd name="T87" fmla="*/ 118 h 144"/>
                <a:gd name="T88" fmla="*/ 70 w 151"/>
                <a:gd name="T89" fmla="*/ 114 h 144"/>
                <a:gd name="T90" fmla="*/ 79 w 151"/>
                <a:gd name="T91" fmla="*/ 120 h 144"/>
                <a:gd name="T92" fmla="*/ 122 w 151"/>
                <a:gd name="T93" fmla="*/ 122 h 144"/>
                <a:gd name="T94" fmla="*/ 123 w 151"/>
                <a:gd name="T95" fmla="*/ 125 h 144"/>
                <a:gd name="T96" fmla="*/ 122 w 151"/>
                <a:gd name="T97" fmla="*/ 122 h 144"/>
                <a:gd name="T98" fmla="*/ 81 w 151"/>
                <a:gd name="T99" fmla="*/ 114 h 144"/>
                <a:gd name="T100" fmla="*/ 32 w 151"/>
                <a:gd name="T101" fmla="*/ 74 h 144"/>
                <a:gd name="T102" fmla="*/ 28 w 151"/>
                <a:gd name="T103" fmla="*/ 63 h 144"/>
                <a:gd name="T104" fmla="*/ 28 w 151"/>
                <a:gd name="T105" fmla="*/ 63 h 144"/>
                <a:gd name="T106" fmla="*/ 29 w 151"/>
                <a:gd name="T107" fmla="*/ 49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51" h="144">
                  <a:moveTo>
                    <a:pt x="47" y="144"/>
                  </a:moveTo>
                  <a:cubicBezTo>
                    <a:pt x="46" y="144"/>
                    <a:pt x="46" y="144"/>
                    <a:pt x="46" y="144"/>
                  </a:cubicBezTo>
                  <a:cubicBezTo>
                    <a:pt x="32" y="144"/>
                    <a:pt x="19" y="139"/>
                    <a:pt x="11" y="129"/>
                  </a:cubicBezTo>
                  <a:cubicBezTo>
                    <a:pt x="3" y="121"/>
                    <a:pt x="0" y="109"/>
                    <a:pt x="2" y="96"/>
                  </a:cubicBezTo>
                  <a:cubicBezTo>
                    <a:pt x="3" y="90"/>
                    <a:pt x="6" y="84"/>
                    <a:pt x="10" y="79"/>
                  </a:cubicBezTo>
                  <a:cubicBezTo>
                    <a:pt x="13" y="73"/>
                    <a:pt x="17" y="68"/>
                    <a:pt x="17" y="62"/>
                  </a:cubicBezTo>
                  <a:cubicBezTo>
                    <a:pt x="17" y="62"/>
                    <a:pt x="17" y="62"/>
                    <a:pt x="17" y="62"/>
                  </a:cubicBezTo>
                  <a:cubicBezTo>
                    <a:pt x="19" y="60"/>
                    <a:pt x="20" y="59"/>
                    <a:pt x="21" y="59"/>
                  </a:cubicBezTo>
                  <a:cubicBezTo>
                    <a:pt x="21" y="59"/>
                    <a:pt x="22" y="59"/>
                    <a:pt x="23" y="59"/>
                  </a:cubicBezTo>
                  <a:cubicBezTo>
                    <a:pt x="23" y="53"/>
                    <a:pt x="24" y="47"/>
                    <a:pt x="26" y="41"/>
                  </a:cubicBezTo>
                  <a:cubicBezTo>
                    <a:pt x="28" y="35"/>
                    <a:pt x="30" y="30"/>
                    <a:pt x="29" y="24"/>
                  </a:cubicBezTo>
                  <a:cubicBezTo>
                    <a:pt x="28" y="19"/>
                    <a:pt x="25" y="15"/>
                    <a:pt x="22" y="12"/>
                  </a:cubicBezTo>
                  <a:cubicBezTo>
                    <a:pt x="19" y="8"/>
                    <a:pt x="16" y="5"/>
                    <a:pt x="16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35" y="8"/>
                    <a:pt x="40" y="37"/>
                    <a:pt x="32" y="58"/>
                  </a:cubicBezTo>
                  <a:cubicBezTo>
                    <a:pt x="32" y="59"/>
                    <a:pt x="34" y="59"/>
                    <a:pt x="35" y="60"/>
                  </a:cubicBezTo>
                  <a:cubicBezTo>
                    <a:pt x="37" y="61"/>
                    <a:pt x="39" y="61"/>
                    <a:pt x="40" y="63"/>
                  </a:cubicBezTo>
                  <a:cubicBezTo>
                    <a:pt x="43" y="72"/>
                    <a:pt x="37" y="78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34" y="81"/>
                    <a:pt x="34" y="81"/>
                    <a:pt x="34" y="81"/>
                  </a:cubicBezTo>
                  <a:cubicBezTo>
                    <a:pt x="28" y="81"/>
                    <a:pt x="23" y="79"/>
                    <a:pt x="22" y="76"/>
                  </a:cubicBezTo>
                  <a:cubicBezTo>
                    <a:pt x="21" y="75"/>
                    <a:pt x="21" y="73"/>
                    <a:pt x="21" y="71"/>
                  </a:cubicBezTo>
                  <a:cubicBezTo>
                    <a:pt x="12" y="82"/>
                    <a:pt x="10" y="98"/>
                    <a:pt x="15" y="112"/>
                  </a:cubicBezTo>
                  <a:cubicBezTo>
                    <a:pt x="20" y="127"/>
                    <a:pt x="32" y="135"/>
                    <a:pt x="46" y="135"/>
                  </a:cubicBezTo>
                  <a:cubicBezTo>
                    <a:pt x="51" y="135"/>
                    <a:pt x="56" y="134"/>
                    <a:pt x="61" y="133"/>
                  </a:cubicBezTo>
                  <a:cubicBezTo>
                    <a:pt x="58" y="128"/>
                    <a:pt x="57" y="122"/>
                    <a:pt x="60" y="116"/>
                  </a:cubicBezTo>
                  <a:cubicBezTo>
                    <a:pt x="63" y="111"/>
                    <a:pt x="68" y="107"/>
                    <a:pt x="73" y="107"/>
                  </a:cubicBezTo>
                  <a:cubicBezTo>
                    <a:pt x="75" y="107"/>
                    <a:pt x="79" y="108"/>
                    <a:pt x="83" y="113"/>
                  </a:cubicBezTo>
                  <a:cubicBezTo>
                    <a:pt x="83" y="113"/>
                    <a:pt x="83" y="113"/>
                    <a:pt x="83" y="113"/>
                  </a:cubicBezTo>
                  <a:cubicBezTo>
                    <a:pt x="84" y="122"/>
                    <a:pt x="81" y="126"/>
                    <a:pt x="77" y="130"/>
                  </a:cubicBezTo>
                  <a:cubicBezTo>
                    <a:pt x="77" y="130"/>
                    <a:pt x="77" y="131"/>
                    <a:pt x="76" y="131"/>
                  </a:cubicBezTo>
                  <a:cubicBezTo>
                    <a:pt x="78" y="132"/>
                    <a:pt x="80" y="132"/>
                    <a:pt x="82" y="132"/>
                  </a:cubicBezTo>
                  <a:cubicBezTo>
                    <a:pt x="90" y="132"/>
                    <a:pt x="98" y="129"/>
                    <a:pt x="107" y="125"/>
                  </a:cubicBezTo>
                  <a:cubicBezTo>
                    <a:pt x="115" y="122"/>
                    <a:pt x="123" y="119"/>
                    <a:pt x="131" y="119"/>
                  </a:cubicBezTo>
                  <a:cubicBezTo>
                    <a:pt x="139" y="119"/>
                    <a:pt x="146" y="123"/>
                    <a:pt x="151" y="130"/>
                  </a:cubicBezTo>
                  <a:cubicBezTo>
                    <a:pt x="150" y="131"/>
                    <a:pt x="150" y="131"/>
                    <a:pt x="150" y="131"/>
                  </a:cubicBezTo>
                  <a:cubicBezTo>
                    <a:pt x="146" y="127"/>
                    <a:pt x="142" y="124"/>
                    <a:pt x="136" y="124"/>
                  </a:cubicBezTo>
                  <a:cubicBezTo>
                    <a:pt x="126" y="124"/>
                    <a:pt x="115" y="131"/>
                    <a:pt x="112" y="132"/>
                  </a:cubicBezTo>
                  <a:cubicBezTo>
                    <a:pt x="110" y="134"/>
                    <a:pt x="110" y="134"/>
                    <a:pt x="110" y="134"/>
                  </a:cubicBezTo>
                  <a:cubicBezTo>
                    <a:pt x="110" y="133"/>
                    <a:pt x="110" y="133"/>
                    <a:pt x="110" y="133"/>
                  </a:cubicBezTo>
                  <a:cubicBezTo>
                    <a:pt x="105" y="137"/>
                    <a:pt x="99" y="139"/>
                    <a:pt x="90" y="139"/>
                  </a:cubicBezTo>
                  <a:cubicBezTo>
                    <a:pt x="86" y="139"/>
                    <a:pt x="82" y="139"/>
                    <a:pt x="78" y="139"/>
                  </a:cubicBezTo>
                  <a:cubicBezTo>
                    <a:pt x="74" y="138"/>
                    <a:pt x="70" y="138"/>
                    <a:pt x="66" y="138"/>
                  </a:cubicBezTo>
                  <a:cubicBezTo>
                    <a:pt x="58" y="138"/>
                    <a:pt x="52" y="140"/>
                    <a:pt x="47" y="144"/>
                  </a:cubicBezTo>
                  <a:close/>
                  <a:moveTo>
                    <a:pt x="7" y="86"/>
                  </a:moveTo>
                  <a:cubicBezTo>
                    <a:pt x="5" y="89"/>
                    <a:pt x="4" y="93"/>
                    <a:pt x="3" y="96"/>
                  </a:cubicBezTo>
                  <a:cubicBezTo>
                    <a:pt x="2" y="109"/>
                    <a:pt x="5" y="120"/>
                    <a:pt x="12" y="128"/>
                  </a:cubicBezTo>
                  <a:cubicBezTo>
                    <a:pt x="20" y="137"/>
                    <a:pt x="32" y="142"/>
                    <a:pt x="46" y="142"/>
                  </a:cubicBezTo>
                  <a:cubicBezTo>
                    <a:pt x="51" y="138"/>
                    <a:pt x="57" y="136"/>
                    <a:pt x="66" y="136"/>
                  </a:cubicBezTo>
                  <a:cubicBezTo>
                    <a:pt x="70" y="136"/>
                    <a:pt x="74" y="137"/>
                    <a:pt x="78" y="137"/>
                  </a:cubicBezTo>
                  <a:cubicBezTo>
                    <a:pt x="81" y="137"/>
                    <a:pt x="83" y="138"/>
                    <a:pt x="86" y="138"/>
                  </a:cubicBezTo>
                  <a:cubicBezTo>
                    <a:pt x="84" y="137"/>
                    <a:pt x="83" y="136"/>
                    <a:pt x="81" y="135"/>
                  </a:cubicBezTo>
                  <a:cubicBezTo>
                    <a:pt x="80" y="133"/>
                    <a:pt x="80" y="133"/>
                    <a:pt x="80" y="133"/>
                  </a:cubicBezTo>
                  <a:cubicBezTo>
                    <a:pt x="82" y="134"/>
                    <a:pt x="82" y="134"/>
                    <a:pt x="82" y="134"/>
                  </a:cubicBezTo>
                  <a:cubicBezTo>
                    <a:pt x="83" y="134"/>
                    <a:pt x="84" y="134"/>
                    <a:pt x="86" y="134"/>
                  </a:cubicBezTo>
                  <a:cubicBezTo>
                    <a:pt x="92" y="134"/>
                    <a:pt x="99" y="131"/>
                    <a:pt x="105" y="128"/>
                  </a:cubicBezTo>
                  <a:cubicBezTo>
                    <a:pt x="105" y="128"/>
                    <a:pt x="105" y="128"/>
                    <a:pt x="105" y="128"/>
                  </a:cubicBezTo>
                  <a:cubicBezTo>
                    <a:pt x="97" y="131"/>
                    <a:pt x="89" y="133"/>
                    <a:pt x="82" y="133"/>
                  </a:cubicBezTo>
                  <a:cubicBezTo>
                    <a:pt x="79" y="133"/>
                    <a:pt x="77" y="133"/>
                    <a:pt x="75" y="133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4" y="131"/>
                    <a:pt x="74" y="131"/>
                    <a:pt x="74" y="131"/>
                  </a:cubicBezTo>
                  <a:cubicBezTo>
                    <a:pt x="75" y="131"/>
                    <a:pt x="76" y="130"/>
                    <a:pt x="76" y="129"/>
                  </a:cubicBezTo>
                  <a:cubicBezTo>
                    <a:pt x="77" y="129"/>
                    <a:pt x="77" y="128"/>
                    <a:pt x="77" y="128"/>
                  </a:cubicBezTo>
                  <a:cubicBezTo>
                    <a:pt x="76" y="129"/>
                    <a:pt x="74" y="130"/>
                    <a:pt x="72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8" y="130"/>
                    <a:pt x="67" y="129"/>
                    <a:pt x="66" y="128"/>
                  </a:cubicBezTo>
                  <a:cubicBezTo>
                    <a:pt x="65" y="128"/>
                    <a:pt x="64" y="127"/>
                    <a:pt x="63" y="127"/>
                  </a:cubicBezTo>
                  <a:cubicBezTo>
                    <a:pt x="63" y="127"/>
                    <a:pt x="63" y="127"/>
                    <a:pt x="63" y="127"/>
                  </a:cubicBezTo>
                  <a:cubicBezTo>
                    <a:pt x="63" y="117"/>
                    <a:pt x="63" y="117"/>
                    <a:pt x="63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6" y="117"/>
                    <a:pt x="68" y="115"/>
                    <a:pt x="68" y="114"/>
                  </a:cubicBezTo>
                  <a:cubicBezTo>
                    <a:pt x="68" y="114"/>
                    <a:pt x="68" y="114"/>
                    <a:pt x="66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7" y="110"/>
                    <a:pt x="69" y="109"/>
                    <a:pt x="71" y="109"/>
                  </a:cubicBezTo>
                  <a:cubicBezTo>
                    <a:pt x="67" y="110"/>
                    <a:pt x="64" y="113"/>
                    <a:pt x="62" y="117"/>
                  </a:cubicBezTo>
                  <a:cubicBezTo>
                    <a:pt x="59" y="122"/>
                    <a:pt x="59" y="128"/>
                    <a:pt x="63" y="133"/>
                  </a:cubicBezTo>
                  <a:cubicBezTo>
                    <a:pt x="63" y="134"/>
                    <a:pt x="63" y="134"/>
                    <a:pt x="63" y="134"/>
                  </a:cubicBezTo>
                  <a:cubicBezTo>
                    <a:pt x="62" y="134"/>
                    <a:pt x="62" y="134"/>
                    <a:pt x="62" y="134"/>
                  </a:cubicBezTo>
                  <a:cubicBezTo>
                    <a:pt x="59" y="135"/>
                    <a:pt x="56" y="136"/>
                    <a:pt x="54" y="136"/>
                  </a:cubicBezTo>
                  <a:cubicBezTo>
                    <a:pt x="54" y="137"/>
                    <a:pt x="54" y="137"/>
                    <a:pt x="54" y="137"/>
                  </a:cubicBezTo>
                  <a:cubicBezTo>
                    <a:pt x="49" y="139"/>
                    <a:pt x="44" y="140"/>
                    <a:pt x="39" y="140"/>
                  </a:cubicBezTo>
                  <a:cubicBezTo>
                    <a:pt x="29" y="140"/>
                    <a:pt x="19" y="135"/>
                    <a:pt x="13" y="127"/>
                  </a:cubicBezTo>
                  <a:cubicBezTo>
                    <a:pt x="5" y="116"/>
                    <a:pt x="2" y="103"/>
                    <a:pt x="6" y="89"/>
                  </a:cubicBezTo>
                  <a:lnTo>
                    <a:pt x="7" y="86"/>
                  </a:lnTo>
                  <a:close/>
                  <a:moveTo>
                    <a:pt x="7" y="93"/>
                  </a:moveTo>
                  <a:cubicBezTo>
                    <a:pt x="4" y="105"/>
                    <a:pt x="7" y="117"/>
                    <a:pt x="14" y="126"/>
                  </a:cubicBezTo>
                  <a:cubicBezTo>
                    <a:pt x="21" y="135"/>
                    <a:pt x="31" y="139"/>
                    <a:pt x="41" y="139"/>
                  </a:cubicBezTo>
                  <a:cubicBezTo>
                    <a:pt x="41" y="139"/>
                    <a:pt x="41" y="139"/>
                    <a:pt x="41" y="139"/>
                  </a:cubicBezTo>
                  <a:cubicBezTo>
                    <a:pt x="16" y="139"/>
                    <a:pt x="10" y="113"/>
                    <a:pt x="7" y="93"/>
                  </a:cubicBezTo>
                  <a:close/>
                  <a:moveTo>
                    <a:pt x="108" y="133"/>
                  </a:moveTo>
                  <a:cubicBezTo>
                    <a:pt x="106" y="133"/>
                    <a:pt x="104" y="134"/>
                    <a:pt x="102" y="135"/>
                  </a:cubicBezTo>
                  <a:cubicBezTo>
                    <a:pt x="99" y="136"/>
                    <a:pt x="95" y="137"/>
                    <a:pt x="92" y="138"/>
                  </a:cubicBezTo>
                  <a:cubicBezTo>
                    <a:pt x="99" y="138"/>
                    <a:pt x="104" y="136"/>
                    <a:pt x="108" y="133"/>
                  </a:cubicBezTo>
                  <a:close/>
                  <a:moveTo>
                    <a:pt x="7" y="86"/>
                  </a:moveTo>
                  <a:cubicBezTo>
                    <a:pt x="7" y="89"/>
                    <a:pt x="7" y="89"/>
                    <a:pt x="7" y="89"/>
                  </a:cubicBezTo>
                  <a:cubicBezTo>
                    <a:pt x="12" y="114"/>
                    <a:pt x="17" y="137"/>
                    <a:pt x="41" y="137"/>
                  </a:cubicBezTo>
                  <a:cubicBezTo>
                    <a:pt x="43" y="137"/>
                    <a:pt x="45" y="137"/>
                    <a:pt x="48" y="137"/>
                  </a:cubicBezTo>
                  <a:cubicBezTo>
                    <a:pt x="32" y="137"/>
                    <a:pt x="19" y="128"/>
                    <a:pt x="13" y="113"/>
                  </a:cubicBezTo>
                  <a:cubicBezTo>
                    <a:pt x="7" y="96"/>
                    <a:pt x="12" y="77"/>
                    <a:pt x="23" y="67"/>
                  </a:cubicBezTo>
                  <a:cubicBezTo>
                    <a:pt x="26" y="65"/>
                    <a:pt x="26" y="65"/>
                    <a:pt x="26" y="65"/>
                  </a:cubicBezTo>
                  <a:cubicBezTo>
                    <a:pt x="26" y="63"/>
                    <a:pt x="27" y="62"/>
                    <a:pt x="27" y="62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30" y="62"/>
                    <a:pt x="31" y="63"/>
                    <a:pt x="32" y="64"/>
                  </a:cubicBezTo>
                  <a:cubicBezTo>
                    <a:pt x="33" y="68"/>
                    <a:pt x="30" y="73"/>
                    <a:pt x="29" y="75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8" y="76"/>
                    <a:pt x="28" y="76"/>
                    <a:pt x="28" y="76"/>
                  </a:cubicBezTo>
                  <a:cubicBezTo>
                    <a:pt x="27" y="75"/>
                    <a:pt x="26" y="74"/>
                    <a:pt x="26" y="72"/>
                  </a:cubicBezTo>
                  <a:cubicBezTo>
                    <a:pt x="25" y="70"/>
                    <a:pt x="26" y="68"/>
                    <a:pt x="26" y="66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22" y="71"/>
                    <a:pt x="22" y="73"/>
                    <a:pt x="23" y="75"/>
                  </a:cubicBezTo>
                  <a:cubicBezTo>
                    <a:pt x="24" y="78"/>
                    <a:pt x="28" y="80"/>
                    <a:pt x="33" y="80"/>
                  </a:cubicBezTo>
                  <a:cubicBezTo>
                    <a:pt x="36" y="77"/>
                    <a:pt x="41" y="71"/>
                    <a:pt x="39" y="64"/>
                  </a:cubicBezTo>
                  <a:cubicBezTo>
                    <a:pt x="38" y="63"/>
                    <a:pt x="37" y="62"/>
                    <a:pt x="35" y="62"/>
                  </a:cubicBezTo>
                  <a:cubicBezTo>
                    <a:pt x="36" y="62"/>
                    <a:pt x="36" y="62"/>
                    <a:pt x="36" y="62"/>
                  </a:cubicBezTo>
                  <a:cubicBezTo>
                    <a:pt x="38" y="64"/>
                    <a:pt x="39" y="69"/>
                    <a:pt x="38" y="73"/>
                  </a:cubicBezTo>
                  <a:cubicBezTo>
                    <a:pt x="36" y="77"/>
                    <a:pt x="34" y="79"/>
                    <a:pt x="30" y="79"/>
                  </a:cubicBezTo>
                  <a:cubicBezTo>
                    <a:pt x="30" y="79"/>
                    <a:pt x="30" y="79"/>
                    <a:pt x="30" y="79"/>
                  </a:cubicBezTo>
                  <a:cubicBezTo>
                    <a:pt x="30" y="79"/>
                    <a:pt x="30" y="79"/>
                    <a:pt x="29" y="79"/>
                  </a:cubicBezTo>
                  <a:cubicBezTo>
                    <a:pt x="28" y="78"/>
                    <a:pt x="28" y="78"/>
                    <a:pt x="28" y="78"/>
                  </a:cubicBezTo>
                  <a:cubicBezTo>
                    <a:pt x="29" y="78"/>
                    <a:pt x="29" y="78"/>
                    <a:pt x="29" y="78"/>
                  </a:cubicBezTo>
                  <a:cubicBezTo>
                    <a:pt x="29" y="76"/>
                    <a:pt x="30" y="75"/>
                    <a:pt x="31" y="74"/>
                  </a:cubicBezTo>
                  <a:cubicBezTo>
                    <a:pt x="33" y="71"/>
                    <a:pt x="35" y="68"/>
                    <a:pt x="34" y="62"/>
                  </a:cubicBezTo>
                  <a:cubicBezTo>
                    <a:pt x="34" y="61"/>
                    <a:pt x="34" y="61"/>
                    <a:pt x="34" y="61"/>
                  </a:cubicBezTo>
                  <a:cubicBezTo>
                    <a:pt x="33" y="61"/>
                    <a:pt x="31" y="60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0" y="58"/>
                    <a:pt x="30" y="58"/>
                    <a:pt x="30" y="58"/>
                  </a:cubicBezTo>
                  <a:cubicBezTo>
                    <a:pt x="38" y="39"/>
                    <a:pt x="34" y="10"/>
                    <a:pt x="18" y="2"/>
                  </a:cubicBezTo>
                  <a:cubicBezTo>
                    <a:pt x="18" y="5"/>
                    <a:pt x="20" y="8"/>
                    <a:pt x="23" y="11"/>
                  </a:cubicBezTo>
                  <a:cubicBezTo>
                    <a:pt x="26" y="14"/>
                    <a:pt x="29" y="18"/>
                    <a:pt x="30" y="24"/>
                  </a:cubicBezTo>
                  <a:cubicBezTo>
                    <a:pt x="30" y="26"/>
                    <a:pt x="30" y="28"/>
                    <a:pt x="30" y="30"/>
                  </a:cubicBezTo>
                  <a:cubicBezTo>
                    <a:pt x="31" y="32"/>
                    <a:pt x="31" y="32"/>
                    <a:pt x="31" y="32"/>
                  </a:cubicBezTo>
                  <a:cubicBezTo>
                    <a:pt x="35" y="38"/>
                    <a:pt x="33" y="44"/>
                    <a:pt x="31" y="49"/>
                  </a:cubicBezTo>
                  <a:cubicBezTo>
                    <a:pt x="30" y="52"/>
                    <a:pt x="29" y="55"/>
                    <a:pt x="29" y="58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7" y="58"/>
                    <a:pt x="27" y="58"/>
                    <a:pt x="27" y="58"/>
                  </a:cubicBezTo>
                  <a:cubicBezTo>
                    <a:pt x="25" y="53"/>
                    <a:pt x="26" y="49"/>
                    <a:pt x="28" y="44"/>
                  </a:cubicBezTo>
                  <a:cubicBezTo>
                    <a:pt x="29" y="40"/>
                    <a:pt x="31" y="36"/>
                    <a:pt x="30" y="32"/>
                  </a:cubicBezTo>
                  <a:cubicBezTo>
                    <a:pt x="30" y="32"/>
                    <a:pt x="30" y="32"/>
                    <a:pt x="30" y="32"/>
                  </a:cubicBezTo>
                  <a:cubicBezTo>
                    <a:pt x="30" y="35"/>
                    <a:pt x="29" y="38"/>
                    <a:pt x="28" y="42"/>
                  </a:cubicBezTo>
                  <a:cubicBezTo>
                    <a:pt x="26" y="47"/>
                    <a:pt x="24" y="53"/>
                    <a:pt x="24" y="59"/>
                  </a:cubicBezTo>
                  <a:cubicBezTo>
                    <a:pt x="25" y="60"/>
                    <a:pt x="25" y="60"/>
                    <a:pt x="25" y="60"/>
                  </a:cubicBezTo>
                  <a:cubicBezTo>
                    <a:pt x="24" y="60"/>
                    <a:pt x="24" y="60"/>
                    <a:pt x="24" y="60"/>
                  </a:cubicBezTo>
                  <a:cubicBezTo>
                    <a:pt x="23" y="61"/>
                    <a:pt x="22" y="61"/>
                    <a:pt x="21" y="61"/>
                  </a:cubicBezTo>
                  <a:cubicBezTo>
                    <a:pt x="21" y="61"/>
                    <a:pt x="21" y="61"/>
                    <a:pt x="21" y="61"/>
                  </a:cubicBezTo>
                  <a:cubicBezTo>
                    <a:pt x="20" y="61"/>
                    <a:pt x="20" y="61"/>
                    <a:pt x="19" y="62"/>
                  </a:cubicBezTo>
                  <a:cubicBezTo>
                    <a:pt x="18" y="69"/>
                    <a:pt x="14" y="74"/>
                    <a:pt x="11" y="79"/>
                  </a:cubicBezTo>
                  <a:cubicBezTo>
                    <a:pt x="10" y="82"/>
                    <a:pt x="8" y="84"/>
                    <a:pt x="7" y="86"/>
                  </a:cubicBezTo>
                  <a:close/>
                  <a:moveTo>
                    <a:pt x="85" y="136"/>
                  </a:moveTo>
                  <a:cubicBezTo>
                    <a:pt x="86" y="136"/>
                    <a:pt x="87" y="137"/>
                    <a:pt x="89" y="137"/>
                  </a:cubicBezTo>
                  <a:cubicBezTo>
                    <a:pt x="93" y="137"/>
                    <a:pt x="97" y="135"/>
                    <a:pt x="101" y="133"/>
                  </a:cubicBezTo>
                  <a:cubicBezTo>
                    <a:pt x="105" y="132"/>
                    <a:pt x="108" y="131"/>
                    <a:pt x="110" y="131"/>
                  </a:cubicBezTo>
                  <a:cubicBezTo>
                    <a:pt x="111" y="131"/>
                    <a:pt x="111" y="131"/>
                    <a:pt x="111" y="131"/>
                  </a:cubicBezTo>
                  <a:cubicBezTo>
                    <a:pt x="113" y="129"/>
                    <a:pt x="116" y="127"/>
                    <a:pt x="118" y="126"/>
                  </a:cubicBezTo>
                  <a:cubicBezTo>
                    <a:pt x="120" y="125"/>
                    <a:pt x="122" y="125"/>
                    <a:pt x="123" y="124"/>
                  </a:cubicBezTo>
                  <a:cubicBezTo>
                    <a:pt x="122" y="124"/>
                    <a:pt x="122" y="123"/>
                    <a:pt x="121" y="123"/>
                  </a:cubicBezTo>
                  <a:cubicBezTo>
                    <a:pt x="117" y="123"/>
                    <a:pt x="111" y="126"/>
                    <a:pt x="106" y="129"/>
                  </a:cubicBezTo>
                  <a:cubicBezTo>
                    <a:pt x="99" y="132"/>
                    <a:pt x="92" y="136"/>
                    <a:pt x="85" y="136"/>
                  </a:cubicBezTo>
                  <a:close/>
                  <a:moveTo>
                    <a:pt x="64" y="126"/>
                  </a:moveTo>
                  <a:cubicBezTo>
                    <a:pt x="65" y="126"/>
                    <a:pt x="66" y="126"/>
                    <a:pt x="67" y="127"/>
                  </a:cubicBezTo>
                  <a:cubicBezTo>
                    <a:pt x="68" y="128"/>
                    <a:pt x="69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70" y="128"/>
                    <a:pt x="71" y="128"/>
                    <a:pt x="71" y="127"/>
                  </a:cubicBezTo>
                  <a:cubicBezTo>
                    <a:pt x="72" y="125"/>
                    <a:pt x="75" y="121"/>
                    <a:pt x="74" y="118"/>
                  </a:cubicBezTo>
                  <a:cubicBezTo>
                    <a:pt x="74" y="117"/>
                    <a:pt x="73" y="116"/>
                    <a:pt x="72" y="115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4"/>
                    <a:pt x="70" y="114"/>
                    <a:pt x="70" y="114"/>
                  </a:cubicBezTo>
                  <a:cubicBezTo>
                    <a:pt x="70" y="116"/>
                    <a:pt x="67" y="118"/>
                    <a:pt x="64" y="118"/>
                  </a:cubicBezTo>
                  <a:cubicBezTo>
                    <a:pt x="64" y="118"/>
                    <a:pt x="64" y="118"/>
                    <a:pt x="64" y="118"/>
                  </a:cubicBezTo>
                  <a:lnTo>
                    <a:pt x="64" y="126"/>
                  </a:lnTo>
                  <a:close/>
                  <a:moveTo>
                    <a:pt x="75" y="116"/>
                  </a:moveTo>
                  <a:cubicBezTo>
                    <a:pt x="75" y="117"/>
                    <a:pt x="75" y="117"/>
                    <a:pt x="75" y="118"/>
                  </a:cubicBezTo>
                  <a:cubicBezTo>
                    <a:pt x="76" y="121"/>
                    <a:pt x="74" y="125"/>
                    <a:pt x="72" y="128"/>
                  </a:cubicBezTo>
                  <a:cubicBezTo>
                    <a:pt x="75" y="126"/>
                    <a:pt x="77" y="121"/>
                    <a:pt x="77" y="118"/>
                  </a:cubicBezTo>
                  <a:cubicBezTo>
                    <a:pt x="76" y="118"/>
                    <a:pt x="76" y="117"/>
                    <a:pt x="75" y="116"/>
                  </a:cubicBezTo>
                  <a:close/>
                  <a:moveTo>
                    <a:pt x="70" y="114"/>
                  </a:moveTo>
                  <a:cubicBezTo>
                    <a:pt x="72" y="114"/>
                    <a:pt x="72" y="114"/>
                    <a:pt x="72" y="114"/>
                  </a:cubicBezTo>
                  <a:cubicBezTo>
                    <a:pt x="76" y="115"/>
                    <a:pt x="78" y="117"/>
                    <a:pt x="78" y="118"/>
                  </a:cubicBezTo>
                  <a:cubicBezTo>
                    <a:pt x="79" y="121"/>
                    <a:pt x="77" y="125"/>
                    <a:pt x="74" y="128"/>
                  </a:cubicBezTo>
                  <a:cubicBezTo>
                    <a:pt x="79" y="126"/>
                    <a:pt x="79" y="122"/>
                    <a:pt x="79" y="120"/>
                  </a:cubicBezTo>
                  <a:cubicBezTo>
                    <a:pt x="79" y="116"/>
                    <a:pt x="76" y="110"/>
                    <a:pt x="72" y="110"/>
                  </a:cubicBezTo>
                  <a:cubicBezTo>
                    <a:pt x="71" y="110"/>
                    <a:pt x="69" y="111"/>
                    <a:pt x="68" y="113"/>
                  </a:cubicBezTo>
                  <a:cubicBezTo>
                    <a:pt x="69" y="113"/>
                    <a:pt x="69" y="113"/>
                    <a:pt x="70" y="114"/>
                  </a:cubicBezTo>
                  <a:close/>
                  <a:moveTo>
                    <a:pt x="122" y="122"/>
                  </a:moveTo>
                  <a:cubicBezTo>
                    <a:pt x="123" y="122"/>
                    <a:pt x="124" y="122"/>
                    <a:pt x="125" y="123"/>
                  </a:cubicBezTo>
                  <a:cubicBezTo>
                    <a:pt x="126" y="123"/>
                    <a:pt x="126" y="123"/>
                    <a:pt x="126" y="123"/>
                  </a:cubicBezTo>
                  <a:cubicBezTo>
                    <a:pt x="125" y="124"/>
                    <a:pt x="125" y="124"/>
                    <a:pt x="125" y="124"/>
                  </a:cubicBezTo>
                  <a:cubicBezTo>
                    <a:pt x="125" y="124"/>
                    <a:pt x="124" y="125"/>
                    <a:pt x="123" y="125"/>
                  </a:cubicBezTo>
                  <a:cubicBezTo>
                    <a:pt x="127" y="124"/>
                    <a:pt x="131" y="123"/>
                    <a:pt x="136" y="123"/>
                  </a:cubicBezTo>
                  <a:cubicBezTo>
                    <a:pt x="139" y="123"/>
                    <a:pt x="141" y="123"/>
                    <a:pt x="143" y="124"/>
                  </a:cubicBezTo>
                  <a:cubicBezTo>
                    <a:pt x="140" y="122"/>
                    <a:pt x="136" y="121"/>
                    <a:pt x="131" y="121"/>
                  </a:cubicBezTo>
                  <a:cubicBezTo>
                    <a:pt x="128" y="121"/>
                    <a:pt x="125" y="121"/>
                    <a:pt x="122" y="122"/>
                  </a:cubicBezTo>
                  <a:close/>
                  <a:moveTo>
                    <a:pt x="72" y="109"/>
                  </a:moveTo>
                  <a:cubicBezTo>
                    <a:pt x="77" y="109"/>
                    <a:pt x="81" y="115"/>
                    <a:pt x="81" y="120"/>
                  </a:cubicBezTo>
                  <a:cubicBezTo>
                    <a:pt x="81" y="121"/>
                    <a:pt x="81" y="122"/>
                    <a:pt x="81" y="123"/>
                  </a:cubicBezTo>
                  <a:cubicBezTo>
                    <a:pt x="82" y="121"/>
                    <a:pt x="82" y="118"/>
                    <a:pt x="81" y="114"/>
                  </a:cubicBezTo>
                  <a:cubicBezTo>
                    <a:pt x="79" y="110"/>
                    <a:pt x="75" y="108"/>
                    <a:pt x="71" y="109"/>
                  </a:cubicBezTo>
                  <a:cubicBezTo>
                    <a:pt x="72" y="109"/>
                    <a:pt x="72" y="109"/>
                    <a:pt x="72" y="109"/>
                  </a:cubicBezTo>
                  <a:close/>
                  <a:moveTo>
                    <a:pt x="36" y="65"/>
                  </a:moveTo>
                  <a:cubicBezTo>
                    <a:pt x="36" y="69"/>
                    <a:pt x="34" y="72"/>
                    <a:pt x="32" y="74"/>
                  </a:cubicBezTo>
                  <a:cubicBezTo>
                    <a:pt x="32" y="75"/>
                    <a:pt x="31" y="76"/>
                    <a:pt x="31" y="77"/>
                  </a:cubicBezTo>
                  <a:cubicBezTo>
                    <a:pt x="34" y="77"/>
                    <a:pt x="36" y="74"/>
                    <a:pt x="36" y="73"/>
                  </a:cubicBezTo>
                  <a:cubicBezTo>
                    <a:pt x="37" y="70"/>
                    <a:pt x="37" y="67"/>
                    <a:pt x="36" y="65"/>
                  </a:cubicBezTo>
                  <a:close/>
                  <a:moveTo>
                    <a:pt x="28" y="63"/>
                  </a:moveTo>
                  <a:cubicBezTo>
                    <a:pt x="27" y="65"/>
                    <a:pt x="27" y="69"/>
                    <a:pt x="27" y="72"/>
                  </a:cubicBezTo>
                  <a:cubicBezTo>
                    <a:pt x="27" y="73"/>
                    <a:pt x="28" y="73"/>
                    <a:pt x="28" y="74"/>
                  </a:cubicBezTo>
                  <a:cubicBezTo>
                    <a:pt x="30" y="71"/>
                    <a:pt x="32" y="67"/>
                    <a:pt x="31" y="65"/>
                  </a:cubicBezTo>
                  <a:cubicBezTo>
                    <a:pt x="30" y="64"/>
                    <a:pt x="30" y="63"/>
                    <a:pt x="28" y="63"/>
                  </a:cubicBezTo>
                  <a:close/>
                  <a:moveTo>
                    <a:pt x="32" y="36"/>
                  </a:moveTo>
                  <a:cubicBezTo>
                    <a:pt x="31" y="39"/>
                    <a:pt x="30" y="42"/>
                    <a:pt x="29" y="44"/>
                  </a:cubicBezTo>
                  <a:cubicBezTo>
                    <a:pt x="28" y="48"/>
                    <a:pt x="27" y="51"/>
                    <a:pt x="28" y="55"/>
                  </a:cubicBezTo>
                  <a:cubicBezTo>
                    <a:pt x="28" y="53"/>
                    <a:pt x="29" y="51"/>
                    <a:pt x="29" y="49"/>
                  </a:cubicBezTo>
                  <a:cubicBezTo>
                    <a:pt x="31" y="45"/>
                    <a:pt x="32" y="41"/>
                    <a:pt x="32" y="36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4" name="Freeform 47"/>
            <p:cNvSpPr>
              <a:spLocks noEditPoints="1"/>
            </p:cNvSpPr>
            <p:nvPr/>
          </p:nvSpPr>
          <p:spPr bwMode="auto">
            <a:xfrm rot="16200000" flipV="1">
              <a:off x="11076843" y="5321082"/>
              <a:ext cx="508476" cy="519485"/>
            </a:xfrm>
            <a:custGeom>
              <a:avLst/>
              <a:gdLst>
                <a:gd name="T0" fmla="*/ 50 w 161"/>
                <a:gd name="T1" fmla="*/ 8 h 146"/>
                <a:gd name="T2" fmla="*/ 60 w 161"/>
                <a:gd name="T3" fmla="*/ 25 h 146"/>
                <a:gd name="T4" fmla="*/ 54 w 161"/>
                <a:gd name="T5" fmla="*/ 17 h 146"/>
                <a:gd name="T6" fmla="*/ 63 w 161"/>
                <a:gd name="T7" fmla="*/ 34 h 146"/>
                <a:gd name="T8" fmla="*/ 49 w 161"/>
                <a:gd name="T9" fmla="*/ 37 h 146"/>
                <a:gd name="T10" fmla="*/ 41 w 161"/>
                <a:gd name="T11" fmla="*/ 13 h 146"/>
                <a:gd name="T12" fmla="*/ 16 w 161"/>
                <a:gd name="T13" fmla="*/ 62 h 146"/>
                <a:gd name="T14" fmla="*/ 34 w 161"/>
                <a:gd name="T15" fmla="*/ 92 h 146"/>
                <a:gd name="T16" fmla="*/ 27 w 161"/>
                <a:gd name="T17" fmla="*/ 146 h 146"/>
                <a:gd name="T18" fmla="*/ 33 w 161"/>
                <a:gd name="T19" fmla="*/ 104 h 146"/>
                <a:gd name="T20" fmla="*/ 26 w 161"/>
                <a:gd name="T21" fmla="*/ 102 h 146"/>
                <a:gd name="T22" fmla="*/ 30 w 161"/>
                <a:gd name="T23" fmla="*/ 101 h 146"/>
                <a:gd name="T24" fmla="*/ 4 w 161"/>
                <a:gd name="T25" fmla="*/ 60 h 146"/>
                <a:gd name="T26" fmla="*/ 41 w 161"/>
                <a:gd name="T27" fmla="*/ 10 h 146"/>
                <a:gd name="T28" fmla="*/ 51 w 161"/>
                <a:gd name="T29" fmla="*/ 4 h 146"/>
                <a:gd name="T30" fmla="*/ 145 w 161"/>
                <a:gd name="T31" fmla="*/ 13 h 146"/>
                <a:gd name="T32" fmla="*/ 142 w 161"/>
                <a:gd name="T33" fmla="*/ 0 h 146"/>
                <a:gd name="T34" fmla="*/ 141 w 161"/>
                <a:gd name="T35" fmla="*/ 33 h 146"/>
                <a:gd name="T36" fmla="*/ 50 w 161"/>
                <a:gd name="T37" fmla="*/ 8 h 146"/>
                <a:gd name="T38" fmla="*/ 137 w 161"/>
                <a:gd name="T39" fmla="*/ 31 h 146"/>
                <a:gd name="T40" fmla="*/ 148 w 161"/>
                <a:gd name="T41" fmla="*/ 16 h 146"/>
                <a:gd name="T42" fmla="*/ 70 w 161"/>
                <a:gd name="T43" fmla="*/ 8 h 146"/>
                <a:gd name="T44" fmla="*/ 137 w 161"/>
                <a:gd name="T45" fmla="*/ 31 h 146"/>
                <a:gd name="T46" fmla="*/ 26 w 161"/>
                <a:gd name="T47" fmla="*/ 84 h 146"/>
                <a:gd name="T48" fmla="*/ 22 w 161"/>
                <a:gd name="T49" fmla="*/ 16 h 146"/>
                <a:gd name="T50" fmla="*/ 26 w 161"/>
                <a:gd name="T51" fmla="*/ 84 h 146"/>
                <a:gd name="T52" fmla="*/ 57 w 161"/>
                <a:gd name="T53" fmla="*/ 28 h 146"/>
                <a:gd name="T54" fmla="*/ 46 w 161"/>
                <a:gd name="T55" fmla="*/ 16 h 146"/>
                <a:gd name="T56" fmla="*/ 57 w 161"/>
                <a:gd name="T57" fmla="*/ 28 h 146"/>
                <a:gd name="T58" fmla="*/ 57 w 161"/>
                <a:gd name="T59" fmla="*/ 31 h 146"/>
                <a:gd name="T60" fmla="*/ 46 w 161"/>
                <a:gd name="T61" fmla="*/ 28 h 146"/>
                <a:gd name="T62" fmla="*/ 57 w 161"/>
                <a:gd name="T63" fmla="*/ 31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61" h="146">
                  <a:moveTo>
                    <a:pt x="50" y="8"/>
                  </a:moveTo>
                  <a:cubicBezTo>
                    <a:pt x="55" y="14"/>
                    <a:pt x="53" y="20"/>
                    <a:pt x="60" y="25"/>
                  </a:cubicBezTo>
                  <a:cubicBezTo>
                    <a:pt x="62" y="23"/>
                    <a:pt x="58" y="18"/>
                    <a:pt x="54" y="17"/>
                  </a:cubicBezTo>
                  <a:cubicBezTo>
                    <a:pt x="64" y="13"/>
                    <a:pt x="65" y="25"/>
                    <a:pt x="63" y="34"/>
                  </a:cubicBezTo>
                  <a:cubicBezTo>
                    <a:pt x="59" y="36"/>
                    <a:pt x="55" y="37"/>
                    <a:pt x="49" y="37"/>
                  </a:cubicBezTo>
                  <a:cubicBezTo>
                    <a:pt x="43" y="31"/>
                    <a:pt x="43" y="19"/>
                    <a:pt x="41" y="13"/>
                  </a:cubicBezTo>
                  <a:cubicBezTo>
                    <a:pt x="14" y="14"/>
                    <a:pt x="9" y="41"/>
                    <a:pt x="16" y="62"/>
                  </a:cubicBezTo>
                  <a:cubicBezTo>
                    <a:pt x="19" y="72"/>
                    <a:pt x="30" y="81"/>
                    <a:pt x="34" y="92"/>
                  </a:cubicBezTo>
                  <a:cubicBezTo>
                    <a:pt x="41" y="111"/>
                    <a:pt x="38" y="129"/>
                    <a:pt x="27" y="146"/>
                  </a:cubicBezTo>
                  <a:cubicBezTo>
                    <a:pt x="28" y="137"/>
                    <a:pt x="39" y="121"/>
                    <a:pt x="33" y="104"/>
                  </a:cubicBezTo>
                  <a:cubicBezTo>
                    <a:pt x="31" y="102"/>
                    <a:pt x="29" y="102"/>
                    <a:pt x="26" y="102"/>
                  </a:cubicBezTo>
                  <a:cubicBezTo>
                    <a:pt x="26" y="100"/>
                    <a:pt x="28" y="101"/>
                    <a:pt x="30" y="101"/>
                  </a:cubicBezTo>
                  <a:cubicBezTo>
                    <a:pt x="28" y="89"/>
                    <a:pt x="7" y="79"/>
                    <a:pt x="4" y="60"/>
                  </a:cubicBezTo>
                  <a:cubicBezTo>
                    <a:pt x="1" y="34"/>
                    <a:pt x="12" y="6"/>
                    <a:pt x="41" y="10"/>
                  </a:cubicBezTo>
                  <a:cubicBezTo>
                    <a:pt x="45" y="9"/>
                    <a:pt x="47" y="5"/>
                    <a:pt x="51" y="4"/>
                  </a:cubicBezTo>
                  <a:cubicBezTo>
                    <a:pt x="86" y="1"/>
                    <a:pt x="128" y="46"/>
                    <a:pt x="145" y="13"/>
                  </a:cubicBezTo>
                  <a:cubicBezTo>
                    <a:pt x="146" y="6"/>
                    <a:pt x="144" y="3"/>
                    <a:pt x="142" y="0"/>
                  </a:cubicBezTo>
                  <a:cubicBezTo>
                    <a:pt x="161" y="2"/>
                    <a:pt x="149" y="29"/>
                    <a:pt x="141" y="33"/>
                  </a:cubicBezTo>
                  <a:cubicBezTo>
                    <a:pt x="111" y="47"/>
                    <a:pt x="71" y="4"/>
                    <a:pt x="50" y="8"/>
                  </a:cubicBezTo>
                  <a:close/>
                  <a:moveTo>
                    <a:pt x="137" y="31"/>
                  </a:moveTo>
                  <a:cubicBezTo>
                    <a:pt x="142" y="29"/>
                    <a:pt x="151" y="17"/>
                    <a:pt x="148" y="16"/>
                  </a:cubicBezTo>
                  <a:cubicBezTo>
                    <a:pt x="130" y="43"/>
                    <a:pt x="93" y="14"/>
                    <a:pt x="70" y="8"/>
                  </a:cubicBezTo>
                  <a:cubicBezTo>
                    <a:pt x="87" y="21"/>
                    <a:pt x="105" y="33"/>
                    <a:pt x="137" y="31"/>
                  </a:cubicBezTo>
                  <a:close/>
                  <a:moveTo>
                    <a:pt x="26" y="84"/>
                  </a:moveTo>
                  <a:cubicBezTo>
                    <a:pt x="10" y="71"/>
                    <a:pt x="7" y="27"/>
                    <a:pt x="22" y="16"/>
                  </a:cubicBezTo>
                  <a:cubicBezTo>
                    <a:pt x="0" y="29"/>
                    <a:pt x="5" y="78"/>
                    <a:pt x="26" y="84"/>
                  </a:cubicBezTo>
                  <a:close/>
                  <a:moveTo>
                    <a:pt x="57" y="28"/>
                  </a:moveTo>
                  <a:cubicBezTo>
                    <a:pt x="55" y="22"/>
                    <a:pt x="53" y="16"/>
                    <a:pt x="46" y="16"/>
                  </a:cubicBezTo>
                  <a:cubicBezTo>
                    <a:pt x="46" y="23"/>
                    <a:pt x="50" y="27"/>
                    <a:pt x="57" y="28"/>
                  </a:cubicBezTo>
                  <a:close/>
                  <a:moveTo>
                    <a:pt x="57" y="31"/>
                  </a:moveTo>
                  <a:cubicBezTo>
                    <a:pt x="51" y="33"/>
                    <a:pt x="49" y="24"/>
                    <a:pt x="46" y="28"/>
                  </a:cubicBezTo>
                  <a:cubicBezTo>
                    <a:pt x="47" y="31"/>
                    <a:pt x="56" y="40"/>
                    <a:pt x="57" y="3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5" name="Freeform 48"/>
            <p:cNvSpPr>
              <a:spLocks noEditPoints="1"/>
            </p:cNvSpPr>
            <p:nvPr/>
          </p:nvSpPr>
          <p:spPr bwMode="auto">
            <a:xfrm rot="16200000" flipV="1">
              <a:off x="11093207" y="5321324"/>
              <a:ext cx="470728" cy="534543"/>
            </a:xfrm>
            <a:custGeom>
              <a:avLst/>
              <a:gdLst>
                <a:gd name="T0" fmla="*/ 81 w 150"/>
                <a:gd name="T1" fmla="*/ 22 h 150"/>
                <a:gd name="T2" fmla="*/ 52 w 150"/>
                <a:gd name="T3" fmla="*/ 17 h 150"/>
                <a:gd name="T4" fmla="*/ 60 w 150"/>
                <a:gd name="T5" fmla="*/ 35 h 150"/>
                <a:gd name="T6" fmla="*/ 45 w 150"/>
                <a:gd name="T7" fmla="*/ 39 h 150"/>
                <a:gd name="T8" fmla="*/ 39 w 150"/>
                <a:gd name="T9" fmla="*/ 20 h 150"/>
                <a:gd name="T10" fmla="*/ 14 w 150"/>
                <a:gd name="T11" fmla="*/ 63 h 150"/>
                <a:gd name="T12" fmla="*/ 25 w 150"/>
                <a:gd name="T13" fmla="*/ 148 h 150"/>
                <a:gd name="T14" fmla="*/ 26 w 150"/>
                <a:gd name="T15" fmla="*/ 137 h 150"/>
                <a:gd name="T16" fmla="*/ 23 w 150"/>
                <a:gd name="T17" fmla="*/ 104 h 150"/>
                <a:gd name="T18" fmla="*/ 26 w 150"/>
                <a:gd name="T19" fmla="*/ 101 h 150"/>
                <a:gd name="T20" fmla="*/ 1 w 150"/>
                <a:gd name="T21" fmla="*/ 61 h 150"/>
                <a:gd name="T22" fmla="*/ 38 w 150"/>
                <a:gd name="T23" fmla="*/ 10 h 150"/>
                <a:gd name="T24" fmla="*/ 91 w 150"/>
                <a:gd name="T25" fmla="*/ 16 h 150"/>
                <a:gd name="T26" fmla="*/ 139 w 150"/>
                <a:gd name="T27" fmla="*/ 2 h 150"/>
                <a:gd name="T28" fmla="*/ 150 w 150"/>
                <a:gd name="T29" fmla="*/ 12 h 150"/>
                <a:gd name="T30" fmla="*/ 82 w 150"/>
                <a:gd name="T31" fmla="*/ 20 h 150"/>
                <a:gd name="T32" fmla="*/ 141 w 150"/>
                <a:gd name="T33" fmla="*/ 2 h 150"/>
                <a:gd name="T34" fmla="*/ 143 w 150"/>
                <a:gd name="T35" fmla="*/ 14 h 150"/>
                <a:gd name="T36" fmla="*/ 44 w 150"/>
                <a:gd name="T37" fmla="*/ 9 h 150"/>
                <a:gd name="T38" fmla="*/ 38 w 150"/>
                <a:gd name="T39" fmla="*/ 12 h 150"/>
                <a:gd name="T40" fmla="*/ 2 w 150"/>
                <a:gd name="T41" fmla="*/ 60 h 150"/>
                <a:gd name="T42" fmla="*/ 28 w 150"/>
                <a:gd name="T43" fmla="*/ 102 h 150"/>
                <a:gd name="T44" fmla="*/ 30 w 150"/>
                <a:gd name="T45" fmla="*/ 104 h 150"/>
                <a:gd name="T46" fmla="*/ 32 w 150"/>
                <a:gd name="T47" fmla="*/ 116 h 150"/>
                <a:gd name="T48" fmla="*/ 31 w 150"/>
                <a:gd name="T49" fmla="*/ 93 h 150"/>
                <a:gd name="T50" fmla="*/ 11 w 150"/>
                <a:gd name="T51" fmla="*/ 61 h 150"/>
                <a:gd name="T52" fmla="*/ 23 w 150"/>
                <a:gd name="T53" fmla="*/ 85 h 150"/>
                <a:gd name="T54" fmla="*/ 19 w 150"/>
                <a:gd name="T55" fmla="*/ 17 h 150"/>
                <a:gd name="T56" fmla="*/ 39 w 150"/>
                <a:gd name="T57" fmla="*/ 13 h 150"/>
                <a:gd name="T58" fmla="*/ 42 w 150"/>
                <a:gd name="T59" fmla="*/ 29 h 150"/>
                <a:gd name="T60" fmla="*/ 48 w 150"/>
                <a:gd name="T61" fmla="*/ 29 h 150"/>
                <a:gd name="T62" fmla="*/ 55 w 150"/>
                <a:gd name="T63" fmla="*/ 32 h 150"/>
                <a:gd name="T64" fmla="*/ 42 w 150"/>
                <a:gd name="T65" fmla="*/ 30 h 150"/>
                <a:gd name="T66" fmla="*/ 60 w 150"/>
                <a:gd name="T67" fmla="*/ 27 h 150"/>
                <a:gd name="T68" fmla="*/ 58 w 150"/>
                <a:gd name="T69" fmla="*/ 25 h 150"/>
                <a:gd name="T70" fmla="*/ 56 w 150"/>
                <a:gd name="T71" fmla="*/ 27 h 150"/>
                <a:gd name="T72" fmla="*/ 50 w 150"/>
                <a:gd name="T73" fmla="*/ 18 h 150"/>
                <a:gd name="T74" fmla="*/ 45 w 150"/>
                <a:gd name="T75" fmla="*/ 9 h 150"/>
                <a:gd name="T76" fmla="*/ 57 w 150"/>
                <a:gd name="T77" fmla="*/ 25 h 150"/>
                <a:gd name="T78" fmla="*/ 53 w 150"/>
                <a:gd name="T79" fmla="*/ 33 h 150"/>
                <a:gd name="T80" fmla="*/ 44 w 150"/>
                <a:gd name="T81" fmla="*/ 29 h 150"/>
                <a:gd name="T82" fmla="*/ 8 w 150"/>
                <a:gd name="T83" fmla="*/ 46 h 150"/>
                <a:gd name="T84" fmla="*/ 146 w 150"/>
                <a:gd name="T85" fmla="*/ 18 h 150"/>
                <a:gd name="T86" fmla="*/ 134 w 150"/>
                <a:gd name="T87" fmla="*/ 33 h 150"/>
                <a:gd name="T88" fmla="*/ 67 w 150"/>
                <a:gd name="T89" fmla="*/ 9 h 150"/>
                <a:gd name="T90" fmla="*/ 145 w 150"/>
                <a:gd name="T91" fmla="*/ 16 h 150"/>
                <a:gd name="T92" fmla="*/ 133 w 150"/>
                <a:gd name="T93" fmla="*/ 31 h 150"/>
                <a:gd name="T94" fmla="*/ 71 w 150"/>
                <a:gd name="T95" fmla="*/ 11 h 150"/>
                <a:gd name="T96" fmla="*/ 54 w 150"/>
                <a:gd name="T97" fmla="*/ 30 h 150"/>
                <a:gd name="T98" fmla="*/ 43 w 150"/>
                <a:gd name="T99" fmla="*/ 16 h 150"/>
                <a:gd name="T100" fmla="*/ 43 w 150"/>
                <a:gd name="T101" fmla="*/ 17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50" h="150">
                  <a:moveTo>
                    <a:pt x="150" y="12"/>
                  </a:moveTo>
                  <a:cubicBezTo>
                    <a:pt x="150" y="20"/>
                    <a:pt x="143" y="32"/>
                    <a:pt x="138" y="34"/>
                  </a:cubicBezTo>
                  <a:cubicBezTo>
                    <a:pt x="120" y="43"/>
                    <a:pt x="99" y="32"/>
                    <a:pt x="81" y="22"/>
                  </a:cubicBezTo>
                  <a:cubicBezTo>
                    <a:pt x="69" y="15"/>
                    <a:pt x="57" y="9"/>
                    <a:pt x="48" y="10"/>
                  </a:cubicBezTo>
                  <a:cubicBezTo>
                    <a:pt x="50" y="12"/>
                    <a:pt x="51" y="15"/>
                    <a:pt x="52" y="17"/>
                  </a:cubicBezTo>
                  <a:cubicBezTo>
                    <a:pt x="52" y="17"/>
                    <a:pt x="52" y="17"/>
                    <a:pt x="52" y="17"/>
                  </a:cubicBezTo>
                  <a:cubicBezTo>
                    <a:pt x="54" y="16"/>
                    <a:pt x="56" y="16"/>
                    <a:pt x="58" y="17"/>
                  </a:cubicBezTo>
                  <a:cubicBezTo>
                    <a:pt x="61" y="19"/>
                    <a:pt x="61" y="24"/>
                    <a:pt x="61" y="27"/>
                  </a:cubicBezTo>
                  <a:cubicBezTo>
                    <a:pt x="61" y="30"/>
                    <a:pt x="61" y="33"/>
                    <a:pt x="60" y="35"/>
                  </a:cubicBezTo>
                  <a:cubicBezTo>
                    <a:pt x="60" y="35"/>
                    <a:pt x="60" y="35"/>
                    <a:pt x="60" y="35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57" y="38"/>
                    <a:pt x="52" y="39"/>
                    <a:pt x="45" y="39"/>
                  </a:cubicBezTo>
                  <a:cubicBezTo>
                    <a:pt x="45" y="39"/>
                    <a:pt x="45" y="39"/>
                    <a:pt x="45" y="39"/>
                  </a:cubicBezTo>
                  <a:cubicBezTo>
                    <a:pt x="45" y="38"/>
                    <a:pt x="45" y="38"/>
                    <a:pt x="45" y="38"/>
                  </a:cubicBezTo>
                  <a:cubicBezTo>
                    <a:pt x="41" y="34"/>
                    <a:pt x="40" y="26"/>
                    <a:pt x="39" y="20"/>
                  </a:cubicBezTo>
                  <a:cubicBezTo>
                    <a:pt x="39" y="18"/>
                    <a:pt x="38" y="16"/>
                    <a:pt x="38" y="14"/>
                  </a:cubicBezTo>
                  <a:cubicBezTo>
                    <a:pt x="21" y="15"/>
                    <a:pt x="11" y="27"/>
                    <a:pt x="11" y="47"/>
                  </a:cubicBezTo>
                  <a:cubicBezTo>
                    <a:pt x="11" y="52"/>
                    <a:pt x="12" y="58"/>
                    <a:pt x="14" y="63"/>
                  </a:cubicBezTo>
                  <a:cubicBezTo>
                    <a:pt x="15" y="68"/>
                    <a:pt x="18" y="72"/>
                    <a:pt x="22" y="77"/>
                  </a:cubicBezTo>
                  <a:cubicBezTo>
                    <a:pt x="26" y="82"/>
                    <a:pt x="30" y="87"/>
                    <a:pt x="32" y="93"/>
                  </a:cubicBezTo>
                  <a:cubicBezTo>
                    <a:pt x="39" y="111"/>
                    <a:pt x="36" y="130"/>
                    <a:pt x="25" y="148"/>
                  </a:cubicBezTo>
                  <a:cubicBezTo>
                    <a:pt x="23" y="150"/>
                    <a:pt x="23" y="150"/>
                    <a:pt x="23" y="150"/>
                  </a:cubicBezTo>
                  <a:cubicBezTo>
                    <a:pt x="23" y="147"/>
                    <a:pt x="23" y="147"/>
                    <a:pt x="23" y="147"/>
                  </a:cubicBezTo>
                  <a:cubicBezTo>
                    <a:pt x="24" y="144"/>
                    <a:pt x="25" y="141"/>
                    <a:pt x="26" y="137"/>
                  </a:cubicBezTo>
                  <a:cubicBezTo>
                    <a:pt x="28" y="131"/>
                    <a:pt x="31" y="123"/>
                    <a:pt x="31" y="116"/>
                  </a:cubicBezTo>
                  <a:cubicBezTo>
                    <a:pt x="31" y="112"/>
                    <a:pt x="30" y="108"/>
                    <a:pt x="29" y="105"/>
                  </a:cubicBezTo>
                  <a:cubicBezTo>
                    <a:pt x="28" y="104"/>
                    <a:pt x="26" y="104"/>
                    <a:pt x="23" y="104"/>
                  </a:cubicBezTo>
                  <a:cubicBezTo>
                    <a:pt x="22" y="104"/>
                    <a:pt x="22" y="104"/>
                    <a:pt x="22" y="104"/>
                  </a:cubicBezTo>
                  <a:cubicBezTo>
                    <a:pt x="22" y="103"/>
                    <a:pt x="22" y="103"/>
                    <a:pt x="22" y="103"/>
                  </a:cubicBezTo>
                  <a:cubicBezTo>
                    <a:pt x="22" y="101"/>
                    <a:pt x="24" y="101"/>
                    <a:pt x="26" y="101"/>
                  </a:cubicBezTo>
                  <a:cubicBezTo>
                    <a:pt x="26" y="101"/>
                    <a:pt x="26" y="101"/>
                    <a:pt x="26" y="101"/>
                  </a:cubicBezTo>
                  <a:cubicBezTo>
                    <a:pt x="25" y="97"/>
                    <a:pt x="21" y="93"/>
                    <a:pt x="17" y="88"/>
                  </a:cubicBezTo>
                  <a:cubicBezTo>
                    <a:pt x="10" y="81"/>
                    <a:pt x="2" y="72"/>
                    <a:pt x="1" y="61"/>
                  </a:cubicBezTo>
                  <a:cubicBezTo>
                    <a:pt x="0" y="58"/>
                    <a:pt x="0" y="55"/>
                    <a:pt x="0" y="52"/>
                  </a:cubicBezTo>
                  <a:cubicBezTo>
                    <a:pt x="0" y="37"/>
                    <a:pt x="5" y="24"/>
                    <a:pt x="13" y="17"/>
                  </a:cubicBezTo>
                  <a:cubicBezTo>
                    <a:pt x="20" y="11"/>
                    <a:pt x="28" y="9"/>
                    <a:pt x="38" y="10"/>
                  </a:cubicBezTo>
                  <a:cubicBezTo>
                    <a:pt x="40" y="10"/>
                    <a:pt x="41" y="9"/>
                    <a:pt x="43" y="7"/>
                  </a:cubicBezTo>
                  <a:cubicBezTo>
                    <a:pt x="44" y="6"/>
                    <a:pt x="46" y="5"/>
                    <a:pt x="48" y="4"/>
                  </a:cubicBezTo>
                  <a:cubicBezTo>
                    <a:pt x="62" y="3"/>
                    <a:pt x="77" y="9"/>
                    <a:pt x="91" y="16"/>
                  </a:cubicBezTo>
                  <a:cubicBezTo>
                    <a:pt x="113" y="25"/>
                    <a:pt x="131" y="33"/>
                    <a:pt x="141" y="13"/>
                  </a:cubicBezTo>
                  <a:cubicBezTo>
                    <a:pt x="142" y="12"/>
                    <a:pt x="142" y="11"/>
                    <a:pt x="142" y="10"/>
                  </a:cubicBezTo>
                  <a:cubicBezTo>
                    <a:pt x="142" y="7"/>
                    <a:pt x="140" y="4"/>
                    <a:pt x="139" y="2"/>
                  </a:cubicBezTo>
                  <a:cubicBezTo>
                    <a:pt x="138" y="0"/>
                    <a:pt x="138" y="0"/>
                    <a:pt x="138" y="0"/>
                  </a:cubicBezTo>
                  <a:cubicBezTo>
                    <a:pt x="139" y="0"/>
                    <a:pt x="139" y="0"/>
                    <a:pt x="139" y="0"/>
                  </a:cubicBezTo>
                  <a:cubicBezTo>
                    <a:pt x="146" y="1"/>
                    <a:pt x="150" y="5"/>
                    <a:pt x="150" y="12"/>
                  </a:cubicBezTo>
                  <a:close/>
                  <a:moveTo>
                    <a:pt x="45" y="9"/>
                  </a:moveTo>
                  <a:cubicBezTo>
                    <a:pt x="47" y="9"/>
                    <a:pt x="47" y="9"/>
                    <a:pt x="47" y="9"/>
                  </a:cubicBezTo>
                  <a:cubicBezTo>
                    <a:pt x="56" y="7"/>
                    <a:pt x="68" y="13"/>
                    <a:pt x="82" y="20"/>
                  </a:cubicBezTo>
                  <a:cubicBezTo>
                    <a:pt x="100" y="30"/>
                    <a:pt x="120" y="41"/>
                    <a:pt x="138" y="33"/>
                  </a:cubicBezTo>
                  <a:cubicBezTo>
                    <a:pt x="142" y="31"/>
                    <a:pt x="148" y="20"/>
                    <a:pt x="148" y="12"/>
                  </a:cubicBezTo>
                  <a:cubicBezTo>
                    <a:pt x="148" y="8"/>
                    <a:pt x="147" y="3"/>
                    <a:pt x="141" y="2"/>
                  </a:cubicBezTo>
                  <a:cubicBezTo>
                    <a:pt x="142" y="4"/>
                    <a:pt x="143" y="7"/>
                    <a:pt x="143" y="10"/>
                  </a:cubicBezTo>
                  <a:cubicBezTo>
                    <a:pt x="143" y="11"/>
                    <a:pt x="143" y="13"/>
                    <a:pt x="143" y="14"/>
                  </a:cubicBezTo>
                  <a:cubicBezTo>
                    <a:pt x="143" y="14"/>
                    <a:pt x="143" y="14"/>
                    <a:pt x="143" y="14"/>
                  </a:cubicBezTo>
                  <a:cubicBezTo>
                    <a:pt x="132" y="35"/>
                    <a:pt x="112" y="26"/>
                    <a:pt x="91" y="17"/>
                  </a:cubicBezTo>
                  <a:cubicBezTo>
                    <a:pt x="76" y="11"/>
                    <a:pt x="62" y="5"/>
                    <a:pt x="48" y="6"/>
                  </a:cubicBezTo>
                  <a:cubicBezTo>
                    <a:pt x="46" y="6"/>
                    <a:pt x="45" y="7"/>
                    <a:pt x="44" y="9"/>
                  </a:cubicBezTo>
                  <a:cubicBezTo>
                    <a:pt x="42" y="10"/>
                    <a:pt x="41" y="11"/>
                    <a:pt x="39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29" y="10"/>
                    <a:pt x="20" y="13"/>
                    <a:pt x="14" y="18"/>
                  </a:cubicBezTo>
                  <a:cubicBezTo>
                    <a:pt x="6" y="25"/>
                    <a:pt x="2" y="37"/>
                    <a:pt x="2" y="52"/>
                  </a:cubicBezTo>
                  <a:cubicBezTo>
                    <a:pt x="2" y="55"/>
                    <a:pt x="2" y="58"/>
                    <a:pt x="2" y="60"/>
                  </a:cubicBezTo>
                  <a:cubicBezTo>
                    <a:pt x="4" y="72"/>
                    <a:pt x="11" y="80"/>
                    <a:pt x="18" y="87"/>
                  </a:cubicBezTo>
                  <a:cubicBezTo>
                    <a:pt x="23" y="92"/>
                    <a:pt x="27" y="97"/>
                    <a:pt x="28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28" y="103"/>
                    <a:pt x="29" y="103"/>
                    <a:pt x="30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1" y="104"/>
                    <a:pt x="31" y="104"/>
                    <a:pt x="31" y="104"/>
                  </a:cubicBezTo>
                  <a:cubicBezTo>
                    <a:pt x="32" y="108"/>
                    <a:pt x="32" y="112"/>
                    <a:pt x="32" y="116"/>
                  </a:cubicBezTo>
                  <a:cubicBezTo>
                    <a:pt x="32" y="124"/>
                    <a:pt x="30" y="131"/>
                    <a:pt x="28" y="138"/>
                  </a:cubicBezTo>
                  <a:cubicBezTo>
                    <a:pt x="27" y="140"/>
                    <a:pt x="26" y="141"/>
                    <a:pt x="26" y="143"/>
                  </a:cubicBezTo>
                  <a:cubicBezTo>
                    <a:pt x="35" y="127"/>
                    <a:pt x="37" y="110"/>
                    <a:pt x="31" y="93"/>
                  </a:cubicBezTo>
                  <a:cubicBezTo>
                    <a:pt x="28" y="88"/>
                    <a:pt x="25" y="83"/>
                    <a:pt x="21" y="78"/>
                  </a:cubicBezTo>
                  <a:cubicBezTo>
                    <a:pt x="17" y="73"/>
                    <a:pt x="14" y="69"/>
                    <a:pt x="12" y="64"/>
                  </a:cubicBezTo>
                  <a:cubicBezTo>
                    <a:pt x="12" y="63"/>
                    <a:pt x="12" y="62"/>
                    <a:pt x="11" y="61"/>
                  </a:cubicBezTo>
                  <a:cubicBezTo>
                    <a:pt x="13" y="71"/>
                    <a:pt x="17" y="79"/>
                    <a:pt x="23" y="84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3" y="85"/>
                    <a:pt x="23" y="85"/>
                    <a:pt x="23" y="85"/>
                  </a:cubicBezTo>
                  <a:cubicBezTo>
                    <a:pt x="10" y="82"/>
                    <a:pt x="4" y="64"/>
                    <a:pt x="4" y="49"/>
                  </a:cubicBezTo>
                  <a:cubicBezTo>
                    <a:pt x="4" y="34"/>
                    <a:pt x="9" y="21"/>
                    <a:pt x="18" y="16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5" y="21"/>
                    <a:pt x="12" y="28"/>
                    <a:pt x="10" y="37"/>
                  </a:cubicBezTo>
                  <a:cubicBezTo>
                    <a:pt x="13" y="22"/>
                    <a:pt x="23" y="14"/>
                    <a:pt x="38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0" y="15"/>
                    <a:pt x="40" y="18"/>
                    <a:pt x="40" y="20"/>
                  </a:cubicBezTo>
                  <a:cubicBezTo>
                    <a:pt x="41" y="23"/>
                    <a:pt x="41" y="26"/>
                    <a:pt x="42" y="29"/>
                  </a:cubicBezTo>
                  <a:cubicBezTo>
                    <a:pt x="42" y="29"/>
                    <a:pt x="42" y="29"/>
                    <a:pt x="42" y="29"/>
                  </a:cubicBezTo>
                  <a:cubicBezTo>
                    <a:pt x="43" y="28"/>
                    <a:pt x="44" y="27"/>
                    <a:pt x="44" y="27"/>
                  </a:cubicBezTo>
                  <a:cubicBezTo>
                    <a:pt x="46" y="27"/>
                    <a:pt x="47" y="28"/>
                    <a:pt x="48" y="29"/>
                  </a:cubicBezTo>
                  <a:cubicBezTo>
                    <a:pt x="50" y="31"/>
                    <a:pt x="52" y="32"/>
                    <a:pt x="54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4" y="35"/>
                    <a:pt x="53" y="36"/>
                    <a:pt x="52" y="37"/>
                  </a:cubicBezTo>
                  <a:cubicBezTo>
                    <a:pt x="48" y="38"/>
                    <a:pt x="43" y="32"/>
                    <a:pt x="42" y="30"/>
                  </a:cubicBezTo>
                  <a:cubicBezTo>
                    <a:pt x="42" y="30"/>
                    <a:pt x="42" y="30"/>
                    <a:pt x="42" y="30"/>
                  </a:cubicBezTo>
                  <a:cubicBezTo>
                    <a:pt x="43" y="33"/>
                    <a:pt x="44" y="35"/>
                    <a:pt x="46" y="37"/>
                  </a:cubicBezTo>
                  <a:cubicBezTo>
                    <a:pt x="52" y="38"/>
                    <a:pt x="56" y="37"/>
                    <a:pt x="59" y="35"/>
                  </a:cubicBezTo>
                  <a:cubicBezTo>
                    <a:pt x="60" y="32"/>
                    <a:pt x="60" y="30"/>
                    <a:pt x="60" y="27"/>
                  </a:cubicBezTo>
                  <a:cubicBezTo>
                    <a:pt x="60" y="23"/>
                    <a:pt x="59" y="20"/>
                    <a:pt x="57" y="18"/>
                  </a:cubicBezTo>
                  <a:cubicBezTo>
                    <a:pt x="56" y="18"/>
                    <a:pt x="55" y="18"/>
                    <a:pt x="53" y="18"/>
                  </a:cubicBezTo>
                  <a:cubicBezTo>
                    <a:pt x="56" y="19"/>
                    <a:pt x="58" y="22"/>
                    <a:pt x="58" y="25"/>
                  </a:cubicBezTo>
                  <a:cubicBezTo>
                    <a:pt x="58" y="26"/>
                    <a:pt x="58" y="26"/>
                    <a:pt x="57" y="27"/>
                  </a:cubicBezTo>
                  <a:cubicBezTo>
                    <a:pt x="57" y="27"/>
                    <a:pt x="57" y="27"/>
                    <a:pt x="57" y="27"/>
                  </a:cubicBezTo>
                  <a:cubicBezTo>
                    <a:pt x="56" y="27"/>
                    <a:pt x="56" y="27"/>
                    <a:pt x="56" y="27"/>
                  </a:cubicBezTo>
                  <a:cubicBezTo>
                    <a:pt x="53" y="24"/>
                    <a:pt x="52" y="21"/>
                    <a:pt x="51" y="19"/>
                  </a:cubicBezTo>
                  <a:cubicBezTo>
                    <a:pt x="49" y="18"/>
                    <a:pt x="49" y="18"/>
                    <a:pt x="49" y="18"/>
                  </a:cubicBezTo>
                  <a:cubicBezTo>
                    <a:pt x="50" y="18"/>
                    <a:pt x="50" y="18"/>
                    <a:pt x="50" y="18"/>
                  </a:cubicBezTo>
                  <a:cubicBezTo>
                    <a:pt x="50" y="17"/>
                    <a:pt x="50" y="17"/>
                    <a:pt x="50" y="17"/>
                  </a:cubicBezTo>
                  <a:cubicBezTo>
                    <a:pt x="49" y="15"/>
                    <a:pt x="49" y="12"/>
                    <a:pt x="46" y="10"/>
                  </a:cubicBezTo>
                  <a:lnTo>
                    <a:pt x="45" y="9"/>
                  </a:lnTo>
                  <a:close/>
                  <a:moveTo>
                    <a:pt x="57" y="25"/>
                  </a:moveTo>
                  <a:cubicBezTo>
                    <a:pt x="57" y="24"/>
                    <a:pt x="55" y="21"/>
                    <a:pt x="53" y="19"/>
                  </a:cubicBezTo>
                  <a:cubicBezTo>
                    <a:pt x="53" y="21"/>
                    <a:pt x="54" y="23"/>
                    <a:pt x="57" y="25"/>
                  </a:cubicBezTo>
                  <a:close/>
                  <a:moveTo>
                    <a:pt x="44" y="29"/>
                  </a:moveTo>
                  <a:cubicBezTo>
                    <a:pt x="45" y="32"/>
                    <a:pt x="49" y="36"/>
                    <a:pt x="51" y="35"/>
                  </a:cubicBezTo>
                  <a:cubicBezTo>
                    <a:pt x="52" y="35"/>
                    <a:pt x="53" y="34"/>
                    <a:pt x="53" y="33"/>
                  </a:cubicBezTo>
                  <a:cubicBezTo>
                    <a:pt x="51" y="33"/>
                    <a:pt x="49" y="32"/>
                    <a:pt x="47" y="30"/>
                  </a:cubicBezTo>
                  <a:cubicBezTo>
                    <a:pt x="46" y="30"/>
                    <a:pt x="45" y="29"/>
                    <a:pt x="45" y="29"/>
                  </a:cubicBezTo>
                  <a:cubicBezTo>
                    <a:pt x="44" y="29"/>
                    <a:pt x="44" y="29"/>
                    <a:pt x="44" y="29"/>
                  </a:cubicBezTo>
                  <a:close/>
                  <a:moveTo>
                    <a:pt x="5" y="49"/>
                  </a:moveTo>
                  <a:cubicBezTo>
                    <a:pt x="5" y="62"/>
                    <a:pt x="10" y="77"/>
                    <a:pt x="19" y="82"/>
                  </a:cubicBezTo>
                  <a:cubicBezTo>
                    <a:pt x="12" y="74"/>
                    <a:pt x="8" y="58"/>
                    <a:pt x="8" y="46"/>
                  </a:cubicBezTo>
                  <a:cubicBezTo>
                    <a:pt x="8" y="36"/>
                    <a:pt x="10" y="28"/>
                    <a:pt x="13" y="22"/>
                  </a:cubicBezTo>
                  <a:cubicBezTo>
                    <a:pt x="8" y="29"/>
                    <a:pt x="5" y="38"/>
                    <a:pt x="5" y="49"/>
                  </a:cubicBezTo>
                  <a:close/>
                  <a:moveTo>
                    <a:pt x="146" y="18"/>
                  </a:moveTo>
                  <a:cubicBezTo>
                    <a:pt x="146" y="18"/>
                    <a:pt x="146" y="18"/>
                    <a:pt x="146" y="18"/>
                  </a:cubicBezTo>
                  <a:cubicBezTo>
                    <a:pt x="146" y="21"/>
                    <a:pt x="139" y="31"/>
                    <a:pt x="134" y="33"/>
                  </a:cubicBezTo>
                  <a:cubicBezTo>
                    <a:pt x="134" y="33"/>
                    <a:pt x="134" y="33"/>
                    <a:pt x="134" y="33"/>
                  </a:cubicBezTo>
                  <a:cubicBezTo>
                    <a:pt x="103" y="35"/>
                    <a:pt x="85" y="24"/>
                    <a:pt x="66" y="10"/>
                  </a:cubicBezTo>
                  <a:cubicBezTo>
                    <a:pt x="63" y="8"/>
                    <a:pt x="63" y="8"/>
                    <a:pt x="63" y="8"/>
                  </a:cubicBezTo>
                  <a:cubicBezTo>
                    <a:pt x="67" y="9"/>
                    <a:pt x="67" y="9"/>
                    <a:pt x="67" y="9"/>
                  </a:cubicBezTo>
                  <a:cubicBezTo>
                    <a:pt x="73" y="10"/>
                    <a:pt x="80" y="13"/>
                    <a:pt x="88" y="17"/>
                  </a:cubicBezTo>
                  <a:cubicBezTo>
                    <a:pt x="108" y="26"/>
                    <a:pt x="131" y="36"/>
                    <a:pt x="144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5" y="16"/>
                    <a:pt x="145" y="16"/>
                    <a:pt x="145" y="16"/>
                  </a:cubicBezTo>
                  <a:cubicBezTo>
                    <a:pt x="146" y="16"/>
                    <a:pt x="146" y="16"/>
                    <a:pt x="146" y="18"/>
                  </a:cubicBezTo>
                  <a:close/>
                  <a:moveTo>
                    <a:pt x="133" y="31"/>
                  </a:moveTo>
                  <a:cubicBezTo>
                    <a:pt x="138" y="29"/>
                    <a:pt x="144" y="21"/>
                    <a:pt x="145" y="18"/>
                  </a:cubicBezTo>
                  <a:cubicBezTo>
                    <a:pt x="131" y="37"/>
                    <a:pt x="108" y="27"/>
                    <a:pt x="87" y="18"/>
                  </a:cubicBezTo>
                  <a:cubicBezTo>
                    <a:pt x="81" y="15"/>
                    <a:pt x="76" y="13"/>
                    <a:pt x="71" y="11"/>
                  </a:cubicBezTo>
                  <a:cubicBezTo>
                    <a:pt x="88" y="23"/>
                    <a:pt x="105" y="33"/>
                    <a:pt x="133" y="31"/>
                  </a:cubicBezTo>
                  <a:close/>
                  <a:moveTo>
                    <a:pt x="55" y="30"/>
                  </a:moveTo>
                  <a:cubicBezTo>
                    <a:pt x="54" y="30"/>
                    <a:pt x="54" y="30"/>
                    <a:pt x="54" y="30"/>
                  </a:cubicBezTo>
                  <a:cubicBezTo>
                    <a:pt x="47" y="29"/>
                    <a:pt x="42" y="25"/>
                    <a:pt x="42" y="17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6"/>
                    <a:pt x="43" y="16"/>
                    <a:pt x="43" y="16"/>
                  </a:cubicBezTo>
                  <a:cubicBezTo>
                    <a:pt x="50" y="17"/>
                    <a:pt x="53" y="23"/>
                    <a:pt x="55" y="29"/>
                  </a:cubicBezTo>
                  <a:lnTo>
                    <a:pt x="55" y="30"/>
                  </a:lnTo>
                  <a:close/>
                  <a:moveTo>
                    <a:pt x="43" y="17"/>
                  </a:moveTo>
                  <a:cubicBezTo>
                    <a:pt x="44" y="24"/>
                    <a:pt x="47" y="27"/>
                    <a:pt x="53" y="28"/>
                  </a:cubicBezTo>
                  <a:cubicBezTo>
                    <a:pt x="51" y="23"/>
                    <a:pt x="49" y="19"/>
                    <a:pt x="43" y="17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6" name="Freeform 49"/>
            <p:cNvSpPr>
              <a:spLocks noEditPoints="1"/>
            </p:cNvSpPr>
            <p:nvPr/>
          </p:nvSpPr>
          <p:spPr bwMode="auto">
            <a:xfrm rot="16200000" flipV="1">
              <a:off x="11051654" y="771453"/>
              <a:ext cx="468508" cy="519485"/>
            </a:xfrm>
            <a:custGeom>
              <a:avLst/>
              <a:gdLst>
                <a:gd name="T0" fmla="*/ 61 w 149"/>
                <a:gd name="T1" fmla="*/ 17 h 146"/>
                <a:gd name="T2" fmla="*/ 70 w 149"/>
                <a:gd name="T3" fmla="*/ 13 h 146"/>
                <a:gd name="T4" fmla="*/ 67 w 149"/>
                <a:gd name="T5" fmla="*/ 22 h 146"/>
                <a:gd name="T6" fmla="*/ 71 w 149"/>
                <a:gd name="T7" fmla="*/ 8 h 146"/>
                <a:gd name="T8" fmla="*/ 77 w 149"/>
                <a:gd name="T9" fmla="*/ 20 h 146"/>
                <a:gd name="T10" fmla="*/ 146 w 149"/>
                <a:gd name="T11" fmla="*/ 39 h 146"/>
                <a:gd name="T12" fmla="*/ 125 w 149"/>
                <a:gd name="T13" fmla="*/ 103 h 146"/>
                <a:gd name="T14" fmla="*/ 146 w 149"/>
                <a:gd name="T15" fmla="*/ 99 h 146"/>
                <a:gd name="T16" fmla="*/ 148 w 149"/>
                <a:gd name="T17" fmla="*/ 120 h 146"/>
                <a:gd name="T18" fmla="*/ 129 w 149"/>
                <a:gd name="T19" fmla="*/ 119 h 146"/>
                <a:gd name="T20" fmla="*/ 141 w 149"/>
                <a:gd name="T21" fmla="*/ 143 h 146"/>
                <a:gd name="T22" fmla="*/ 124 w 149"/>
                <a:gd name="T23" fmla="*/ 108 h 146"/>
                <a:gd name="T24" fmla="*/ 121 w 149"/>
                <a:gd name="T25" fmla="*/ 76 h 146"/>
                <a:gd name="T26" fmla="*/ 132 w 149"/>
                <a:gd name="T27" fmla="*/ 18 h 146"/>
                <a:gd name="T28" fmla="*/ 46 w 149"/>
                <a:gd name="T29" fmla="*/ 31 h 146"/>
                <a:gd name="T30" fmla="*/ 0 w 149"/>
                <a:gd name="T31" fmla="*/ 27 h 146"/>
                <a:gd name="T32" fmla="*/ 60 w 149"/>
                <a:gd name="T33" fmla="*/ 24 h 146"/>
                <a:gd name="T34" fmla="*/ 58 w 149"/>
                <a:gd name="T35" fmla="*/ 11 h 146"/>
                <a:gd name="T36" fmla="*/ 68 w 149"/>
                <a:gd name="T37" fmla="*/ 8 h 146"/>
                <a:gd name="T38" fmla="*/ 61 w 149"/>
                <a:gd name="T39" fmla="*/ 17 h 146"/>
                <a:gd name="T40" fmla="*/ 58 w 149"/>
                <a:gd name="T41" fmla="*/ 27 h 146"/>
                <a:gd name="T42" fmla="*/ 31 w 149"/>
                <a:gd name="T43" fmla="*/ 25 h 146"/>
                <a:gd name="T44" fmla="*/ 58 w 149"/>
                <a:gd name="T45" fmla="*/ 27 h 146"/>
                <a:gd name="T46" fmla="*/ 101 w 149"/>
                <a:gd name="T47" fmla="*/ 11 h 146"/>
                <a:gd name="T48" fmla="*/ 88 w 149"/>
                <a:gd name="T49" fmla="*/ 20 h 146"/>
                <a:gd name="T50" fmla="*/ 101 w 149"/>
                <a:gd name="T51" fmla="*/ 11 h 146"/>
                <a:gd name="T52" fmla="*/ 142 w 149"/>
                <a:gd name="T53" fmla="*/ 32 h 146"/>
                <a:gd name="T54" fmla="*/ 141 w 149"/>
                <a:gd name="T55" fmla="*/ 34 h 146"/>
                <a:gd name="T56" fmla="*/ 122 w 149"/>
                <a:gd name="T57" fmla="*/ 95 h 146"/>
                <a:gd name="T58" fmla="*/ 142 w 149"/>
                <a:gd name="T59" fmla="*/ 32 h 146"/>
                <a:gd name="T60" fmla="*/ 145 w 149"/>
                <a:gd name="T61" fmla="*/ 119 h 146"/>
                <a:gd name="T62" fmla="*/ 142 w 149"/>
                <a:gd name="T63" fmla="*/ 106 h 146"/>
                <a:gd name="T64" fmla="*/ 132 w 149"/>
                <a:gd name="T65" fmla="*/ 106 h 146"/>
                <a:gd name="T66" fmla="*/ 145 w 149"/>
                <a:gd name="T67" fmla="*/ 119 h 146"/>
                <a:gd name="T68" fmla="*/ 146 w 149"/>
                <a:gd name="T69" fmla="*/ 103 h 146"/>
                <a:gd name="T70" fmla="*/ 134 w 149"/>
                <a:gd name="T71" fmla="*/ 103 h 146"/>
                <a:gd name="T72" fmla="*/ 146 w 149"/>
                <a:gd name="T73" fmla="*/ 103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49" h="146">
                  <a:moveTo>
                    <a:pt x="61" y="17"/>
                  </a:moveTo>
                  <a:cubicBezTo>
                    <a:pt x="64" y="17"/>
                    <a:pt x="67" y="9"/>
                    <a:pt x="70" y="13"/>
                  </a:cubicBezTo>
                  <a:cubicBezTo>
                    <a:pt x="68" y="15"/>
                    <a:pt x="65" y="17"/>
                    <a:pt x="67" y="22"/>
                  </a:cubicBezTo>
                  <a:cubicBezTo>
                    <a:pt x="78" y="22"/>
                    <a:pt x="72" y="11"/>
                    <a:pt x="71" y="8"/>
                  </a:cubicBezTo>
                  <a:cubicBezTo>
                    <a:pt x="75" y="4"/>
                    <a:pt x="81" y="15"/>
                    <a:pt x="77" y="20"/>
                  </a:cubicBezTo>
                  <a:cubicBezTo>
                    <a:pt x="103" y="0"/>
                    <a:pt x="144" y="7"/>
                    <a:pt x="146" y="39"/>
                  </a:cubicBezTo>
                  <a:cubicBezTo>
                    <a:pt x="148" y="63"/>
                    <a:pt x="123" y="79"/>
                    <a:pt x="125" y="103"/>
                  </a:cubicBezTo>
                  <a:cubicBezTo>
                    <a:pt x="130" y="105"/>
                    <a:pt x="138" y="94"/>
                    <a:pt x="146" y="99"/>
                  </a:cubicBezTo>
                  <a:cubicBezTo>
                    <a:pt x="149" y="104"/>
                    <a:pt x="147" y="114"/>
                    <a:pt x="148" y="120"/>
                  </a:cubicBezTo>
                  <a:cubicBezTo>
                    <a:pt x="142" y="125"/>
                    <a:pt x="135" y="122"/>
                    <a:pt x="129" y="119"/>
                  </a:cubicBezTo>
                  <a:cubicBezTo>
                    <a:pt x="129" y="131"/>
                    <a:pt x="129" y="143"/>
                    <a:pt x="141" y="143"/>
                  </a:cubicBezTo>
                  <a:cubicBezTo>
                    <a:pt x="120" y="146"/>
                    <a:pt x="125" y="125"/>
                    <a:pt x="124" y="108"/>
                  </a:cubicBezTo>
                  <a:cubicBezTo>
                    <a:pt x="123" y="95"/>
                    <a:pt x="118" y="88"/>
                    <a:pt x="121" y="76"/>
                  </a:cubicBezTo>
                  <a:cubicBezTo>
                    <a:pt x="125" y="57"/>
                    <a:pt x="149" y="40"/>
                    <a:pt x="132" y="18"/>
                  </a:cubicBezTo>
                  <a:cubicBezTo>
                    <a:pt x="101" y="5"/>
                    <a:pt x="76" y="33"/>
                    <a:pt x="46" y="31"/>
                  </a:cubicBezTo>
                  <a:cubicBezTo>
                    <a:pt x="31" y="30"/>
                    <a:pt x="16" y="16"/>
                    <a:pt x="0" y="27"/>
                  </a:cubicBezTo>
                  <a:cubicBezTo>
                    <a:pt x="14" y="12"/>
                    <a:pt x="37" y="23"/>
                    <a:pt x="60" y="24"/>
                  </a:cubicBezTo>
                  <a:cubicBezTo>
                    <a:pt x="62" y="22"/>
                    <a:pt x="58" y="15"/>
                    <a:pt x="58" y="11"/>
                  </a:cubicBezTo>
                  <a:cubicBezTo>
                    <a:pt x="61" y="10"/>
                    <a:pt x="64" y="4"/>
                    <a:pt x="68" y="8"/>
                  </a:cubicBezTo>
                  <a:cubicBezTo>
                    <a:pt x="67" y="9"/>
                    <a:pt x="59" y="9"/>
                    <a:pt x="61" y="17"/>
                  </a:cubicBezTo>
                  <a:close/>
                  <a:moveTo>
                    <a:pt x="58" y="27"/>
                  </a:moveTo>
                  <a:cubicBezTo>
                    <a:pt x="49" y="25"/>
                    <a:pt x="41" y="22"/>
                    <a:pt x="31" y="25"/>
                  </a:cubicBezTo>
                  <a:cubicBezTo>
                    <a:pt x="41" y="26"/>
                    <a:pt x="49" y="32"/>
                    <a:pt x="58" y="27"/>
                  </a:cubicBezTo>
                  <a:close/>
                  <a:moveTo>
                    <a:pt x="101" y="11"/>
                  </a:moveTo>
                  <a:cubicBezTo>
                    <a:pt x="98" y="14"/>
                    <a:pt x="85" y="15"/>
                    <a:pt x="88" y="20"/>
                  </a:cubicBezTo>
                  <a:cubicBezTo>
                    <a:pt x="90" y="15"/>
                    <a:pt x="104" y="16"/>
                    <a:pt x="101" y="11"/>
                  </a:cubicBezTo>
                  <a:close/>
                  <a:moveTo>
                    <a:pt x="142" y="32"/>
                  </a:moveTo>
                  <a:cubicBezTo>
                    <a:pt x="140" y="29"/>
                    <a:pt x="138" y="30"/>
                    <a:pt x="141" y="34"/>
                  </a:cubicBezTo>
                  <a:cubicBezTo>
                    <a:pt x="139" y="59"/>
                    <a:pt x="121" y="67"/>
                    <a:pt x="122" y="95"/>
                  </a:cubicBezTo>
                  <a:cubicBezTo>
                    <a:pt x="127" y="73"/>
                    <a:pt x="146" y="59"/>
                    <a:pt x="142" y="32"/>
                  </a:cubicBezTo>
                  <a:close/>
                  <a:moveTo>
                    <a:pt x="145" y="119"/>
                  </a:moveTo>
                  <a:cubicBezTo>
                    <a:pt x="145" y="113"/>
                    <a:pt x="145" y="109"/>
                    <a:pt x="142" y="106"/>
                  </a:cubicBezTo>
                  <a:cubicBezTo>
                    <a:pt x="139" y="106"/>
                    <a:pt x="135" y="106"/>
                    <a:pt x="132" y="106"/>
                  </a:cubicBezTo>
                  <a:cubicBezTo>
                    <a:pt x="126" y="113"/>
                    <a:pt x="134" y="121"/>
                    <a:pt x="145" y="119"/>
                  </a:cubicBezTo>
                  <a:close/>
                  <a:moveTo>
                    <a:pt x="146" y="103"/>
                  </a:moveTo>
                  <a:cubicBezTo>
                    <a:pt x="142" y="100"/>
                    <a:pt x="137" y="100"/>
                    <a:pt x="134" y="103"/>
                  </a:cubicBezTo>
                  <a:cubicBezTo>
                    <a:pt x="139" y="101"/>
                    <a:pt x="144" y="107"/>
                    <a:pt x="146" y="103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7" name="Freeform 50"/>
            <p:cNvSpPr>
              <a:spLocks noEditPoints="1"/>
            </p:cNvSpPr>
            <p:nvPr/>
          </p:nvSpPr>
          <p:spPr bwMode="auto">
            <a:xfrm rot="16200000" flipV="1">
              <a:off x="11044126" y="786511"/>
              <a:ext cx="468508" cy="489370"/>
            </a:xfrm>
            <a:custGeom>
              <a:avLst/>
              <a:gdLst>
                <a:gd name="T0" fmla="*/ 69 w 149"/>
                <a:gd name="T1" fmla="*/ 3 h 138"/>
                <a:gd name="T2" fmla="*/ 64 w 149"/>
                <a:gd name="T3" fmla="*/ 7 h 138"/>
                <a:gd name="T4" fmla="*/ 70 w 149"/>
                <a:gd name="T5" fmla="*/ 7 h 138"/>
                <a:gd name="T6" fmla="*/ 70 w 149"/>
                <a:gd name="T7" fmla="*/ 3 h 138"/>
                <a:gd name="T8" fmla="*/ 73 w 149"/>
                <a:gd name="T9" fmla="*/ 1 h 138"/>
                <a:gd name="T10" fmla="*/ 147 w 149"/>
                <a:gd name="T11" fmla="*/ 33 h 138"/>
                <a:gd name="T12" fmla="*/ 142 w 149"/>
                <a:gd name="T13" fmla="*/ 91 h 138"/>
                <a:gd name="T14" fmla="*/ 149 w 149"/>
                <a:gd name="T15" fmla="*/ 114 h 138"/>
                <a:gd name="T16" fmla="*/ 130 w 149"/>
                <a:gd name="T17" fmla="*/ 114 h 138"/>
                <a:gd name="T18" fmla="*/ 137 w 149"/>
                <a:gd name="T19" fmla="*/ 138 h 138"/>
                <a:gd name="T20" fmla="*/ 122 w 149"/>
                <a:gd name="T21" fmla="*/ 94 h 138"/>
                <a:gd name="T22" fmla="*/ 129 w 149"/>
                <a:gd name="T23" fmla="*/ 51 h 138"/>
                <a:gd name="T24" fmla="*/ 49 w 149"/>
                <a:gd name="T25" fmla="*/ 26 h 138"/>
                <a:gd name="T26" fmla="*/ 1 w 149"/>
                <a:gd name="T27" fmla="*/ 21 h 138"/>
                <a:gd name="T28" fmla="*/ 39 w 149"/>
                <a:gd name="T29" fmla="*/ 15 h 138"/>
                <a:gd name="T30" fmla="*/ 58 w 149"/>
                <a:gd name="T31" fmla="*/ 5 h 138"/>
                <a:gd name="T32" fmla="*/ 67 w 149"/>
                <a:gd name="T33" fmla="*/ 2 h 138"/>
                <a:gd name="T34" fmla="*/ 60 w 149"/>
                <a:gd name="T35" fmla="*/ 10 h 138"/>
                <a:gd name="T36" fmla="*/ 77 w 149"/>
                <a:gd name="T37" fmla="*/ 14 h 138"/>
                <a:gd name="T38" fmla="*/ 73 w 149"/>
                <a:gd name="T39" fmla="*/ 15 h 138"/>
                <a:gd name="T40" fmla="*/ 68 w 149"/>
                <a:gd name="T41" fmla="*/ 8 h 138"/>
                <a:gd name="T42" fmla="*/ 61 w 149"/>
                <a:gd name="T43" fmla="*/ 12 h 138"/>
                <a:gd name="T44" fmla="*/ 60 w 149"/>
                <a:gd name="T45" fmla="*/ 19 h 138"/>
                <a:gd name="T46" fmla="*/ 7 w 149"/>
                <a:gd name="T47" fmla="*/ 17 h 138"/>
                <a:gd name="T48" fmla="*/ 40 w 149"/>
                <a:gd name="T49" fmla="*/ 17 h 138"/>
                <a:gd name="T50" fmla="*/ 60 w 149"/>
                <a:gd name="T51" fmla="*/ 20 h 138"/>
                <a:gd name="T52" fmla="*/ 31 w 149"/>
                <a:gd name="T53" fmla="*/ 20 h 138"/>
                <a:gd name="T54" fmla="*/ 49 w 149"/>
                <a:gd name="T55" fmla="*/ 24 h 138"/>
                <a:gd name="T56" fmla="*/ 87 w 149"/>
                <a:gd name="T57" fmla="*/ 12 h 138"/>
                <a:gd name="T58" fmla="*/ 77 w 149"/>
                <a:gd name="T59" fmla="*/ 14 h 138"/>
                <a:gd name="T60" fmla="*/ 124 w 149"/>
                <a:gd name="T61" fmla="*/ 97 h 138"/>
                <a:gd name="T62" fmla="*/ 101 w 149"/>
                <a:gd name="T63" fmla="*/ 4 h 138"/>
                <a:gd name="T64" fmla="*/ 89 w 149"/>
                <a:gd name="T65" fmla="*/ 14 h 138"/>
                <a:gd name="T66" fmla="*/ 133 w 149"/>
                <a:gd name="T67" fmla="*/ 12 h 138"/>
                <a:gd name="T68" fmla="*/ 131 w 149"/>
                <a:gd name="T69" fmla="*/ 55 h 138"/>
                <a:gd name="T70" fmla="*/ 140 w 149"/>
                <a:gd name="T71" fmla="*/ 24 h 138"/>
                <a:gd name="T72" fmla="*/ 123 w 149"/>
                <a:gd name="T73" fmla="*/ 89 h 138"/>
                <a:gd name="T74" fmla="*/ 135 w 149"/>
                <a:gd name="T75" fmla="*/ 137 h 138"/>
                <a:gd name="T76" fmla="*/ 141 w 149"/>
                <a:gd name="T77" fmla="*/ 116 h 138"/>
                <a:gd name="T78" fmla="*/ 147 w 149"/>
                <a:gd name="T79" fmla="*/ 98 h 138"/>
                <a:gd name="T80" fmla="*/ 131 w 149"/>
                <a:gd name="T81" fmla="*/ 99 h 138"/>
                <a:gd name="T82" fmla="*/ 146 w 149"/>
                <a:gd name="T83" fmla="*/ 94 h 138"/>
                <a:gd name="T84" fmla="*/ 88 w 149"/>
                <a:gd name="T85" fmla="*/ 12 h 138"/>
                <a:gd name="T86" fmla="*/ 95 w 149"/>
                <a:gd name="T87" fmla="*/ 9 h 138"/>
                <a:gd name="T88" fmla="*/ 40 w 149"/>
                <a:gd name="T89" fmla="*/ 19 h 138"/>
                <a:gd name="T90" fmla="*/ 56 w 149"/>
                <a:gd name="T91" fmla="*/ 21 h 138"/>
                <a:gd name="T92" fmla="*/ 141 w 149"/>
                <a:gd name="T93" fmla="*/ 28 h 138"/>
                <a:gd name="T94" fmla="*/ 131 w 149"/>
                <a:gd name="T95" fmla="*/ 66 h 138"/>
                <a:gd name="T96" fmla="*/ 141 w 149"/>
                <a:gd name="T97" fmla="*/ 97 h 138"/>
                <a:gd name="T98" fmla="*/ 143 w 149"/>
                <a:gd name="T99" fmla="*/ 100 h 138"/>
                <a:gd name="T100" fmla="*/ 130 w 149"/>
                <a:gd name="T101" fmla="*/ 108 h 138"/>
                <a:gd name="T102" fmla="*/ 131 w 149"/>
                <a:gd name="T103" fmla="*/ 107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49" h="138">
                  <a:moveTo>
                    <a:pt x="65" y="0"/>
                  </a:moveTo>
                  <a:cubicBezTo>
                    <a:pt x="66" y="0"/>
                    <a:pt x="68" y="1"/>
                    <a:pt x="69" y="2"/>
                  </a:cubicBezTo>
                  <a:cubicBezTo>
                    <a:pt x="69" y="2"/>
                    <a:pt x="69" y="2"/>
                    <a:pt x="69" y="2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68" y="3"/>
                    <a:pt x="68" y="3"/>
                    <a:pt x="67" y="4"/>
                  </a:cubicBezTo>
                  <a:cubicBezTo>
                    <a:pt x="65" y="4"/>
                    <a:pt x="63" y="4"/>
                    <a:pt x="62" y="6"/>
                  </a:cubicBezTo>
                  <a:cubicBezTo>
                    <a:pt x="62" y="7"/>
                    <a:pt x="61" y="8"/>
                    <a:pt x="62" y="10"/>
                  </a:cubicBezTo>
                  <a:cubicBezTo>
                    <a:pt x="63" y="9"/>
                    <a:pt x="63" y="8"/>
                    <a:pt x="64" y="7"/>
                  </a:cubicBezTo>
                  <a:cubicBezTo>
                    <a:pt x="66" y="6"/>
                    <a:pt x="67" y="5"/>
                    <a:pt x="68" y="5"/>
                  </a:cubicBezTo>
                  <a:cubicBezTo>
                    <a:pt x="69" y="5"/>
                    <a:pt x="70" y="5"/>
                    <a:pt x="70" y="6"/>
                  </a:cubicBezTo>
                  <a:cubicBezTo>
                    <a:pt x="71" y="6"/>
                    <a:pt x="71" y="6"/>
                    <a:pt x="71" y="6"/>
                  </a:cubicBezTo>
                  <a:cubicBezTo>
                    <a:pt x="70" y="7"/>
                    <a:pt x="70" y="7"/>
                    <a:pt x="70" y="7"/>
                  </a:cubicBezTo>
                  <a:cubicBezTo>
                    <a:pt x="70" y="8"/>
                    <a:pt x="69" y="8"/>
                    <a:pt x="69" y="9"/>
                  </a:cubicBezTo>
                  <a:cubicBezTo>
                    <a:pt x="68" y="11"/>
                    <a:pt x="67" y="12"/>
                    <a:pt x="67" y="16"/>
                  </a:cubicBezTo>
                  <a:cubicBezTo>
                    <a:pt x="70" y="16"/>
                    <a:pt x="71" y="15"/>
                    <a:pt x="72" y="14"/>
                  </a:cubicBezTo>
                  <a:cubicBezTo>
                    <a:pt x="74" y="11"/>
                    <a:pt x="71" y="5"/>
                    <a:pt x="70" y="3"/>
                  </a:cubicBezTo>
                  <a:cubicBezTo>
                    <a:pt x="70" y="2"/>
                    <a:pt x="70" y="2"/>
                    <a:pt x="70" y="2"/>
                  </a:cubicBezTo>
                  <a:cubicBezTo>
                    <a:pt x="71" y="2"/>
                    <a:pt x="71" y="2"/>
                    <a:pt x="71" y="2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3" y="1"/>
                    <a:pt x="73" y="1"/>
                    <a:pt x="73" y="1"/>
                  </a:cubicBezTo>
                  <a:cubicBezTo>
                    <a:pt x="75" y="1"/>
                    <a:pt x="77" y="3"/>
                    <a:pt x="78" y="5"/>
                  </a:cubicBezTo>
                  <a:cubicBezTo>
                    <a:pt x="79" y="7"/>
                    <a:pt x="79" y="9"/>
                    <a:pt x="79" y="11"/>
                  </a:cubicBezTo>
                  <a:cubicBezTo>
                    <a:pt x="88" y="5"/>
                    <a:pt x="99" y="2"/>
                    <a:pt x="110" y="2"/>
                  </a:cubicBezTo>
                  <a:cubicBezTo>
                    <a:pt x="131" y="2"/>
                    <a:pt x="145" y="14"/>
                    <a:pt x="147" y="33"/>
                  </a:cubicBezTo>
                  <a:cubicBezTo>
                    <a:pt x="148" y="45"/>
                    <a:pt x="142" y="55"/>
                    <a:pt x="137" y="65"/>
                  </a:cubicBezTo>
                  <a:cubicBezTo>
                    <a:pt x="131" y="75"/>
                    <a:pt x="125" y="85"/>
                    <a:pt x="126" y="97"/>
                  </a:cubicBezTo>
                  <a:cubicBezTo>
                    <a:pt x="127" y="97"/>
                    <a:pt x="130" y="96"/>
                    <a:pt x="132" y="95"/>
                  </a:cubicBezTo>
                  <a:cubicBezTo>
                    <a:pt x="135" y="93"/>
                    <a:pt x="138" y="91"/>
                    <a:pt x="142" y="91"/>
                  </a:cubicBezTo>
                  <a:cubicBezTo>
                    <a:pt x="144" y="91"/>
                    <a:pt x="145" y="92"/>
                    <a:pt x="147" y="93"/>
                  </a:cubicBezTo>
                  <a:cubicBezTo>
                    <a:pt x="147" y="93"/>
                    <a:pt x="147" y="93"/>
                    <a:pt x="147" y="93"/>
                  </a:cubicBezTo>
                  <a:cubicBezTo>
                    <a:pt x="149" y="96"/>
                    <a:pt x="149" y="101"/>
                    <a:pt x="149" y="106"/>
                  </a:cubicBezTo>
                  <a:cubicBezTo>
                    <a:pt x="148" y="109"/>
                    <a:pt x="148" y="112"/>
                    <a:pt x="149" y="114"/>
                  </a:cubicBezTo>
                  <a:cubicBezTo>
                    <a:pt x="149" y="115"/>
                    <a:pt x="149" y="115"/>
                    <a:pt x="149" y="115"/>
                  </a:cubicBezTo>
                  <a:cubicBezTo>
                    <a:pt x="148" y="115"/>
                    <a:pt x="148" y="115"/>
                    <a:pt x="148" y="115"/>
                  </a:cubicBezTo>
                  <a:cubicBezTo>
                    <a:pt x="146" y="117"/>
                    <a:pt x="143" y="118"/>
                    <a:pt x="141" y="118"/>
                  </a:cubicBezTo>
                  <a:cubicBezTo>
                    <a:pt x="137" y="118"/>
                    <a:pt x="134" y="116"/>
                    <a:pt x="130" y="114"/>
                  </a:cubicBezTo>
                  <a:cubicBezTo>
                    <a:pt x="130" y="115"/>
                    <a:pt x="130" y="115"/>
                    <a:pt x="130" y="115"/>
                  </a:cubicBezTo>
                  <a:cubicBezTo>
                    <a:pt x="130" y="126"/>
                    <a:pt x="130" y="136"/>
                    <a:pt x="141" y="136"/>
                  </a:cubicBezTo>
                  <a:cubicBezTo>
                    <a:pt x="141" y="138"/>
                    <a:pt x="141" y="138"/>
                    <a:pt x="141" y="138"/>
                  </a:cubicBezTo>
                  <a:cubicBezTo>
                    <a:pt x="139" y="138"/>
                    <a:pt x="138" y="138"/>
                    <a:pt x="137" y="138"/>
                  </a:cubicBezTo>
                  <a:cubicBezTo>
                    <a:pt x="123" y="138"/>
                    <a:pt x="123" y="125"/>
                    <a:pt x="123" y="112"/>
                  </a:cubicBezTo>
                  <a:cubicBezTo>
                    <a:pt x="123" y="108"/>
                    <a:pt x="123" y="105"/>
                    <a:pt x="123" y="102"/>
                  </a:cubicBezTo>
                  <a:cubicBezTo>
                    <a:pt x="123" y="99"/>
                    <a:pt x="122" y="96"/>
                    <a:pt x="122" y="94"/>
                  </a:cubicBezTo>
                  <a:cubicBezTo>
                    <a:pt x="122" y="94"/>
                    <a:pt x="122" y="94"/>
                    <a:pt x="122" y="94"/>
                  </a:cubicBezTo>
                  <a:cubicBezTo>
                    <a:pt x="122" y="93"/>
                    <a:pt x="122" y="93"/>
                    <a:pt x="122" y="93"/>
                  </a:cubicBezTo>
                  <a:cubicBezTo>
                    <a:pt x="121" y="92"/>
                    <a:pt x="121" y="91"/>
                    <a:pt x="121" y="90"/>
                  </a:cubicBezTo>
                  <a:cubicBezTo>
                    <a:pt x="120" y="84"/>
                    <a:pt x="118" y="78"/>
                    <a:pt x="120" y="70"/>
                  </a:cubicBezTo>
                  <a:cubicBezTo>
                    <a:pt x="122" y="64"/>
                    <a:pt x="125" y="57"/>
                    <a:pt x="129" y="51"/>
                  </a:cubicBezTo>
                  <a:cubicBezTo>
                    <a:pt x="136" y="39"/>
                    <a:pt x="143" y="27"/>
                    <a:pt x="132" y="13"/>
                  </a:cubicBezTo>
                  <a:cubicBezTo>
                    <a:pt x="126" y="11"/>
                    <a:pt x="121" y="10"/>
                    <a:pt x="115" y="10"/>
                  </a:cubicBezTo>
                  <a:cubicBezTo>
                    <a:pt x="104" y="10"/>
                    <a:pt x="93" y="14"/>
                    <a:pt x="83" y="18"/>
                  </a:cubicBezTo>
                  <a:cubicBezTo>
                    <a:pt x="72" y="22"/>
                    <a:pt x="61" y="26"/>
                    <a:pt x="49" y="26"/>
                  </a:cubicBezTo>
                  <a:cubicBezTo>
                    <a:pt x="48" y="26"/>
                    <a:pt x="47" y="26"/>
                    <a:pt x="45" y="26"/>
                  </a:cubicBezTo>
                  <a:cubicBezTo>
                    <a:pt x="40" y="25"/>
                    <a:pt x="35" y="23"/>
                    <a:pt x="30" y="22"/>
                  </a:cubicBezTo>
                  <a:cubicBezTo>
                    <a:pt x="25" y="19"/>
                    <a:pt x="19" y="17"/>
                    <a:pt x="13" y="17"/>
                  </a:cubicBezTo>
                  <a:cubicBezTo>
                    <a:pt x="9" y="17"/>
                    <a:pt x="4" y="19"/>
                    <a:pt x="1" y="21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5" y="15"/>
                    <a:pt x="11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6" y="13"/>
                    <a:pt x="33" y="14"/>
                    <a:pt x="39" y="15"/>
                  </a:cubicBezTo>
                  <a:cubicBezTo>
                    <a:pt x="46" y="16"/>
                    <a:pt x="53" y="17"/>
                    <a:pt x="59" y="17"/>
                  </a:cubicBezTo>
                  <a:cubicBezTo>
                    <a:pt x="61" y="16"/>
                    <a:pt x="60" y="13"/>
                    <a:pt x="59" y="10"/>
                  </a:cubicBezTo>
                  <a:cubicBezTo>
                    <a:pt x="58" y="8"/>
                    <a:pt x="58" y="7"/>
                    <a:pt x="58" y="5"/>
                  </a:cubicBezTo>
                  <a:cubicBezTo>
                    <a:pt x="58" y="5"/>
                    <a:pt x="58" y="5"/>
                    <a:pt x="58" y="5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9" y="4"/>
                    <a:pt x="59" y="3"/>
                    <a:pt x="60" y="3"/>
                  </a:cubicBezTo>
                  <a:cubicBezTo>
                    <a:pt x="62" y="1"/>
                    <a:pt x="63" y="0"/>
                    <a:pt x="65" y="0"/>
                  </a:cubicBezTo>
                  <a:close/>
                  <a:moveTo>
                    <a:pt x="67" y="2"/>
                  </a:moveTo>
                  <a:cubicBezTo>
                    <a:pt x="65" y="1"/>
                    <a:pt x="63" y="2"/>
                    <a:pt x="61" y="4"/>
                  </a:cubicBezTo>
                  <a:cubicBezTo>
                    <a:pt x="60" y="4"/>
                    <a:pt x="60" y="5"/>
                    <a:pt x="59" y="5"/>
                  </a:cubicBezTo>
                  <a:cubicBezTo>
                    <a:pt x="59" y="7"/>
                    <a:pt x="60" y="8"/>
                    <a:pt x="60" y="10"/>
                  </a:cubicBezTo>
                  <a:cubicBezTo>
                    <a:pt x="60" y="10"/>
                    <a:pt x="60" y="10"/>
                    <a:pt x="60" y="10"/>
                  </a:cubicBezTo>
                  <a:cubicBezTo>
                    <a:pt x="60" y="8"/>
                    <a:pt x="60" y="7"/>
                    <a:pt x="61" y="5"/>
                  </a:cubicBezTo>
                  <a:cubicBezTo>
                    <a:pt x="62" y="3"/>
                    <a:pt x="65" y="3"/>
                    <a:pt x="66" y="2"/>
                  </a:cubicBezTo>
                  <a:cubicBezTo>
                    <a:pt x="66" y="2"/>
                    <a:pt x="67" y="2"/>
                    <a:pt x="67" y="2"/>
                  </a:cubicBezTo>
                  <a:close/>
                  <a:moveTo>
                    <a:pt x="77" y="14"/>
                  </a:moveTo>
                  <a:cubicBezTo>
                    <a:pt x="76" y="13"/>
                    <a:pt x="76" y="13"/>
                    <a:pt x="76" y="13"/>
                  </a:cubicBezTo>
                  <a:cubicBezTo>
                    <a:pt x="78" y="11"/>
                    <a:pt x="78" y="8"/>
                    <a:pt x="77" y="6"/>
                  </a:cubicBezTo>
                  <a:cubicBezTo>
                    <a:pt x="75" y="3"/>
                    <a:pt x="73" y="1"/>
                    <a:pt x="72" y="2"/>
                  </a:cubicBezTo>
                  <a:cubicBezTo>
                    <a:pt x="73" y="5"/>
                    <a:pt x="76" y="11"/>
                    <a:pt x="73" y="15"/>
                  </a:cubicBezTo>
                  <a:cubicBezTo>
                    <a:pt x="72" y="16"/>
                    <a:pt x="70" y="17"/>
                    <a:pt x="67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6" y="17"/>
                    <a:pt x="66" y="17"/>
                    <a:pt x="66" y="17"/>
                  </a:cubicBezTo>
                  <a:cubicBezTo>
                    <a:pt x="65" y="12"/>
                    <a:pt x="66" y="10"/>
                    <a:pt x="68" y="8"/>
                  </a:cubicBezTo>
                  <a:cubicBezTo>
                    <a:pt x="68" y="8"/>
                    <a:pt x="68" y="7"/>
                    <a:pt x="69" y="7"/>
                  </a:cubicBezTo>
                  <a:cubicBezTo>
                    <a:pt x="69" y="6"/>
                    <a:pt x="68" y="6"/>
                    <a:pt x="68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4" y="10"/>
                    <a:pt x="63" y="11"/>
                    <a:pt x="61" y="12"/>
                  </a:cubicBezTo>
                  <a:cubicBezTo>
                    <a:pt x="61" y="12"/>
                    <a:pt x="61" y="12"/>
                    <a:pt x="61" y="12"/>
                  </a:cubicBezTo>
                  <a:cubicBezTo>
                    <a:pt x="61" y="14"/>
                    <a:pt x="62" y="17"/>
                    <a:pt x="60" y="18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60" y="19"/>
                    <a:pt x="60" y="19"/>
                    <a:pt x="60" y="19"/>
                  </a:cubicBezTo>
                  <a:cubicBezTo>
                    <a:pt x="53" y="18"/>
                    <a:pt x="46" y="17"/>
                    <a:pt x="39" y="16"/>
                  </a:cubicBezTo>
                  <a:cubicBezTo>
                    <a:pt x="32" y="15"/>
                    <a:pt x="26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5" y="14"/>
                    <a:pt x="11" y="15"/>
                    <a:pt x="7" y="17"/>
                  </a:cubicBezTo>
                  <a:cubicBezTo>
                    <a:pt x="9" y="16"/>
                    <a:pt x="11" y="16"/>
                    <a:pt x="13" y="16"/>
                  </a:cubicBezTo>
                  <a:cubicBezTo>
                    <a:pt x="18" y="16"/>
                    <a:pt x="24" y="18"/>
                    <a:pt x="29" y="19"/>
                  </a:cubicBezTo>
                  <a:cubicBezTo>
                    <a:pt x="31" y="19"/>
                    <a:pt x="31" y="19"/>
                    <a:pt x="31" y="19"/>
                  </a:cubicBezTo>
                  <a:cubicBezTo>
                    <a:pt x="34" y="18"/>
                    <a:pt x="37" y="17"/>
                    <a:pt x="40" y="17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45" y="17"/>
                    <a:pt x="49" y="18"/>
                    <a:pt x="54" y="19"/>
                  </a:cubicBezTo>
                  <a:cubicBezTo>
                    <a:pt x="55" y="19"/>
                    <a:pt x="57" y="20"/>
                    <a:pt x="58" y="20"/>
                  </a:cubicBezTo>
                  <a:cubicBezTo>
                    <a:pt x="60" y="20"/>
                    <a:pt x="60" y="20"/>
                    <a:pt x="60" y="20"/>
                  </a:cubicBezTo>
                  <a:cubicBezTo>
                    <a:pt x="59" y="21"/>
                    <a:pt x="59" y="21"/>
                    <a:pt x="59" y="21"/>
                  </a:cubicBezTo>
                  <a:cubicBezTo>
                    <a:pt x="56" y="23"/>
                    <a:pt x="53" y="24"/>
                    <a:pt x="50" y="24"/>
                  </a:cubicBezTo>
                  <a:cubicBezTo>
                    <a:pt x="47" y="24"/>
                    <a:pt x="43" y="23"/>
                    <a:pt x="40" y="22"/>
                  </a:cubicBezTo>
                  <a:cubicBezTo>
                    <a:pt x="37" y="21"/>
                    <a:pt x="34" y="20"/>
                    <a:pt x="31" y="20"/>
                  </a:cubicBezTo>
                  <a:cubicBezTo>
                    <a:pt x="30" y="20"/>
                    <a:pt x="30" y="20"/>
                    <a:pt x="30" y="20"/>
                  </a:cubicBezTo>
                  <a:cubicBezTo>
                    <a:pt x="30" y="20"/>
                    <a:pt x="31" y="20"/>
                    <a:pt x="31" y="20"/>
                  </a:cubicBezTo>
                  <a:cubicBezTo>
                    <a:pt x="36" y="22"/>
                    <a:pt x="41" y="24"/>
                    <a:pt x="46" y="24"/>
                  </a:cubicBezTo>
                  <a:cubicBezTo>
                    <a:pt x="47" y="24"/>
                    <a:pt x="48" y="24"/>
                    <a:pt x="49" y="24"/>
                  </a:cubicBezTo>
                  <a:cubicBezTo>
                    <a:pt x="61" y="24"/>
                    <a:pt x="72" y="20"/>
                    <a:pt x="82" y="16"/>
                  </a:cubicBezTo>
                  <a:cubicBezTo>
                    <a:pt x="84" y="16"/>
                    <a:pt x="86" y="15"/>
                    <a:pt x="88" y="14"/>
                  </a:cubicBezTo>
                  <a:cubicBezTo>
                    <a:pt x="88" y="14"/>
                    <a:pt x="88" y="14"/>
                    <a:pt x="88" y="14"/>
                  </a:cubicBezTo>
                  <a:cubicBezTo>
                    <a:pt x="87" y="13"/>
                    <a:pt x="87" y="12"/>
                    <a:pt x="87" y="12"/>
                  </a:cubicBezTo>
                  <a:cubicBezTo>
                    <a:pt x="88" y="10"/>
                    <a:pt x="91" y="9"/>
                    <a:pt x="94" y="7"/>
                  </a:cubicBezTo>
                  <a:cubicBezTo>
                    <a:pt x="97" y="7"/>
                    <a:pt x="99" y="6"/>
                    <a:pt x="100" y="5"/>
                  </a:cubicBezTo>
                  <a:cubicBezTo>
                    <a:pt x="101" y="4"/>
                    <a:pt x="101" y="4"/>
                    <a:pt x="101" y="4"/>
                  </a:cubicBezTo>
                  <a:cubicBezTo>
                    <a:pt x="92" y="6"/>
                    <a:pt x="84" y="9"/>
                    <a:pt x="77" y="14"/>
                  </a:cubicBezTo>
                  <a:close/>
                  <a:moveTo>
                    <a:pt x="126" y="98"/>
                  </a:moveTo>
                  <a:cubicBezTo>
                    <a:pt x="126" y="98"/>
                    <a:pt x="125" y="98"/>
                    <a:pt x="125" y="98"/>
                  </a:cubicBezTo>
                  <a:cubicBezTo>
                    <a:pt x="124" y="98"/>
                    <a:pt x="124" y="98"/>
                    <a:pt x="124" y="98"/>
                  </a:cubicBezTo>
                  <a:cubicBezTo>
                    <a:pt x="124" y="97"/>
                    <a:pt x="124" y="97"/>
                    <a:pt x="124" y="97"/>
                  </a:cubicBezTo>
                  <a:cubicBezTo>
                    <a:pt x="123" y="85"/>
                    <a:pt x="129" y="74"/>
                    <a:pt x="135" y="64"/>
                  </a:cubicBezTo>
                  <a:cubicBezTo>
                    <a:pt x="141" y="54"/>
                    <a:pt x="147" y="45"/>
                    <a:pt x="146" y="34"/>
                  </a:cubicBezTo>
                  <a:cubicBezTo>
                    <a:pt x="144" y="15"/>
                    <a:pt x="130" y="4"/>
                    <a:pt x="110" y="4"/>
                  </a:cubicBezTo>
                  <a:cubicBezTo>
                    <a:pt x="107" y="4"/>
                    <a:pt x="104" y="4"/>
                    <a:pt x="101" y="4"/>
                  </a:cubicBezTo>
                  <a:cubicBezTo>
                    <a:pt x="102" y="5"/>
                    <a:pt x="102" y="5"/>
                    <a:pt x="102" y="5"/>
                  </a:cubicBezTo>
                  <a:cubicBezTo>
                    <a:pt x="102" y="6"/>
                    <a:pt x="102" y="6"/>
                    <a:pt x="102" y="7"/>
                  </a:cubicBezTo>
                  <a:cubicBezTo>
                    <a:pt x="101" y="9"/>
                    <a:pt x="99" y="10"/>
                    <a:pt x="96" y="11"/>
                  </a:cubicBezTo>
                  <a:cubicBezTo>
                    <a:pt x="93" y="11"/>
                    <a:pt x="90" y="12"/>
                    <a:pt x="89" y="14"/>
                  </a:cubicBezTo>
                  <a:cubicBezTo>
                    <a:pt x="97" y="11"/>
                    <a:pt x="106" y="8"/>
                    <a:pt x="115" y="8"/>
                  </a:cubicBezTo>
                  <a:cubicBezTo>
                    <a:pt x="121" y="8"/>
                    <a:pt x="127" y="9"/>
                    <a:pt x="132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33" y="12"/>
                    <a:pt x="133" y="12"/>
                    <a:pt x="133" y="12"/>
                  </a:cubicBezTo>
                  <a:cubicBezTo>
                    <a:pt x="145" y="27"/>
                    <a:pt x="137" y="40"/>
                    <a:pt x="130" y="52"/>
                  </a:cubicBezTo>
                  <a:cubicBezTo>
                    <a:pt x="126" y="58"/>
                    <a:pt x="123" y="64"/>
                    <a:pt x="122" y="71"/>
                  </a:cubicBezTo>
                  <a:cubicBezTo>
                    <a:pt x="120" y="76"/>
                    <a:pt x="121" y="80"/>
                    <a:pt x="121" y="84"/>
                  </a:cubicBezTo>
                  <a:cubicBezTo>
                    <a:pt x="122" y="72"/>
                    <a:pt x="126" y="63"/>
                    <a:pt x="131" y="55"/>
                  </a:cubicBezTo>
                  <a:cubicBezTo>
                    <a:pt x="135" y="47"/>
                    <a:pt x="139" y="39"/>
                    <a:pt x="140" y="28"/>
                  </a:cubicBezTo>
                  <a:cubicBezTo>
                    <a:pt x="139" y="27"/>
                    <a:pt x="138" y="25"/>
                    <a:pt x="139" y="24"/>
                  </a:cubicBezTo>
                  <a:cubicBezTo>
                    <a:pt x="139" y="24"/>
                    <a:pt x="139" y="24"/>
                    <a:pt x="140" y="24"/>
                  </a:cubicBezTo>
                  <a:cubicBezTo>
                    <a:pt x="140" y="24"/>
                    <a:pt x="140" y="24"/>
                    <a:pt x="140" y="24"/>
                  </a:cubicBezTo>
                  <a:cubicBezTo>
                    <a:pt x="141" y="24"/>
                    <a:pt x="142" y="24"/>
                    <a:pt x="143" y="26"/>
                  </a:cubicBezTo>
                  <a:cubicBezTo>
                    <a:pt x="143" y="26"/>
                    <a:pt x="143" y="26"/>
                    <a:pt x="143" y="26"/>
                  </a:cubicBezTo>
                  <a:cubicBezTo>
                    <a:pt x="145" y="43"/>
                    <a:pt x="139" y="55"/>
                    <a:pt x="133" y="66"/>
                  </a:cubicBezTo>
                  <a:cubicBezTo>
                    <a:pt x="129" y="73"/>
                    <a:pt x="125" y="81"/>
                    <a:pt x="123" y="89"/>
                  </a:cubicBezTo>
                  <a:cubicBezTo>
                    <a:pt x="123" y="90"/>
                    <a:pt x="123" y="90"/>
                    <a:pt x="123" y="90"/>
                  </a:cubicBezTo>
                  <a:cubicBezTo>
                    <a:pt x="123" y="94"/>
                    <a:pt x="124" y="97"/>
                    <a:pt x="124" y="102"/>
                  </a:cubicBezTo>
                  <a:cubicBezTo>
                    <a:pt x="125" y="105"/>
                    <a:pt x="125" y="108"/>
                    <a:pt x="125" y="112"/>
                  </a:cubicBezTo>
                  <a:cubicBezTo>
                    <a:pt x="125" y="124"/>
                    <a:pt x="125" y="135"/>
                    <a:pt x="135" y="137"/>
                  </a:cubicBezTo>
                  <a:cubicBezTo>
                    <a:pt x="129" y="133"/>
                    <a:pt x="129" y="124"/>
                    <a:pt x="129" y="115"/>
                  </a:cubicBezTo>
                  <a:cubicBezTo>
                    <a:pt x="129" y="112"/>
                    <a:pt x="129" y="112"/>
                    <a:pt x="129" y="112"/>
                  </a:cubicBezTo>
                  <a:cubicBezTo>
                    <a:pt x="130" y="112"/>
                    <a:pt x="130" y="112"/>
                    <a:pt x="130" y="112"/>
                  </a:cubicBezTo>
                  <a:cubicBezTo>
                    <a:pt x="133" y="115"/>
                    <a:pt x="137" y="116"/>
                    <a:pt x="141" y="116"/>
                  </a:cubicBezTo>
                  <a:cubicBezTo>
                    <a:pt x="143" y="116"/>
                    <a:pt x="145" y="115"/>
                    <a:pt x="147" y="114"/>
                  </a:cubicBezTo>
                  <a:cubicBezTo>
                    <a:pt x="147" y="112"/>
                    <a:pt x="147" y="109"/>
                    <a:pt x="147" y="106"/>
                  </a:cubicBezTo>
                  <a:cubicBezTo>
                    <a:pt x="147" y="103"/>
                    <a:pt x="147" y="100"/>
                    <a:pt x="147" y="98"/>
                  </a:cubicBezTo>
                  <a:cubicBezTo>
                    <a:pt x="147" y="98"/>
                    <a:pt x="147" y="98"/>
                    <a:pt x="147" y="98"/>
                  </a:cubicBezTo>
                  <a:cubicBezTo>
                    <a:pt x="146" y="99"/>
                    <a:pt x="145" y="99"/>
                    <a:pt x="144" y="99"/>
                  </a:cubicBezTo>
                  <a:cubicBezTo>
                    <a:pt x="143" y="99"/>
                    <a:pt x="142" y="99"/>
                    <a:pt x="141" y="99"/>
                  </a:cubicBezTo>
                  <a:cubicBezTo>
                    <a:pt x="138" y="98"/>
                    <a:pt x="136" y="97"/>
                    <a:pt x="134" y="98"/>
                  </a:cubicBezTo>
                  <a:cubicBezTo>
                    <a:pt x="131" y="99"/>
                    <a:pt x="131" y="99"/>
                    <a:pt x="131" y="99"/>
                  </a:cubicBezTo>
                  <a:cubicBezTo>
                    <a:pt x="133" y="97"/>
                    <a:pt x="133" y="97"/>
                    <a:pt x="133" y="97"/>
                  </a:cubicBezTo>
                  <a:cubicBezTo>
                    <a:pt x="137" y="93"/>
                    <a:pt x="142" y="93"/>
                    <a:pt x="147" y="97"/>
                  </a:cubicBezTo>
                  <a:cubicBezTo>
                    <a:pt x="147" y="97"/>
                    <a:pt x="147" y="97"/>
                    <a:pt x="147" y="97"/>
                  </a:cubicBezTo>
                  <a:cubicBezTo>
                    <a:pt x="147" y="96"/>
                    <a:pt x="146" y="95"/>
                    <a:pt x="146" y="94"/>
                  </a:cubicBezTo>
                  <a:cubicBezTo>
                    <a:pt x="145" y="93"/>
                    <a:pt x="143" y="93"/>
                    <a:pt x="142" y="93"/>
                  </a:cubicBezTo>
                  <a:cubicBezTo>
                    <a:pt x="139" y="93"/>
                    <a:pt x="136" y="94"/>
                    <a:pt x="133" y="96"/>
                  </a:cubicBezTo>
                  <a:cubicBezTo>
                    <a:pt x="130" y="97"/>
                    <a:pt x="128" y="98"/>
                    <a:pt x="126" y="98"/>
                  </a:cubicBezTo>
                  <a:close/>
                  <a:moveTo>
                    <a:pt x="88" y="12"/>
                  </a:moveTo>
                  <a:cubicBezTo>
                    <a:pt x="90" y="11"/>
                    <a:pt x="93" y="10"/>
                    <a:pt x="95" y="9"/>
                  </a:cubicBezTo>
                  <a:cubicBezTo>
                    <a:pt x="98" y="8"/>
                    <a:pt x="100" y="8"/>
                    <a:pt x="101" y="7"/>
                  </a:cubicBezTo>
                  <a:cubicBezTo>
                    <a:pt x="101" y="7"/>
                    <a:pt x="101" y="6"/>
                    <a:pt x="101" y="6"/>
                  </a:cubicBezTo>
                  <a:cubicBezTo>
                    <a:pt x="99" y="7"/>
                    <a:pt x="97" y="8"/>
                    <a:pt x="95" y="9"/>
                  </a:cubicBezTo>
                  <a:cubicBezTo>
                    <a:pt x="92" y="10"/>
                    <a:pt x="89" y="11"/>
                    <a:pt x="88" y="12"/>
                  </a:cubicBezTo>
                  <a:close/>
                  <a:moveTo>
                    <a:pt x="56" y="21"/>
                  </a:moveTo>
                  <a:cubicBezTo>
                    <a:pt x="55" y="21"/>
                    <a:pt x="54" y="21"/>
                    <a:pt x="53" y="20"/>
                  </a:cubicBezTo>
                  <a:cubicBezTo>
                    <a:pt x="49" y="19"/>
                    <a:pt x="45" y="19"/>
                    <a:pt x="40" y="19"/>
                  </a:cubicBezTo>
                  <a:cubicBezTo>
                    <a:pt x="39" y="19"/>
                    <a:pt x="37" y="19"/>
                    <a:pt x="35" y="19"/>
                  </a:cubicBezTo>
                  <a:cubicBezTo>
                    <a:pt x="37" y="20"/>
                    <a:pt x="38" y="20"/>
                    <a:pt x="40" y="20"/>
                  </a:cubicBezTo>
                  <a:cubicBezTo>
                    <a:pt x="44" y="21"/>
                    <a:pt x="47" y="22"/>
                    <a:pt x="50" y="22"/>
                  </a:cubicBezTo>
                  <a:cubicBezTo>
                    <a:pt x="52" y="22"/>
                    <a:pt x="54" y="22"/>
                    <a:pt x="56" y="21"/>
                  </a:cubicBezTo>
                  <a:close/>
                  <a:moveTo>
                    <a:pt x="141" y="27"/>
                  </a:moveTo>
                  <a:cubicBezTo>
                    <a:pt x="141" y="26"/>
                    <a:pt x="141" y="26"/>
                    <a:pt x="140" y="25"/>
                  </a:cubicBezTo>
                  <a:cubicBezTo>
                    <a:pt x="141" y="26"/>
                    <a:pt x="141" y="27"/>
                    <a:pt x="141" y="27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28"/>
                    <a:pt x="141" y="28"/>
                    <a:pt x="141" y="28"/>
                  </a:cubicBezTo>
                  <a:cubicBezTo>
                    <a:pt x="141" y="40"/>
                    <a:pt x="136" y="48"/>
                    <a:pt x="132" y="56"/>
                  </a:cubicBezTo>
                  <a:cubicBezTo>
                    <a:pt x="128" y="64"/>
                    <a:pt x="123" y="72"/>
                    <a:pt x="123" y="84"/>
                  </a:cubicBezTo>
                  <a:cubicBezTo>
                    <a:pt x="125" y="77"/>
                    <a:pt x="128" y="71"/>
                    <a:pt x="131" y="66"/>
                  </a:cubicBezTo>
                  <a:cubicBezTo>
                    <a:pt x="138" y="54"/>
                    <a:pt x="144" y="43"/>
                    <a:pt x="141" y="27"/>
                  </a:cubicBezTo>
                  <a:close/>
                  <a:moveTo>
                    <a:pt x="145" y="98"/>
                  </a:moveTo>
                  <a:cubicBezTo>
                    <a:pt x="142" y="95"/>
                    <a:pt x="139" y="95"/>
                    <a:pt x="136" y="96"/>
                  </a:cubicBezTo>
                  <a:cubicBezTo>
                    <a:pt x="138" y="96"/>
                    <a:pt x="140" y="97"/>
                    <a:pt x="141" y="97"/>
                  </a:cubicBezTo>
                  <a:cubicBezTo>
                    <a:pt x="143" y="98"/>
                    <a:pt x="144" y="98"/>
                    <a:pt x="145" y="98"/>
                  </a:cubicBezTo>
                  <a:close/>
                  <a:moveTo>
                    <a:pt x="132" y="100"/>
                  </a:moveTo>
                  <a:cubicBezTo>
                    <a:pt x="142" y="100"/>
                    <a:pt x="142" y="100"/>
                    <a:pt x="142" y="100"/>
                  </a:cubicBezTo>
                  <a:cubicBezTo>
                    <a:pt x="143" y="100"/>
                    <a:pt x="143" y="100"/>
                    <a:pt x="143" y="100"/>
                  </a:cubicBezTo>
                  <a:cubicBezTo>
                    <a:pt x="146" y="102"/>
                    <a:pt x="146" y="108"/>
                    <a:pt x="146" y="113"/>
                  </a:cubicBezTo>
                  <a:cubicBezTo>
                    <a:pt x="146" y="114"/>
                    <a:pt x="146" y="114"/>
                    <a:pt x="146" y="114"/>
                  </a:cubicBezTo>
                  <a:cubicBezTo>
                    <a:pt x="145" y="114"/>
                    <a:pt x="145" y="114"/>
                    <a:pt x="145" y="114"/>
                  </a:cubicBezTo>
                  <a:cubicBezTo>
                    <a:pt x="138" y="115"/>
                    <a:pt x="132" y="112"/>
                    <a:pt x="130" y="108"/>
                  </a:cubicBezTo>
                  <a:cubicBezTo>
                    <a:pt x="129" y="105"/>
                    <a:pt x="129" y="102"/>
                    <a:pt x="132" y="100"/>
                  </a:cubicBezTo>
                  <a:close/>
                  <a:moveTo>
                    <a:pt x="142" y="101"/>
                  </a:moveTo>
                  <a:cubicBezTo>
                    <a:pt x="133" y="101"/>
                    <a:pt x="133" y="101"/>
                    <a:pt x="133" y="101"/>
                  </a:cubicBezTo>
                  <a:cubicBezTo>
                    <a:pt x="131" y="103"/>
                    <a:pt x="130" y="105"/>
                    <a:pt x="131" y="107"/>
                  </a:cubicBezTo>
                  <a:cubicBezTo>
                    <a:pt x="133" y="111"/>
                    <a:pt x="138" y="113"/>
                    <a:pt x="144" y="112"/>
                  </a:cubicBezTo>
                  <a:cubicBezTo>
                    <a:pt x="145" y="106"/>
                    <a:pt x="144" y="103"/>
                    <a:pt x="142" y="101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8" name="Freeform 51"/>
            <p:cNvSpPr>
              <a:spLocks noEditPoints="1"/>
            </p:cNvSpPr>
            <p:nvPr/>
          </p:nvSpPr>
          <p:spPr bwMode="auto">
            <a:xfrm rot="16200000" flipV="1">
              <a:off x="5232723" y="721157"/>
              <a:ext cx="424100" cy="544581"/>
            </a:xfrm>
            <a:custGeom>
              <a:avLst/>
              <a:gdLst>
                <a:gd name="T0" fmla="*/ 47 w 135"/>
                <a:gd name="T1" fmla="*/ 133 h 153"/>
                <a:gd name="T2" fmla="*/ 91 w 135"/>
                <a:gd name="T3" fmla="*/ 114 h 153"/>
                <a:gd name="T4" fmla="*/ 47 w 135"/>
                <a:gd name="T5" fmla="*/ 138 h 153"/>
                <a:gd name="T6" fmla="*/ 0 w 135"/>
                <a:gd name="T7" fmla="*/ 124 h 153"/>
                <a:gd name="T8" fmla="*/ 4 w 135"/>
                <a:gd name="T9" fmla="*/ 133 h 153"/>
                <a:gd name="T10" fmla="*/ 97 w 135"/>
                <a:gd name="T11" fmla="*/ 109 h 153"/>
                <a:gd name="T12" fmla="*/ 100 w 135"/>
                <a:gd name="T13" fmla="*/ 94 h 153"/>
                <a:gd name="T14" fmla="*/ 125 w 135"/>
                <a:gd name="T15" fmla="*/ 22 h 153"/>
                <a:gd name="T16" fmla="*/ 101 w 135"/>
                <a:gd name="T17" fmla="*/ 15 h 153"/>
                <a:gd name="T18" fmla="*/ 114 w 135"/>
                <a:gd name="T19" fmla="*/ 5 h 153"/>
                <a:gd name="T20" fmla="*/ 132 w 135"/>
                <a:gd name="T21" fmla="*/ 30 h 153"/>
                <a:gd name="T22" fmla="*/ 107 w 135"/>
                <a:gd name="T23" fmla="*/ 106 h 153"/>
                <a:gd name="T24" fmla="*/ 100 w 135"/>
                <a:gd name="T25" fmla="*/ 137 h 153"/>
                <a:gd name="T26" fmla="*/ 95 w 135"/>
                <a:gd name="T27" fmla="*/ 113 h 153"/>
                <a:gd name="T28" fmla="*/ 47 w 135"/>
                <a:gd name="T29" fmla="*/ 133 h 153"/>
                <a:gd name="T30" fmla="*/ 102 w 135"/>
                <a:gd name="T31" fmla="*/ 107 h 153"/>
                <a:gd name="T32" fmla="*/ 128 w 135"/>
                <a:gd name="T33" fmla="*/ 36 h 153"/>
                <a:gd name="T34" fmla="*/ 102 w 135"/>
                <a:gd name="T35" fmla="*/ 107 h 153"/>
                <a:gd name="T36" fmla="*/ 114 w 135"/>
                <a:gd name="T37" fmla="*/ 110 h 153"/>
                <a:gd name="T38" fmla="*/ 118 w 135"/>
                <a:gd name="T39" fmla="*/ 128 h 153"/>
                <a:gd name="T40" fmla="*/ 114 w 135"/>
                <a:gd name="T41" fmla="*/ 110 h 153"/>
                <a:gd name="T42" fmla="*/ 104 w 135"/>
                <a:gd name="T43" fmla="*/ 110 h 153"/>
                <a:gd name="T44" fmla="*/ 102 w 135"/>
                <a:gd name="T45" fmla="*/ 131 h 153"/>
                <a:gd name="T46" fmla="*/ 115 w 135"/>
                <a:gd name="T47" fmla="*/ 133 h 153"/>
                <a:gd name="T48" fmla="*/ 104 w 135"/>
                <a:gd name="T49" fmla="*/ 11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5" h="153">
                  <a:moveTo>
                    <a:pt x="47" y="133"/>
                  </a:moveTo>
                  <a:cubicBezTo>
                    <a:pt x="62" y="133"/>
                    <a:pt x="76" y="119"/>
                    <a:pt x="91" y="114"/>
                  </a:cubicBezTo>
                  <a:cubicBezTo>
                    <a:pt x="82" y="120"/>
                    <a:pt x="63" y="134"/>
                    <a:pt x="47" y="138"/>
                  </a:cubicBezTo>
                  <a:cubicBezTo>
                    <a:pt x="28" y="143"/>
                    <a:pt x="0" y="144"/>
                    <a:pt x="0" y="124"/>
                  </a:cubicBezTo>
                  <a:cubicBezTo>
                    <a:pt x="6" y="123"/>
                    <a:pt x="1" y="132"/>
                    <a:pt x="4" y="133"/>
                  </a:cubicBezTo>
                  <a:cubicBezTo>
                    <a:pt x="38" y="148"/>
                    <a:pt x="65" y="113"/>
                    <a:pt x="97" y="109"/>
                  </a:cubicBezTo>
                  <a:cubicBezTo>
                    <a:pt x="98" y="104"/>
                    <a:pt x="100" y="100"/>
                    <a:pt x="100" y="94"/>
                  </a:cubicBezTo>
                  <a:cubicBezTo>
                    <a:pt x="109" y="85"/>
                    <a:pt x="131" y="46"/>
                    <a:pt x="125" y="22"/>
                  </a:cubicBezTo>
                  <a:cubicBezTo>
                    <a:pt x="123" y="12"/>
                    <a:pt x="109" y="0"/>
                    <a:pt x="101" y="15"/>
                  </a:cubicBezTo>
                  <a:cubicBezTo>
                    <a:pt x="97" y="9"/>
                    <a:pt x="107" y="4"/>
                    <a:pt x="114" y="5"/>
                  </a:cubicBezTo>
                  <a:cubicBezTo>
                    <a:pt x="125" y="6"/>
                    <a:pt x="131" y="18"/>
                    <a:pt x="132" y="30"/>
                  </a:cubicBezTo>
                  <a:cubicBezTo>
                    <a:pt x="135" y="56"/>
                    <a:pt x="111" y="90"/>
                    <a:pt x="107" y="106"/>
                  </a:cubicBezTo>
                  <a:cubicBezTo>
                    <a:pt x="133" y="105"/>
                    <a:pt x="126" y="153"/>
                    <a:pt x="100" y="137"/>
                  </a:cubicBezTo>
                  <a:cubicBezTo>
                    <a:pt x="97" y="130"/>
                    <a:pt x="98" y="120"/>
                    <a:pt x="95" y="113"/>
                  </a:cubicBezTo>
                  <a:cubicBezTo>
                    <a:pt x="78" y="113"/>
                    <a:pt x="63" y="127"/>
                    <a:pt x="47" y="133"/>
                  </a:cubicBezTo>
                  <a:close/>
                  <a:moveTo>
                    <a:pt x="102" y="107"/>
                  </a:moveTo>
                  <a:cubicBezTo>
                    <a:pt x="112" y="84"/>
                    <a:pt x="130" y="63"/>
                    <a:pt x="128" y="36"/>
                  </a:cubicBezTo>
                  <a:cubicBezTo>
                    <a:pt x="126" y="65"/>
                    <a:pt x="105" y="83"/>
                    <a:pt x="102" y="107"/>
                  </a:cubicBezTo>
                  <a:close/>
                  <a:moveTo>
                    <a:pt x="114" y="110"/>
                  </a:moveTo>
                  <a:cubicBezTo>
                    <a:pt x="117" y="118"/>
                    <a:pt x="121" y="121"/>
                    <a:pt x="118" y="128"/>
                  </a:cubicBezTo>
                  <a:cubicBezTo>
                    <a:pt x="128" y="125"/>
                    <a:pt x="119" y="112"/>
                    <a:pt x="114" y="110"/>
                  </a:cubicBezTo>
                  <a:close/>
                  <a:moveTo>
                    <a:pt x="104" y="110"/>
                  </a:moveTo>
                  <a:cubicBezTo>
                    <a:pt x="100" y="114"/>
                    <a:pt x="100" y="125"/>
                    <a:pt x="102" y="131"/>
                  </a:cubicBezTo>
                  <a:cubicBezTo>
                    <a:pt x="108" y="132"/>
                    <a:pt x="110" y="135"/>
                    <a:pt x="115" y="133"/>
                  </a:cubicBezTo>
                  <a:cubicBezTo>
                    <a:pt x="120" y="121"/>
                    <a:pt x="114" y="111"/>
                    <a:pt x="104" y="110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  <p:sp>
          <p:nvSpPr>
            <p:cNvPr id="19" name="Freeform 52"/>
            <p:cNvSpPr>
              <a:spLocks noEditPoints="1"/>
            </p:cNvSpPr>
            <p:nvPr/>
          </p:nvSpPr>
          <p:spPr bwMode="auto">
            <a:xfrm rot="16200000" flipV="1">
              <a:off x="5241796" y="749729"/>
              <a:ext cx="428541" cy="491879"/>
            </a:xfrm>
            <a:custGeom>
              <a:avLst/>
              <a:gdLst>
                <a:gd name="T0" fmla="*/ 0 w 136"/>
                <a:gd name="T1" fmla="*/ 120 h 138"/>
                <a:gd name="T2" fmla="*/ 4 w 136"/>
                <a:gd name="T3" fmla="*/ 120 h 138"/>
                <a:gd name="T4" fmla="*/ 23 w 136"/>
                <a:gd name="T5" fmla="*/ 132 h 138"/>
                <a:gd name="T6" fmla="*/ 97 w 136"/>
                <a:gd name="T7" fmla="*/ 104 h 138"/>
                <a:gd name="T8" fmla="*/ 100 w 136"/>
                <a:gd name="T9" fmla="*/ 90 h 138"/>
                <a:gd name="T10" fmla="*/ 103 w 136"/>
                <a:gd name="T11" fmla="*/ 11 h 138"/>
                <a:gd name="T12" fmla="*/ 101 w 136"/>
                <a:gd name="T13" fmla="*/ 6 h 138"/>
                <a:gd name="T14" fmla="*/ 134 w 136"/>
                <a:gd name="T15" fmla="*/ 26 h 138"/>
                <a:gd name="T16" fmla="*/ 125 w 136"/>
                <a:gd name="T17" fmla="*/ 119 h 138"/>
                <a:gd name="T18" fmla="*/ 100 w 136"/>
                <a:gd name="T19" fmla="*/ 133 h 138"/>
                <a:gd name="T20" fmla="*/ 96 w 136"/>
                <a:gd name="T21" fmla="*/ 110 h 138"/>
                <a:gd name="T22" fmla="*/ 87 w 136"/>
                <a:gd name="T23" fmla="*/ 115 h 138"/>
                <a:gd name="T24" fmla="*/ 5 w 136"/>
                <a:gd name="T25" fmla="*/ 129 h 138"/>
                <a:gd name="T26" fmla="*/ 48 w 136"/>
                <a:gd name="T27" fmla="*/ 134 h 138"/>
                <a:gd name="T28" fmla="*/ 48 w 136"/>
                <a:gd name="T29" fmla="*/ 129 h 138"/>
                <a:gd name="T30" fmla="*/ 65 w 136"/>
                <a:gd name="T31" fmla="*/ 120 h 138"/>
                <a:gd name="T32" fmla="*/ 97 w 136"/>
                <a:gd name="T33" fmla="*/ 108 h 138"/>
                <a:gd name="T34" fmla="*/ 97 w 136"/>
                <a:gd name="T35" fmla="*/ 109 h 138"/>
                <a:gd name="T36" fmla="*/ 111 w 136"/>
                <a:gd name="T37" fmla="*/ 135 h 138"/>
                <a:gd name="T38" fmla="*/ 118 w 136"/>
                <a:gd name="T39" fmla="*/ 125 h 138"/>
                <a:gd name="T40" fmla="*/ 117 w 136"/>
                <a:gd name="T41" fmla="*/ 129 h 138"/>
                <a:gd name="T42" fmla="*/ 108 w 136"/>
                <a:gd name="T43" fmla="*/ 129 h 138"/>
                <a:gd name="T44" fmla="*/ 103 w 136"/>
                <a:gd name="T45" fmla="*/ 128 h 138"/>
                <a:gd name="T46" fmla="*/ 105 w 136"/>
                <a:gd name="T47" fmla="*/ 105 h 138"/>
                <a:gd name="T48" fmla="*/ 118 w 136"/>
                <a:gd name="T49" fmla="*/ 124 h 138"/>
                <a:gd name="T50" fmla="*/ 114 w 136"/>
                <a:gd name="T51" fmla="*/ 105 h 138"/>
                <a:gd name="T52" fmla="*/ 108 w 136"/>
                <a:gd name="T53" fmla="*/ 102 h 138"/>
                <a:gd name="T54" fmla="*/ 115 w 136"/>
                <a:gd name="T55" fmla="*/ 82 h 138"/>
                <a:gd name="T56" fmla="*/ 102 w 136"/>
                <a:gd name="T57" fmla="*/ 7 h 138"/>
                <a:gd name="T58" fmla="*/ 127 w 136"/>
                <a:gd name="T59" fmla="*/ 18 h 138"/>
                <a:gd name="T60" fmla="*/ 98 w 136"/>
                <a:gd name="T61" fmla="*/ 105 h 138"/>
                <a:gd name="T62" fmla="*/ 23 w 136"/>
                <a:gd name="T63" fmla="*/ 133 h 138"/>
                <a:gd name="T64" fmla="*/ 104 w 136"/>
                <a:gd name="T65" fmla="*/ 127 h 138"/>
                <a:gd name="T66" fmla="*/ 115 w 136"/>
                <a:gd name="T67" fmla="*/ 113 h 138"/>
                <a:gd name="T68" fmla="*/ 89 w 136"/>
                <a:gd name="T69" fmla="*/ 110 h 138"/>
                <a:gd name="T70" fmla="*/ 74 w 136"/>
                <a:gd name="T71" fmla="*/ 118 h 138"/>
                <a:gd name="T72" fmla="*/ 4 w 136"/>
                <a:gd name="T73" fmla="*/ 127 h 138"/>
                <a:gd name="T74" fmla="*/ 2 w 136"/>
                <a:gd name="T75" fmla="*/ 121 h 138"/>
                <a:gd name="T76" fmla="*/ 120 w 136"/>
                <a:gd name="T77" fmla="*/ 123 h 138"/>
                <a:gd name="T78" fmla="*/ 102 w 136"/>
                <a:gd name="T79" fmla="*/ 108 h 138"/>
                <a:gd name="T80" fmla="*/ 128 w 136"/>
                <a:gd name="T81" fmla="*/ 32 h 138"/>
                <a:gd name="T82" fmla="*/ 104 w 136"/>
                <a:gd name="T83" fmla="*/ 103 h 138"/>
                <a:gd name="T84" fmla="*/ 116 w 136"/>
                <a:gd name="T85" fmla="*/ 72 h 138"/>
                <a:gd name="T86" fmla="*/ 128 w 136"/>
                <a:gd name="T87" fmla="*/ 4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36" h="138">
                  <a:moveTo>
                    <a:pt x="26" y="138"/>
                  </a:moveTo>
                  <a:cubicBezTo>
                    <a:pt x="16" y="138"/>
                    <a:pt x="9" y="136"/>
                    <a:pt x="5" y="131"/>
                  </a:cubicBezTo>
                  <a:cubicBezTo>
                    <a:pt x="2" y="129"/>
                    <a:pt x="0" y="125"/>
                    <a:pt x="0" y="120"/>
                  </a:cubicBezTo>
                  <a:cubicBezTo>
                    <a:pt x="0" y="120"/>
                    <a:pt x="0" y="120"/>
                    <a:pt x="0" y="120"/>
                  </a:cubicBezTo>
                  <a:cubicBezTo>
                    <a:pt x="1" y="119"/>
                    <a:pt x="1" y="119"/>
                    <a:pt x="1" y="119"/>
                  </a:cubicBezTo>
                  <a:cubicBezTo>
                    <a:pt x="2" y="119"/>
                    <a:pt x="3" y="119"/>
                    <a:pt x="4" y="120"/>
                  </a:cubicBezTo>
                  <a:cubicBezTo>
                    <a:pt x="5" y="121"/>
                    <a:pt x="5" y="123"/>
                    <a:pt x="5" y="124"/>
                  </a:cubicBezTo>
                  <a:cubicBezTo>
                    <a:pt x="5" y="126"/>
                    <a:pt x="5" y="128"/>
                    <a:pt x="6" y="128"/>
                  </a:cubicBezTo>
                  <a:cubicBezTo>
                    <a:pt x="11" y="131"/>
                    <a:pt x="17" y="132"/>
                    <a:pt x="23" y="132"/>
                  </a:cubicBezTo>
                  <a:cubicBezTo>
                    <a:pt x="37" y="132"/>
                    <a:pt x="49" y="125"/>
                    <a:pt x="63" y="118"/>
                  </a:cubicBezTo>
                  <a:cubicBezTo>
                    <a:pt x="74" y="112"/>
                    <a:pt x="85" y="106"/>
                    <a:pt x="97" y="104"/>
                  </a:cubicBezTo>
                  <a:cubicBezTo>
                    <a:pt x="97" y="104"/>
                    <a:pt x="97" y="104"/>
                    <a:pt x="97" y="104"/>
                  </a:cubicBezTo>
                  <a:cubicBezTo>
                    <a:pt x="99" y="100"/>
                    <a:pt x="100" y="96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0" y="90"/>
                    <a:pt x="100" y="90"/>
                    <a:pt x="100" y="90"/>
                  </a:cubicBezTo>
                  <a:cubicBezTo>
                    <a:pt x="109" y="81"/>
                    <a:pt x="132" y="42"/>
                    <a:pt x="125" y="18"/>
                  </a:cubicBezTo>
                  <a:cubicBezTo>
                    <a:pt x="124" y="12"/>
                    <a:pt x="117" y="4"/>
                    <a:pt x="111" y="4"/>
                  </a:cubicBezTo>
                  <a:cubicBezTo>
                    <a:pt x="108" y="4"/>
                    <a:pt x="105" y="7"/>
                    <a:pt x="103" y="11"/>
                  </a:cubicBezTo>
                  <a:cubicBezTo>
                    <a:pt x="102" y="12"/>
                    <a:pt x="102" y="12"/>
                    <a:pt x="102" y="12"/>
                  </a:cubicBezTo>
                  <a:cubicBezTo>
                    <a:pt x="101" y="11"/>
                    <a:pt x="101" y="11"/>
                    <a:pt x="101" y="11"/>
                  </a:cubicBezTo>
                  <a:cubicBezTo>
                    <a:pt x="100" y="9"/>
                    <a:pt x="100" y="8"/>
                    <a:pt x="101" y="6"/>
                  </a:cubicBezTo>
                  <a:cubicBezTo>
                    <a:pt x="103" y="2"/>
                    <a:pt x="109" y="0"/>
                    <a:pt x="114" y="0"/>
                  </a:cubicBezTo>
                  <a:cubicBezTo>
                    <a:pt x="114" y="0"/>
                    <a:pt x="114" y="0"/>
                    <a:pt x="115" y="0"/>
                  </a:cubicBezTo>
                  <a:cubicBezTo>
                    <a:pt x="127" y="1"/>
                    <a:pt x="133" y="14"/>
                    <a:pt x="134" y="26"/>
                  </a:cubicBezTo>
                  <a:cubicBezTo>
                    <a:pt x="136" y="44"/>
                    <a:pt x="125" y="66"/>
                    <a:pt x="117" y="83"/>
                  </a:cubicBezTo>
                  <a:cubicBezTo>
                    <a:pt x="113" y="90"/>
                    <a:pt x="110" y="96"/>
                    <a:pt x="109" y="101"/>
                  </a:cubicBezTo>
                  <a:cubicBezTo>
                    <a:pt x="120" y="101"/>
                    <a:pt x="125" y="110"/>
                    <a:pt x="125" y="119"/>
                  </a:cubicBezTo>
                  <a:cubicBezTo>
                    <a:pt x="125" y="128"/>
                    <a:pt x="120" y="137"/>
                    <a:pt x="111" y="137"/>
                  </a:cubicBezTo>
                  <a:cubicBezTo>
                    <a:pt x="107" y="137"/>
                    <a:pt x="104" y="136"/>
                    <a:pt x="100" y="134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100" y="133"/>
                    <a:pt x="100" y="133"/>
                    <a:pt x="100" y="133"/>
                  </a:cubicBezTo>
                  <a:cubicBezTo>
                    <a:pt x="98" y="130"/>
                    <a:pt x="98" y="125"/>
                    <a:pt x="97" y="120"/>
                  </a:cubicBezTo>
                  <a:cubicBezTo>
                    <a:pt x="97" y="116"/>
                    <a:pt x="97" y="113"/>
                    <a:pt x="96" y="110"/>
                  </a:cubicBezTo>
                  <a:cubicBezTo>
                    <a:pt x="95" y="110"/>
                    <a:pt x="95" y="110"/>
                    <a:pt x="94" y="110"/>
                  </a:cubicBezTo>
                  <a:cubicBezTo>
                    <a:pt x="92" y="111"/>
                    <a:pt x="92" y="111"/>
                    <a:pt x="92" y="111"/>
                  </a:cubicBezTo>
                  <a:cubicBezTo>
                    <a:pt x="91" y="112"/>
                    <a:pt x="89" y="113"/>
                    <a:pt x="87" y="115"/>
                  </a:cubicBezTo>
                  <a:cubicBezTo>
                    <a:pt x="77" y="121"/>
                    <a:pt x="61" y="132"/>
                    <a:pt x="48" y="135"/>
                  </a:cubicBezTo>
                  <a:cubicBezTo>
                    <a:pt x="41" y="137"/>
                    <a:pt x="33" y="138"/>
                    <a:pt x="26" y="138"/>
                  </a:cubicBezTo>
                  <a:close/>
                  <a:moveTo>
                    <a:pt x="5" y="129"/>
                  </a:moveTo>
                  <a:cubicBezTo>
                    <a:pt x="5" y="130"/>
                    <a:pt x="5" y="130"/>
                    <a:pt x="6" y="130"/>
                  </a:cubicBezTo>
                  <a:cubicBezTo>
                    <a:pt x="10" y="134"/>
                    <a:pt x="17" y="137"/>
                    <a:pt x="26" y="137"/>
                  </a:cubicBezTo>
                  <a:cubicBezTo>
                    <a:pt x="33" y="137"/>
                    <a:pt x="41" y="135"/>
                    <a:pt x="48" y="134"/>
                  </a:cubicBezTo>
                  <a:cubicBezTo>
                    <a:pt x="61" y="130"/>
                    <a:pt x="76" y="120"/>
                    <a:pt x="86" y="114"/>
                  </a:cubicBezTo>
                  <a:cubicBezTo>
                    <a:pt x="82" y="115"/>
                    <a:pt x="78" y="117"/>
                    <a:pt x="75" y="119"/>
                  </a:cubicBezTo>
                  <a:cubicBezTo>
                    <a:pt x="66" y="124"/>
                    <a:pt x="57" y="129"/>
                    <a:pt x="48" y="129"/>
                  </a:cubicBezTo>
                  <a:cubicBezTo>
                    <a:pt x="44" y="129"/>
                    <a:pt x="44" y="129"/>
                    <a:pt x="44" y="129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4" y="126"/>
                    <a:pt x="59" y="123"/>
                    <a:pt x="65" y="120"/>
                  </a:cubicBezTo>
                  <a:cubicBezTo>
                    <a:pt x="75" y="114"/>
                    <a:pt x="85" y="108"/>
                    <a:pt x="96" y="108"/>
                  </a:cubicBezTo>
                  <a:cubicBezTo>
                    <a:pt x="96" y="108"/>
                    <a:pt x="96" y="108"/>
                    <a:pt x="96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8"/>
                    <a:pt x="97" y="108"/>
                    <a:pt x="97" y="108"/>
                  </a:cubicBezTo>
                  <a:cubicBezTo>
                    <a:pt x="97" y="109"/>
                    <a:pt x="97" y="109"/>
                    <a:pt x="97" y="109"/>
                  </a:cubicBezTo>
                  <a:cubicBezTo>
                    <a:pt x="98" y="112"/>
                    <a:pt x="99" y="116"/>
                    <a:pt x="99" y="120"/>
                  </a:cubicBezTo>
                  <a:cubicBezTo>
                    <a:pt x="99" y="124"/>
                    <a:pt x="100" y="129"/>
                    <a:pt x="101" y="132"/>
                  </a:cubicBezTo>
                  <a:cubicBezTo>
                    <a:pt x="104" y="134"/>
                    <a:pt x="108" y="135"/>
                    <a:pt x="111" y="135"/>
                  </a:cubicBezTo>
                  <a:cubicBezTo>
                    <a:pt x="118" y="135"/>
                    <a:pt x="122" y="129"/>
                    <a:pt x="123" y="123"/>
                  </a:cubicBezTo>
                  <a:cubicBezTo>
                    <a:pt x="122" y="124"/>
                    <a:pt x="121" y="125"/>
                    <a:pt x="119" y="125"/>
                  </a:cubicBezTo>
                  <a:cubicBezTo>
                    <a:pt x="118" y="125"/>
                    <a:pt x="118" y="125"/>
                    <a:pt x="118" y="125"/>
                  </a:cubicBezTo>
                  <a:cubicBezTo>
                    <a:pt x="118" y="127"/>
                    <a:pt x="117" y="128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7" y="129"/>
                    <a:pt x="117" y="129"/>
                    <a:pt x="117" y="129"/>
                  </a:cubicBezTo>
                  <a:cubicBezTo>
                    <a:pt x="115" y="130"/>
                    <a:pt x="114" y="130"/>
                    <a:pt x="113" y="130"/>
                  </a:cubicBezTo>
                  <a:cubicBezTo>
                    <a:pt x="113" y="130"/>
                    <a:pt x="113" y="130"/>
                    <a:pt x="113" y="130"/>
                  </a:cubicBezTo>
                  <a:cubicBezTo>
                    <a:pt x="111" y="130"/>
                    <a:pt x="109" y="130"/>
                    <a:pt x="108" y="129"/>
                  </a:cubicBezTo>
                  <a:cubicBezTo>
                    <a:pt x="106" y="129"/>
                    <a:pt x="105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3" y="128"/>
                    <a:pt x="103" y="128"/>
                    <a:pt x="103" y="128"/>
                  </a:cubicBezTo>
                  <a:cubicBezTo>
                    <a:pt x="100" y="122"/>
                    <a:pt x="100" y="110"/>
                    <a:pt x="104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05" y="105"/>
                    <a:pt x="105" y="105"/>
                    <a:pt x="105" y="105"/>
                  </a:cubicBezTo>
                  <a:cubicBezTo>
                    <a:pt x="110" y="106"/>
                    <a:pt x="114" y="108"/>
                    <a:pt x="116" y="112"/>
                  </a:cubicBezTo>
                  <a:cubicBezTo>
                    <a:pt x="118" y="116"/>
                    <a:pt x="119" y="120"/>
                    <a:pt x="118" y="124"/>
                  </a:cubicBezTo>
                  <a:cubicBezTo>
                    <a:pt x="118" y="124"/>
                    <a:pt x="118" y="124"/>
                    <a:pt x="118" y="124"/>
                  </a:cubicBezTo>
                  <a:cubicBezTo>
                    <a:pt x="121" y="119"/>
                    <a:pt x="119" y="116"/>
                    <a:pt x="117" y="112"/>
                  </a:cubicBezTo>
                  <a:cubicBezTo>
                    <a:pt x="116" y="110"/>
                    <a:pt x="115" y="109"/>
                    <a:pt x="114" y="106"/>
                  </a:cubicBezTo>
                  <a:cubicBezTo>
                    <a:pt x="114" y="105"/>
                    <a:pt x="114" y="105"/>
                    <a:pt x="114" y="105"/>
                  </a:cubicBezTo>
                  <a:cubicBezTo>
                    <a:pt x="115" y="105"/>
                    <a:pt x="115" y="105"/>
                    <a:pt x="115" y="105"/>
                  </a:cubicBezTo>
                  <a:cubicBezTo>
                    <a:pt x="117" y="106"/>
                    <a:pt x="121" y="109"/>
                    <a:pt x="123" y="113"/>
                  </a:cubicBezTo>
                  <a:cubicBezTo>
                    <a:pt x="121" y="107"/>
                    <a:pt x="116" y="102"/>
                    <a:pt x="108" y="102"/>
                  </a:cubicBezTo>
                  <a:cubicBezTo>
                    <a:pt x="107" y="102"/>
                    <a:pt x="107" y="102"/>
                    <a:pt x="107" y="102"/>
                  </a:cubicBezTo>
                  <a:cubicBezTo>
                    <a:pt x="107" y="101"/>
                    <a:pt x="107" y="101"/>
                    <a:pt x="107" y="101"/>
                  </a:cubicBezTo>
                  <a:cubicBezTo>
                    <a:pt x="108" y="97"/>
                    <a:pt x="112" y="90"/>
                    <a:pt x="115" y="82"/>
                  </a:cubicBezTo>
                  <a:cubicBezTo>
                    <a:pt x="124" y="65"/>
                    <a:pt x="134" y="44"/>
                    <a:pt x="133" y="26"/>
                  </a:cubicBezTo>
                  <a:cubicBezTo>
                    <a:pt x="131" y="15"/>
                    <a:pt x="126" y="3"/>
                    <a:pt x="115" y="2"/>
                  </a:cubicBezTo>
                  <a:cubicBezTo>
                    <a:pt x="110" y="1"/>
                    <a:pt x="104" y="4"/>
                    <a:pt x="102" y="7"/>
                  </a:cubicBezTo>
                  <a:cubicBezTo>
                    <a:pt x="102" y="7"/>
                    <a:pt x="102" y="8"/>
                    <a:pt x="102" y="9"/>
                  </a:cubicBezTo>
                  <a:cubicBezTo>
                    <a:pt x="105" y="4"/>
                    <a:pt x="109" y="3"/>
                    <a:pt x="111" y="3"/>
                  </a:cubicBezTo>
                  <a:cubicBezTo>
                    <a:pt x="118" y="3"/>
                    <a:pt x="125" y="11"/>
                    <a:pt x="127" y="18"/>
                  </a:cubicBezTo>
                  <a:cubicBezTo>
                    <a:pt x="133" y="42"/>
                    <a:pt x="110" y="81"/>
                    <a:pt x="101" y="91"/>
                  </a:cubicBezTo>
                  <a:cubicBezTo>
                    <a:pt x="102" y="96"/>
                    <a:pt x="100" y="100"/>
                    <a:pt x="99" y="104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98" y="105"/>
                    <a:pt x="98" y="105"/>
                    <a:pt x="98" y="105"/>
                  </a:cubicBezTo>
                  <a:cubicBezTo>
                    <a:pt x="86" y="107"/>
                    <a:pt x="75" y="113"/>
                    <a:pt x="64" y="119"/>
                  </a:cubicBezTo>
                  <a:cubicBezTo>
                    <a:pt x="51" y="126"/>
                    <a:pt x="37" y="133"/>
                    <a:pt x="23" y="133"/>
                  </a:cubicBezTo>
                  <a:cubicBezTo>
                    <a:pt x="17" y="133"/>
                    <a:pt x="11" y="132"/>
                    <a:pt x="5" y="129"/>
                  </a:cubicBezTo>
                  <a:cubicBezTo>
                    <a:pt x="5" y="129"/>
                    <a:pt x="5" y="129"/>
                    <a:pt x="5" y="129"/>
                  </a:cubicBezTo>
                  <a:close/>
                  <a:moveTo>
                    <a:pt x="104" y="127"/>
                  </a:moveTo>
                  <a:cubicBezTo>
                    <a:pt x="106" y="127"/>
                    <a:pt x="107" y="127"/>
                    <a:pt x="108" y="128"/>
                  </a:cubicBezTo>
                  <a:cubicBezTo>
                    <a:pt x="111" y="129"/>
                    <a:pt x="113" y="129"/>
                    <a:pt x="116" y="128"/>
                  </a:cubicBezTo>
                  <a:cubicBezTo>
                    <a:pt x="118" y="123"/>
                    <a:pt x="118" y="117"/>
                    <a:pt x="115" y="113"/>
                  </a:cubicBezTo>
                  <a:cubicBezTo>
                    <a:pt x="113" y="110"/>
                    <a:pt x="109" y="107"/>
                    <a:pt x="105" y="107"/>
                  </a:cubicBezTo>
                  <a:cubicBezTo>
                    <a:pt x="102" y="111"/>
                    <a:pt x="102" y="121"/>
                    <a:pt x="104" y="127"/>
                  </a:cubicBezTo>
                  <a:close/>
                  <a:moveTo>
                    <a:pt x="89" y="110"/>
                  </a:moveTo>
                  <a:cubicBezTo>
                    <a:pt x="81" y="112"/>
                    <a:pt x="73" y="117"/>
                    <a:pt x="65" y="121"/>
                  </a:cubicBezTo>
                  <a:cubicBezTo>
                    <a:pt x="61" y="123"/>
                    <a:pt x="57" y="125"/>
                    <a:pt x="53" y="127"/>
                  </a:cubicBezTo>
                  <a:cubicBezTo>
                    <a:pt x="60" y="126"/>
                    <a:pt x="67" y="122"/>
                    <a:pt x="74" y="118"/>
                  </a:cubicBezTo>
                  <a:cubicBezTo>
                    <a:pt x="79" y="115"/>
                    <a:pt x="84" y="112"/>
                    <a:pt x="89" y="110"/>
                  </a:cubicBezTo>
                  <a:close/>
                  <a:moveTo>
                    <a:pt x="2" y="121"/>
                  </a:moveTo>
                  <a:cubicBezTo>
                    <a:pt x="2" y="123"/>
                    <a:pt x="3" y="125"/>
                    <a:pt x="4" y="127"/>
                  </a:cubicBezTo>
                  <a:cubicBezTo>
                    <a:pt x="3" y="127"/>
                    <a:pt x="3" y="125"/>
                    <a:pt x="3" y="124"/>
                  </a:cubicBezTo>
                  <a:cubicBezTo>
                    <a:pt x="3" y="123"/>
                    <a:pt x="4" y="122"/>
                    <a:pt x="3" y="121"/>
                  </a:cubicBezTo>
                  <a:cubicBezTo>
                    <a:pt x="3" y="121"/>
                    <a:pt x="3" y="121"/>
                    <a:pt x="2" y="121"/>
                  </a:cubicBezTo>
                  <a:close/>
                  <a:moveTo>
                    <a:pt x="116" y="108"/>
                  </a:moveTo>
                  <a:cubicBezTo>
                    <a:pt x="117" y="109"/>
                    <a:pt x="118" y="110"/>
                    <a:pt x="118" y="111"/>
                  </a:cubicBezTo>
                  <a:cubicBezTo>
                    <a:pt x="120" y="115"/>
                    <a:pt x="122" y="118"/>
                    <a:pt x="120" y="123"/>
                  </a:cubicBezTo>
                  <a:cubicBezTo>
                    <a:pt x="122" y="122"/>
                    <a:pt x="123" y="121"/>
                    <a:pt x="123" y="119"/>
                  </a:cubicBezTo>
                  <a:cubicBezTo>
                    <a:pt x="123" y="115"/>
                    <a:pt x="119" y="110"/>
                    <a:pt x="116" y="108"/>
                  </a:cubicBezTo>
                  <a:close/>
                  <a:moveTo>
                    <a:pt x="102" y="108"/>
                  </a:moveTo>
                  <a:cubicBezTo>
                    <a:pt x="103" y="103"/>
                    <a:pt x="103" y="103"/>
                    <a:pt x="103" y="103"/>
                  </a:cubicBezTo>
                  <a:cubicBezTo>
                    <a:pt x="104" y="92"/>
                    <a:pt x="109" y="82"/>
                    <a:pt x="114" y="72"/>
                  </a:cubicBezTo>
                  <a:cubicBezTo>
                    <a:pt x="121" y="60"/>
                    <a:pt x="127" y="47"/>
                    <a:pt x="128" y="32"/>
                  </a:cubicBezTo>
                  <a:cubicBezTo>
                    <a:pt x="130" y="32"/>
                    <a:pt x="130" y="32"/>
                    <a:pt x="130" y="32"/>
                  </a:cubicBezTo>
                  <a:cubicBezTo>
                    <a:pt x="131" y="51"/>
                    <a:pt x="122" y="68"/>
                    <a:pt x="114" y="84"/>
                  </a:cubicBezTo>
                  <a:cubicBezTo>
                    <a:pt x="110" y="90"/>
                    <a:pt x="107" y="97"/>
                    <a:pt x="104" y="103"/>
                  </a:cubicBezTo>
                  <a:lnTo>
                    <a:pt x="102" y="108"/>
                  </a:lnTo>
                  <a:close/>
                  <a:moveTo>
                    <a:pt x="128" y="44"/>
                  </a:moveTo>
                  <a:cubicBezTo>
                    <a:pt x="125" y="54"/>
                    <a:pt x="120" y="63"/>
                    <a:pt x="116" y="72"/>
                  </a:cubicBezTo>
                  <a:cubicBezTo>
                    <a:pt x="111" y="81"/>
                    <a:pt x="107" y="89"/>
                    <a:pt x="105" y="97"/>
                  </a:cubicBezTo>
                  <a:cubicBezTo>
                    <a:pt x="108" y="92"/>
                    <a:pt x="110" y="88"/>
                    <a:pt x="112" y="83"/>
                  </a:cubicBezTo>
                  <a:cubicBezTo>
                    <a:pt x="119" y="71"/>
                    <a:pt x="126" y="58"/>
                    <a:pt x="128" y="44"/>
                  </a:cubicBezTo>
                  <a:close/>
                </a:path>
              </a:pathLst>
            </a:custGeom>
            <a:solidFill>
              <a:schemeClr val="tx1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/>
            </a:p>
          </p:txBody>
        </p:sp>
      </p:grp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836613" y="1031195"/>
            <a:ext cx="5943600" cy="4572000"/>
          </a:xfr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92891" y="3555521"/>
            <a:ext cx="3840480" cy="2168517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336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923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24268" y="304800"/>
            <a:ext cx="1729531" cy="56769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304800"/>
            <a:ext cx="8633671" cy="56769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B156B-59AE-415F-B24B-8756D48BB977}" type="slidenum">
              <a:rPr/>
              <a:t>‹#›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F99945-0A15-4715-AB6C-F5E56CF20F70}" type="datetimeFigureOut">
              <a:rPr lang="en-US"/>
              <a:t>12-Nov-24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50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16942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73068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1187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0260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782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08100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4602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ACE157BF-B977-4A49-82A4-1798475B2411}" type="datetimeFigureOut">
              <a:rPr lang="vi-VN" smtClean="0"/>
              <a:t>12/11/2024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F0A1EB0-6A25-4AF6-BBFE-1F57B90D7D1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549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5212" y="304800"/>
            <a:ext cx="10058402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5214" y="1752600"/>
            <a:ext cx="100584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213" y="6019801"/>
            <a:ext cx="7620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022B156B-59AE-415F-B24B-8756D48BB97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79613" y="6019801"/>
            <a:ext cx="59436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75611" y="6019801"/>
            <a:ext cx="139626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4CF99945-0A15-4715-AB6C-F5E56CF20F70}" type="datetimeFigureOut">
              <a:rPr lang="en-US" smtClean="0"/>
              <a:pPr/>
              <a:t>12-Nov-24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25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  <p:sldLayoutId id="2147483846" r:id="rId12"/>
    <p:sldLayoutId id="2147483847" r:id="rId13"/>
    <p:sldLayoutId id="2147483848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347472" indent="-347472" algn="l" defTabSz="914400" rtl="0" eaLnBrk="1" latinLnBrk="0" hangingPunct="1">
        <a:lnSpc>
          <a:spcPct val="10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3464" algn="l" defTabSz="914400" rtl="0" eaLnBrk="1" latinLnBrk="0" hangingPunct="1">
        <a:lnSpc>
          <a:spcPct val="10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33082" y="502025"/>
            <a:ext cx="12236823" cy="4285128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b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NÓI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VÀ NGHE :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EM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TIẾT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KIỆM</a:t>
            </a:r>
            <a:b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b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: Phạm Ánh Ngọc                      </a:t>
            </a:r>
            <a:b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sinh : 1993</a:t>
            </a:r>
            <a:b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en-US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A3</a:t>
            </a:r>
            <a:r>
              <a:rPr lang="vi-VN" sz="32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32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B0C271F4-6F7A-1F0C-9BBD-25A68E4C06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356686" y="4091609"/>
            <a:ext cx="2480691" cy="2537791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610B48A7-14C8-8F05-AA20-F2AB0751A5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12626" y="5612892"/>
            <a:ext cx="2279374" cy="124510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760EC883-1F7A-5839-DED9-C8D4FB8AC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4252" y="4944552"/>
            <a:ext cx="1331667" cy="124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67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A6408B2-F6CB-8388-2BEB-04B34E224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 Heo Đất - Nhạc Thiếu Nhi Vui Nhộn - Bé Xuân Mai">
            <a:hlinkClick r:id="" action="ppaction://media"/>
            <a:extLst>
              <a:ext uri="{FF2B5EF4-FFF2-40B4-BE49-F238E27FC236}">
                <a16:creationId xmlns:a16="http://schemas.microsoft.com/office/drawing/2014/main" id="{6FCA09D7-2D18-2D63-2E38-418522AD76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012" y="268941"/>
            <a:ext cx="11707906" cy="6355977"/>
          </a:xfrm>
        </p:spPr>
      </p:pic>
    </p:spTree>
    <p:extLst>
      <p:ext uri="{BB962C8B-B14F-4D97-AF65-F5344CB8AC3E}">
        <p14:creationId xmlns:p14="http://schemas.microsoft.com/office/powerpoint/2010/main" val="198565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INSET2">
            <a:extLst>
              <a:ext uri="{FF2B5EF4-FFF2-40B4-BE49-F238E27FC236}">
                <a16:creationId xmlns:a16="http://schemas.microsoft.com/office/drawing/2014/main" id="{EDABFA58-1EDE-758E-A68F-832823A0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1" y="200706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POINSET2">
            <a:extLst>
              <a:ext uri="{FF2B5EF4-FFF2-40B4-BE49-F238E27FC236}">
                <a16:creationId xmlns:a16="http://schemas.microsoft.com/office/drawing/2014/main" id="{737E139B-DDF2-9577-A505-42A4C3D48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972245" y="4708360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99B26218-3E56-BA67-568E-3E0B3CBC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0460" y="4704392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92D3B806-32D4-DD74-60C3-B097C9ED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968277" y="172409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DFDFD-342C-8B59-A7D0-6A6483565062}"/>
              </a:ext>
            </a:extLst>
          </p:cNvPr>
          <p:cNvSpPr txBox="1"/>
          <p:nvPr/>
        </p:nvSpPr>
        <p:spPr>
          <a:xfrm>
            <a:off x="2483811" y="343432"/>
            <a:ext cx="748843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</a:t>
            </a:r>
            <a:r>
              <a:rPr kumimoji="0" lang="vi-VN" sz="3200" b="1" i="0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: </a:t>
            </a:r>
            <a:endParaRPr kumimoji="0" lang="vi-VN" sz="2000" b="1" i="0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Chủ điểm: Niềm vui của em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Kể chuyện:  Em tiết kiệm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16114F-91C4-767E-51D1-2D0441AA76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297" y="2324633"/>
            <a:ext cx="10024580" cy="369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46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1CED2D0-03C8-04A5-B77B-D7B0418BB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CHÍ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BÌNH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B46E369-8C0F-EF5C-19BF-61F6529685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7082"/>
            <a:ext cx="11295529" cy="4338918"/>
          </a:xfrm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1.Kê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đúng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2.Diễn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chảy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giọng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3.Kết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điệu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chỉ.</a:t>
            </a:r>
          </a:p>
          <a:p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4.Co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̣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sáng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tạo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5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chuyện</a:t>
            </a:r>
            <a:endParaRPr lang="en-US" sz="5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67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INSET2">
            <a:extLst>
              <a:ext uri="{FF2B5EF4-FFF2-40B4-BE49-F238E27FC236}">
                <a16:creationId xmlns:a16="http://schemas.microsoft.com/office/drawing/2014/main" id="{EDABFA58-1EDE-758E-A68F-832823A0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1" y="200706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POINSET2">
            <a:extLst>
              <a:ext uri="{FF2B5EF4-FFF2-40B4-BE49-F238E27FC236}">
                <a16:creationId xmlns:a16="http://schemas.microsoft.com/office/drawing/2014/main" id="{737E139B-DDF2-9577-A505-42A4C3D48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972245" y="4708360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99B26218-3E56-BA67-568E-3E0B3CBC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0460" y="4704392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92D3B806-32D4-DD74-60C3-B097C9ED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968277" y="172409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DFDFD-342C-8B59-A7D0-6A6483565062}"/>
              </a:ext>
            </a:extLst>
          </p:cNvPr>
          <p:cNvSpPr txBox="1"/>
          <p:nvPr/>
        </p:nvSpPr>
        <p:spPr>
          <a:xfrm>
            <a:off x="2483811" y="343432"/>
            <a:ext cx="74884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         </a:t>
            </a:r>
            <a:r>
              <a:rPr kumimoji="0" lang="vi-VN" sz="3200" b="1" i="0" u="sng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Tiếng việt : </a:t>
            </a:r>
            <a:endParaRPr lang="vi-VN" sz="2000" b="1" u="sng" kern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kern="0">
                <a:solidFill>
                  <a:srgbClr val="FF0000"/>
                </a:solidFill>
                <a:latin typeface="Bahnschrift SemiBold SemiConden" panose="020B0502040204020203" pitchFamily="34" charset="0"/>
                <a:cs typeface="Times New Roman" panose="02020603050405020304" pitchFamily="18" charset="0"/>
              </a:rPr>
              <a:t>         </a:t>
            </a: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chuyện:  Em tiết kiệm </a:t>
            </a: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5AC5D5B-5738-9147-8A80-F95FB7703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707" y="1939637"/>
            <a:ext cx="7884402" cy="43226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B47586D-AF43-63DD-2BA0-0C76010BEE1D}"/>
              </a:ext>
            </a:extLst>
          </p:cNvPr>
          <p:cNvSpPr txBox="1"/>
          <p:nvPr/>
        </p:nvSpPr>
        <p:spPr>
          <a:xfrm>
            <a:off x="2867891" y="2097716"/>
            <a:ext cx="726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0000"/>
                </a:solidFill>
                <a:latin typeface="Bahnschrift SemiBold Condensed" panose="020B0502040204020203" pitchFamily="34" charset="0"/>
              </a:rPr>
              <a:t>2. Ngoài việc nuôi heo đất ,</a:t>
            </a:r>
            <a:endParaRPr lang="vi-VN" sz="280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542614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C1DBC0B-4C38-2CAF-76FA-9666951D5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4" y="615943"/>
            <a:ext cx="3077004" cy="21624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41C4DC1-4791-6C0F-315E-10E999EDFB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519" y="563549"/>
            <a:ext cx="3143689" cy="2267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E761FC-A8FD-C451-61D6-B62347CD1A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34" y="3066023"/>
            <a:ext cx="2810267" cy="23053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8AC786-E900-1951-FE46-EF383D0B9EB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037" y="2951707"/>
            <a:ext cx="2953162" cy="24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014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OINSET2">
            <a:extLst>
              <a:ext uri="{FF2B5EF4-FFF2-40B4-BE49-F238E27FC236}">
                <a16:creationId xmlns:a16="http://schemas.microsoft.com/office/drawing/2014/main" id="{EDABFA58-1EDE-758E-A68F-832823A09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491" y="200706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 descr="POINSET2">
            <a:extLst>
              <a:ext uri="{FF2B5EF4-FFF2-40B4-BE49-F238E27FC236}">
                <a16:creationId xmlns:a16="http://schemas.microsoft.com/office/drawing/2014/main" id="{737E139B-DDF2-9577-A505-42A4C3D48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972245" y="4708360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Picture 4" descr="POINSET2">
            <a:extLst>
              <a:ext uri="{FF2B5EF4-FFF2-40B4-BE49-F238E27FC236}">
                <a16:creationId xmlns:a16="http://schemas.microsoft.com/office/drawing/2014/main" id="{99B26218-3E56-BA67-568E-3E0B3CBCDB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250460" y="4704392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 descr="POINSET2">
            <a:extLst>
              <a:ext uri="{FF2B5EF4-FFF2-40B4-BE49-F238E27FC236}">
                <a16:creationId xmlns:a16="http://schemas.microsoft.com/office/drawing/2014/main" id="{92D3B806-32D4-DD74-60C3-B097C9EDD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9968277" y="172409"/>
            <a:ext cx="1981200" cy="19732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1DFDFD-342C-8B59-A7D0-6A6483565062}"/>
              </a:ext>
            </a:extLst>
          </p:cNvPr>
          <p:cNvSpPr txBox="1"/>
          <p:nvPr/>
        </p:nvSpPr>
        <p:spPr>
          <a:xfrm>
            <a:off x="2483811" y="343432"/>
            <a:ext cx="74884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               </a:t>
            </a:r>
            <a:r>
              <a:rPr kumimoji="0" lang="vi-VN" sz="3200" b="1" i="0" u="sng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ahnschrift SemiBold SemiConden" panose="020B0502040204020203" pitchFamily="34" charset="0"/>
                <a:ea typeface="+mn-ea"/>
                <a:cs typeface="+mn-cs"/>
              </a:rPr>
              <a:t>Tiếng việt : </a:t>
            </a:r>
            <a:endParaRPr lang="vi-VN" sz="2000" b="1" u="sng" kern="0">
              <a:solidFill>
                <a:srgbClr val="FF0000"/>
              </a:solidFill>
              <a:latin typeface="Bahnschrift SemiBold SemiConden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Kể chuyện:  Em tiết kiệm </a:t>
            </a:r>
            <a:endParaRPr kumimoji="0" lang="vi-VN" sz="28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Bahnschrift SemiBold SemiConden" panose="020B0502040204020203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C668A6-DA39-5F59-181F-B8F10EAEAB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507" y="1990125"/>
            <a:ext cx="3077004" cy="21624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C8F88A-6E83-BD22-858E-616460E7C1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549" y="1900814"/>
            <a:ext cx="3143689" cy="22672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E1134-70E2-2CCA-D74A-3F84CA0B1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2616" y="4168080"/>
            <a:ext cx="2810500" cy="230448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97CA6B-3605-4591-8590-F0A3C3DC4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5013" y="4052246"/>
            <a:ext cx="2950720" cy="242032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FC38588-FA69-8373-5C52-AA2C5C5DADA3}"/>
              </a:ext>
            </a:extLst>
          </p:cNvPr>
          <p:cNvSpPr txBox="1"/>
          <p:nvPr/>
        </p:nvSpPr>
        <p:spPr>
          <a:xfrm>
            <a:off x="731417" y="4267200"/>
            <a:ext cx="1981200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atin typeface="Bahnschrift SemiBold Condensed" panose="020B0502040204020203" pitchFamily="34" charset="0"/>
              </a:rPr>
              <a:t>Tiết kiệm nước</a:t>
            </a:r>
            <a:r>
              <a:rPr lang="en-US" sz="2000" b="1"/>
              <a:t>.</a:t>
            </a:r>
            <a:endParaRPr lang="vi-VN" sz="2000" b="1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1C6C87-5B17-598D-D10E-483B0EC83F62}"/>
              </a:ext>
            </a:extLst>
          </p:cNvPr>
          <p:cNvSpPr txBox="1"/>
          <p:nvPr/>
        </p:nvSpPr>
        <p:spPr>
          <a:xfrm>
            <a:off x="9116291" y="4052246"/>
            <a:ext cx="1755947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>
                <a:latin typeface="Bahnschrift SemiBold Condensed" panose="020B0502040204020203" pitchFamily="34" charset="0"/>
              </a:rPr>
              <a:t>Tiết kiệm điện</a:t>
            </a:r>
            <a:r>
              <a:rPr lang="en-US"/>
              <a:t>.</a:t>
            </a:r>
            <a:endParaRPr lang="vi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BD7A94-F219-432E-39BD-264A01D75E7C}"/>
              </a:ext>
            </a:extLst>
          </p:cNvPr>
          <p:cNvSpPr txBox="1"/>
          <p:nvPr/>
        </p:nvSpPr>
        <p:spPr>
          <a:xfrm>
            <a:off x="731417" y="5013611"/>
            <a:ext cx="1810641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/>
              <a:t> </a:t>
            </a:r>
            <a:r>
              <a:rPr lang="vi-VN" sz="2400" b="1">
                <a:latin typeface="Bahnschrift SemiBold Condensed" panose="020B0502040204020203" pitchFamily="34" charset="0"/>
              </a:rPr>
              <a:t>Tiết kiệm đồ ăn</a:t>
            </a:r>
            <a:endParaRPr lang="vi-VN" b="1">
              <a:latin typeface="Bahnschrift SemiBold Condensed" panose="020B0502040204020203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48D9CD-3474-27D1-5481-07F86BFDC209}"/>
              </a:ext>
            </a:extLst>
          </p:cNvPr>
          <p:cNvSpPr txBox="1"/>
          <p:nvPr/>
        </p:nvSpPr>
        <p:spPr>
          <a:xfrm>
            <a:off x="9116291" y="5192027"/>
            <a:ext cx="2147454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vi-VN" sz="2400" b="1">
                <a:latin typeface="Bahnschrift SemiBold Condensed" panose="020B0502040204020203" pitchFamily="34" charset="0"/>
              </a:rPr>
              <a:t>Tiết kiệm mua sắm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12E0D73-65D6-B4FB-DB55-344DD7018BB6}"/>
              </a:ext>
            </a:extLst>
          </p:cNvPr>
          <p:cNvCxnSpPr>
            <a:cxnSpLocks/>
          </p:cNvCxnSpPr>
          <p:nvPr/>
        </p:nvCxnSpPr>
        <p:spPr>
          <a:xfrm flipH="1">
            <a:off x="2735776" y="3880335"/>
            <a:ext cx="490096" cy="506833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03E51BD-AB35-C690-1AF6-D9230B621602}"/>
              </a:ext>
            </a:extLst>
          </p:cNvPr>
          <p:cNvCxnSpPr>
            <a:cxnSpLocks/>
          </p:cNvCxnSpPr>
          <p:nvPr/>
        </p:nvCxnSpPr>
        <p:spPr>
          <a:xfrm flipH="1" flipV="1">
            <a:off x="2483811" y="5429199"/>
            <a:ext cx="452477" cy="52506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3750AC8-6FA9-E36B-4A85-9DCA73F0F0E8}"/>
              </a:ext>
            </a:extLst>
          </p:cNvPr>
          <p:cNvCxnSpPr>
            <a:cxnSpLocks/>
          </p:cNvCxnSpPr>
          <p:nvPr/>
        </p:nvCxnSpPr>
        <p:spPr>
          <a:xfrm flipV="1">
            <a:off x="8695252" y="5653692"/>
            <a:ext cx="500962" cy="325095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4E5B259-E18C-CF75-D2F4-5942A3B176B6}"/>
              </a:ext>
            </a:extLst>
          </p:cNvPr>
          <p:cNvCxnSpPr>
            <a:cxnSpLocks/>
          </p:cNvCxnSpPr>
          <p:nvPr/>
        </p:nvCxnSpPr>
        <p:spPr>
          <a:xfrm>
            <a:off x="9785093" y="3523777"/>
            <a:ext cx="564375" cy="528469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474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156B90-C6AF-BB2E-9137-05FA7385B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DC6D791-438D-16EA-BC15-D0A7486858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</p:spPr>
      </p:pic>
    </p:spTree>
    <p:extLst>
      <p:ext uri="{BB962C8B-B14F-4D97-AF65-F5344CB8AC3E}">
        <p14:creationId xmlns:p14="http://schemas.microsoft.com/office/powerpoint/2010/main" val="33216523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8F78A03-8473-405E-71E9-7014DA885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hỗ dành sẵn cho Nội dung 4">
            <a:extLst>
              <a:ext uri="{FF2B5EF4-FFF2-40B4-BE49-F238E27FC236}">
                <a16:creationId xmlns:a16="http://schemas.microsoft.com/office/drawing/2014/main" id="{F640EED7-53A9-1F2C-111E-7DB115ECA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128479616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Nature Illustration 16x9">
  <a:themeElements>
    <a:clrScheme name="Nature Illustration">
      <a:dk1>
        <a:srgbClr val="9A5315"/>
      </a:dk1>
      <a:lt1>
        <a:srgbClr val="FFFFFF"/>
      </a:lt1>
      <a:dk2>
        <a:srgbClr val="000000"/>
      </a:dk2>
      <a:lt2>
        <a:srgbClr val="D1E5F9"/>
      </a:lt2>
      <a:accent1>
        <a:srgbClr val="F3771A"/>
      </a:accent1>
      <a:accent2>
        <a:srgbClr val="8BBEF1"/>
      </a:accent2>
      <a:accent3>
        <a:srgbClr val="6DC025"/>
      </a:accent3>
      <a:accent4>
        <a:srgbClr val="9A5315"/>
      </a:accent4>
      <a:accent5>
        <a:srgbClr val="F1471F"/>
      </a:accent5>
      <a:accent6>
        <a:srgbClr val="DA6FDF"/>
      </a:accent6>
      <a:hlink>
        <a:srgbClr val="6DC025"/>
      </a:hlink>
      <a:folHlink>
        <a:srgbClr val="9A5315"/>
      </a:folHlink>
    </a:clrScheme>
    <a:fontScheme name="Segoe Print">
      <a:majorFont>
        <a:latin typeface="Segoe Print"/>
        <a:ea typeface=""/>
        <a:cs typeface=""/>
      </a:majorFont>
      <a:minorFont>
        <a:latin typeface="Segoe Prin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3431377.potx" id="{56A48130-F36A-41C3-8C0C-0EF853C6708B}" vid="{0432F83B-7085-406B-BFE7-677E72A6CAD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Basis</Template>
  <TotalTime>368</TotalTime>
  <Words>144</Words>
  <Application>Microsoft Office PowerPoint</Application>
  <PresentationFormat>Màn hình rộng</PresentationFormat>
  <Paragraphs>18</Paragraphs>
  <Slides>9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9</vt:i4>
      </vt:variant>
    </vt:vector>
  </HeadingPairs>
  <TitlesOfParts>
    <vt:vector size="18" baseType="lpstr">
      <vt:lpstr>Arial</vt:lpstr>
      <vt:lpstr>Bahnschrift SemiBold Condensed</vt:lpstr>
      <vt:lpstr>Bahnschrift SemiBold SemiConden</vt:lpstr>
      <vt:lpstr>Corbel</vt:lpstr>
      <vt:lpstr>Segoe Print</vt:lpstr>
      <vt:lpstr>Times New Roman</vt:lpstr>
      <vt:lpstr>Verdana</vt:lpstr>
      <vt:lpstr>Basis</vt:lpstr>
      <vt:lpstr>Nature Illustration 16x9</vt:lpstr>
      <vt:lpstr> NÓI VÀ NGHE :KỂ CHUYỆN: EM TIẾT KIỆM Trường: Tiểu học Đông Hải 1 Giáo viên : Phạm Ánh Ngọc                       Năm sinh : 1993 Lớp : 3A3    </vt:lpstr>
      <vt:lpstr>Bản trình bày PowerPoint</vt:lpstr>
      <vt:lpstr>Bản trình bày PowerPoint</vt:lpstr>
      <vt:lpstr>TIÊU CHÍ BÌNH CHỌN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Hiền</dc:creator>
  <cp:lastModifiedBy>Phạm Ánh Ngọc</cp:lastModifiedBy>
  <cp:revision>15</cp:revision>
  <dcterms:created xsi:type="dcterms:W3CDTF">2022-09-30T03:29:47Z</dcterms:created>
  <dcterms:modified xsi:type="dcterms:W3CDTF">2024-11-12T08:36:38Z</dcterms:modified>
</cp:coreProperties>
</file>