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31"/>
  </p:notesMasterIdLst>
  <p:sldIdLst>
    <p:sldId id="297" r:id="rId3"/>
    <p:sldId id="431" r:id="rId4"/>
    <p:sldId id="290" r:id="rId5"/>
    <p:sldId id="291" r:id="rId6"/>
    <p:sldId id="292" r:id="rId7"/>
    <p:sldId id="293" r:id="rId8"/>
    <p:sldId id="294" r:id="rId9"/>
    <p:sldId id="295" r:id="rId10"/>
    <p:sldId id="433" r:id="rId11"/>
    <p:sldId id="379" r:id="rId12"/>
    <p:sldId id="380" r:id="rId13"/>
    <p:sldId id="459" r:id="rId14"/>
    <p:sldId id="296" r:id="rId15"/>
    <p:sldId id="461" r:id="rId16"/>
    <p:sldId id="435" r:id="rId17"/>
    <p:sldId id="436" r:id="rId18"/>
    <p:sldId id="437" r:id="rId19"/>
    <p:sldId id="462" r:id="rId20"/>
    <p:sldId id="443" r:id="rId21"/>
    <p:sldId id="445" r:id="rId22"/>
    <p:sldId id="446" r:id="rId23"/>
    <p:sldId id="464" r:id="rId24"/>
    <p:sldId id="447" r:id="rId25"/>
    <p:sldId id="471" r:id="rId26"/>
    <p:sldId id="466" r:id="rId27"/>
    <p:sldId id="469" r:id="rId28"/>
    <p:sldId id="364" r:id="rId29"/>
    <p:sldId id="298" r:id="rId30"/>
  </p:sldIdLst>
  <p:sldSz cx="12190413"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AD7"/>
    <a:srgbClr val="E7F5F8"/>
    <a:srgbClr val="FDF6E5"/>
    <a:srgbClr val="0000FF"/>
    <a:srgbClr val="FFCCFF"/>
    <a:srgbClr val="CCFF66"/>
    <a:srgbClr val="FF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12" autoAdjust="0"/>
    <p:restoredTop sz="93613" autoAdjust="0"/>
  </p:normalViewPr>
  <p:slideViewPr>
    <p:cSldViewPr>
      <p:cViewPr varScale="1">
        <p:scale>
          <a:sx n="65" d="100"/>
          <a:sy n="65" d="100"/>
        </p:scale>
        <p:origin x="1020" y="60"/>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A09E0F-636C-4894-BEBB-A2388C3564F9}" type="datetimeFigureOut">
              <a:rPr lang="vi-VN" smtClean="0"/>
              <a:t>12/11/2024</a:t>
            </a:fld>
            <a:endParaRPr lang="vi-VN"/>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B5E729-80D6-4D29-9381-D8EA86CCD34E}" type="slidenum">
              <a:rPr lang="vi-VN" smtClean="0"/>
              <a:t>‹#›</a:t>
            </a:fld>
            <a:endParaRPr lang="vi-VN"/>
          </a:p>
        </p:txBody>
      </p:sp>
    </p:spTree>
    <p:extLst>
      <p:ext uri="{BB962C8B-B14F-4D97-AF65-F5344CB8AC3E}">
        <p14:creationId xmlns:p14="http://schemas.microsoft.com/office/powerpoint/2010/main" val="428896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8D7AC585-DB04-CE89-4809-15C0BFBDBE25}"/>
              </a:ext>
            </a:extLst>
          </p:cNvPr>
          <p:cNvSpPr>
            <a:spLocks noGrp="1" noRot="1" noChangeAspect="1" noTextEdit="1"/>
          </p:cNvSpPr>
          <p:nvPr>
            <p:ph type="sldImg"/>
          </p:nvPr>
        </p:nvSpPr>
        <p:spPr>
          <a:xfrm>
            <a:off x="685800" y="1143000"/>
            <a:ext cx="5486400" cy="3086100"/>
          </a:xfrm>
          <a:ln/>
        </p:spPr>
      </p:sp>
      <p:sp>
        <p:nvSpPr>
          <p:cNvPr id="23555" name="备注占位符 2">
            <a:extLst>
              <a:ext uri="{FF2B5EF4-FFF2-40B4-BE49-F238E27FC236}">
                <a16:creationId xmlns:a16="http://schemas.microsoft.com/office/drawing/2014/main" id="{A6EF7F65-15E2-E560-2E77-EB5F97765451}"/>
              </a:ext>
            </a:extLst>
          </p:cNvPr>
          <p:cNvSpPr>
            <a:spLocks noGrp="1"/>
          </p:cNvSpPr>
          <p:nvPr>
            <p:ph type="body" idx="1"/>
          </p:nvPr>
        </p:nvSpPr>
        <p:spPr>
          <a:noFill/>
        </p:spPr>
        <p:txBody>
          <a:bodyPr/>
          <a:lstStyle/>
          <a:p>
            <a:endParaRPr lang="zh-CN" altLang="en-US"/>
          </a:p>
        </p:txBody>
      </p:sp>
      <p:sp>
        <p:nvSpPr>
          <p:cNvPr id="23556" name="灯片编号占位符 3">
            <a:extLst>
              <a:ext uri="{FF2B5EF4-FFF2-40B4-BE49-F238E27FC236}">
                <a16:creationId xmlns:a16="http://schemas.microsoft.com/office/drawing/2014/main" id="{A7920C65-19F2-9013-ACA9-9AFFC9763A7C}"/>
              </a:ext>
            </a:extLst>
          </p:cNvPr>
          <p:cNvSpPr>
            <a:spLocks noGrp="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7AC83EB-528D-410B-BDF4-5726CE62E6BE}" type="slidenum">
              <a:rPr lang="zh-CN" altLang="en-US" sz="1200">
                <a:solidFill>
                  <a:srgbClr val="000000"/>
                </a:solidFill>
                <a:latin typeface="Calibri" panose="020F0502020204030204" pitchFamily="34" charset="0"/>
              </a:rPr>
              <a:pPr/>
              <a:t>2</a:t>
            </a:fld>
            <a:endParaRPr lang="zh-CN" altLang="en-US" sz="1200">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35C72-6EEA-DDC3-F7FB-125532E483C6}"/>
            </a:ext>
          </a:extLst>
        </p:cNvPr>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7D753838-4367-6AA1-A1E3-255B92ED4128}"/>
              </a:ext>
            </a:extLst>
          </p:cNvPr>
          <p:cNvSpPr>
            <a:spLocks noGrp="1" noRot="1" noChangeAspect="1" noTextEdit="1"/>
          </p:cNvSpPr>
          <p:nvPr>
            <p:ph type="sldImg"/>
          </p:nvPr>
        </p:nvSpPr>
        <p:spPr>
          <a:xfrm>
            <a:off x="685800" y="1143000"/>
            <a:ext cx="5486400" cy="3086100"/>
          </a:xfrm>
          <a:ln/>
        </p:spPr>
      </p:sp>
      <p:sp>
        <p:nvSpPr>
          <p:cNvPr id="23555" name="备注占位符 2">
            <a:extLst>
              <a:ext uri="{FF2B5EF4-FFF2-40B4-BE49-F238E27FC236}">
                <a16:creationId xmlns:a16="http://schemas.microsoft.com/office/drawing/2014/main" id="{91A80AE4-A083-6D4F-DC35-F3D5D5ED906A}"/>
              </a:ext>
            </a:extLst>
          </p:cNvPr>
          <p:cNvSpPr>
            <a:spLocks noGrp="1"/>
          </p:cNvSpPr>
          <p:nvPr>
            <p:ph type="body" idx="1"/>
          </p:nvPr>
        </p:nvSpPr>
        <p:spPr>
          <a:noFill/>
        </p:spPr>
        <p:txBody>
          <a:bodyPr/>
          <a:lstStyle/>
          <a:p>
            <a:endParaRPr lang="zh-CN" altLang="en-US"/>
          </a:p>
        </p:txBody>
      </p:sp>
      <p:sp>
        <p:nvSpPr>
          <p:cNvPr id="23556" name="灯片编号占位符 3">
            <a:extLst>
              <a:ext uri="{FF2B5EF4-FFF2-40B4-BE49-F238E27FC236}">
                <a16:creationId xmlns:a16="http://schemas.microsoft.com/office/drawing/2014/main" id="{6A458BCF-4E44-C157-85AA-8F7EEA0D41C7}"/>
              </a:ext>
            </a:extLst>
          </p:cNvPr>
          <p:cNvSpPr>
            <a:spLocks noGrp="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7AC83EB-528D-410B-BDF4-5726CE62E6BE}" type="slidenum">
              <a:rPr lang="zh-CN" altLang="en-US" sz="1200">
                <a:solidFill>
                  <a:srgbClr val="000000"/>
                </a:solidFill>
                <a:latin typeface="Calibri" panose="020F0502020204030204" pitchFamily="34" charset="0"/>
              </a:rPr>
              <a:pPr/>
              <a:t>9</a:t>
            </a:fld>
            <a:endParaRPr lang="zh-CN"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837485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50ECF-0402-DF26-F8D9-2E3078D9733D}"/>
            </a:ext>
          </a:extLst>
        </p:cNvPr>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4A9A8BDD-D5FF-4AF7-14E6-859A6B6B4E0D}"/>
              </a:ext>
            </a:extLst>
          </p:cNvPr>
          <p:cNvSpPr>
            <a:spLocks noGrp="1" noRot="1" noChangeAspect="1" noTextEdit="1"/>
          </p:cNvSpPr>
          <p:nvPr>
            <p:ph type="sldImg"/>
          </p:nvPr>
        </p:nvSpPr>
        <p:spPr>
          <a:xfrm>
            <a:off x="685800" y="1143000"/>
            <a:ext cx="5486400" cy="3086100"/>
          </a:xfrm>
          <a:ln/>
        </p:spPr>
      </p:sp>
      <p:sp>
        <p:nvSpPr>
          <p:cNvPr id="23555" name="备注占位符 2">
            <a:extLst>
              <a:ext uri="{FF2B5EF4-FFF2-40B4-BE49-F238E27FC236}">
                <a16:creationId xmlns:a16="http://schemas.microsoft.com/office/drawing/2014/main" id="{C56E358B-E962-66BB-8D03-577597FE3B58}"/>
              </a:ext>
            </a:extLst>
          </p:cNvPr>
          <p:cNvSpPr>
            <a:spLocks noGrp="1"/>
          </p:cNvSpPr>
          <p:nvPr>
            <p:ph type="body" idx="1"/>
          </p:nvPr>
        </p:nvSpPr>
        <p:spPr>
          <a:noFill/>
        </p:spPr>
        <p:txBody>
          <a:bodyPr/>
          <a:lstStyle/>
          <a:p>
            <a:endParaRPr lang="zh-CN" altLang="en-US"/>
          </a:p>
        </p:txBody>
      </p:sp>
      <p:sp>
        <p:nvSpPr>
          <p:cNvPr id="23556" name="灯片编号占位符 3">
            <a:extLst>
              <a:ext uri="{FF2B5EF4-FFF2-40B4-BE49-F238E27FC236}">
                <a16:creationId xmlns:a16="http://schemas.microsoft.com/office/drawing/2014/main" id="{C6ECFC09-7A7C-45E9-ED08-1243A901E4CD}"/>
              </a:ext>
            </a:extLst>
          </p:cNvPr>
          <p:cNvSpPr>
            <a:spLocks noGrp="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7AC83EB-528D-410B-BDF4-5726CE62E6BE}" type="slidenum">
              <a:rPr lang="zh-CN" altLang="en-US" sz="1200">
                <a:solidFill>
                  <a:srgbClr val="000000"/>
                </a:solidFill>
                <a:latin typeface="Calibri" panose="020F0502020204030204" pitchFamily="34" charset="0"/>
              </a:rPr>
              <a:pPr/>
              <a:t>14</a:t>
            </a:fld>
            <a:endParaRPr lang="zh-CN"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655448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68992E0-F4DA-A1A8-436A-10C54F267343}"/>
              </a:ext>
            </a:extLst>
          </p:cNvPr>
          <p:cNvSpPr>
            <a:spLocks noGrp="1" noRot="1" noChangeAspect="1" noTextEdit="1"/>
          </p:cNvSpPr>
          <p:nvPr>
            <p:ph type="sldImg"/>
          </p:nvPr>
        </p:nvSpPr>
        <p:spPr>
          <a:ln/>
        </p:spPr>
      </p:sp>
      <p:sp>
        <p:nvSpPr>
          <p:cNvPr id="25603" name="Notes Placeholder 2">
            <a:extLst>
              <a:ext uri="{FF2B5EF4-FFF2-40B4-BE49-F238E27FC236}">
                <a16:creationId xmlns:a16="http://schemas.microsoft.com/office/drawing/2014/main" id="{0D9A8335-7F49-B1C7-6742-1A2C17120B14}"/>
              </a:ext>
            </a:extLst>
          </p:cNvPr>
          <p:cNvSpPr>
            <a:spLocks noGrp="1"/>
          </p:cNvSpPr>
          <p:nvPr>
            <p:ph type="body" idx="1"/>
          </p:nvPr>
        </p:nvSpPr>
        <p:spPr>
          <a:noFill/>
        </p:spPr>
        <p:txBody>
          <a:bodyPr/>
          <a:lstStyle/>
          <a:p>
            <a:pPr eaLnBrk="1" hangingPunct="1">
              <a:spcBef>
                <a:spcPct val="0"/>
              </a:spcBef>
            </a:pPr>
            <a:r>
              <a:rPr lang="vi-VN" altLang="en-US"/>
              <a:t>Hướng dẫn: GV click vào </a:t>
            </a:r>
            <a:r>
              <a:rPr lang="en-US" altLang="en-US"/>
              <a:t>du thuyền để về màn hình chính.</a:t>
            </a:r>
          </a:p>
        </p:txBody>
      </p:sp>
      <p:sp>
        <p:nvSpPr>
          <p:cNvPr id="25604" name="Slide Number Placeholder 3">
            <a:extLst>
              <a:ext uri="{FF2B5EF4-FFF2-40B4-BE49-F238E27FC236}">
                <a16:creationId xmlns:a16="http://schemas.microsoft.com/office/drawing/2014/main" id="{8EC35C1F-E0D8-34CB-E95A-5A9F6083C9F9}"/>
              </a:ext>
            </a:extLst>
          </p:cNvPr>
          <p:cNvSpPr>
            <a:spLocks noGrp="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68D876B-AF84-4264-85EA-6F3C7038F650}" type="slidenum">
              <a:rPr lang="en-US" altLang="en-US" sz="1200">
                <a:solidFill>
                  <a:srgbClr val="000000"/>
                </a:solidFill>
                <a:latin typeface="Calibri" panose="020F0502020204030204" pitchFamily="34" charset="0"/>
              </a:rPr>
              <a:pPr/>
              <a:t>20</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F4A1DD8-5E0D-AE26-781A-0F46DFB9F4E3}"/>
              </a:ext>
            </a:extLst>
          </p:cNvPr>
          <p:cNvSpPr>
            <a:spLocks noGrp="1" noRot="1" noChangeAspect="1" noTextEdit="1"/>
          </p:cNvSpPr>
          <p:nvPr>
            <p:ph type="sldImg"/>
          </p:nvPr>
        </p:nvSpPr>
        <p:spPr>
          <a:ln/>
        </p:spPr>
      </p:sp>
      <p:sp>
        <p:nvSpPr>
          <p:cNvPr id="26627" name="Notes Placeholder 2">
            <a:extLst>
              <a:ext uri="{FF2B5EF4-FFF2-40B4-BE49-F238E27FC236}">
                <a16:creationId xmlns:a16="http://schemas.microsoft.com/office/drawing/2014/main" id="{73FF511D-B8DA-0E8D-4C3B-29D54F1E6034}"/>
              </a:ext>
            </a:extLst>
          </p:cNvPr>
          <p:cNvSpPr>
            <a:spLocks noGrp="1"/>
          </p:cNvSpPr>
          <p:nvPr>
            <p:ph type="body" idx="1"/>
          </p:nvPr>
        </p:nvSpPr>
        <p:spPr>
          <a:noFill/>
        </p:spPr>
        <p:txBody>
          <a:bodyPr/>
          <a:lstStyle/>
          <a:p>
            <a:pPr eaLnBrk="1" hangingPunct="1">
              <a:spcBef>
                <a:spcPct val="0"/>
              </a:spcBef>
            </a:pPr>
            <a:r>
              <a:rPr lang="vi-VN" altLang="en-US"/>
              <a:t>Hướng dẫn: GV click vào </a:t>
            </a:r>
            <a:r>
              <a:rPr lang="en-US" altLang="en-US"/>
              <a:t>du thuyền để về màn hình chính.</a:t>
            </a:r>
          </a:p>
        </p:txBody>
      </p:sp>
      <p:sp>
        <p:nvSpPr>
          <p:cNvPr id="26628" name="Slide Number Placeholder 3">
            <a:extLst>
              <a:ext uri="{FF2B5EF4-FFF2-40B4-BE49-F238E27FC236}">
                <a16:creationId xmlns:a16="http://schemas.microsoft.com/office/drawing/2014/main" id="{55F7D333-5CA2-8D21-7EAE-5F56D59DECC1}"/>
              </a:ext>
            </a:extLst>
          </p:cNvPr>
          <p:cNvSpPr>
            <a:spLocks noGrp="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49DABBFA-3B5F-4786-A5CB-80514DB6482F}" type="slidenum">
              <a:rPr lang="en-US" altLang="en-US" sz="1200">
                <a:solidFill>
                  <a:srgbClr val="000000"/>
                </a:solidFill>
                <a:latin typeface="Calibri" panose="020F0502020204030204" pitchFamily="34" charset="0"/>
              </a:rPr>
              <a:pPr/>
              <a:t>21</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1D521238-27A1-21FF-2E31-6C204D8D9D3D}"/>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7A69E4C2-F7C9-1500-CD0F-00B7DD7C6823}"/>
              </a:ext>
            </a:extLst>
          </p:cNvPr>
          <p:cNvSpPr>
            <a:spLocks noGrp="1"/>
          </p:cNvSpPr>
          <p:nvPr>
            <p:ph type="body" idx="1"/>
          </p:nvPr>
        </p:nvSpPr>
        <p:spPr>
          <a:noFill/>
        </p:spPr>
        <p:txBody>
          <a:bodyPr/>
          <a:lstStyle/>
          <a:p>
            <a:pPr eaLnBrk="1" hangingPunct="1">
              <a:spcBef>
                <a:spcPct val="0"/>
              </a:spcBef>
            </a:pPr>
            <a:r>
              <a:rPr lang="vi-VN" altLang="en-US"/>
              <a:t>Hướng dẫn: GV click vào </a:t>
            </a:r>
            <a:r>
              <a:rPr lang="en-US" altLang="en-US"/>
              <a:t>du thuyền để về màn hình chính.</a:t>
            </a:r>
          </a:p>
        </p:txBody>
      </p:sp>
      <p:sp>
        <p:nvSpPr>
          <p:cNvPr id="27652" name="Slide Number Placeholder 3">
            <a:extLst>
              <a:ext uri="{FF2B5EF4-FFF2-40B4-BE49-F238E27FC236}">
                <a16:creationId xmlns:a16="http://schemas.microsoft.com/office/drawing/2014/main" id="{18250EC0-0EA0-6089-0828-4606D25E6900}"/>
              </a:ext>
            </a:extLst>
          </p:cNvPr>
          <p:cNvSpPr>
            <a:spLocks noGrp="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17654AD8-A756-4429-9FE2-4CA79F703160}" type="slidenum">
              <a:rPr lang="en-US" altLang="en-US" sz="1200">
                <a:solidFill>
                  <a:srgbClr val="000000"/>
                </a:solidFill>
                <a:latin typeface="Calibri" panose="020F0502020204030204" pitchFamily="34" charset="0"/>
              </a:rPr>
              <a:pPr/>
              <a:t>22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D14EB-CC60-B417-1861-193F81130705}"/>
            </a:ext>
          </a:extLst>
        </p:cNvPr>
        <p:cNvGrpSpPr/>
        <p:nvPr/>
      </p:nvGrpSpPr>
      <p:grpSpPr>
        <a:xfrm>
          <a:off x="0" y="0"/>
          <a:ext cx="0" cy="0"/>
          <a:chOff x="0" y="0"/>
          <a:chExt cx="0" cy="0"/>
        </a:xfrm>
      </p:grpSpPr>
      <p:sp>
        <p:nvSpPr>
          <p:cNvPr id="23554" name="幻灯片图像占位符 1">
            <a:extLst>
              <a:ext uri="{FF2B5EF4-FFF2-40B4-BE49-F238E27FC236}">
                <a16:creationId xmlns:a16="http://schemas.microsoft.com/office/drawing/2014/main" id="{306A8F2B-5A49-809C-9211-1B6CB3C86B08}"/>
              </a:ext>
            </a:extLst>
          </p:cNvPr>
          <p:cNvSpPr>
            <a:spLocks noGrp="1" noRot="1" noChangeAspect="1" noTextEdit="1"/>
          </p:cNvSpPr>
          <p:nvPr>
            <p:ph type="sldImg"/>
          </p:nvPr>
        </p:nvSpPr>
        <p:spPr>
          <a:xfrm>
            <a:off x="685800" y="1143000"/>
            <a:ext cx="5486400" cy="3086100"/>
          </a:xfrm>
          <a:ln/>
        </p:spPr>
      </p:sp>
      <p:sp>
        <p:nvSpPr>
          <p:cNvPr id="23555" name="备注占位符 2">
            <a:extLst>
              <a:ext uri="{FF2B5EF4-FFF2-40B4-BE49-F238E27FC236}">
                <a16:creationId xmlns:a16="http://schemas.microsoft.com/office/drawing/2014/main" id="{A97AEC47-7504-F837-1609-CBAD4F3BCCB6}"/>
              </a:ext>
            </a:extLst>
          </p:cNvPr>
          <p:cNvSpPr>
            <a:spLocks noGrp="1"/>
          </p:cNvSpPr>
          <p:nvPr>
            <p:ph type="body" idx="1"/>
          </p:nvPr>
        </p:nvSpPr>
        <p:spPr>
          <a:noFill/>
        </p:spPr>
        <p:txBody>
          <a:bodyPr/>
          <a:lstStyle/>
          <a:p>
            <a:endParaRPr lang="zh-CN" altLang="en-US"/>
          </a:p>
        </p:txBody>
      </p:sp>
      <p:sp>
        <p:nvSpPr>
          <p:cNvPr id="23556" name="灯片编号占位符 3">
            <a:extLst>
              <a:ext uri="{FF2B5EF4-FFF2-40B4-BE49-F238E27FC236}">
                <a16:creationId xmlns:a16="http://schemas.microsoft.com/office/drawing/2014/main" id="{DDDA30F9-55A5-E455-6507-1D7E62B6D176}"/>
              </a:ext>
            </a:extLst>
          </p:cNvPr>
          <p:cNvSpPr>
            <a:spLocks noGrp="1"/>
          </p:cNvSpPr>
          <p:nvPr>
            <p:ph type="sldNum" sz="quarter" idx="5"/>
          </p:nvPr>
        </p:nvSpPr>
        <p:spPr>
          <a:noFill/>
        </p:spPr>
        <p:txBody>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fld id="{67AC83EB-528D-410B-BDF4-5726CE62E6BE}" type="slidenum">
              <a:rPr lang="zh-CN" altLang="en-US" sz="1200">
                <a:solidFill>
                  <a:srgbClr val="000000"/>
                </a:solidFill>
                <a:latin typeface="Calibri" panose="020F0502020204030204" pitchFamily="34" charset="0"/>
              </a:rPr>
              <a:pPr/>
              <a:t>25</a:t>
            </a:fld>
            <a:endParaRPr lang="zh-CN"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510766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2E2C0D0-EF72-4C6D-BFC4-25E1297E10C9}" type="datetimeFigureOut">
              <a:rPr lang="vi-VN" smtClean="0"/>
              <a:t>12/11/2024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237411585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2E2C0D0-EF72-4C6D-BFC4-25E1297E10C9}" type="datetimeFigureOut">
              <a:rPr lang="vi-VN" smtClean="0"/>
              <a:t>12/11/2024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21429673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2E2C0D0-EF72-4C6D-BFC4-25E1297E10C9}" type="datetimeFigureOut">
              <a:rPr lang="vi-VN" smtClean="0"/>
              <a:t>12/11/2024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1151309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81" y="2130429"/>
            <a:ext cx="10361851" cy="1470025"/>
          </a:xfrm>
        </p:spPr>
        <p:txBody>
          <a:bodyPr/>
          <a:lstStyle/>
          <a:p>
            <a:r>
              <a:rPr lang="zh-CN" altLang="en-US"/>
              <a:t>单击此处编辑母版标题样式</a:t>
            </a:r>
          </a:p>
        </p:txBody>
      </p:sp>
      <p:sp>
        <p:nvSpPr>
          <p:cNvPr id="3"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609509" indent="0" algn="ctr">
              <a:buNone/>
              <a:defRPr>
                <a:solidFill>
                  <a:schemeClr val="tx1">
                    <a:tint val="75000"/>
                  </a:schemeClr>
                </a:solidFill>
              </a:defRPr>
            </a:lvl2pPr>
            <a:lvl3pPr marL="1219018" indent="0" algn="ctr">
              <a:buNone/>
              <a:defRPr>
                <a:solidFill>
                  <a:schemeClr val="tx1">
                    <a:tint val="75000"/>
                  </a:schemeClr>
                </a:solidFill>
              </a:defRPr>
            </a:lvl3pPr>
            <a:lvl4pPr marL="1828526" indent="0" algn="ctr">
              <a:buNone/>
              <a:defRPr>
                <a:solidFill>
                  <a:schemeClr val="tx1">
                    <a:tint val="75000"/>
                  </a:schemeClr>
                </a:solidFill>
              </a:defRPr>
            </a:lvl4pPr>
            <a:lvl5pPr marL="2438034" indent="0" algn="ctr">
              <a:buNone/>
              <a:defRPr>
                <a:solidFill>
                  <a:schemeClr val="tx1">
                    <a:tint val="75000"/>
                  </a:schemeClr>
                </a:solidFill>
              </a:defRPr>
            </a:lvl5pPr>
            <a:lvl6pPr marL="3047543" indent="0" algn="ctr">
              <a:buNone/>
              <a:defRPr>
                <a:solidFill>
                  <a:schemeClr val="tx1">
                    <a:tint val="75000"/>
                  </a:schemeClr>
                </a:solidFill>
              </a:defRPr>
            </a:lvl6pPr>
            <a:lvl7pPr marL="3657052" indent="0" algn="ctr">
              <a:buNone/>
              <a:defRPr>
                <a:solidFill>
                  <a:schemeClr val="tx1">
                    <a:tint val="75000"/>
                  </a:schemeClr>
                </a:solidFill>
              </a:defRPr>
            </a:lvl7pPr>
            <a:lvl8pPr marL="4266560" indent="0" algn="ctr">
              <a:buNone/>
              <a:defRPr>
                <a:solidFill>
                  <a:schemeClr val="tx1">
                    <a:tint val="75000"/>
                  </a:schemeClr>
                </a:solidFill>
              </a:defRPr>
            </a:lvl8pPr>
            <a:lvl9pPr marL="487606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743FA45D-5745-4D5B-B933-E6E5EA559B7E}"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B15A4A0E-EFA2-4EC3-ADA5-A2020E998F84}" type="slidenum">
              <a:rPr lang="zh-CN" altLang="en-US"/>
              <a:pPr>
                <a:defRPr/>
              </a:pPr>
              <a:t>‹#›</a:t>
            </a:fld>
            <a:endParaRPr lang="zh-CN" altLang="en-US"/>
          </a:p>
        </p:txBody>
      </p:sp>
    </p:spTree>
    <p:extLst>
      <p:ext uri="{BB962C8B-B14F-4D97-AF65-F5344CB8AC3E}">
        <p14:creationId xmlns:p14="http://schemas.microsoft.com/office/powerpoint/2010/main" val="312206318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84925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21681" y="-836084"/>
            <a:ext cx="13312102"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90426" y="6021919"/>
            <a:ext cx="2399988" cy="95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11821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90426" y="6021919"/>
            <a:ext cx="2399988" cy="95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1681" y="-836084"/>
            <a:ext cx="13312102" cy="157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9530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09185"/>
            <a:ext cx="121904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51275" y="5001686"/>
            <a:ext cx="2857128" cy="285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0"/>
          <p:cNvGrpSpPr>
            <a:grpSpLocks/>
          </p:cNvGrpSpPr>
          <p:nvPr userDrawn="1"/>
        </p:nvGrpSpPr>
        <p:grpSpPr bwMode="auto">
          <a:xfrm>
            <a:off x="-1320628" y="-34567"/>
            <a:ext cx="15297276" cy="2076451"/>
            <a:chOff x="-900605" y="-49427"/>
            <a:chExt cx="5490815" cy="745701"/>
          </a:xfrm>
        </p:grpSpPr>
        <p:pic>
          <p:nvPicPr>
            <p:cNvPr id="5" name="图片 11"/>
            <p:cNvPicPr>
              <a:picLocks noChangeAspect="1"/>
            </p:cNvPicPr>
            <p:nvPr userDrawn="1"/>
          </p:nvPicPr>
          <p:blipFill rotWithShape="1">
            <a:blip r:embed="rId4"/>
            <a:srcRect b="22727"/>
            <a:stretch>
              <a:fillRect/>
            </a:stretch>
          </p:blipFill>
          <p:spPr>
            <a:xfrm rot="5400000">
              <a:off x="3006472" y="-914069"/>
              <a:ext cx="719096" cy="2448381"/>
            </a:xfrm>
            <a:prstGeom prst="rect">
              <a:avLst/>
            </a:prstGeom>
            <a:effectLst>
              <a:outerShdw blurRad="50800" dist="38100" dir="5400000" algn="t" rotWithShape="0">
                <a:prstClr val="black">
                  <a:alpha val="40000"/>
                </a:prstClr>
              </a:outerShdw>
            </a:effectLst>
          </p:spPr>
        </p:pic>
        <p:pic>
          <p:nvPicPr>
            <p:cNvPr id="6" name="图片 12"/>
            <p:cNvPicPr>
              <a:picLocks noChangeAspect="1"/>
            </p:cNvPicPr>
            <p:nvPr userDrawn="1"/>
          </p:nvPicPr>
          <p:blipFill>
            <a:blip r:embed="rId4"/>
            <a:stretch>
              <a:fillRect/>
            </a:stretch>
          </p:blipFill>
          <p:spPr>
            <a:xfrm rot="5400000">
              <a:off x="324116" y="-1247543"/>
              <a:ext cx="71909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15962418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77534"/>
            <a:ext cx="12190413"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1900519" y="-74083"/>
            <a:ext cx="15297276" cy="2076451"/>
            <a:chOff x="-900605" y="-49427"/>
            <a:chExt cx="5490815" cy="745701"/>
          </a:xfrm>
        </p:grpSpPr>
        <p:pic>
          <p:nvPicPr>
            <p:cNvPr id="4" name="图片 4"/>
            <p:cNvPicPr>
              <a:picLocks noChangeAspect="1"/>
            </p:cNvPicPr>
            <p:nvPr userDrawn="1"/>
          </p:nvPicPr>
          <p:blipFill rotWithShape="1">
            <a:blip r:embed="rId3"/>
            <a:srcRect b="22727"/>
            <a:stretch>
              <a:fillRect/>
            </a:stretch>
          </p:blipFill>
          <p:spPr>
            <a:xfrm rot="5400000">
              <a:off x="3006472" y="-914069"/>
              <a:ext cx="719096" cy="2448381"/>
            </a:xfrm>
            <a:prstGeom prst="rect">
              <a:avLst/>
            </a:prstGeom>
            <a:effectLst>
              <a:outerShdw blurRad="50800" dist="38100" dir="5400000" algn="t" rotWithShape="0">
                <a:prstClr val="black">
                  <a:alpha val="40000"/>
                </a:prstClr>
              </a:outerShdw>
            </a:effectLst>
          </p:spPr>
        </p:pic>
        <p:pic>
          <p:nvPicPr>
            <p:cNvPr id="5" name="图片 5"/>
            <p:cNvPicPr>
              <a:picLocks noChangeAspect="1"/>
            </p:cNvPicPr>
            <p:nvPr userDrawn="1"/>
          </p:nvPicPr>
          <p:blipFill>
            <a:blip r:embed="rId3"/>
            <a:stretch>
              <a:fillRect/>
            </a:stretch>
          </p:blipFill>
          <p:spPr>
            <a:xfrm rot="5400000">
              <a:off x="324116" y="-1247543"/>
              <a:ext cx="719096" cy="3168538"/>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6057156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59" y="4406902"/>
            <a:ext cx="10361851"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2959" y="2906713"/>
            <a:ext cx="10361851" cy="1500187"/>
          </a:xfrm>
        </p:spPr>
        <p:txBody>
          <a:bodyPr anchor="b"/>
          <a:lstStyle>
            <a:lvl1pPr marL="0" indent="0">
              <a:buNone/>
              <a:defRPr sz="2667">
                <a:solidFill>
                  <a:schemeClr val="tx1">
                    <a:tint val="75000"/>
                  </a:schemeClr>
                </a:solidFill>
              </a:defRPr>
            </a:lvl1pPr>
            <a:lvl2pPr marL="609509" indent="0">
              <a:buNone/>
              <a:defRPr sz="2400">
                <a:solidFill>
                  <a:schemeClr val="tx1">
                    <a:tint val="75000"/>
                  </a:schemeClr>
                </a:solidFill>
              </a:defRPr>
            </a:lvl2pPr>
            <a:lvl3pPr marL="1219018" indent="0">
              <a:buNone/>
              <a:defRPr sz="2133">
                <a:solidFill>
                  <a:schemeClr val="tx1">
                    <a:tint val="75000"/>
                  </a:schemeClr>
                </a:solidFill>
              </a:defRPr>
            </a:lvl3pPr>
            <a:lvl4pPr marL="1828526" indent="0">
              <a:buNone/>
              <a:defRPr sz="1867">
                <a:solidFill>
                  <a:schemeClr val="tx1">
                    <a:tint val="75000"/>
                  </a:schemeClr>
                </a:solidFill>
              </a:defRPr>
            </a:lvl4pPr>
            <a:lvl5pPr marL="2438034" indent="0">
              <a:buNone/>
              <a:defRPr sz="1867">
                <a:solidFill>
                  <a:schemeClr val="tx1">
                    <a:tint val="75000"/>
                  </a:schemeClr>
                </a:solidFill>
              </a:defRPr>
            </a:lvl5pPr>
            <a:lvl6pPr marL="3047543" indent="0">
              <a:buNone/>
              <a:defRPr sz="1867">
                <a:solidFill>
                  <a:schemeClr val="tx1">
                    <a:tint val="75000"/>
                  </a:schemeClr>
                </a:solidFill>
              </a:defRPr>
            </a:lvl6pPr>
            <a:lvl7pPr marL="3657052" indent="0">
              <a:buNone/>
              <a:defRPr sz="1867">
                <a:solidFill>
                  <a:schemeClr val="tx1">
                    <a:tint val="75000"/>
                  </a:schemeClr>
                </a:solidFill>
              </a:defRPr>
            </a:lvl7pPr>
            <a:lvl8pPr marL="4266560" indent="0">
              <a:buNone/>
              <a:defRPr sz="1867">
                <a:solidFill>
                  <a:schemeClr val="tx1">
                    <a:tint val="75000"/>
                  </a:schemeClr>
                </a:solidFill>
              </a:defRPr>
            </a:lvl8pPr>
            <a:lvl9pPr marL="4876069"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8758CD03-7D26-4420-ACA5-652AC887CD5C}"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838DB75F-6D06-4936-9B62-AD4C1764F89A}" type="slidenum">
              <a:rPr lang="zh-CN" altLang="en-US"/>
              <a:pPr>
                <a:defRPr/>
              </a:pPr>
              <a:t>‹#›</a:t>
            </a:fld>
            <a:endParaRPr lang="zh-CN" altLang="en-US"/>
          </a:p>
        </p:txBody>
      </p:sp>
    </p:spTree>
    <p:extLst>
      <p:ext uri="{BB962C8B-B14F-4D97-AF65-F5344CB8AC3E}">
        <p14:creationId xmlns:p14="http://schemas.microsoft.com/office/powerpoint/2010/main" val="287363750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521" y="1200153"/>
            <a:ext cx="5384099"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93" y="1200153"/>
            <a:ext cx="5384099"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B7C0BE87-324B-4E2C-9AA6-8910E1D76FB1}" type="datetimeFigureOut">
              <a:rPr lang="zh-CN" altLang="en-US"/>
              <a:pPr>
                <a:defRPr/>
              </a:pPr>
              <a:t>2024/11/12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DDC6452A-218A-46C6-AA36-8AFDDF61148C}" type="slidenum">
              <a:rPr lang="zh-CN" altLang="en-US"/>
              <a:pPr>
                <a:defRPr/>
              </a:pPr>
              <a:t>‹#›</a:t>
            </a:fld>
            <a:endParaRPr lang="zh-CN" altLang="en-US"/>
          </a:p>
        </p:txBody>
      </p:sp>
    </p:spTree>
    <p:extLst>
      <p:ext uri="{BB962C8B-B14F-4D97-AF65-F5344CB8AC3E}">
        <p14:creationId xmlns:p14="http://schemas.microsoft.com/office/powerpoint/2010/main" val="14232613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2E2C0D0-EF72-4C6D-BFC4-25E1297E10C9}" type="datetimeFigureOut">
              <a:rPr lang="vi-VN" smtClean="0"/>
              <a:t>12/11/2024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174278190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21" y="274639"/>
            <a:ext cx="10971372"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521" y="1535114"/>
            <a:ext cx="5386216" cy="639763"/>
          </a:xfrm>
        </p:spPr>
        <p:txBody>
          <a:bodyPr anchor="b"/>
          <a:lstStyle>
            <a:lvl1pPr marL="0" indent="0">
              <a:buNone/>
              <a:defRPr sz="3200" b="1"/>
            </a:lvl1pPr>
            <a:lvl2pPr marL="609509" indent="0">
              <a:buNone/>
              <a:defRPr sz="2667" b="1"/>
            </a:lvl2pPr>
            <a:lvl3pPr marL="1219018" indent="0">
              <a:buNone/>
              <a:defRPr sz="2400" b="1"/>
            </a:lvl3pPr>
            <a:lvl4pPr marL="1828526" indent="0">
              <a:buNone/>
              <a:defRPr sz="2133" b="1"/>
            </a:lvl4pPr>
            <a:lvl5pPr marL="2438034" indent="0">
              <a:buNone/>
              <a:defRPr sz="2133" b="1"/>
            </a:lvl5pPr>
            <a:lvl6pPr marL="3047543" indent="0">
              <a:buNone/>
              <a:defRPr sz="2133" b="1"/>
            </a:lvl6pPr>
            <a:lvl7pPr marL="3657052" indent="0">
              <a:buNone/>
              <a:defRPr sz="2133" b="1"/>
            </a:lvl7pPr>
            <a:lvl8pPr marL="4266560" indent="0">
              <a:buNone/>
              <a:defRPr sz="2133" b="1"/>
            </a:lvl8pPr>
            <a:lvl9pPr marL="4876069"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521" y="2174875"/>
            <a:ext cx="5386216"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564" y="1535114"/>
            <a:ext cx="5388332" cy="639763"/>
          </a:xfrm>
        </p:spPr>
        <p:txBody>
          <a:bodyPr anchor="b"/>
          <a:lstStyle>
            <a:lvl1pPr marL="0" indent="0">
              <a:buNone/>
              <a:defRPr sz="3200" b="1"/>
            </a:lvl1pPr>
            <a:lvl2pPr marL="609509" indent="0">
              <a:buNone/>
              <a:defRPr sz="2667" b="1"/>
            </a:lvl2pPr>
            <a:lvl3pPr marL="1219018" indent="0">
              <a:buNone/>
              <a:defRPr sz="2400" b="1"/>
            </a:lvl3pPr>
            <a:lvl4pPr marL="1828526" indent="0">
              <a:buNone/>
              <a:defRPr sz="2133" b="1"/>
            </a:lvl4pPr>
            <a:lvl5pPr marL="2438034" indent="0">
              <a:buNone/>
              <a:defRPr sz="2133" b="1"/>
            </a:lvl5pPr>
            <a:lvl6pPr marL="3047543" indent="0">
              <a:buNone/>
              <a:defRPr sz="2133" b="1"/>
            </a:lvl6pPr>
            <a:lvl7pPr marL="3657052" indent="0">
              <a:buNone/>
              <a:defRPr sz="2133" b="1"/>
            </a:lvl7pPr>
            <a:lvl8pPr marL="4266560" indent="0">
              <a:buNone/>
              <a:defRPr sz="2133" b="1"/>
            </a:lvl8pPr>
            <a:lvl9pPr marL="4876069"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2564" y="2174875"/>
            <a:ext cx="53883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BF8ABABF-CA76-4A06-A8C8-7FEB42B48875}" type="datetimeFigureOut">
              <a:rPr lang="zh-CN" altLang="en-US"/>
              <a:pPr>
                <a:defRPr/>
              </a:pPr>
              <a:t>2024/11/12</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73701F92-D142-45AE-A291-F7562701F3C2}" type="slidenum">
              <a:rPr lang="zh-CN" altLang="en-US"/>
              <a:pPr>
                <a:defRPr/>
              </a:pPr>
              <a:t>‹#›</a:t>
            </a:fld>
            <a:endParaRPr lang="zh-CN" altLang="en-US"/>
          </a:p>
        </p:txBody>
      </p:sp>
    </p:spTree>
    <p:extLst>
      <p:ext uri="{BB962C8B-B14F-4D97-AF65-F5344CB8AC3E}">
        <p14:creationId xmlns:p14="http://schemas.microsoft.com/office/powerpoint/2010/main" val="135455151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7A0588F-AADD-4F53-8592-568F44FAFD7D}" type="datetimeFigureOut">
              <a:rPr lang="zh-CN" altLang="en-US"/>
              <a:pPr>
                <a:defRPr/>
              </a:pPr>
              <a:t>2024/11/12</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6A8F3337-E684-4A0E-8300-41B947219F9F}" type="slidenum">
              <a:rPr lang="zh-CN" altLang="en-US"/>
              <a:pPr>
                <a:defRPr/>
              </a:pPr>
              <a:t>‹#›</a:t>
            </a:fld>
            <a:endParaRPr lang="zh-CN" altLang="en-US"/>
          </a:p>
        </p:txBody>
      </p:sp>
    </p:spTree>
    <p:extLst>
      <p:ext uri="{BB962C8B-B14F-4D97-AF65-F5344CB8AC3E}">
        <p14:creationId xmlns:p14="http://schemas.microsoft.com/office/powerpoint/2010/main" val="219301679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9B9C617-387A-4287-9D32-73DDE6554037}" type="datetimeFigureOut">
              <a:rPr lang="zh-CN" altLang="en-US"/>
              <a:pPr>
                <a:defRPr/>
              </a:pPr>
              <a:t>2024/11/12</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973B7779-A7C1-4D65-A01C-EEFF084DE1FF}" type="slidenum">
              <a:rPr lang="zh-CN" altLang="en-US"/>
              <a:pPr>
                <a:defRPr/>
              </a:pPr>
              <a:t>‹#›</a:t>
            </a:fld>
            <a:endParaRPr lang="zh-CN" altLang="en-US"/>
          </a:p>
        </p:txBody>
      </p:sp>
    </p:spTree>
    <p:extLst>
      <p:ext uri="{BB962C8B-B14F-4D97-AF65-F5344CB8AC3E}">
        <p14:creationId xmlns:p14="http://schemas.microsoft.com/office/powerpoint/2010/main" val="31484569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4" y="273050"/>
            <a:ext cx="4010562"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113" y="273054"/>
            <a:ext cx="6814780"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4" y="1435103"/>
            <a:ext cx="4010562" cy="4691063"/>
          </a:xfrm>
        </p:spPr>
        <p:txBody>
          <a:bodyPr/>
          <a:lstStyle>
            <a:lvl1pPr marL="0" indent="0">
              <a:buNone/>
              <a:defRPr sz="1867"/>
            </a:lvl1pPr>
            <a:lvl2pPr marL="609509" indent="0">
              <a:buNone/>
              <a:defRPr sz="1600"/>
            </a:lvl2pPr>
            <a:lvl3pPr marL="1219018" indent="0">
              <a:buNone/>
              <a:defRPr sz="1333"/>
            </a:lvl3pPr>
            <a:lvl4pPr marL="1828526" indent="0">
              <a:buNone/>
              <a:defRPr sz="1200"/>
            </a:lvl4pPr>
            <a:lvl5pPr marL="2438034" indent="0">
              <a:buNone/>
              <a:defRPr sz="1200"/>
            </a:lvl5pPr>
            <a:lvl6pPr marL="3047543" indent="0">
              <a:buNone/>
              <a:defRPr sz="1200"/>
            </a:lvl6pPr>
            <a:lvl7pPr marL="3657052" indent="0">
              <a:buNone/>
              <a:defRPr sz="1200"/>
            </a:lvl7pPr>
            <a:lvl8pPr marL="4266560" indent="0">
              <a:buNone/>
              <a:defRPr sz="1200"/>
            </a:lvl8pPr>
            <a:lvl9pPr marL="487606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20790FDC-77DE-4A67-98FD-A276360B8DDA}" type="datetimeFigureOut">
              <a:rPr lang="zh-CN" altLang="en-US"/>
              <a:pPr>
                <a:defRPr/>
              </a:pPr>
              <a:t>2024/11/12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25DB6C6A-5544-4865-AD5D-08D24BA7482A}" type="slidenum">
              <a:rPr lang="zh-CN" altLang="en-US"/>
              <a:pPr>
                <a:defRPr/>
              </a:pPr>
              <a:t>‹#›</a:t>
            </a:fld>
            <a:endParaRPr lang="zh-CN" altLang="en-US"/>
          </a:p>
        </p:txBody>
      </p:sp>
    </p:spTree>
    <p:extLst>
      <p:ext uri="{BB962C8B-B14F-4D97-AF65-F5344CB8AC3E}">
        <p14:creationId xmlns:p14="http://schemas.microsoft.com/office/powerpoint/2010/main" val="34541438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6" y="4800602"/>
            <a:ext cx="7314248"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406" y="612775"/>
            <a:ext cx="7314248" cy="4114800"/>
          </a:xfrm>
        </p:spPr>
        <p:txBody>
          <a:bodyPr rtlCol="0">
            <a:normAutofit/>
          </a:bodyPr>
          <a:lstStyle>
            <a:lvl1pPr marL="0" indent="0">
              <a:buNone/>
              <a:defRPr sz="4267"/>
            </a:lvl1pPr>
            <a:lvl2pPr marL="609509" indent="0">
              <a:buNone/>
              <a:defRPr sz="3733"/>
            </a:lvl2pPr>
            <a:lvl3pPr marL="1219018" indent="0">
              <a:buNone/>
              <a:defRPr sz="3200"/>
            </a:lvl3pPr>
            <a:lvl4pPr marL="1828526" indent="0">
              <a:buNone/>
              <a:defRPr sz="2667"/>
            </a:lvl4pPr>
            <a:lvl5pPr marL="2438034" indent="0">
              <a:buNone/>
              <a:defRPr sz="2667"/>
            </a:lvl5pPr>
            <a:lvl6pPr marL="3047543" indent="0">
              <a:buNone/>
              <a:defRPr sz="2667"/>
            </a:lvl6pPr>
            <a:lvl7pPr marL="3657052" indent="0">
              <a:buNone/>
              <a:defRPr sz="2667"/>
            </a:lvl7pPr>
            <a:lvl8pPr marL="4266560" indent="0">
              <a:buNone/>
              <a:defRPr sz="2667"/>
            </a:lvl8pPr>
            <a:lvl9pPr marL="4876069" indent="0">
              <a:buNone/>
              <a:defRPr sz="2667"/>
            </a:lvl9pPr>
          </a:lstStyle>
          <a:p>
            <a:pPr lvl="0"/>
            <a:endParaRPr lang="zh-CN" altLang="en-US" noProof="0"/>
          </a:p>
        </p:txBody>
      </p:sp>
      <p:sp>
        <p:nvSpPr>
          <p:cNvPr id="4" name="文本占位符 3"/>
          <p:cNvSpPr>
            <a:spLocks noGrp="1"/>
          </p:cNvSpPr>
          <p:nvPr>
            <p:ph type="body" sz="half" idx="2"/>
          </p:nvPr>
        </p:nvSpPr>
        <p:spPr>
          <a:xfrm>
            <a:off x="2389406" y="5367340"/>
            <a:ext cx="7314248" cy="804863"/>
          </a:xfrm>
        </p:spPr>
        <p:txBody>
          <a:bodyPr/>
          <a:lstStyle>
            <a:lvl1pPr marL="0" indent="0">
              <a:buNone/>
              <a:defRPr sz="1867"/>
            </a:lvl1pPr>
            <a:lvl2pPr marL="609509" indent="0">
              <a:buNone/>
              <a:defRPr sz="1600"/>
            </a:lvl2pPr>
            <a:lvl3pPr marL="1219018" indent="0">
              <a:buNone/>
              <a:defRPr sz="1333"/>
            </a:lvl3pPr>
            <a:lvl4pPr marL="1828526" indent="0">
              <a:buNone/>
              <a:defRPr sz="1200"/>
            </a:lvl4pPr>
            <a:lvl5pPr marL="2438034" indent="0">
              <a:buNone/>
              <a:defRPr sz="1200"/>
            </a:lvl5pPr>
            <a:lvl6pPr marL="3047543" indent="0">
              <a:buNone/>
              <a:defRPr sz="1200"/>
            </a:lvl6pPr>
            <a:lvl7pPr marL="3657052" indent="0">
              <a:buNone/>
              <a:defRPr sz="1200"/>
            </a:lvl7pPr>
            <a:lvl8pPr marL="4266560" indent="0">
              <a:buNone/>
              <a:defRPr sz="1200"/>
            </a:lvl8pPr>
            <a:lvl9pPr marL="487606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C2437290-A007-48C7-9729-8E6DF579012F}" type="datetimeFigureOut">
              <a:rPr lang="zh-CN" altLang="en-US"/>
              <a:pPr>
                <a:defRPr/>
              </a:pPr>
              <a:t>2024/11/12</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1B432950-F051-4FE9-8AE2-FC9349714863}" type="slidenum">
              <a:rPr lang="zh-CN" altLang="en-US"/>
              <a:pPr>
                <a:defRPr/>
              </a:pPr>
              <a:t>‹#›</a:t>
            </a:fld>
            <a:endParaRPr lang="zh-CN" altLang="en-US"/>
          </a:p>
        </p:txBody>
      </p:sp>
    </p:spTree>
    <p:extLst>
      <p:ext uri="{BB962C8B-B14F-4D97-AF65-F5344CB8AC3E}">
        <p14:creationId xmlns:p14="http://schemas.microsoft.com/office/powerpoint/2010/main" val="272154791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72CC574D-19C3-407D-8D5C-CFBAE0A97A7A}"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F0AC7504-D054-4CCB-9161-903100AC5071}" type="slidenum">
              <a:rPr lang="zh-CN" altLang="en-US"/>
              <a:pPr>
                <a:defRPr/>
              </a:pPr>
              <a:t>‹#›</a:t>
            </a:fld>
            <a:endParaRPr lang="zh-CN" altLang="en-US"/>
          </a:p>
        </p:txBody>
      </p:sp>
    </p:spTree>
    <p:extLst>
      <p:ext uri="{BB962C8B-B14F-4D97-AF65-F5344CB8AC3E}">
        <p14:creationId xmlns:p14="http://schemas.microsoft.com/office/powerpoint/2010/main" val="156089383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8049" y="206377"/>
            <a:ext cx="2742843"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521" y="206377"/>
            <a:ext cx="8025355"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Calibri" pitchFamily="34" charset="0"/>
              </a:defRPr>
            </a:lvl1pPr>
          </a:lstStyle>
          <a:p>
            <a:pPr>
              <a:defRPr/>
            </a:pPr>
            <a:fld id="{3B1F62A7-E6EB-488C-8D33-BF8C0BE27A03}" type="datetimeFigureOut">
              <a:rPr lang="zh-CN" altLang="en-US"/>
              <a:pPr>
                <a:defRPr/>
              </a:pPr>
              <a:t>2024/11/12</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Calibri"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Calibri" pitchFamily="34" charset="0"/>
              </a:defRPr>
            </a:lvl1pPr>
          </a:lstStyle>
          <a:p>
            <a:pPr>
              <a:defRPr/>
            </a:pPr>
            <a:fld id="{052CF0B3-06CB-4435-9EEC-23CCC47A5FE0}" type="slidenum">
              <a:rPr lang="zh-CN" altLang="en-US"/>
              <a:pPr>
                <a:defRPr/>
              </a:pPr>
              <a:t>‹#›</a:t>
            </a:fld>
            <a:endParaRPr lang="zh-CN" altLang="en-US"/>
          </a:p>
        </p:txBody>
      </p:sp>
    </p:spTree>
    <p:extLst>
      <p:ext uri="{BB962C8B-B14F-4D97-AF65-F5344CB8AC3E}">
        <p14:creationId xmlns:p14="http://schemas.microsoft.com/office/powerpoint/2010/main" val="160412447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E2C0D0-EF72-4C6D-BFC4-25E1297E10C9}" type="datetimeFigureOut">
              <a:rPr lang="vi-VN" smtClean="0"/>
              <a:t>12/11/2024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30325158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2E2C0D0-EF72-4C6D-BFC4-25E1297E10C9}" type="datetimeFigureOut">
              <a:rPr lang="vi-VN" smtClean="0"/>
              <a:t>12/11/2024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102363741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2E2C0D0-EF72-4C6D-BFC4-25E1297E10C9}" type="datetimeFigureOut">
              <a:rPr lang="vi-VN" smtClean="0"/>
              <a:t>12/11/2024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309743416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2E2C0D0-EF72-4C6D-BFC4-25E1297E10C9}" type="datetimeFigureOut">
              <a:rPr lang="vi-VN" smtClean="0"/>
              <a:t>12/11/2024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102560716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E2C0D0-EF72-4C6D-BFC4-25E1297E10C9}" type="datetimeFigureOut">
              <a:rPr lang="vi-VN" smtClean="0"/>
              <a:t>12/11/2024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11787166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E2C0D0-EF72-4C6D-BFC4-25E1297E10C9}" type="datetimeFigureOut">
              <a:rPr lang="vi-VN" smtClean="0"/>
              <a:t>12/11/2024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27861052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E2C0D0-EF72-4C6D-BFC4-25E1297E10C9}" type="datetimeFigureOut">
              <a:rPr lang="vi-VN" smtClean="0"/>
              <a:t>12/11/2024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EBF0BAE-3B16-4E78-9039-6A7C3B50A87A}" type="slidenum">
              <a:rPr lang="vi-VN" smtClean="0"/>
              <a:t>‹#›</a:t>
            </a:fld>
            <a:endParaRPr lang="vi-VN"/>
          </a:p>
        </p:txBody>
      </p:sp>
    </p:spTree>
    <p:extLst>
      <p:ext uri="{BB962C8B-B14F-4D97-AF65-F5344CB8AC3E}">
        <p14:creationId xmlns:p14="http://schemas.microsoft.com/office/powerpoint/2010/main" val="1002144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2C0D0-EF72-4C6D-BFC4-25E1297E10C9}" type="datetimeFigureOut">
              <a:rPr lang="vi-VN" smtClean="0"/>
              <a:t>12/11/2024</a:t>
            </a:fld>
            <a:endParaRPr lang="vi-VN"/>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F0BAE-3B16-4E78-9039-6A7C3B50A87A}" type="slidenum">
              <a:rPr lang="vi-VN" smtClean="0"/>
              <a:t>‹#›</a:t>
            </a:fld>
            <a:endParaRPr lang="vi-VN"/>
          </a:p>
        </p:txBody>
      </p:sp>
    </p:spTree>
    <p:extLst>
      <p:ext uri="{BB962C8B-B14F-4D97-AF65-F5344CB8AC3E}">
        <p14:creationId xmlns:p14="http://schemas.microsoft.com/office/powerpoint/2010/main" val="2128187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609521" y="275167"/>
            <a:ext cx="1097137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609521" y="1600202"/>
            <a:ext cx="10971372"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21" y="6356352"/>
            <a:ext cx="2844430" cy="366183"/>
          </a:xfrm>
          <a:prstGeom prst="rect">
            <a:avLst/>
          </a:prstGeom>
        </p:spPr>
        <p:txBody>
          <a:bodyPr vert="horz" lIns="91438" tIns="45719" rIns="91438" bIns="45719" rtlCol="0" anchor="ctr"/>
          <a:lstStyle>
            <a:lvl1pPr algn="l" eaLnBrk="1" fontAlgn="auto" hangingPunct="1">
              <a:spcBef>
                <a:spcPts val="0"/>
              </a:spcBef>
              <a:spcAft>
                <a:spcPts val="0"/>
              </a:spcAft>
              <a:defRPr sz="1600">
                <a:solidFill>
                  <a:srgbClr val="000000">
                    <a:tint val="75000"/>
                  </a:srgbClr>
                </a:solidFill>
                <a:latin typeface="华康方圆体W7"/>
              </a:defRPr>
            </a:lvl1pPr>
          </a:lstStyle>
          <a:p>
            <a:pPr>
              <a:defRPr/>
            </a:pPr>
            <a:fld id="{7BC90ABC-12D0-482D-8951-C200F82FC37B}" type="datetimeFigureOut">
              <a:rPr lang="zh-CN" altLang="en-US"/>
              <a:pPr>
                <a:defRPr/>
              </a:pPr>
              <a:t>2024/11/12</a:t>
            </a:fld>
            <a:endParaRPr lang="zh-CN" altLang="en-US"/>
          </a:p>
        </p:txBody>
      </p:sp>
      <p:sp>
        <p:nvSpPr>
          <p:cNvPr id="5" name="页脚占位符 4"/>
          <p:cNvSpPr>
            <a:spLocks noGrp="1"/>
          </p:cNvSpPr>
          <p:nvPr>
            <p:ph type="ftr" sz="quarter" idx="3"/>
          </p:nvPr>
        </p:nvSpPr>
        <p:spPr>
          <a:xfrm>
            <a:off x="4165058" y="6356352"/>
            <a:ext cx="3860297" cy="366183"/>
          </a:xfrm>
          <a:prstGeom prst="rect">
            <a:avLst/>
          </a:prstGeom>
        </p:spPr>
        <p:txBody>
          <a:bodyPr vert="horz" lIns="91438" tIns="45719" rIns="91438" bIns="45719" rtlCol="0" anchor="ctr"/>
          <a:lstStyle>
            <a:lvl1pPr algn="ctr" eaLnBrk="1" fontAlgn="auto" hangingPunct="1">
              <a:spcBef>
                <a:spcPts val="0"/>
              </a:spcBef>
              <a:spcAft>
                <a:spcPts val="0"/>
              </a:spcAft>
              <a:defRPr sz="1600">
                <a:solidFill>
                  <a:srgbClr val="000000">
                    <a:tint val="75000"/>
                  </a:srgbClr>
                </a:solidFill>
                <a:latin typeface="华康方圆体W7"/>
              </a:defRPr>
            </a:lvl1pPr>
          </a:lstStyle>
          <a:p>
            <a:pPr>
              <a:defRPr/>
            </a:pPr>
            <a:endParaRPr lang="zh-CN" altLang="en-US"/>
          </a:p>
        </p:txBody>
      </p:sp>
      <p:sp>
        <p:nvSpPr>
          <p:cNvPr id="6" name="灯片编号占位符 5"/>
          <p:cNvSpPr>
            <a:spLocks noGrp="1"/>
          </p:cNvSpPr>
          <p:nvPr>
            <p:ph type="sldNum" sz="quarter" idx="4"/>
          </p:nvPr>
        </p:nvSpPr>
        <p:spPr>
          <a:xfrm>
            <a:off x="8736463" y="6356352"/>
            <a:ext cx="2844430" cy="366183"/>
          </a:xfrm>
          <a:prstGeom prst="rect">
            <a:avLst/>
          </a:prstGeom>
        </p:spPr>
        <p:txBody>
          <a:bodyPr vert="horz" lIns="91438" tIns="45719" rIns="91438" bIns="45719" rtlCol="0" anchor="ctr"/>
          <a:lstStyle>
            <a:lvl1pPr algn="r" eaLnBrk="1" fontAlgn="auto" hangingPunct="1">
              <a:spcBef>
                <a:spcPts val="0"/>
              </a:spcBef>
              <a:spcAft>
                <a:spcPts val="0"/>
              </a:spcAft>
              <a:defRPr sz="1600">
                <a:solidFill>
                  <a:srgbClr val="000000">
                    <a:tint val="75000"/>
                  </a:srgbClr>
                </a:solidFill>
                <a:latin typeface="华康方圆体W7"/>
              </a:defRPr>
            </a:lvl1pPr>
          </a:lstStyle>
          <a:p>
            <a:pPr>
              <a:defRPr/>
            </a:pPr>
            <a:fld id="{64724B86-6C9F-4CE5-BD07-FA53967FF570}" type="slidenum">
              <a:rPr lang="zh-CN" altLang="en-US"/>
              <a:pPr>
                <a:defRPr/>
              </a:pPr>
              <a:t>‹#›</a:t>
            </a:fld>
            <a:endParaRPr lang="zh-CN" altLang="en-US"/>
          </a:p>
        </p:txBody>
      </p:sp>
    </p:spTree>
    <p:extLst>
      <p:ext uri="{BB962C8B-B14F-4D97-AF65-F5344CB8AC3E}">
        <p14:creationId xmlns:p14="http://schemas.microsoft.com/office/powerpoint/2010/main" val="11423590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p:txStyles>
    <p:titleStyle>
      <a:lvl1pPr algn="ctr" defTabSz="1216932" rtl="0" eaLnBrk="0" fontAlgn="base" hangingPunct="0">
        <a:spcBef>
          <a:spcPct val="0"/>
        </a:spcBef>
        <a:spcAft>
          <a:spcPct val="0"/>
        </a:spcAft>
        <a:defRPr sz="5866" kern="1200">
          <a:solidFill>
            <a:schemeClr val="tx1"/>
          </a:solidFill>
          <a:latin typeface="+mj-lt"/>
          <a:ea typeface="+mj-ea"/>
          <a:cs typeface="华康方圆体W7"/>
        </a:defRPr>
      </a:lvl1pPr>
      <a:lvl2pPr algn="ctr" defTabSz="1216932" rtl="0" eaLnBrk="0" fontAlgn="base" hangingPunct="0">
        <a:spcBef>
          <a:spcPct val="0"/>
        </a:spcBef>
        <a:spcAft>
          <a:spcPct val="0"/>
        </a:spcAft>
        <a:defRPr sz="5866">
          <a:solidFill>
            <a:schemeClr val="tx1"/>
          </a:solidFill>
          <a:latin typeface="华康方圆体W7"/>
          <a:ea typeface="华康方圆体W7"/>
          <a:cs typeface="华康方圆体W7"/>
        </a:defRPr>
      </a:lvl2pPr>
      <a:lvl3pPr algn="ctr" defTabSz="1216932" rtl="0" eaLnBrk="0" fontAlgn="base" hangingPunct="0">
        <a:spcBef>
          <a:spcPct val="0"/>
        </a:spcBef>
        <a:spcAft>
          <a:spcPct val="0"/>
        </a:spcAft>
        <a:defRPr sz="5866">
          <a:solidFill>
            <a:schemeClr val="tx1"/>
          </a:solidFill>
          <a:latin typeface="华康方圆体W7"/>
          <a:ea typeface="华康方圆体W7"/>
          <a:cs typeface="华康方圆体W7"/>
        </a:defRPr>
      </a:lvl3pPr>
      <a:lvl4pPr algn="ctr" defTabSz="1216932" rtl="0" eaLnBrk="0" fontAlgn="base" hangingPunct="0">
        <a:spcBef>
          <a:spcPct val="0"/>
        </a:spcBef>
        <a:spcAft>
          <a:spcPct val="0"/>
        </a:spcAft>
        <a:defRPr sz="5866">
          <a:solidFill>
            <a:schemeClr val="tx1"/>
          </a:solidFill>
          <a:latin typeface="华康方圆体W7"/>
          <a:ea typeface="华康方圆体W7"/>
          <a:cs typeface="华康方圆体W7"/>
        </a:defRPr>
      </a:lvl4pPr>
      <a:lvl5pPr algn="ctr" defTabSz="1216932" rtl="0" eaLnBrk="0" fontAlgn="base" hangingPunct="0">
        <a:spcBef>
          <a:spcPct val="0"/>
        </a:spcBef>
        <a:spcAft>
          <a:spcPct val="0"/>
        </a:spcAft>
        <a:defRPr sz="5866">
          <a:solidFill>
            <a:schemeClr val="tx1"/>
          </a:solidFill>
          <a:latin typeface="华康方圆体W7"/>
          <a:ea typeface="华康方圆体W7"/>
          <a:cs typeface="华康方圆体W7"/>
        </a:defRPr>
      </a:lvl5pPr>
      <a:lvl6pPr marL="609524" algn="ctr" defTabSz="1216932" rtl="0" fontAlgn="base">
        <a:spcBef>
          <a:spcPct val="0"/>
        </a:spcBef>
        <a:spcAft>
          <a:spcPct val="0"/>
        </a:spcAft>
        <a:defRPr sz="5866">
          <a:solidFill>
            <a:schemeClr val="tx1"/>
          </a:solidFill>
          <a:latin typeface="华康方圆体W7"/>
          <a:ea typeface="华康方圆体W7"/>
          <a:cs typeface="华康方圆体W7"/>
        </a:defRPr>
      </a:lvl6pPr>
      <a:lvl7pPr marL="1219048" algn="ctr" defTabSz="1216932" rtl="0" fontAlgn="base">
        <a:spcBef>
          <a:spcPct val="0"/>
        </a:spcBef>
        <a:spcAft>
          <a:spcPct val="0"/>
        </a:spcAft>
        <a:defRPr sz="5866">
          <a:solidFill>
            <a:schemeClr val="tx1"/>
          </a:solidFill>
          <a:latin typeface="华康方圆体W7"/>
          <a:ea typeface="华康方圆体W7"/>
          <a:cs typeface="华康方圆体W7"/>
        </a:defRPr>
      </a:lvl7pPr>
      <a:lvl8pPr marL="1828571" algn="ctr" defTabSz="1216932" rtl="0" fontAlgn="base">
        <a:spcBef>
          <a:spcPct val="0"/>
        </a:spcBef>
        <a:spcAft>
          <a:spcPct val="0"/>
        </a:spcAft>
        <a:defRPr sz="5866">
          <a:solidFill>
            <a:schemeClr val="tx1"/>
          </a:solidFill>
          <a:latin typeface="华康方圆体W7"/>
          <a:ea typeface="华康方圆体W7"/>
          <a:cs typeface="华康方圆体W7"/>
        </a:defRPr>
      </a:lvl8pPr>
      <a:lvl9pPr marL="2438095" algn="ctr" defTabSz="1216932" rtl="0" fontAlgn="base">
        <a:spcBef>
          <a:spcPct val="0"/>
        </a:spcBef>
        <a:spcAft>
          <a:spcPct val="0"/>
        </a:spcAft>
        <a:defRPr sz="5866">
          <a:solidFill>
            <a:schemeClr val="tx1"/>
          </a:solidFill>
          <a:latin typeface="华康方圆体W7"/>
          <a:ea typeface="华康方圆体W7"/>
          <a:cs typeface="华康方圆体W7"/>
        </a:defRPr>
      </a:lvl9pPr>
    </p:titleStyle>
    <p:bodyStyle>
      <a:lvl1pPr marL="455027" indent="-455027" algn="l" defTabSz="1216932" rtl="0" eaLnBrk="0" fontAlgn="base" hangingPunct="0">
        <a:spcBef>
          <a:spcPct val="20000"/>
        </a:spcBef>
        <a:spcAft>
          <a:spcPct val="0"/>
        </a:spcAft>
        <a:buFont typeface="Arial" pitchFamily="34" charset="0"/>
        <a:buChar char="•"/>
        <a:defRPr sz="4267" kern="1200">
          <a:solidFill>
            <a:schemeClr val="tx1"/>
          </a:solidFill>
          <a:latin typeface="+mn-lt"/>
          <a:ea typeface="+mn-ea"/>
          <a:cs typeface="华康方圆体W7"/>
        </a:defRPr>
      </a:lvl1pPr>
      <a:lvl2pPr marL="988360" indent="-378837" algn="l" defTabSz="1216932" rtl="0" eaLnBrk="0" fontAlgn="base" hangingPunct="0">
        <a:spcBef>
          <a:spcPct val="20000"/>
        </a:spcBef>
        <a:spcAft>
          <a:spcPct val="0"/>
        </a:spcAft>
        <a:buFont typeface="Arial" pitchFamily="34" charset="0"/>
        <a:buChar char="–"/>
        <a:defRPr sz="3733" kern="1200">
          <a:solidFill>
            <a:schemeClr val="tx1"/>
          </a:solidFill>
          <a:latin typeface="+mn-lt"/>
          <a:ea typeface="+mn-ea"/>
          <a:cs typeface="华康方圆体W7"/>
        </a:defRPr>
      </a:lvl2pPr>
      <a:lvl3pPr marL="1521694" indent="-302646" algn="l" defTabSz="1216932" rtl="0" eaLnBrk="0" fontAlgn="base" hangingPunct="0">
        <a:spcBef>
          <a:spcPct val="20000"/>
        </a:spcBef>
        <a:spcAft>
          <a:spcPct val="0"/>
        </a:spcAft>
        <a:buFont typeface="Arial" pitchFamily="34" charset="0"/>
        <a:buChar char="•"/>
        <a:defRPr sz="3200" kern="1200">
          <a:solidFill>
            <a:schemeClr val="tx1"/>
          </a:solidFill>
          <a:latin typeface="+mn-lt"/>
          <a:ea typeface="+mn-ea"/>
          <a:cs typeface="华康方圆体W7"/>
        </a:defRPr>
      </a:lvl3pPr>
      <a:lvl4pPr marL="2131218" indent="-302646" algn="l" defTabSz="1216932" rtl="0" eaLnBrk="0" fontAlgn="base" hangingPunct="0">
        <a:spcBef>
          <a:spcPct val="20000"/>
        </a:spcBef>
        <a:spcAft>
          <a:spcPct val="0"/>
        </a:spcAft>
        <a:buFont typeface="Arial" pitchFamily="34" charset="0"/>
        <a:buChar char="–"/>
        <a:defRPr sz="2667" kern="1200">
          <a:solidFill>
            <a:schemeClr val="tx1"/>
          </a:solidFill>
          <a:latin typeface="+mn-lt"/>
          <a:ea typeface="+mn-ea"/>
          <a:cs typeface="华康方圆体W7"/>
        </a:defRPr>
      </a:lvl4pPr>
      <a:lvl5pPr marL="2740741" indent="-302646" algn="l" defTabSz="1216932" rtl="0" eaLnBrk="0" fontAlgn="base" hangingPunct="0">
        <a:spcBef>
          <a:spcPct val="20000"/>
        </a:spcBef>
        <a:spcAft>
          <a:spcPct val="0"/>
        </a:spcAft>
        <a:buFont typeface="Arial" pitchFamily="34" charset="0"/>
        <a:buChar char="»"/>
        <a:defRPr sz="2667" kern="1200">
          <a:solidFill>
            <a:schemeClr val="tx1"/>
          </a:solidFill>
          <a:latin typeface="+mn-lt"/>
          <a:ea typeface="+mn-ea"/>
          <a:cs typeface="华康方圆体W7"/>
        </a:defRPr>
      </a:lvl5pPr>
      <a:lvl6pPr marL="3352297" indent="-304754" algn="l" defTabSz="121901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823" indent="-304754" algn="l" defTabSz="121901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4" algn="l" defTabSz="1219018" rtl="0" eaLnBrk="1" latinLnBrk="0" hangingPunct="1">
        <a:defRPr sz="2400" kern="1200">
          <a:solidFill>
            <a:schemeClr val="tx1"/>
          </a:solidFill>
          <a:latin typeface="+mn-lt"/>
          <a:ea typeface="+mn-ea"/>
          <a:cs typeface="+mn-cs"/>
        </a:defRPr>
      </a:lvl5pPr>
      <a:lvl6pPr marL="3047543" algn="l" defTabSz="1219018" rtl="0" eaLnBrk="1" latinLnBrk="0" hangingPunct="1">
        <a:defRPr sz="2400" kern="1200">
          <a:solidFill>
            <a:schemeClr val="tx1"/>
          </a:solidFill>
          <a:latin typeface="+mn-lt"/>
          <a:ea typeface="+mn-ea"/>
          <a:cs typeface="+mn-cs"/>
        </a:defRPr>
      </a:lvl6pPr>
      <a:lvl7pPr marL="3657052" algn="l" defTabSz="1219018" rtl="0" eaLnBrk="1" latinLnBrk="0" hangingPunct="1">
        <a:defRPr sz="2400" kern="1200">
          <a:solidFill>
            <a:schemeClr val="tx1"/>
          </a:solidFill>
          <a:latin typeface="+mn-lt"/>
          <a:ea typeface="+mn-ea"/>
          <a:cs typeface="+mn-cs"/>
        </a:defRPr>
      </a:lvl7pPr>
      <a:lvl8pPr marL="4266560"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hoc10.vn/doc-sach/toan-3-tap-1/1/132/56/" TargetMode="Externa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oan-3-tap-1/1/132/56/"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oan-3-tap-1/1/132/56/" TargetMode="External"/><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slide" Target="slide21.xml"/><Relationship Id="rId5" Type="http://schemas.openxmlformats.org/officeDocument/2006/relationships/audio" Target="../media/audio6.wav"/><Relationship Id="rId10"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48.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46.png"/><Relationship Id="rId5" Type="http://schemas.openxmlformats.org/officeDocument/2006/relationships/audio" Target="../media/audio6.wav"/><Relationship Id="rId10" Type="http://schemas.openxmlformats.org/officeDocument/2006/relationships/image" Target="../media/image45.png"/><Relationship Id="rId4" Type="http://schemas.openxmlformats.org/officeDocument/2006/relationships/audio" Target="../media/audio5.wav"/><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4.png"/><Relationship Id="rId12"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slide" Target="slide22.xml"/><Relationship Id="rId5" Type="http://schemas.openxmlformats.org/officeDocument/2006/relationships/audio" Target="../media/audio6.wav"/><Relationship Id="rId10" Type="http://schemas.openxmlformats.org/officeDocument/2006/relationships/image" Target="../media/image46.png"/><Relationship Id="rId4" Type="http://schemas.openxmlformats.org/officeDocument/2006/relationships/audio" Target="../media/audio5.wav"/><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slide" Target="slide7.xml"/><Relationship Id="rId17" Type="http://schemas.openxmlformats.org/officeDocument/2006/relationships/image" Target="../media/image25.png"/><Relationship Id="rId2" Type="http://schemas.openxmlformats.org/officeDocument/2006/relationships/image" Target="../media/image16.jpg"/><Relationship Id="rId16"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slide" Target="slide6.xml"/><Relationship Id="rId5" Type="http://schemas.openxmlformats.org/officeDocument/2006/relationships/image" Target="../media/image19.png"/><Relationship Id="rId15"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slide" Target="slide5.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jp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jpg"/><Relationship Id="rId4" Type="http://schemas.openxmlformats.org/officeDocument/2006/relationships/audio" Target="../media/audio3.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jp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6.jpg"/><Relationship Id="rId4" Type="http://schemas.openxmlformats.org/officeDocument/2006/relationships/audio" Target="../media/audio3.wav"/><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20070324033529604">
            <a:extLst>
              <a:ext uri="{FF2B5EF4-FFF2-40B4-BE49-F238E27FC236}">
                <a16:creationId xmlns:a16="http://schemas.microsoft.com/office/drawing/2014/main" id="{FB3D5D91-5156-A61C-5310-2EE7B2C2C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85" y="-151934"/>
            <a:ext cx="13942784" cy="682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FB26CA68-229E-D2B3-3E62-57BD2C3876DC}"/>
              </a:ext>
            </a:extLst>
          </p:cNvPr>
          <p:cNvSpPr>
            <a:spLocks noGrp="1"/>
          </p:cNvSpPr>
          <p:nvPr>
            <p:ph type="ctrTitle"/>
          </p:nvPr>
        </p:nvSpPr>
        <p:spPr>
          <a:xfrm>
            <a:off x="-14193" y="-151934"/>
            <a:ext cx="13138531" cy="5257115"/>
          </a:xfrm>
        </p:spPr>
        <p:txBody>
          <a:bodyPr>
            <a:noAutofit/>
          </a:bodyPr>
          <a:lstStyle/>
          <a:p>
            <a:pPr>
              <a:defRPr/>
            </a:pPr>
            <a:r>
              <a:rPr lang="vi-VN" sz="4800" b="1" dirty="0">
                <a:solidFill>
                  <a:srgbClr val="0000CC"/>
                </a:solidFill>
                <a:latin typeface="Times New Roman" panose="02020603050405020304" pitchFamily="18" charset="0"/>
                <a:cs typeface="Times New Roman" panose="02020603050405020304" pitchFamily="18" charset="0"/>
              </a:rPr>
              <a:t>Trường: Tiểu học Đông Hải 1</a:t>
            </a:r>
            <a:br>
              <a:rPr lang="en-US" sz="4800" b="1" dirty="0">
                <a:solidFill>
                  <a:srgbClr val="0000CC"/>
                </a:solidFill>
              </a:rPr>
            </a:br>
            <a:r>
              <a:rPr lang="vi-VN" sz="4800" b="1" dirty="0">
                <a:solidFill>
                  <a:srgbClr val="FF0000"/>
                </a:solidFill>
                <a:latin typeface="Times New Roman" panose="02020603050405020304" pitchFamily="18" charset="0"/>
                <a:cs typeface="Times New Roman" panose="02020603050405020304" pitchFamily="18" charset="0"/>
              </a:rPr>
              <a:t>Chào mừng quý thầy cô và các em học sinh</a:t>
            </a:r>
            <a:br>
              <a:rPr lang="vi-VN" sz="4800" b="1" dirty="0">
                <a:solidFill>
                  <a:srgbClr val="FF0000"/>
                </a:solidFill>
                <a:latin typeface="Times New Roman" panose="02020603050405020304" pitchFamily="18" charset="0"/>
                <a:cs typeface="Times New Roman" panose="02020603050405020304" pitchFamily="18" charset="0"/>
              </a:rPr>
            </a:br>
            <a:r>
              <a:rPr lang="vi-VN" sz="4800" b="1" dirty="0">
                <a:solidFill>
                  <a:srgbClr val="FF0000"/>
                </a:solidFill>
                <a:latin typeface="Times New Roman" panose="02020603050405020304" pitchFamily="18" charset="0"/>
                <a:cs typeface="Times New Roman" panose="02020603050405020304" pitchFamily="18" charset="0"/>
              </a:rPr>
              <a:t> đến với tiết học môn Toán lớp 3</a:t>
            </a:r>
            <a:br>
              <a:rPr lang="vi-VN" sz="4800" b="1" dirty="0">
                <a:solidFill>
                  <a:srgbClr val="FF0000"/>
                </a:solidFill>
                <a:latin typeface="Times New Roman" panose="02020603050405020304" pitchFamily="18" charset="0"/>
                <a:cs typeface="Times New Roman" panose="02020603050405020304" pitchFamily="18" charset="0"/>
              </a:rPr>
            </a:br>
            <a:r>
              <a:rPr lang="vi-VN" sz="4800" b="1" dirty="0">
                <a:latin typeface="Times New Roman" panose="02020603050405020304" pitchFamily="18" charset="0"/>
                <a:cs typeface="Times New Roman" panose="02020603050405020304" pitchFamily="18" charset="0"/>
              </a:rPr>
              <a:t>Bài: Một phần hai. Một phần tư</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6">
            <a:extLst>
              <a:ext uri="{FF2B5EF4-FFF2-40B4-BE49-F238E27FC236}">
                <a16:creationId xmlns:a16="http://schemas.microsoft.com/office/drawing/2014/main" id="{2848D314-7525-98EE-A559-AA7176C7E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4646" y="-531440"/>
            <a:ext cx="9433048" cy="523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F403CF6E-C7F4-9DB2-BEEF-68CD726F21F3}"/>
              </a:ext>
            </a:extLst>
          </p:cNvPr>
          <p:cNvSpPr txBox="1">
            <a:spLocks/>
          </p:cNvSpPr>
          <p:nvPr/>
        </p:nvSpPr>
        <p:spPr>
          <a:xfrm>
            <a:off x="-28922" y="4702381"/>
            <a:ext cx="11999863"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vi-VN" sz="4000" dirty="0">
                <a:solidFill>
                  <a:schemeClr val="tx1"/>
                </a:solidFill>
                <a:latin typeface="+mj-lt"/>
              </a:rPr>
              <a:t>Thảo luận nhóm đôi ( 2’)</a:t>
            </a:r>
          </a:p>
          <a:p>
            <a:r>
              <a:rPr lang="vi-VN" sz="4000" dirty="0">
                <a:latin typeface="+mj-lt"/>
              </a:rPr>
              <a:t>- </a:t>
            </a:r>
            <a:r>
              <a:rPr lang="vi-VN" sz="4000" dirty="0">
                <a:solidFill>
                  <a:srgbClr val="FF0000"/>
                </a:solidFill>
                <a:latin typeface="+mj-lt"/>
              </a:rPr>
              <a:t>Cánh diều của bạn nam chia làm mấy phần bằng nhau?</a:t>
            </a:r>
          </a:p>
          <a:p>
            <a:r>
              <a:rPr lang="vi-VN" sz="4000" dirty="0">
                <a:solidFill>
                  <a:srgbClr val="FF0000"/>
                </a:solidFill>
                <a:latin typeface="+mj-lt"/>
              </a:rPr>
              <a:t>- Cánh diều của bạn nữ chia làm mấy phần bằng nhau?</a:t>
            </a:r>
            <a:endParaRPr lang="en-US" sz="4000" dirty="0">
              <a:solidFill>
                <a:srgbClr val="FF000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5A30AAA7-D215-B41D-CBEF-AAD923A6A2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140555">
            <a:off x="4714261" y="1889326"/>
            <a:ext cx="453966" cy="41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C0BC1988-C9D0-1894-C244-0ADCB2F51C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140555">
            <a:off x="4738071" y="4602010"/>
            <a:ext cx="452378" cy="41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ộp Văn bản 25">
            <a:extLst>
              <a:ext uri="{FF2B5EF4-FFF2-40B4-BE49-F238E27FC236}">
                <a16:creationId xmlns:a16="http://schemas.microsoft.com/office/drawing/2014/main" id="{951303DF-A675-6BA9-FFD5-D948C94E55F2}"/>
              </a:ext>
            </a:extLst>
          </p:cNvPr>
          <p:cNvSpPr txBox="1"/>
          <p:nvPr/>
        </p:nvSpPr>
        <p:spPr>
          <a:xfrm>
            <a:off x="5611562" y="417308"/>
            <a:ext cx="6172276" cy="2751715"/>
          </a:xfrm>
          <a:prstGeom prst="rect">
            <a:avLst/>
          </a:prstGeom>
          <a:solidFill>
            <a:schemeClr val="accent2">
              <a:lumMod val="20000"/>
              <a:lumOff val="80000"/>
            </a:schemeClr>
          </a:solidFill>
        </p:spPr>
        <p:txBody>
          <a:bodyPr wrap="squar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just">
              <a:lnSpc>
                <a:spcPct val="150000"/>
              </a:lnSpc>
              <a:defRPr/>
            </a:pPr>
            <a:r>
              <a:rPr lang="vi-VN" sz="4000" b="1" dirty="0">
                <a:cs typeface="Times New Roman" pitchFamily="18" charset="0"/>
              </a:rPr>
              <a:t>Cánh diều của bạn nam được chia thành hai phần bằng nhau</a:t>
            </a:r>
            <a:r>
              <a:rPr lang="en-US" sz="4000" b="1" dirty="0">
                <a:cs typeface="Times New Roman" pitchFamily="18" charset="0"/>
              </a:rPr>
              <a:t>.</a:t>
            </a:r>
            <a:endParaRPr lang="en-US" sz="4000" b="1" dirty="0">
              <a:ea typeface="DengXian"/>
              <a:cs typeface="Times New Roman" pitchFamily="18" charset="0"/>
            </a:endParaRPr>
          </a:p>
        </p:txBody>
      </p:sp>
      <p:sp>
        <p:nvSpPr>
          <p:cNvPr id="5" name="Hộp Văn bản 27">
            <a:extLst>
              <a:ext uri="{FF2B5EF4-FFF2-40B4-BE49-F238E27FC236}">
                <a16:creationId xmlns:a16="http://schemas.microsoft.com/office/drawing/2014/main" id="{254139C3-7F7D-715D-0B47-84D8DE9CAF46}"/>
              </a:ext>
            </a:extLst>
          </p:cNvPr>
          <p:cNvSpPr txBox="1"/>
          <p:nvPr/>
        </p:nvSpPr>
        <p:spPr>
          <a:xfrm>
            <a:off x="5611562" y="3728999"/>
            <a:ext cx="6172276" cy="2751715"/>
          </a:xfrm>
          <a:prstGeom prst="rect">
            <a:avLst/>
          </a:prstGeom>
          <a:solidFill>
            <a:schemeClr val="accent2">
              <a:lumMod val="20000"/>
              <a:lumOff val="80000"/>
            </a:schemeClr>
          </a:solidFill>
        </p:spPr>
        <p:txBody>
          <a:bodyPr wrap="squar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just">
              <a:lnSpc>
                <a:spcPct val="150000"/>
              </a:lnSpc>
              <a:defRPr/>
            </a:pPr>
            <a:r>
              <a:rPr lang="en-US" sz="4000" b="1" dirty="0">
                <a:cs typeface="Times New Roman" pitchFamily="18" charset="0"/>
              </a:rPr>
              <a:t>C</a:t>
            </a:r>
            <a:r>
              <a:rPr lang="vi-VN" sz="4000" b="1" dirty="0">
                <a:cs typeface="Times New Roman" pitchFamily="18" charset="0"/>
              </a:rPr>
              <a:t>ánh diều của bạn nữ được chia thành bốn phần bằng nhau.</a:t>
            </a:r>
            <a:endParaRPr lang="en-US" sz="4000" b="1" dirty="0">
              <a:cs typeface="Times New Roman" pitchFamily="18" charset="0"/>
            </a:endParaRPr>
          </a:p>
        </p:txBody>
      </p:sp>
      <p:pic>
        <p:nvPicPr>
          <p:cNvPr id="6" name="Picture 26">
            <a:extLst>
              <a:ext uri="{FF2B5EF4-FFF2-40B4-BE49-F238E27FC236}">
                <a16:creationId xmlns:a16="http://schemas.microsoft.com/office/drawing/2014/main" id="{2FF5B1E3-DDFB-65DC-2311-E0C76DECF4F3}"/>
              </a:ext>
            </a:extLst>
          </p:cNvPr>
          <p:cNvPicPr>
            <a:picLocks noChangeAspect="1"/>
          </p:cNvPicPr>
          <p:nvPr/>
        </p:nvPicPr>
        <p:blipFill>
          <a:blip r:embed="rId3">
            <a:extLst>
              <a:ext uri="{28A0092B-C50C-407E-A947-70E740481C1C}">
                <a14:useLocalDpi xmlns:a14="http://schemas.microsoft.com/office/drawing/2010/main" val="0"/>
              </a:ext>
            </a:extLst>
          </a:blip>
          <a:srcRect l="32089" t="3439" r="46040" b="56081"/>
          <a:stretch>
            <a:fillRect/>
          </a:stretch>
        </p:blipFill>
        <p:spPr bwMode="auto">
          <a:xfrm>
            <a:off x="1041265" y="3643286"/>
            <a:ext cx="2703161" cy="225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a:extLst>
              <a:ext uri="{FF2B5EF4-FFF2-40B4-BE49-F238E27FC236}">
                <a16:creationId xmlns:a16="http://schemas.microsoft.com/office/drawing/2014/main" id="{09E5BD79-995C-5342-D898-9DCA62F81222}"/>
              </a:ext>
            </a:extLst>
          </p:cNvPr>
          <p:cNvPicPr>
            <a:picLocks noChangeAspect="1"/>
          </p:cNvPicPr>
          <p:nvPr/>
        </p:nvPicPr>
        <p:blipFill>
          <a:blip r:embed="rId3">
            <a:extLst>
              <a:ext uri="{28A0092B-C50C-407E-A947-70E740481C1C}">
                <a14:useLocalDpi xmlns:a14="http://schemas.microsoft.com/office/drawing/2010/main" val="0"/>
              </a:ext>
            </a:extLst>
          </a:blip>
          <a:srcRect l="70116" r="2621" b="53403"/>
          <a:stretch>
            <a:fillRect/>
          </a:stretch>
        </p:blipFill>
        <p:spPr bwMode="auto">
          <a:xfrm>
            <a:off x="1041265" y="1059172"/>
            <a:ext cx="2703161" cy="207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BAF65C-41C4-B822-0933-3771BC3E699F}"/>
              </a:ext>
            </a:extLst>
          </p:cNvPr>
          <p:cNvSpPr/>
          <p:nvPr/>
        </p:nvSpPr>
        <p:spPr>
          <a:xfrm>
            <a:off x="457140" y="838538"/>
            <a:ext cx="2209512" cy="22857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17">
            <a:extLst>
              <a:ext uri="{FF2B5EF4-FFF2-40B4-BE49-F238E27FC236}">
                <a16:creationId xmlns:a16="http://schemas.microsoft.com/office/drawing/2014/main" id="{4BE06324-C6F2-610E-F981-40190AF2E991}"/>
              </a:ext>
            </a:extLst>
          </p:cNvPr>
          <p:cNvSpPr>
            <a:spLocks noChangeArrowheads="1"/>
          </p:cNvSpPr>
          <p:nvPr/>
        </p:nvSpPr>
        <p:spPr bwMode="auto">
          <a:xfrm>
            <a:off x="609520" y="1562343"/>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400" b="1">
                <a:solidFill>
                  <a:srgbClr val="FF0000"/>
                </a:solidFill>
                <a:latin typeface="VNI-Times" pitchFamily="2" charset="0"/>
              </a:rPr>
              <a:t>1</a:t>
            </a:r>
          </a:p>
          <a:p>
            <a:pPr algn="ctr"/>
            <a:r>
              <a:rPr lang="en-US" altLang="en-US" sz="2400" b="1">
                <a:solidFill>
                  <a:srgbClr val="FF0000"/>
                </a:solidFill>
                <a:latin typeface="VNI-Times" pitchFamily="2" charset="0"/>
              </a:rPr>
              <a:t>2</a:t>
            </a:r>
          </a:p>
        </p:txBody>
      </p:sp>
      <p:sp>
        <p:nvSpPr>
          <p:cNvPr id="9" name="Line 18">
            <a:extLst>
              <a:ext uri="{FF2B5EF4-FFF2-40B4-BE49-F238E27FC236}">
                <a16:creationId xmlns:a16="http://schemas.microsoft.com/office/drawing/2014/main" id="{C5ED65CA-E542-9410-9C19-5DAA6826E36B}"/>
              </a:ext>
            </a:extLst>
          </p:cNvPr>
          <p:cNvSpPr>
            <a:spLocks noChangeShapeType="1"/>
          </p:cNvSpPr>
          <p:nvPr/>
        </p:nvSpPr>
        <p:spPr bwMode="auto">
          <a:xfrm flipH="1">
            <a:off x="914281" y="2006785"/>
            <a:ext cx="295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Rectangle 6">
            <a:extLst>
              <a:ext uri="{FF2B5EF4-FFF2-40B4-BE49-F238E27FC236}">
                <a16:creationId xmlns:a16="http://schemas.microsoft.com/office/drawing/2014/main" id="{13D3D6CE-0F1A-085D-10A5-01CB28C7407F}"/>
              </a:ext>
            </a:extLst>
          </p:cNvPr>
          <p:cNvSpPr/>
          <p:nvPr/>
        </p:nvSpPr>
        <p:spPr>
          <a:xfrm>
            <a:off x="1561896" y="838538"/>
            <a:ext cx="1104756" cy="2285702"/>
          </a:xfrm>
          <a:prstGeom prst="rect">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17">
            <a:extLst>
              <a:ext uri="{FF2B5EF4-FFF2-40B4-BE49-F238E27FC236}">
                <a16:creationId xmlns:a16="http://schemas.microsoft.com/office/drawing/2014/main" id="{D50355DA-EB25-648A-0873-F4E834AE45CA}"/>
              </a:ext>
            </a:extLst>
          </p:cNvPr>
          <p:cNvSpPr>
            <a:spLocks noChangeArrowheads="1"/>
          </p:cNvSpPr>
          <p:nvPr/>
        </p:nvSpPr>
        <p:spPr bwMode="auto">
          <a:xfrm>
            <a:off x="1676181" y="1524248"/>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400" b="1">
                <a:solidFill>
                  <a:srgbClr val="FF0000"/>
                </a:solidFill>
                <a:latin typeface="VNI-Times" pitchFamily="2" charset="0"/>
              </a:rPr>
              <a:t>1</a:t>
            </a:r>
          </a:p>
          <a:p>
            <a:pPr algn="ctr"/>
            <a:r>
              <a:rPr lang="en-US" altLang="en-US" sz="2400" b="1">
                <a:solidFill>
                  <a:srgbClr val="FF0000"/>
                </a:solidFill>
                <a:latin typeface="VNI-Times" pitchFamily="2" charset="0"/>
              </a:rPr>
              <a:t>2</a:t>
            </a:r>
          </a:p>
        </p:txBody>
      </p:sp>
      <p:sp>
        <p:nvSpPr>
          <p:cNvPr id="14" name="Rectangle 63">
            <a:extLst>
              <a:ext uri="{FF2B5EF4-FFF2-40B4-BE49-F238E27FC236}">
                <a16:creationId xmlns:a16="http://schemas.microsoft.com/office/drawing/2014/main" id="{11973CDA-8760-1C52-4D48-35FFAD2CA54D}"/>
              </a:ext>
            </a:extLst>
          </p:cNvPr>
          <p:cNvSpPr>
            <a:spLocks noChangeArrowheads="1"/>
          </p:cNvSpPr>
          <p:nvPr/>
        </p:nvSpPr>
        <p:spPr bwMode="auto">
          <a:xfrm>
            <a:off x="3466648" y="1673454"/>
            <a:ext cx="7961863" cy="8380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800" b="1">
                <a:solidFill>
                  <a:srgbClr val="0000CC"/>
                </a:solidFill>
                <a:cs typeface="Times New Roman" panose="02020603050405020304" pitchFamily="18" charset="0"/>
              </a:rPr>
              <a:t>Một phần hai viết là</a:t>
            </a:r>
            <a:r>
              <a:rPr lang="en-US" altLang="en-US" sz="2800" b="1">
                <a:solidFill>
                  <a:srgbClr val="0000CC"/>
                </a:solidFill>
                <a:latin typeface=".VnArial" pitchFamily="34" charset="0"/>
              </a:rPr>
              <a:t>:</a:t>
            </a:r>
          </a:p>
        </p:txBody>
      </p:sp>
      <p:sp>
        <p:nvSpPr>
          <p:cNvPr id="15" name="Rectangle 99">
            <a:extLst>
              <a:ext uri="{FF2B5EF4-FFF2-40B4-BE49-F238E27FC236}">
                <a16:creationId xmlns:a16="http://schemas.microsoft.com/office/drawing/2014/main" id="{2FB5F085-AABD-3128-F9DC-02444FB0B779}"/>
              </a:ext>
            </a:extLst>
          </p:cNvPr>
          <p:cNvSpPr>
            <a:spLocks noChangeArrowheads="1"/>
          </p:cNvSpPr>
          <p:nvPr/>
        </p:nvSpPr>
        <p:spPr bwMode="auto">
          <a:xfrm>
            <a:off x="3496807" y="2708369"/>
            <a:ext cx="7961863" cy="6857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800" b="1">
                <a:solidFill>
                  <a:srgbClr val="0000CC"/>
                </a:solidFill>
                <a:cs typeface="Times New Roman" panose="02020603050405020304" pitchFamily="18" charset="0"/>
              </a:rPr>
              <a:t>Một phần hai còn gọi là một nửa.</a:t>
            </a:r>
          </a:p>
        </p:txBody>
      </p:sp>
      <p:sp>
        <p:nvSpPr>
          <p:cNvPr id="16" name="Rectangle 17">
            <a:extLst>
              <a:ext uri="{FF2B5EF4-FFF2-40B4-BE49-F238E27FC236}">
                <a16:creationId xmlns:a16="http://schemas.microsoft.com/office/drawing/2014/main" id="{144DAC51-2927-4CD5-A919-476ACC41DD13}"/>
              </a:ext>
            </a:extLst>
          </p:cNvPr>
          <p:cNvSpPr>
            <a:spLocks noChangeArrowheads="1"/>
          </p:cNvSpPr>
          <p:nvPr/>
        </p:nvSpPr>
        <p:spPr bwMode="auto">
          <a:xfrm>
            <a:off x="6865044" y="1716311"/>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b="1">
                <a:solidFill>
                  <a:srgbClr val="FF0000"/>
                </a:solidFill>
                <a:latin typeface="VNI-Times" pitchFamily="2" charset="0"/>
              </a:rPr>
              <a:t>1</a:t>
            </a:r>
          </a:p>
          <a:p>
            <a:pPr algn="ctr"/>
            <a:r>
              <a:rPr lang="en-US" altLang="en-US" b="1">
                <a:solidFill>
                  <a:srgbClr val="FF0000"/>
                </a:solidFill>
                <a:latin typeface="VNI-Times" pitchFamily="2" charset="0"/>
              </a:rPr>
              <a:t>2</a:t>
            </a:r>
          </a:p>
        </p:txBody>
      </p:sp>
      <p:sp>
        <p:nvSpPr>
          <p:cNvPr id="17" name="Line 18">
            <a:extLst>
              <a:ext uri="{FF2B5EF4-FFF2-40B4-BE49-F238E27FC236}">
                <a16:creationId xmlns:a16="http://schemas.microsoft.com/office/drawing/2014/main" id="{FB2ABDEF-828A-3831-8ECD-4D5829D7C8C0}"/>
              </a:ext>
            </a:extLst>
          </p:cNvPr>
          <p:cNvSpPr>
            <a:spLocks noChangeShapeType="1"/>
          </p:cNvSpPr>
          <p:nvPr/>
        </p:nvSpPr>
        <p:spPr bwMode="auto">
          <a:xfrm flipH="1">
            <a:off x="7050756" y="2160753"/>
            <a:ext cx="50793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Rectangle 63">
            <a:extLst>
              <a:ext uri="{FF2B5EF4-FFF2-40B4-BE49-F238E27FC236}">
                <a16:creationId xmlns:a16="http://schemas.microsoft.com/office/drawing/2014/main" id="{774BA153-330B-A621-55D9-DBC1A6CAE5AE}"/>
              </a:ext>
            </a:extLst>
          </p:cNvPr>
          <p:cNvSpPr>
            <a:spLocks noChangeArrowheads="1"/>
          </p:cNvSpPr>
          <p:nvPr/>
        </p:nvSpPr>
        <p:spPr bwMode="auto">
          <a:xfrm>
            <a:off x="3428553" y="154414"/>
            <a:ext cx="7961863" cy="14460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CC"/>
                </a:solidFill>
                <a:cs typeface="Times New Roman" panose="02020603050405020304" pitchFamily="18" charset="0"/>
              </a:rPr>
              <a:t>Chia hình vuông thành hai phần bằng nhau. </a:t>
            </a:r>
          </a:p>
          <a:p>
            <a:pPr eaLnBrk="1" hangingPunct="1">
              <a:spcBef>
                <a:spcPct val="50000"/>
              </a:spcBef>
            </a:pPr>
            <a:r>
              <a:rPr lang="en-US" altLang="en-US" sz="2800" b="1">
                <a:solidFill>
                  <a:srgbClr val="0000CC"/>
                </a:solidFill>
                <a:cs typeface="Times New Roman" panose="02020603050405020304" pitchFamily="18" charset="0"/>
              </a:rPr>
              <a:t>Lấy một phần, được </a:t>
            </a:r>
            <a:r>
              <a:rPr lang="en-US" altLang="en-US" sz="2800" b="1">
                <a:solidFill>
                  <a:srgbClr val="FF6600"/>
                </a:solidFill>
                <a:cs typeface="Times New Roman" panose="02020603050405020304" pitchFamily="18" charset="0"/>
              </a:rPr>
              <a:t>một phần hai </a:t>
            </a:r>
            <a:r>
              <a:rPr lang="en-US" altLang="en-US" sz="2800" b="1">
                <a:solidFill>
                  <a:srgbClr val="0000CC"/>
                </a:solidFill>
                <a:cs typeface="Times New Roman" panose="02020603050405020304" pitchFamily="18" charset="0"/>
              </a:rPr>
              <a:t>hình vuông</a:t>
            </a:r>
            <a:r>
              <a:rPr lang="en-US" altLang="en-US" sz="2800" b="1">
                <a:cs typeface="Times New Roman" panose="02020603050405020304" pitchFamily="18" charset="0"/>
              </a:rPr>
              <a:t>.</a:t>
            </a:r>
            <a:endParaRPr lang="en-US" altLang="en-US" sz="2800" b="1">
              <a:latin typeface=".VnArial" pitchFamily="34" charset="0"/>
            </a:endParaRPr>
          </a:p>
        </p:txBody>
      </p:sp>
      <p:sp>
        <p:nvSpPr>
          <p:cNvPr id="19" name="Rectangle 63">
            <a:extLst>
              <a:ext uri="{FF2B5EF4-FFF2-40B4-BE49-F238E27FC236}">
                <a16:creationId xmlns:a16="http://schemas.microsoft.com/office/drawing/2014/main" id="{47A07968-1E83-C7EE-294E-FCBCA3DFE3C2}"/>
              </a:ext>
            </a:extLst>
          </p:cNvPr>
          <p:cNvSpPr>
            <a:spLocks noChangeArrowheads="1"/>
          </p:cNvSpPr>
          <p:nvPr/>
        </p:nvSpPr>
        <p:spPr bwMode="auto">
          <a:xfrm>
            <a:off x="3619029" y="5562322"/>
            <a:ext cx="7961863" cy="8380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2800" b="1">
                <a:solidFill>
                  <a:srgbClr val="0000CC"/>
                </a:solidFill>
                <a:cs typeface="Times New Roman" panose="02020603050405020304" pitchFamily="18" charset="0"/>
              </a:rPr>
              <a:t>Một phần tư viết là</a:t>
            </a:r>
            <a:r>
              <a:rPr lang="en-US" altLang="en-US" sz="2800" b="1">
                <a:solidFill>
                  <a:srgbClr val="0000CC"/>
                </a:solidFill>
                <a:latin typeface=".VnArial" pitchFamily="34" charset="0"/>
              </a:rPr>
              <a:t>:</a:t>
            </a:r>
          </a:p>
        </p:txBody>
      </p:sp>
      <p:sp>
        <p:nvSpPr>
          <p:cNvPr id="20" name="Rectangle 17">
            <a:extLst>
              <a:ext uri="{FF2B5EF4-FFF2-40B4-BE49-F238E27FC236}">
                <a16:creationId xmlns:a16="http://schemas.microsoft.com/office/drawing/2014/main" id="{660A5B21-3905-C5D6-468C-0D8A3892482A}"/>
              </a:ext>
            </a:extLst>
          </p:cNvPr>
          <p:cNvSpPr>
            <a:spLocks noChangeArrowheads="1"/>
          </p:cNvSpPr>
          <p:nvPr/>
        </p:nvSpPr>
        <p:spPr bwMode="auto">
          <a:xfrm>
            <a:off x="7017424" y="5638512"/>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b="1">
                <a:solidFill>
                  <a:srgbClr val="FF0000"/>
                </a:solidFill>
                <a:latin typeface="VNI-Times" pitchFamily="2" charset="0"/>
              </a:rPr>
              <a:t>1</a:t>
            </a:r>
          </a:p>
          <a:p>
            <a:pPr algn="ctr"/>
            <a:r>
              <a:rPr lang="en-US" altLang="en-US" b="1">
                <a:solidFill>
                  <a:srgbClr val="FF0000"/>
                </a:solidFill>
                <a:latin typeface="VNI-Times" pitchFamily="2" charset="0"/>
              </a:rPr>
              <a:t>4</a:t>
            </a:r>
          </a:p>
        </p:txBody>
      </p:sp>
      <p:sp>
        <p:nvSpPr>
          <p:cNvPr id="21" name="Line 18">
            <a:extLst>
              <a:ext uri="{FF2B5EF4-FFF2-40B4-BE49-F238E27FC236}">
                <a16:creationId xmlns:a16="http://schemas.microsoft.com/office/drawing/2014/main" id="{929E6970-D90F-7F6B-66AA-89054A9A8313}"/>
              </a:ext>
            </a:extLst>
          </p:cNvPr>
          <p:cNvSpPr>
            <a:spLocks noChangeShapeType="1"/>
          </p:cNvSpPr>
          <p:nvPr/>
        </p:nvSpPr>
        <p:spPr bwMode="auto">
          <a:xfrm flipH="1">
            <a:off x="7203137" y="6082954"/>
            <a:ext cx="50793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Rectangle 63">
            <a:extLst>
              <a:ext uri="{FF2B5EF4-FFF2-40B4-BE49-F238E27FC236}">
                <a16:creationId xmlns:a16="http://schemas.microsoft.com/office/drawing/2014/main" id="{604F19BA-EE62-C741-471C-9C738E2AB57A}"/>
              </a:ext>
            </a:extLst>
          </p:cNvPr>
          <p:cNvSpPr>
            <a:spLocks noChangeArrowheads="1"/>
          </p:cNvSpPr>
          <p:nvPr/>
        </p:nvSpPr>
        <p:spPr bwMode="auto">
          <a:xfrm>
            <a:off x="3580934" y="4043283"/>
            <a:ext cx="7961863" cy="14460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sz="2800" b="1">
                <a:solidFill>
                  <a:srgbClr val="0000CC"/>
                </a:solidFill>
                <a:cs typeface="Times New Roman" panose="02020603050405020304" pitchFamily="18" charset="0"/>
              </a:rPr>
              <a:t>Chia hình vuông thành bốn phần bằng nhau. </a:t>
            </a:r>
          </a:p>
          <a:p>
            <a:pPr eaLnBrk="1" hangingPunct="1">
              <a:spcBef>
                <a:spcPct val="50000"/>
              </a:spcBef>
            </a:pPr>
            <a:r>
              <a:rPr lang="en-US" altLang="en-US" sz="2800" b="1">
                <a:solidFill>
                  <a:srgbClr val="0000CC"/>
                </a:solidFill>
                <a:cs typeface="Times New Roman" panose="02020603050405020304" pitchFamily="18" charset="0"/>
              </a:rPr>
              <a:t>Lấy một phần, được </a:t>
            </a:r>
            <a:r>
              <a:rPr lang="en-US" altLang="en-US" sz="2800" b="1">
                <a:solidFill>
                  <a:srgbClr val="FF6600"/>
                </a:solidFill>
                <a:cs typeface="Times New Roman" panose="02020603050405020304" pitchFamily="18" charset="0"/>
              </a:rPr>
              <a:t>một phần tư </a:t>
            </a:r>
            <a:r>
              <a:rPr lang="en-US" altLang="en-US" sz="2800" b="1">
                <a:solidFill>
                  <a:srgbClr val="0000CC"/>
                </a:solidFill>
                <a:cs typeface="Times New Roman" panose="02020603050405020304" pitchFamily="18" charset="0"/>
              </a:rPr>
              <a:t>hình vuông</a:t>
            </a:r>
            <a:r>
              <a:rPr lang="en-US" altLang="en-US" sz="2800" b="1">
                <a:cs typeface="Times New Roman" panose="02020603050405020304" pitchFamily="18" charset="0"/>
              </a:rPr>
              <a:t>.</a:t>
            </a:r>
            <a:endParaRPr lang="en-US" altLang="en-US" sz="2800" b="1">
              <a:latin typeface=".VnArial" pitchFamily="34" charset="0"/>
            </a:endParaRPr>
          </a:p>
        </p:txBody>
      </p:sp>
      <p:sp>
        <p:nvSpPr>
          <p:cNvPr id="23" name="Rectangle 22">
            <a:extLst>
              <a:ext uri="{FF2B5EF4-FFF2-40B4-BE49-F238E27FC236}">
                <a16:creationId xmlns:a16="http://schemas.microsoft.com/office/drawing/2014/main" id="{DD69B7D2-3168-6EEB-669F-86971613B084}"/>
              </a:ext>
            </a:extLst>
          </p:cNvPr>
          <p:cNvSpPr/>
          <p:nvPr/>
        </p:nvSpPr>
        <p:spPr>
          <a:xfrm>
            <a:off x="471426" y="4043283"/>
            <a:ext cx="2209512" cy="228570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a:extLst>
              <a:ext uri="{FF2B5EF4-FFF2-40B4-BE49-F238E27FC236}">
                <a16:creationId xmlns:a16="http://schemas.microsoft.com/office/drawing/2014/main" id="{ADC06909-09E3-E9E0-F390-C1D18B409625}"/>
              </a:ext>
            </a:extLst>
          </p:cNvPr>
          <p:cNvSpPr/>
          <p:nvPr/>
        </p:nvSpPr>
        <p:spPr>
          <a:xfrm>
            <a:off x="471426" y="5181372"/>
            <a:ext cx="1090470" cy="1142851"/>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Connector 5">
            <a:extLst>
              <a:ext uri="{FF2B5EF4-FFF2-40B4-BE49-F238E27FC236}">
                <a16:creationId xmlns:a16="http://schemas.microsoft.com/office/drawing/2014/main" id="{9887B2E9-283C-7F93-2109-78F659D9D55D}"/>
              </a:ext>
            </a:extLst>
          </p:cNvPr>
          <p:cNvCxnSpPr>
            <a:stCxn id="23" idx="0"/>
            <a:endCxn id="23" idx="2"/>
          </p:cNvCxnSpPr>
          <p:nvPr/>
        </p:nvCxnSpPr>
        <p:spPr>
          <a:xfrm>
            <a:off x="1576182" y="4043283"/>
            <a:ext cx="0" cy="22857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07F73FE-85A1-59FF-36BE-6E58F8324C32}"/>
              </a:ext>
            </a:extLst>
          </p:cNvPr>
          <p:cNvCxnSpPr>
            <a:stCxn id="23" idx="3"/>
          </p:cNvCxnSpPr>
          <p:nvPr/>
        </p:nvCxnSpPr>
        <p:spPr>
          <a:xfrm flipH="1" flipV="1">
            <a:off x="457140" y="5181372"/>
            <a:ext cx="2223798" cy="4762"/>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17">
            <a:extLst>
              <a:ext uri="{FF2B5EF4-FFF2-40B4-BE49-F238E27FC236}">
                <a16:creationId xmlns:a16="http://schemas.microsoft.com/office/drawing/2014/main" id="{884B1F1A-EE6F-70C1-0B9C-2432BA52CE00}"/>
              </a:ext>
            </a:extLst>
          </p:cNvPr>
          <p:cNvSpPr>
            <a:spLocks noChangeArrowheads="1"/>
          </p:cNvSpPr>
          <p:nvPr/>
        </p:nvSpPr>
        <p:spPr bwMode="auto">
          <a:xfrm>
            <a:off x="1676181" y="5333752"/>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400" b="1">
                <a:solidFill>
                  <a:srgbClr val="FF0000"/>
                </a:solidFill>
                <a:latin typeface="VNI-Times" pitchFamily="2" charset="0"/>
              </a:rPr>
              <a:t>1</a:t>
            </a:r>
          </a:p>
          <a:p>
            <a:pPr algn="ctr"/>
            <a:r>
              <a:rPr lang="en-US" altLang="en-US" sz="2400" b="1">
                <a:solidFill>
                  <a:srgbClr val="FF0000"/>
                </a:solidFill>
                <a:latin typeface="VNI-Times" pitchFamily="2" charset="0"/>
              </a:rPr>
              <a:t>4</a:t>
            </a:r>
          </a:p>
        </p:txBody>
      </p:sp>
      <p:sp>
        <p:nvSpPr>
          <p:cNvPr id="34" name="Rectangle 17">
            <a:extLst>
              <a:ext uri="{FF2B5EF4-FFF2-40B4-BE49-F238E27FC236}">
                <a16:creationId xmlns:a16="http://schemas.microsoft.com/office/drawing/2014/main" id="{474CBEFA-9F2A-15C7-7295-0B5ED5725603}"/>
              </a:ext>
            </a:extLst>
          </p:cNvPr>
          <p:cNvSpPr>
            <a:spLocks noChangeArrowheads="1"/>
          </p:cNvSpPr>
          <p:nvPr/>
        </p:nvSpPr>
        <p:spPr bwMode="auto">
          <a:xfrm>
            <a:off x="533330" y="5333752"/>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400" b="1">
                <a:solidFill>
                  <a:srgbClr val="FF0000"/>
                </a:solidFill>
                <a:latin typeface="VNI-Times" pitchFamily="2" charset="0"/>
              </a:rPr>
              <a:t>1</a:t>
            </a:r>
          </a:p>
          <a:p>
            <a:pPr algn="ctr"/>
            <a:r>
              <a:rPr lang="en-US" altLang="en-US" sz="2400" b="1">
                <a:solidFill>
                  <a:srgbClr val="FF0000"/>
                </a:solidFill>
                <a:latin typeface="VNI-Times" pitchFamily="2" charset="0"/>
              </a:rPr>
              <a:t>4</a:t>
            </a:r>
          </a:p>
        </p:txBody>
      </p:sp>
      <p:sp>
        <p:nvSpPr>
          <p:cNvPr id="36" name="Rectangle 17">
            <a:extLst>
              <a:ext uri="{FF2B5EF4-FFF2-40B4-BE49-F238E27FC236}">
                <a16:creationId xmlns:a16="http://schemas.microsoft.com/office/drawing/2014/main" id="{E5EB351A-793D-B330-49AE-0EEEF4E2CF11}"/>
              </a:ext>
            </a:extLst>
          </p:cNvPr>
          <p:cNvSpPr>
            <a:spLocks noChangeArrowheads="1"/>
          </p:cNvSpPr>
          <p:nvPr/>
        </p:nvSpPr>
        <p:spPr bwMode="auto">
          <a:xfrm>
            <a:off x="533330" y="4267091"/>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400" b="1">
                <a:solidFill>
                  <a:srgbClr val="FF0000"/>
                </a:solidFill>
                <a:latin typeface="VNI-Times" pitchFamily="2" charset="0"/>
              </a:rPr>
              <a:t>1</a:t>
            </a:r>
          </a:p>
          <a:p>
            <a:pPr algn="ctr"/>
            <a:r>
              <a:rPr lang="en-US" altLang="en-US" sz="2400" b="1">
                <a:solidFill>
                  <a:srgbClr val="FF0000"/>
                </a:solidFill>
                <a:latin typeface="VNI-Times" pitchFamily="2" charset="0"/>
              </a:rPr>
              <a:t>4</a:t>
            </a:r>
          </a:p>
        </p:txBody>
      </p:sp>
      <p:sp>
        <p:nvSpPr>
          <p:cNvPr id="38" name="Rectangle 17">
            <a:extLst>
              <a:ext uri="{FF2B5EF4-FFF2-40B4-BE49-F238E27FC236}">
                <a16:creationId xmlns:a16="http://schemas.microsoft.com/office/drawing/2014/main" id="{A7F7CEE2-16B5-5BE3-6AE2-F41900807FE1}"/>
              </a:ext>
            </a:extLst>
          </p:cNvPr>
          <p:cNvSpPr>
            <a:spLocks noChangeArrowheads="1"/>
          </p:cNvSpPr>
          <p:nvPr/>
        </p:nvSpPr>
        <p:spPr bwMode="auto">
          <a:xfrm>
            <a:off x="1676181" y="4267091"/>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400" b="1">
                <a:solidFill>
                  <a:srgbClr val="FF0000"/>
                </a:solidFill>
                <a:latin typeface="VNI-Times" pitchFamily="2" charset="0"/>
              </a:rPr>
              <a:t>1</a:t>
            </a:r>
          </a:p>
          <a:p>
            <a:pPr algn="ctr"/>
            <a:r>
              <a:rPr lang="en-US" altLang="en-US" sz="2400" b="1">
                <a:solidFill>
                  <a:srgbClr val="FF0000"/>
                </a:solidFill>
                <a:latin typeface="VNI-Times" pitchFamily="2" charset="0"/>
              </a:rPr>
              <a:t>4</a:t>
            </a:r>
          </a:p>
        </p:txBody>
      </p:sp>
      <p:sp>
        <p:nvSpPr>
          <p:cNvPr id="40" name="Line 18">
            <a:extLst>
              <a:ext uri="{FF2B5EF4-FFF2-40B4-BE49-F238E27FC236}">
                <a16:creationId xmlns:a16="http://schemas.microsoft.com/office/drawing/2014/main" id="{A7FE1EA5-DDE2-8F03-48F6-0806E85623A1}"/>
              </a:ext>
            </a:extLst>
          </p:cNvPr>
          <p:cNvSpPr>
            <a:spLocks noChangeShapeType="1"/>
          </p:cNvSpPr>
          <p:nvPr/>
        </p:nvSpPr>
        <p:spPr bwMode="auto">
          <a:xfrm flipH="1">
            <a:off x="1990466" y="1981389"/>
            <a:ext cx="295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18">
            <a:extLst>
              <a:ext uri="{FF2B5EF4-FFF2-40B4-BE49-F238E27FC236}">
                <a16:creationId xmlns:a16="http://schemas.microsoft.com/office/drawing/2014/main" id="{9BEFE808-E775-652B-C5E9-C312603175AE}"/>
              </a:ext>
            </a:extLst>
          </p:cNvPr>
          <p:cNvSpPr>
            <a:spLocks noChangeShapeType="1"/>
          </p:cNvSpPr>
          <p:nvPr/>
        </p:nvSpPr>
        <p:spPr bwMode="auto">
          <a:xfrm flipH="1">
            <a:off x="861901" y="5768670"/>
            <a:ext cx="295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18">
            <a:extLst>
              <a:ext uri="{FF2B5EF4-FFF2-40B4-BE49-F238E27FC236}">
                <a16:creationId xmlns:a16="http://schemas.microsoft.com/office/drawing/2014/main" id="{5539D4E8-30D3-3A48-AD05-0104E66702E7}"/>
              </a:ext>
            </a:extLst>
          </p:cNvPr>
          <p:cNvSpPr>
            <a:spLocks noChangeShapeType="1"/>
          </p:cNvSpPr>
          <p:nvPr/>
        </p:nvSpPr>
        <p:spPr bwMode="auto">
          <a:xfrm flipH="1">
            <a:off x="1990466" y="5768670"/>
            <a:ext cx="295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8">
            <a:extLst>
              <a:ext uri="{FF2B5EF4-FFF2-40B4-BE49-F238E27FC236}">
                <a16:creationId xmlns:a16="http://schemas.microsoft.com/office/drawing/2014/main" id="{EB4601BE-CD7C-347F-F316-20351F5DD56F}"/>
              </a:ext>
            </a:extLst>
          </p:cNvPr>
          <p:cNvSpPr>
            <a:spLocks noChangeShapeType="1"/>
          </p:cNvSpPr>
          <p:nvPr/>
        </p:nvSpPr>
        <p:spPr bwMode="auto">
          <a:xfrm flipH="1">
            <a:off x="1966657" y="4719470"/>
            <a:ext cx="295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8">
            <a:extLst>
              <a:ext uri="{FF2B5EF4-FFF2-40B4-BE49-F238E27FC236}">
                <a16:creationId xmlns:a16="http://schemas.microsoft.com/office/drawing/2014/main" id="{AF3F2394-EB48-C05E-41E5-7F7C85134BBE}"/>
              </a:ext>
            </a:extLst>
          </p:cNvPr>
          <p:cNvSpPr>
            <a:spLocks noChangeShapeType="1"/>
          </p:cNvSpPr>
          <p:nvPr/>
        </p:nvSpPr>
        <p:spPr bwMode="auto">
          <a:xfrm flipH="1">
            <a:off x="842853" y="4719470"/>
            <a:ext cx="29523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par>
                          <p:cTn id="58" fill="hold" nodeType="afterGroup">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par>
                                <p:cTn id="76" presetID="10" presetClass="entr" presetSubtype="0" fill="hold"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par>
                                <p:cTn id="82" presetID="10" presetClass="entr" presetSubtype="0" fill="hold"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500"/>
                                        <p:tgtEl>
                                          <p:spTgt spid="43"/>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par>
                                <p:cTn id="88" presetID="10" presetClass="entr" presetSubtype="0"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fade">
                                      <p:cBhvr>
                                        <p:cTn id="90" dur="500"/>
                                        <p:tgtEl>
                                          <p:spTgt spid="44"/>
                                        </p:tgtEl>
                                      </p:cBhvr>
                                    </p:animEffect>
                                  </p:childTnLst>
                                </p:cTn>
                              </p:par>
                            </p:childTnLst>
                          </p:cTn>
                        </p:par>
                        <p:par>
                          <p:cTn id="91" fill="hold" nodeType="afterGroup">
                            <p:stCondLst>
                              <p:cond delay="500"/>
                            </p:stCondLst>
                            <p:childTnLst>
                              <p:par>
                                <p:cTn id="92" presetID="22" presetClass="entr" presetSubtype="4" fill="hold" grpId="0" nodeType="afterEffect">
                                  <p:stCondLst>
                                    <p:cond delay="0"/>
                                  </p:stCondLst>
                                  <p:childTnLst>
                                    <p:set>
                                      <p:cBhvr>
                                        <p:cTn id="93" dur="1" fill="hold">
                                          <p:stCondLst>
                                            <p:cond delay="0"/>
                                          </p:stCondLst>
                                        </p:cTn>
                                        <p:tgtEl>
                                          <p:spTgt spid="19"/>
                                        </p:tgtEl>
                                        <p:attrNameLst>
                                          <p:attrName>style.visibility</p:attrName>
                                        </p:attrNameLst>
                                      </p:cBhvr>
                                      <p:to>
                                        <p:strVal val="visible"/>
                                      </p:to>
                                    </p:set>
                                    <p:animEffect transition="in" filter="wipe(down)">
                                      <p:cBhvr>
                                        <p:cTn id="94" dur="500"/>
                                        <p:tgtEl>
                                          <p:spTgt spid="19"/>
                                        </p:tgtEl>
                                      </p:cBhvr>
                                    </p:animEffect>
                                  </p:childTnLst>
                                </p:cTn>
                              </p:par>
                            </p:childTnLst>
                          </p:cTn>
                        </p:par>
                        <p:par>
                          <p:cTn id="95" fill="hold" nodeType="afterGroup">
                            <p:stCondLst>
                              <p:cond delay="1000"/>
                            </p:stCondLst>
                            <p:childTnLst>
                              <p:par>
                                <p:cTn id="96" presetID="10" presetClass="entr" presetSubtype="0" fill="hold" nodeType="after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par>
                          <p:cTn id="99" fill="hold" nodeType="afterGroup">
                            <p:stCondLst>
                              <p:cond delay="1500"/>
                            </p:stCondLst>
                            <p:childTnLst>
                              <p:par>
                                <p:cTn id="100" presetID="10"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7" grpId="0" animBg="1"/>
      <p:bldP spid="10" grpId="0"/>
      <p:bldP spid="14" grpId="0" animBg="1"/>
      <p:bldP spid="15" grpId="0" animBg="1"/>
      <p:bldP spid="16" grpId="0"/>
      <p:bldP spid="18" grpId="0" animBg="1"/>
      <p:bldP spid="19" grpId="0" animBg="1"/>
      <p:bldP spid="20" grpId="0"/>
      <p:bldP spid="22" grpId="0" animBg="1"/>
      <p:bldP spid="23" grpId="0" animBg="1"/>
      <p:bldP spid="24" grpId="0" animBg="1"/>
      <p:bldP spid="32" grpId="0"/>
      <p:bldP spid="34" grpId="0"/>
      <p:bldP spid="36"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a:extLst>
              <a:ext uri="{FF2B5EF4-FFF2-40B4-BE49-F238E27FC236}">
                <a16:creationId xmlns:a16="http://schemas.microsoft.com/office/drawing/2014/main" id="{4EFC6507-D038-21C8-6F09-53916A5FC75A}"/>
              </a:ext>
            </a:extLst>
          </p:cNvPr>
          <p:cNvGraphicFramePr>
            <a:graphicFrameLocks noGrp="1"/>
          </p:cNvGraphicFramePr>
          <p:nvPr>
            <p:extLst>
              <p:ext uri="{D42A27DB-BD31-4B8C-83A1-F6EECF244321}">
                <p14:modId xmlns:p14="http://schemas.microsoft.com/office/powerpoint/2010/main" val="660792758"/>
              </p:ext>
            </p:extLst>
          </p:nvPr>
        </p:nvGraphicFramePr>
        <p:xfrm>
          <a:off x="792060" y="1417900"/>
          <a:ext cx="10712640" cy="5119024"/>
        </p:xfrm>
        <a:graphic>
          <a:graphicData uri="http://schemas.openxmlformats.org/drawingml/2006/table">
            <a:tbl>
              <a:tblPr firstRow="1" bandRow="1">
                <a:tableStyleId>{5C22544A-7EE6-4342-B048-85BDC9FD1C3A}</a:tableStyleId>
              </a:tblPr>
              <a:tblGrid>
                <a:gridCol w="1071264">
                  <a:extLst>
                    <a:ext uri="{9D8B030D-6E8A-4147-A177-3AD203B41FA5}">
                      <a16:colId xmlns:a16="http://schemas.microsoft.com/office/drawing/2014/main" val="20000"/>
                    </a:ext>
                  </a:extLst>
                </a:gridCol>
                <a:gridCol w="1071264">
                  <a:extLst>
                    <a:ext uri="{9D8B030D-6E8A-4147-A177-3AD203B41FA5}">
                      <a16:colId xmlns:a16="http://schemas.microsoft.com/office/drawing/2014/main" val="20001"/>
                    </a:ext>
                  </a:extLst>
                </a:gridCol>
                <a:gridCol w="1071264">
                  <a:extLst>
                    <a:ext uri="{9D8B030D-6E8A-4147-A177-3AD203B41FA5}">
                      <a16:colId xmlns:a16="http://schemas.microsoft.com/office/drawing/2014/main" val="20002"/>
                    </a:ext>
                  </a:extLst>
                </a:gridCol>
                <a:gridCol w="1071264">
                  <a:extLst>
                    <a:ext uri="{9D8B030D-6E8A-4147-A177-3AD203B41FA5}">
                      <a16:colId xmlns:a16="http://schemas.microsoft.com/office/drawing/2014/main" val="20003"/>
                    </a:ext>
                  </a:extLst>
                </a:gridCol>
                <a:gridCol w="1071264">
                  <a:extLst>
                    <a:ext uri="{9D8B030D-6E8A-4147-A177-3AD203B41FA5}">
                      <a16:colId xmlns:a16="http://schemas.microsoft.com/office/drawing/2014/main" val="20004"/>
                    </a:ext>
                  </a:extLst>
                </a:gridCol>
                <a:gridCol w="1071264">
                  <a:extLst>
                    <a:ext uri="{9D8B030D-6E8A-4147-A177-3AD203B41FA5}">
                      <a16:colId xmlns:a16="http://schemas.microsoft.com/office/drawing/2014/main" val="20005"/>
                    </a:ext>
                  </a:extLst>
                </a:gridCol>
                <a:gridCol w="1071264">
                  <a:extLst>
                    <a:ext uri="{9D8B030D-6E8A-4147-A177-3AD203B41FA5}">
                      <a16:colId xmlns:a16="http://schemas.microsoft.com/office/drawing/2014/main" val="20006"/>
                    </a:ext>
                  </a:extLst>
                </a:gridCol>
                <a:gridCol w="1071264">
                  <a:extLst>
                    <a:ext uri="{9D8B030D-6E8A-4147-A177-3AD203B41FA5}">
                      <a16:colId xmlns:a16="http://schemas.microsoft.com/office/drawing/2014/main" val="20007"/>
                    </a:ext>
                  </a:extLst>
                </a:gridCol>
                <a:gridCol w="1071264">
                  <a:extLst>
                    <a:ext uri="{9D8B030D-6E8A-4147-A177-3AD203B41FA5}">
                      <a16:colId xmlns:a16="http://schemas.microsoft.com/office/drawing/2014/main" val="20008"/>
                    </a:ext>
                  </a:extLst>
                </a:gridCol>
                <a:gridCol w="1071264">
                  <a:extLst>
                    <a:ext uri="{9D8B030D-6E8A-4147-A177-3AD203B41FA5}">
                      <a16:colId xmlns:a16="http://schemas.microsoft.com/office/drawing/2014/main" val="20009"/>
                    </a:ext>
                  </a:extLst>
                </a:gridCol>
              </a:tblGrid>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39878">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571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a:p>
                  </a:txBody>
                  <a:tcPr marL="109711" marR="109711" marT="54847" marB="54847">
                    <a:lnL w="571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200" dirty="0"/>
                    </a:p>
                  </a:txBody>
                  <a:tcPr marL="109711" marR="109711" marT="54847" marB="5484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2" name="TextBox 11">
            <a:extLst>
              <a:ext uri="{FF2B5EF4-FFF2-40B4-BE49-F238E27FC236}">
                <a16:creationId xmlns:a16="http://schemas.microsoft.com/office/drawing/2014/main" id="{91FCFBA1-ED27-996C-FC5E-6B1A90D7AD74}"/>
              </a:ext>
            </a:extLst>
          </p:cNvPr>
          <p:cNvSpPr txBox="1"/>
          <p:nvPr/>
        </p:nvSpPr>
        <p:spPr>
          <a:xfrm>
            <a:off x="2376543" y="1508313"/>
            <a:ext cx="1738087" cy="2436495"/>
          </a:xfrm>
          <a:prstGeom prst="rect">
            <a:avLst/>
          </a:prstGeom>
          <a:noFill/>
        </p:spPr>
        <p:txBody>
          <a:bodyPr>
            <a:spAutoFit/>
          </a:bodyPr>
          <a:lstStyle/>
          <a:p>
            <a:pPr>
              <a:defRPr/>
            </a:pPr>
            <a:r>
              <a:rPr lang="en-US" sz="15238" b="1" dirty="0">
                <a:solidFill>
                  <a:schemeClr val="accent6">
                    <a:lumMod val="50000"/>
                  </a:schemeClr>
                </a:solidFill>
                <a:cs typeface="Times New Roman" pitchFamily="18" charset="0"/>
              </a:rPr>
              <a:t>1</a:t>
            </a:r>
          </a:p>
        </p:txBody>
      </p:sp>
      <p:sp>
        <p:nvSpPr>
          <p:cNvPr id="13" name="TextBox 12">
            <a:extLst>
              <a:ext uri="{FF2B5EF4-FFF2-40B4-BE49-F238E27FC236}">
                <a16:creationId xmlns:a16="http://schemas.microsoft.com/office/drawing/2014/main" id="{D64DF0E6-A0C0-A2AF-433A-282F603B33D0}"/>
              </a:ext>
            </a:extLst>
          </p:cNvPr>
          <p:cNvSpPr txBox="1"/>
          <p:nvPr/>
        </p:nvSpPr>
        <p:spPr>
          <a:xfrm>
            <a:off x="2346020" y="3978204"/>
            <a:ext cx="1738087" cy="2436496"/>
          </a:xfrm>
          <a:prstGeom prst="rect">
            <a:avLst/>
          </a:prstGeom>
          <a:noFill/>
        </p:spPr>
        <p:txBody>
          <a:bodyPr>
            <a:spAutoFit/>
          </a:bodyPr>
          <a:lstStyle/>
          <a:p>
            <a:pPr>
              <a:defRPr/>
            </a:pPr>
            <a:r>
              <a:rPr lang="en-US" sz="15238" b="1" dirty="0">
                <a:solidFill>
                  <a:schemeClr val="accent6">
                    <a:lumMod val="50000"/>
                  </a:schemeClr>
                </a:solidFill>
                <a:cs typeface="Times New Roman" pitchFamily="18" charset="0"/>
              </a:rPr>
              <a:t>2</a:t>
            </a:r>
          </a:p>
        </p:txBody>
      </p:sp>
      <p:cxnSp>
        <p:nvCxnSpPr>
          <p:cNvPr id="14" name="Straight Connector 13">
            <a:extLst>
              <a:ext uri="{FF2B5EF4-FFF2-40B4-BE49-F238E27FC236}">
                <a16:creationId xmlns:a16="http://schemas.microsoft.com/office/drawing/2014/main" id="{207FF25B-84F5-FAD3-F1CF-97AA55D755BE}"/>
              </a:ext>
            </a:extLst>
          </p:cNvPr>
          <p:cNvCxnSpPr/>
          <p:nvPr/>
        </p:nvCxnSpPr>
        <p:spPr>
          <a:xfrm>
            <a:off x="1888879" y="3978203"/>
            <a:ext cx="2103164" cy="1588"/>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F495C1B-3C54-530B-E5BA-3F764FD5D1F2}"/>
              </a:ext>
            </a:extLst>
          </p:cNvPr>
          <p:cNvSpPr txBox="1"/>
          <p:nvPr/>
        </p:nvSpPr>
        <p:spPr>
          <a:xfrm>
            <a:off x="6644410" y="1417900"/>
            <a:ext cx="1736499" cy="2436495"/>
          </a:xfrm>
          <a:prstGeom prst="rect">
            <a:avLst/>
          </a:prstGeom>
          <a:noFill/>
        </p:spPr>
        <p:txBody>
          <a:bodyPr>
            <a:spAutoFit/>
          </a:bodyPr>
          <a:lstStyle/>
          <a:p>
            <a:pPr>
              <a:defRPr/>
            </a:pPr>
            <a:r>
              <a:rPr lang="en-US" sz="15238" b="1" dirty="0">
                <a:solidFill>
                  <a:schemeClr val="accent6">
                    <a:lumMod val="50000"/>
                  </a:schemeClr>
                </a:solidFill>
                <a:cs typeface="Times New Roman" pitchFamily="18" charset="0"/>
              </a:rPr>
              <a:t>1</a:t>
            </a:r>
          </a:p>
        </p:txBody>
      </p:sp>
      <p:sp>
        <p:nvSpPr>
          <p:cNvPr id="22" name="TextBox 21">
            <a:extLst>
              <a:ext uri="{FF2B5EF4-FFF2-40B4-BE49-F238E27FC236}">
                <a16:creationId xmlns:a16="http://schemas.microsoft.com/office/drawing/2014/main" id="{DF85B330-63C3-D2CC-E0EF-4146DF44F5CC}"/>
              </a:ext>
            </a:extLst>
          </p:cNvPr>
          <p:cNvSpPr txBox="1"/>
          <p:nvPr/>
        </p:nvSpPr>
        <p:spPr>
          <a:xfrm>
            <a:off x="6644409" y="3962331"/>
            <a:ext cx="1644436" cy="2436496"/>
          </a:xfrm>
          <a:prstGeom prst="rect">
            <a:avLst/>
          </a:prstGeom>
          <a:noFill/>
        </p:spPr>
        <p:txBody>
          <a:bodyPr>
            <a:spAutoFit/>
          </a:bodyPr>
          <a:lstStyle/>
          <a:p>
            <a:pPr>
              <a:defRPr/>
            </a:pPr>
            <a:r>
              <a:rPr lang="en-US" sz="15238" b="1" dirty="0">
                <a:solidFill>
                  <a:schemeClr val="accent6">
                    <a:lumMod val="50000"/>
                  </a:schemeClr>
                </a:solidFill>
                <a:cs typeface="Times New Roman" pitchFamily="18" charset="0"/>
              </a:rPr>
              <a:t>4</a:t>
            </a:r>
          </a:p>
        </p:txBody>
      </p:sp>
      <p:cxnSp>
        <p:nvCxnSpPr>
          <p:cNvPr id="23" name="Straight Connector 22">
            <a:extLst>
              <a:ext uri="{FF2B5EF4-FFF2-40B4-BE49-F238E27FC236}">
                <a16:creationId xmlns:a16="http://schemas.microsoft.com/office/drawing/2014/main" id="{F41DD78B-C3CF-5720-F03D-A2B25A7EF86F}"/>
              </a:ext>
            </a:extLst>
          </p:cNvPr>
          <p:cNvCxnSpPr/>
          <p:nvPr/>
        </p:nvCxnSpPr>
        <p:spPr>
          <a:xfrm>
            <a:off x="6187269" y="3978203"/>
            <a:ext cx="2101576" cy="1588"/>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00E0370-CEB0-1307-3376-1054B2D4666B}"/>
              </a:ext>
            </a:extLst>
          </p:cNvPr>
          <p:cNvSpPr txBox="1"/>
          <p:nvPr/>
        </p:nvSpPr>
        <p:spPr>
          <a:xfrm>
            <a:off x="1244719" y="822815"/>
            <a:ext cx="1646024" cy="769441"/>
          </a:xfrm>
          <a:prstGeom prst="rect">
            <a:avLst/>
          </a:prstGeom>
          <a:noFill/>
        </p:spPr>
        <p:txBody>
          <a:bodyPr>
            <a:spAutoFit/>
          </a:bodyPr>
          <a:lstStyle/>
          <a:p>
            <a:pPr>
              <a:defRPr/>
            </a:pPr>
            <a:r>
              <a:rPr lang="en-US" sz="4400" b="1" dirty="0" err="1">
                <a:solidFill>
                  <a:srgbClr val="002060"/>
                </a:solidFill>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C43037F7-99E9-42E0-765D-9656F426F7A9}"/>
              </a:ext>
            </a:extLst>
          </p:cNvPr>
          <p:cNvSpPr txBox="1"/>
          <p:nvPr/>
        </p:nvSpPr>
        <p:spPr>
          <a:xfrm>
            <a:off x="2376543" y="789419"/>
            <a:ext cx="2012688" cy="769441"/>
          </a:xfrm>
          <a:prstGeom prst="rect">
            <a:avLst/>
          </a:prstGeom>
          <a:noFill/>
        </p:spPr>
        <p:txBody>
          <a:bodyPr>
            <a:spAutoFit/>
          </a:bodyPr>
          <a:lstStyle/>
          <a:p>
            <a:pPr>
              <a:defRPr/>
            </a:pPr>
            <a:r>
              <a:rPr lang="en-US" sz="4400" b="1" dirty="0" err="1">
                <a:solidFill>
                  <a:srgbClr val="002060"/>
                </a:solidFill>
                <a:latin typeface="Times New Roman" panose="02020603050405020304" pitchFamily="18" charset="0"/>
                <a:cs typeface="Times New Roman" panose="02020603050405020304" pitchFamily="18" charset="0"/>
              </a:rPr>
              <a:t>phần</a:t>
            </a:r>
            <a:r>
              <a:rPr lang="en-US" sz="2160" dirty="0">
                <a:cs typeface="Times New Roman" pitchFamily="18" charset="0"/>
              </a:rPr>
              <a:t> </a:t>
            </a:r>
          </a:p>
        </p:txBody>
      </p:sp>
      <p:sp>
        <p:nvSpPr>
          <p:cNvPr id="30" name="TextBox 29">
            <a:extLst>
              <a:ext uri="{FF2B5EF4-FFF2-40B4-BE49-F238E27FC236}">
                <a16:creationId xmlns:a16="http://schemas.microsoft.com/office/drawing/2014/main" id="{E5F2F140-3FB4-F443-AA6E-5E4766101C5A}"/>
              </a:ext>
            </a:extLst>
          </p:cNvPr>
          <p:cNvSpPr txBox="1"/>
          <p:nvPr/>
        </p:nvSpPr>
        <p:spPr>
          <a:xfrm>
            <a:off x="3733496" y="805620"/>
            <a:ext cx="1646024" cy="769441"/>
          </a:xfrm>
          <a:prstGeom prst="rect">
            <a:avLst/>
          </a:prstGeom>
          <a:noFill/>
        </p:spPr>
        <p:txBody>
          <a:bodyPr>
            <a:spAutoFit/>
          </a:bodyPr>
          <a:lstStyle/>
          <a:p>
            <a:pPr>
              <a:defRPr/>
            </a:pPr>
            <a:r>
              <a:rPr lang="en-US" sz="4400" b="1" dirty="0" err="1">
                <a:solidFill>
                  <a:srgbClr val="002060"/>
                </a:solidFill>
                <a:latin typeface="Times New Roman" panose="02020603050405020304" pitchFamily="18" charset="0"/>
                <a:cs typeface="Times New Roman" panose="02020603050405020304" pitchFamily="18" charset="0"/>
              </a:rPr>
              <a:t>hai</a:t>
            </a:r>
            <a:r>
              <a:rPr lang="en-US" sz="4400" b="1" dirty="0">
                <a:solidFill>
                  <a:srgbClr val="002060"/>
                </a:solidFill>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61D83C8F-2E5F-5487-E698-3AFE69C3E4A0}"/>
              </a:ext>
            </a:extLst>
          </p:cNvPr>
          <p:cNvSpPr txBox="1"/>
          <p:nvPr/>
        </p:nvSpPr>
        <p:spPr>
          <a:xfrm>
            <a:off x="5695573" y="829932"/>
            <a:ext cx="6065048" cy="769441"/>
          </a:xfrm>
          <a:prstGeom prst="rect">
            <a:avLst/>
          </a:prstGeom>
          <a:noFill/>
        </p:spPr>
        <p:txBody>
          <a:bodyPr wrap="square">
            <a:spAutoFit/>
          </a:bodyPr>
          <a:lstStyle/>
          <a:p>
            <a:pPr>
              <a:defRPr/>
            </a:pPr>
            <a:r>
              <a:rPr lang="en-US" sz="4400" b="1" dirty="0" err="1">
                <a:solidFill>
                  <a:srgbClr val="002060"/>
                </a:solidFill>
                <a:latin typeface="Times New Roman" panose="02020603050405020304" pitchFamily="18" charset="0"/>
                <a:cs typeface="Times New Roman" panose="02020603050405020304" pitchFamily="18" charset="0"/>
              </a:rPr>
              <a:t>Một</a:t>
            </a:r>
            <a:r>
              <a:rPr lang="vi-VN" sz="4400" b="1" dirty="0">
                <a:solidFill>
                  <a:srgbClr val="002060"/>
                </a:solidFill>
                <a:latin typeface="Times New Roman" panose="02020603050405020304" pitchFamily="18" charset="0"/>
                <a:cs typeface="Times New Roman" panose="02020603050405020304" pitchFamily="18" charset="0"/>
              </a:rPr>
              <a:t> phần tư.</a:t>
            </a:r>
            <a:r>
              <a:rPr lang="en-US" sz="44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7C8713E1-FF78-8644-D2EB-4F58B3FD94DC}"/>
              </a:ext>
            </a:extLst>
          </p:cNvPr>
          <p:cNvSpPr txBox="1"/>
          <p:nvPr/>
        </p:nvSpPr>
        <p:spPr>
          <a:xfrm>
            <a:off x="959519" y="60490"/>
            <a:ext cx="7329326" cy="769441"/>
          </a:xfrm>
          <a:prstGeom prst="rect">
            <a:avLst/>
          </a:prstGeom>
          <a:noFill/>
        </p:spPr>
        <p:txBody>
          <a:bodyPr wrap="square">
            <a:spAutoFit/>
          </a:bodyPr>
          <a:lstStyle/>
          <a:p>
            <a:pPr>
              <a:defRPr/>
            </a:pPr>
            <a:r>
              <a:rPr lang="vi-VN" sz="4400" b="1" dirty="0">
                <a:solidFill>
                  <a:srgbClr val="FF0000"/>
                </a:solidFill>
                <a:latin typeface="Times New Roman" panose="02020603050405020304" pitchFamily="18" charset="0"/>
                <a:cs typeface="Times New Roman" panose="02020603050405020304" pitchFamily="18" charset="0"/>
              </a:rPr>
              <a:t>Hướng dẫn viết bảng con:</a:t>
            </a:r>
            <a:endParaRPr lang="en-US" sz="4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plus(in)">
                                      <p:cBhvr>
                                        <p:cTn id="10" dur="10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grpId="0" nodeType="clickEffect">
                                  <p:stCondLst>
                                    <p:cond delay="0"/>
                                  </p:stCondLst>
                                  <p:childTnLst>
                                    <p:anim calcmode="lin" valueType="num">
                                      <p:cBhvr additive="base">
                                        <p:cTn id="14" dur="500"/>
                                        <p:tgtEl>
                                          <p:spTgt spid="29"/>
                                        </p:tgtEl>
                                        <p:attrNameLst>
                                          <p:attrName>ppt_x</p:attrName>
                                        </p:attrNameLst>
                                      </p:cBhvr>
                                      <p:tavLst>
                                        <p:tav tm="0">
                                          <p:val>
                                            <p:strVal val="ppt_x"/>
                                          </p:val>
                                        </p:tav>
                                        <p:tav tm="100000">
                                          <p:val>
                                            <p:strVal val="ppt_x"/>
                                          </p:val>
                                        </p:tav>
                                      </p:tavLst>
                                    </p:anim>
                                    <p:anim calcmode="lin" valueType="num">
                                      <p:cBhvr additive="base">
                                        <p:cTn id="15" dur="500"/>
                                        <p:tgtEl>
                                          <p:spTgt spid="29"/>
                                        </p:tgtEl>
                                        <p:attrNameLst>
                                          <p:attrName>ppt_y</p:attrName>
                                        </p:attrNameLst>
                                      </p:cBhvr>
                                      <p:tavLst>
                                        <p:tav tm="0">
                                          <p:val>
                                            <p:strVal val="ppt_y"/>
                                          </p:val>
                                        </p:tav>
                                        <p:tav tm="100000">
                                          <p:val>
                                            <p:strVal val="1+ppt_h/2"/>
                                          </p:val>
                                        </p:tav>
                                      </p:tavLst>
                                    </p:anim>
                                    <p:set>
                                      <p:cBhvr>
                                        <p:cTn id="16" dur="1" fill="hold">
                                          <p:stCondLst>
                                            <p:cond delay="499"/>
                                          </p:stCondLst>
                                        </p:cTn>
                                        <p:tgtEl>
                                          <p:spTgt spid="29"/>
                                        </p:tgtEl>
                                        <p:attrNameLst>
                                          <p:attrName>style.visibility</p:attrName>
                                        </p:attrNameLst>
                                      </p:cBhvr>
                                      <p:to>
                                        <p:strVal val="hidden"/>
                                      </p:to>
                                    </p:set>
                                  </p:childTnLst>
                                </p:cTn>
                              </p:par>
                              <p:par>
                                <p:cTn id="17" presetID="1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plus(in)">
                                      <p:cBhvr>
                                        <p:cTn id="19" dur="1000"/>
                                        <p:tgtEl>
                                          <p:spTgt spid="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xit" presetSubtype="10" fill="hold" grpId="0" nodeType="clickEffect">
                                  <p:stCondLst>
                                    <p:cond delay="0"/>
                                  </p:stCondLst>
                                  <p:childTnLst>
                                    <p:animEffect transition="out" filter="checkerboard(across)">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3"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plus(in)">
                                      <p:cBhvr>
                                        <p:cTn id="27" dur="10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31" presetClass="entr" presetSubtype="0" fill="hold" grpId="0" nodeType="withEffect">
                                  <p:stCondLst>
                                    <p:cond delay="0"/>
                                  </p:stCondLst>
                                  <p:iterate type="lt">
                                    <p:tmPct val="5000"/>
                                  </p:iterate>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par>
                                <p:cTn id="39" presetID="31" presetClass="entr" presetSubtype="0" fill="hold" grpId="0" nodeType="withEffect">
                                  <p:stCondLst>
                                    <p:cond delay="0"/>
                                  </p:stCondLst>
                                  <p:iterate type="lt">
                                    <p:tmPct val="5000"/>
                                  </p:iterate>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31" presetClass="entr" presetSubtype="0" fill="hold" nodeType="withEffect">
                                  <p:stCondLst>
                                    <p:cond delay="0"/>
                                  </p:stCondLst>
                                  <p:iterate type="lt">
                                    <p:tmPct val="5000"/>
                                  </p:iterate>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 calcmode="lin" valueType="num">
                                      <p:cBhvr>
                                        <p:cTn id="49" dur="1000" fill="hold"/>
                                        <p:tgtEl>
                                          <p:spTgt spid="23"/>
                                        </p:tgtEl>
                                        <p:attrNameLst>
                                          <p:attrName>style.rotation</p:attrName>
                                        </p:attrNameLst>
                                      </p:cBhvr>
                                      <p:tavLst>
                                        <p:tav tm="0">
                                          <p:val>
                                            <p:fltVal val="90"/>
                                          </p:val>
                                        </p:tav>
                                        <p:tav tm="100000">
                                          <p:val>
                                            <p:fltVal val="0"/>
                                          </p:val>
                                        </p:tav>
                                      </p:tavLst>
                                    </p:anim>
                                    <p:animEffect transition="in" filter="fade">
                                      <p:cBhvr>
                                        <p:cTn id="5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2" grpId="0"/>
      <p:bldP spid="26" grpId="0"/>
      <p:bldP spid="29" grpId="0"/>
      <p:bldP spid="3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BA4EF-B353-4794-E8F4-5D468BCE0EE6}"/>
            </a:ext>
          </a:extLst>
        </p:cNvPr>
        <p:cNvGrpSpPr/>
        <p:nvPr/>
      </p:nvGrpSpPr>
      <p:grpSpPr>
        <a:xfrm>
          <a:off x="0" y="0"/>
          <a:ext cx="0" cy="0"/>
          <a:chOff x="0" y="0"/>
          <a:chExt cx="0" cy="0"/>
        </a:xfrm>
      </p:grpSpPr>
      <p:sp>
        <p:nvSpPr>
          <p:cNvPr id="4" name="椭圆 3">
            <a:extLst>
              <a:ext uri="{FF2B5EF4-FFF2-40B4-BE49-F238E27FC236}">
                <a16:creationId xmlns:a16="http://schemas.microsoft.com/office/drawing/2014/main" id="{0477FFFC-191F-8484-BB4D-7A26E095C7E8}"/>
              </a:ext>
            </a:extLst>
          </p:cNvPr>
          <p:cNvSpPr/>
          <p:nvPr/>
        </p:nvSpPr>
        <p:spPr>
          <a:xfrm>
            <a:off x="3996804" y="3954395"/>
            <a:ext cx="1715865" cy="171586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a:extLst>
              <a:ext uri="{FF2B5EF4-FFF2-40B4-BE49-F238E27FC236}">
                <a16:creationId xmlns:a16="http://schemas.microsoft.com/office/drawing/2014/main" id="{A2D87C8D-2F1F-9266-3EA1-97D571D96824}"/>
              </a:ext>
            </a:extLst>
          </p:cNvPr>
          <p:cNvSpPr/>
          <p:nvPr/>
        </p:nvSpPr>
        <p:spPr>
          <a:xfrm>
            <a:off x="1574595" y="4090902"/>
            <a:ext cx="1577770" cy="157935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a:extLst>
              <a:ext uri="{FF2B5EF4-FFF2-40B4-BE49-F238E27FC236}">
                <a16:creationId xmlns:a16="http://schemas.microsoft.com/office/drawing/2014/main" id="{ABB6490C-496F-4EA3-390A-25A2CB5D846A}"/>
              </a:ext>
            </a:extLst>
          </p:cNvPr>
          <p:cNvSpPr/>
          <p:nvPr/>
        </p:nvSpPr>
        <p:spPr>
          <a:xfrm>
            <a:off x="9353920" y="2879797"/>
            <a:ext cx="1211104" cy="12111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3077" name="组合 23">
            <a:extLst>
              <a:ext uri="{FF2B5EF4-FFF2-40B4-BE49-F238E27FC236}">
                <a16:creationId xmlns:a16="http://schemas.microsoft.com/office/drawing/2014/main" id="{3A4DD58A-2D00-E37D-62C4-EDD29D9AD3B0}"/>
              </a:ext>
            </a:extLst>
          </p:cNvPr>
          <p:cNvGrpSpPr>
            <a:grpSpLocks/>
          </p:cNvGrpSpPr>
          <p:nvPr/>
        </p:nvGrpSpPr>
        <p:grpSpPr bwMode="auto">
          <a:xfrm>
            <a:off x="3595219" y="492507"/>
            <a:ext cx="5155529" cy="4895213"/>
            <a:chOff x="3084810" y="-335112"/>
            <a:chExt cx="5809496" cy="5760000"/>
          </a:xfrm>
        </p:grpSpPr>
        <p:grpSp>
          <p:nvGrpSpPr>
            <p:cNvPr id="3085" name="组合 16">
              <a:extLst>
                <a:ext uri="{FF2B5EF4-FFF2-40B4-BE49-F238E27FC236}">
                  <a16:creationId xmlns:a16="http://schemas.microsoft.com/office/drawing/2014/main" id="{79457555-1435-F384-E1F3-C47CE3247E04}"/>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A6EA617-7DE9-DF8E-5663-DE7D22B5BF7F}"/>
                  </a:ext>
                </a:extLst>
              </p:cNvPr>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3088" name="图片 12">
                <a:extLst>
                  <a:ext uri="{FF2B5EF4-FFF2-40B4-BE49-F238E27FC236}">
                    <a16:creationId xmlns:a16="http://schemas.microsoft.com/office/drawing/2014/main" id="{C40F44D7-FBB2-3FE6-14A0-304CE61AF49D}"/>
                  </a:ext>
                </a:extLst>
              </p:cNvPr>
              <p:cNvPicPr>
                <a:picLocks noChangeAspect="1"/>
              </p:cNvPicPr>
              <p:nvPr/>
            </p:nvPicPr>
            <p:blipFill>
              <a:blip r:embed="rId3">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6" name="图片 6">
              <a:extLst>
                <a:ext uri="{FF2B5EF4-FFF2-40B4-BE49-F238E27FC236}">
                  <a16:creationId xmlns:a16="http://schemas.microsoft.com/office/drawing/2014/main" id="{6A11834B-566E-9E39-F434-A8E69BD29B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6ACE7CD4-F559-281F-2643-E88A30D8AFA7}"/>
              </a:ext>
            </a:extLst>
          </p:cNvPr>
          <p:cNvSpPr/>
          <p:nvPr/>
        </p:nvSpPr>
        <p:spPr>
          <a:xfrm>
            <a:off x="9038048" y="3259160"/>
            <a:ext cx="1239677" cy="12396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079" name="图片 18">
            <a:extLst>
              <a:ext uri="{FF2B5EF4-FFF2-40B4-BE49-F238E27FC236}">
                <a16:creationId xmlns:a16="http://schemas.microsoft.com/office/drawing/2014/main" id="{0B687A15-0A4A-7210-F375-4F0B3FE77B1A}"/>
              </a:ext>
            </a:extLst>
          </p:cNvPr>
          <p:cNvPicPr>
            <a:picLocks noChangeAspect="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8587256" y="811554"/>
            <a:ext cx="1758721" cy="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A3D10C3C-263A-4C66-6E87-B763B2E7B45E}"/>
              </a:ext>
            </a:extLst>
          </p:cNvPr>
          <p:cNvSpPr/>
          <p:nvPr/>
        </p:nvSpPr>
        <p:spPr>
          <a:xfrm>
            <a:off x="1215867" y="598857"/>
            <a:ext cx="888884" cy="88729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a:extLst>
              <a:ext uri="{FF2B5EF4-FFF2-40B4-BE49-F238E27FC236}">
                <a16:creationId xmlns:a16="http://schemas.microsoft.com/office/drawing/2014/main" id="{4A07983C-11CC-8E22-064B-09660065B406}"/>
              </a:ext>
            </a:extLst>
          </p:cNvPr>
          <p:cNvSpPr/>
          <p:nvPr/>
        </p:nvSpPr>
        <p:spPr>
          <a:xfrm>
            <a:off x="1660309" y="1216314"/>
            <a:ext cx="538093" cy="53809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a:extLst>
              <a:ext uri="{FF2B5EF4-FFF2-40B4-BE49-F238E27FC236}">
                <a16:creationId xmlns:a16="http://schemas.microsoft.com/office/drawing/2014/main" id="{43FC4925-870A-339E-13A8-7473013594AD}"/>
              </a:ext>
            </a:extLst>
          </p:cNvPr>
          <p:cNvSpPr/>
          <p:nvPr/>
        </p:nvSpPr>
        <p:spPr>
          <a:xfrm>
            <a:off x="4678198" y="2763422"/>
            <a:ext cx="2872120" cy="1575390"/>
          </a:xfrm>
          <a:prstGeom prst="rect">
            <a:avLst/>
          </a:prstGeom>
          <a:noFill/>
        </p:spPr>
        <p:txBody>
          <a:bodyPr wrap="none" lIns="51365" tIns="25697" rIns="51365" bIns="25697">
            <a:spAutoFit/>
            <a:scene3d>
              <a:camera prst="orthographicFront"/>
              <a:lightRig rig="soft" dir="t">
                <a:rot lat="0" lon="0" rev="15600000"/>
              </a:lightRig>
            </a:scene3d>
            <a:sp3d extrusionH="57150" prstMaterial="softEdge">
              <a:bevelT w="25400" h="38100"/>
            </a:sp3d>
          </a:bodyPr>
          <a:lstStyle/>
          <a:p>
            <a:pPr algn="ctr" defTabSz="684780">
              <a:defRPr/>
            </a:pPr>
            <a:r>
              <a:rPr lang="vi-VN" sz="4950" b="1" dirty="0">
                <a:solidFill>
                  <a:srgbClr val="FF0000"/>
                </a:solidFill>
                <a:latin typeface="+mj-lt"/>
                <a:ea typeface="Arial-Rounded" panose="020B0604020202020204" pitchFamily="34" charset="0"/>
                <a:cs typeface="Arial-Rounded" panose="020B0604020202020204" pitchFamily="34" charset="0"/>
              </a:rPr>
              <a:t>Luyện tập</a:t>
            </a:r>
          </a:p>
          <a:p>
            <a:pPr algn="ctr" defTabSz="684780">
              <a:defRPr/>
            </a:pPr>
            <a:r>
              <a:rPr lang="vi-VN" sz="4950" b="1" dirty="0">
                <a:solidFill>
                  <a:srgbClr val="FF0000"/>
                </a:solidFill>
                <a:latin typeface="+mj-lt"/>
                <a:ea typeface="Arial-Rounded" panose="020B0604020202020204" pitchFamily="34" charset="0"/>
                <a:cs typeface="Arial-Rounded" panose="020B0604020202020204" pitchFamily="34" charset="0"/>
              </a:rPr>
              <a:t>thực hành</a:t>
            </a:r>
            <a:endParaRPr lang="en-US" sz="4950" b="1" dirty="0">
              <a:solidFill>
                <a:srgbClr val="FF0000"/>
              </a:solidFill>
              <a:latin typeface="+mj-lt"/>
              <a:ea typeface="Arial-Rounded" panose="020B0604020202020204" pitchFamily="34" charset="0"/>
              <a:cs typeface="Arial-Rounded" panose="020B0604020202020204" pitchFamily="34" charset="0"/>
            </a:endParaRPr>
          </a:p>
        </p:txBody>
      </p:sp>
      <p:pic>
        <p:nvPicPr>
          <p:cNvPr id="3083" name="Picture 2" descr="在走动的火车 852x480 | Pics, Animation, Travel">
            <a:extLst>
              <a:ext uri="{FF2B5EF4-FFF2-40B4-BE49-F238E27FC236}">
                <a16:creationId xmlns:a16="http://schemas.microsoft.com/office/drawing/2014/main" id="{58AD5D55-FB99-4BD9-76DB-AAB6F94EB93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6981" y="2165153"/>
            <a:ext cx="11784065" cy="440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Just Dance Kids CẮT.mp4">
            <a:hlinkClick r:id="" action="ppaction://media"/>
            <a:extLst>
              <a:ext uri="{FF2B5EF4-FFF2-40B4-BE49-F238E27FC236}">
                <a16:creationId xmlns:a16="http://schemas.microsoft.com/office/drawing/2014/main" id="{C9E96420-4DF8-8DD9-19B3-EA5FC5F773F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76159" y="3419476"/>
            <a:ext cx="38095" cy="1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431346"/>
      </p:ext>
    </p:extLst>
  </p:cSld>
  <p:clrMapOvr>
    <a:masterClrMapping/>
  </p:clrMapOvr>
  <p:transition spd="slow">
    <p:blinds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22">
            <a:hlinkClick r:id="rId2"/>
            <a:extLst>
              <a:ext uri="{FF2B5EF4-FFF2-40B4-BE49-F238E27FC236}">
                <a16:creationId xmlns:a16="http://schemas.microsoft.com/office/drawing/2014/main" id="{2988ED93-F2D4-7564-BDAB-D39FD8AB2E5C}"/>
              </a:ext>
            </a:extLst>
          </p:cNvPr>
          <p:cNvSpPr txBox="1">
            <a:spLocks noChangeArrowheads="1"/>
          </p:cNvSpPr>
          <p:nvPr/>
        </p:nvSpPr>
        <p:spPr bwMode="auto">
          <a:xfrm>
            <a:off x="685711" y="517905"/>
            <a:ext cx="5942826" cy="64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3600" b="1" u="sng">
                <a:cs typeface="Times New Roman" panose="02020603050405020304" pitchFamily="18" charset="0"/>
              </a:rPr>
              <a:t>Bài 1</a:t>
            </a:r>
            <a:r>
              <a:rPr lang="en-US" altLang="en-US" sz="3600" b="1">
                <a:cs typeface="Times New Roman" panose="02020603050405020304" pitchFamily="18" charset="0"/>
              </a:rPr>
              <a:t>: Nói theo mẫu</a:t>
            </a:r>
          </a:p>
        </p:txBody>
      </p:sp>
      <p:pic>
        <p:nvPicPr>
          <p:cNvPr id="5" name="Picture 4">
            <a:extLst>
              <a:ext uri="{FF2B5EF4-FFF2-40B4-BE49-F238E27FC236}">
                <a16:creationId xmlns:a16="http://schemas.microsoft.com/office/drawing/2014/main" id="{175D3342-A987-A87F-EFA6-4239F4B6AFAA}"/>
              </a:ext>
            </a:extLst>
          </p:cNvPr>
          <p:cNvPicPr>
            <a:picLocks noChangeAspect="1"/>
          </p:cNvPicPr>
          <p:nvPr/>
        </p:nvPicPr>
        <p:blipFill>
          <a:blip r:embed="rId3">
            <a:extLst>
              <a:ext uri="{28A0092B-C50C-407E-A947-70E740481C1C}">
                <a14:useLocalDpi xmlns:a14="http://schemas.microsoft.com/office/drawing/2010/main" val="0"/>
              </a:ext>
            </a:extLst>
          </a:blip>
          <a:srcRect t="4517" r="62454"/>
          <a:stretch>
            <a:fillRect/>
          </a:stretch>
        </p:blipFill>
        <p:spPr bwMode="auto">
          <a:xfrm>
            <a:off x="590473" y="1429011"/>
            <a:ext cx="5509496" cy="447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E116CF3-3251-F4B5-9228-1E3011959CCE}"/>
              </a:ext>
            </a:extLst>
          </p:cNvPr>
          <p:cNvPicPr>
            <a:picLocks noChangeAspect="1"/>
          </p:cNvPicPr>
          <p:nvPr/>
        </p:nvPicPr>
        <p:blipFill>
          <a:blip r:embed="rId4">
            <a:extLst>
              <a:ext uri="{28A0092B-C50C-407E-A947-70E740481C1C}">
                <a14:useLocalDpi xmlns:a14="http://schemas.microsoft.com/office/drawing/2010/main" val="0"/>
              </a:ext>
            </a:extLst>
          </a:blip>
          <a:srcRect r="64110"/>
          <a:stretch>
            <a:fillRect/>
          </a:stretch>
        </p:blipFill>
        <p:spPr bwMode="auto">
          <a:xfrm>
            <a:off x="6576157" y="1295678"/>
            <a:ext cx="5080925" cy="467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24">
            <a:extLst>
              <a:ext uri="{FF2B5EF4-FFF2-40B4-BE49-F238E27FC236}">
                <a16:creationId xmlns:a16="http://schemas.microsoft.com/office/drawing/2014/main" id="{EEB3AC1A-4860-169D-5DD7-CB985BD27CF3}"/>
              </a:ext>
            </a:extLst>
          </p:cNvPr>
          <p:cNvSpPr txBox="1"/>
          <p:nvPr/>
        </p:nvSpPr>
        <p:spPr>
          <a:xfrm>
            <a:off x="1371421" y="3657571"/>
            <a:ext cx="3004747" cy="2307924"/>
          </a:xfrm>
          <a:prstGeom prst="rect">
            <a:avLst/>
          </a:prstGeom>
          <a:solidFill>
            <a:schemeClr val="accent2">
              <a:lumMod val="20000"/>
              <a:lumOff val="80000"/>
            </a:schemeClr>
          </a:solidFill>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lnSpc>
                <a:spcPct val="150000"/>
              </a:lnSpc>
              <a:defRPr/>
            </a:pPr>
            <a:r>
              <a:rPr lang="vi-VN" b="1" dirty="0">
                <a:cs typeface="Times New Roman" pitchFamily="18" charset="0"/>
              </a:rPr>
              <a:t>Đã tô màu vào một phần hai hình tròn.</a:t>
            </a:r>
            <a:endParaRPr lang="en-US" b="1" dirty="0">
              <a:cs typeface="Times New Roman" pitchFamily="18" charset="0"/>
            </a:endParaRPr>
          </a:p>
        </p:txBody>
      </p:sp>
      <p:sp>
        <p:nvSpPr>
          <p:cNvPr id="3" name="Hộp Văn bản 25">
            <a:extLst>
              <a:ext uri="{FF2B5EF4-FFF2-40B4-BE49-F238E27FC236}">
                <a16:creationId xmlns:a16="http://schemas.microsoft.com/office/drawing/2014/main" id="{8650B2F8-0F5F-59F2-986C-6FACBA35B7BB}"/>
              </a:ext>
            </a:extLst>
          </p:cNvPr>
          <p:cNvSpPr txBox="1"/>
          <p:nvPr/>
        </p:nvSpPr>
        <p:spPr>
          <a:xfrm>
            <a:off x="5026958" y="3657571"/>
            <a:ext cx="2896810" cy="2307924"/>
          </a:xfrm>
          <a:prstGeom prst="rect">
            <a:avLst/>
          </a:prstGeom>
          <a:solidFill>
            <a:schemeClr val="accent2">
              <a:lumMod val="20000"/>
              <a:lumOff val="80000"/>
            </a:schemeClr>
          </a:solidFill>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lnSpc>
                <a:spcPct val="150000"/>
              </a:lnSpc>
              <a:defRPr/>
            </a:pPr>
            <a:r>
              <a:rPr lang="vi-VN" b="1" dirty="0">
                <a:cs typeface="Times New Roman" pitchFamily="18" charset="0"/>
              </a:rPr>
              <a:t>Đã tô màu vào một phần hai hình </a:t>
            </a:r>
            <a:r>
              <a:rPr lang="en-US" b="1" dirty="0" err="1">
                <a:cs typeface="Times New Roman" pitchFamily="18" charset="0"/>
              </a:rPr>
              <a:t>chữ</a:t>
            </a:r>
            <a:r>
              <a:rPr lang="en-US" b="1" dirty="0">
                <a:cs typeface="Times New Roman" pitchFamily="18" charset="0"/>
              </a:rPr>
              <a:t> </a:t>
            </a:r>
            <a:r>
              <a:rPr lang="en-US" b="1" dirty="0" err="1">
                <a:cs typeface="Times New Roman" pitchFamily="18" charset="0"/>
              </a:rPr>
              <a:t>nhật</a:t>
            </a:r>
            <a:r>
              <a:rPr lang="vi-VN" b="1" dirty="0">
                <a:cs typeface="Times New Roman" pitchFamily="18" charset="0"/>
              </a:rPr>
              <a:t>.</a:t>
            </a:r>
            <a:endParaRPr lang="en-US" b="1" dirty="0">
              <a:cs typeface="Times New Roman" pitchFamily="18" charset="0"/>
            </a:endParaRPr>
          </a:p>
        </p:txBody>
      </p:sp>
      <p:sp>
        <p:nvSpPr>
          <p:cNvPr id="4" name="Hộp Văn bản 26">
            <a:extLst>
              <a:ext uri="{FF2B5EF4-FFF2-40B4-BE49-F238E27FC236}">
                <a16:creationId xmlns:a16="http://schemas.microsoft.com/office/drawing/2014/main" id="{1AB8D44D-1834-BF72-4F45-2EF0B5F6655B}"/>
              </a:ext>
            </a:extLst>
          </p:cNvPr>
          <p:cNvSpPr txBox="1"/>
          <p:nvPr/>
        </p:nvSpPr>
        <p:spPr>
          <a:xfrm>
            <a:off x="8380908" y="3667095"/>
            <a:ext cx="3144429" cy="2307924"/>
          </a:xfrm>
          <a:prstGeom prst="rect">
            <a:avLst/>
          </a:prstGeom>
          <a:solidFill>
            <a:schemeClr val="accent2">
              <a:lumMod val="20000"/>
              <a:lumOff val="80000"/>
            </a:schemeClr>
          </a:solidFill>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lnSpc>
                <a:spcPct val="150000"/>
              </a:lnSpc>
              <a:defRPr/>
            </a:pPr>
            <a:r>
              <a:rPr lang="vi-VN" b="1" dirty="0">
                <a:cs typeface="Times New Roman" pitchFamily="18" charset="0"/>
              </a:rPr>
              <a:t>Đã tô màu vào một phần hai hình </a:t>
            </a:r>
            <a:r>
              <a:rPr lang="en-US" b="1" dirty="0" err="1">
                <a:cs typeface="Times New Roman" pitchFamily="18" charset="0"/>
              </a:rPr>
              <a:t>vuông</a:t>
            </a:r>
            <a:r>
              <a:rPr lang="vi-VN" b="1" dirty="0">
                <a:cs typeface="Times New Roman" pitchFamily="18" charset="0"/>
              </a:rPr>
              <a:t>.</a:t>
            </a:r>
            <a:endParaRPr lang="en-US" b="1" dirty="0">
              <a:cs typeface="Times New Roman" pitchFamily="18" charset="0"/>
            </a:endParaRPr>
          </a:p>
        </p:txBody>
      </p:sp>
      <p:pic>
        <p:nvPicPr>
          <p:cNvPr id="12293" name="Picture 4">
            <a:extLst>
              <a:ext uri="{FF2B5EF4-FFF2-40B4-BE49-F238E27FC236}">
                <a16:creationId xmlns:a16="http://schemas.microsoft.com/office/drawing/2014/main" id="{2738EC94-23A6-01B4-6234-783C88145D6C}"/>
              </a:ext>
            </a:extLst>
          </p:cNvPr>
          <p:cNvPicPr>
            <a:picLocks noChangeAspect="1"/>
          </p:cNvPicPr>
          <p:nvPr/>
        </p:nvPicPr>
        <p:blipFill>
          <a:blip r:embed="rId2">
            <a:extLst>
              <a:ext uri="{28A0092B-C50C-407E-A947-70E740481C1C}">
                <a14:useLocalDpi xmlns:a14="http://schemas.microsoft.com/office/drawing/2010/main" val="0"/>
              </a:ext>
            </a:extLst>
          </a:blip>
          <a:srcRect l="38364"/>
          <a:stretch>
            <a:fillRect/>
          </a:stretch>
        </p:blipFill>
        <p:spPr bwMode="auto">
          <a:xfrm>
            <a:off x="1099994" y="-304314"/>
            <a:ext cx="11166608" cy="579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ộp Văn bản 22">
            <a:hlinkClick r:id="rId3"/>
            <a:extLst>
              <a:ext uri="{FF2B5EF4-FFF2-40B4-BE49-F238E27FC236}">
                <a16:creationId xmlns:a16="http://schemas.microsoft.com/office/drawing/2014/main" id="{61D148D5-A5E8-D81C-90CB-0AC85E875351}"/>
              </a:ext>
            </a:extLst>
          </p:cNvPr>
          <p:cNvSpPr txBox="1"/>
          <p:nvPr/>
        </p:nvSpPr>
        <p:spPr>
          <a:xfrm>
            <a:off x="533330" y="457588"/>
            <a:ext cx="685711" cy="542854"/>
          </a:xfrm>
          <a:prstGeom prst="rect">
            <a:avLst/>
          </a:prstGeom>
          <a:noFill/>
        </p:spPr>
        <p:txBody>
          <a:bodyPr>
            <a:spAutoFit/>
          </a:bodyPr>
          <a:lstStyle/>
          <a:p>
            <a:pPr>
              <a:defRPr/>
            </a:pPr>
            <a:r>
              <a:rPr lang="en-US" sz="2933" b="1" dirty="0"/>
              <a:t> </a:t>
            </a:r>
            <a:r>
              <a:rPr lang="en-US" sz="2933" b="1" dirty="0">
                <a:cs typeface="Times New Roman" pitchFamily="18" charset="0"/>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31">
            <a:extLst>
              <a:ext uri="{FF2B5EF4-FFF2-40B4-BE49-F238E27FC236}">
                <a16:creationId xmlns:a16="http://schemas.microsoft.com/office/drawing/2014/main" id="{0AF2D7B3-21B4-E284-FFB9-063127B71051}"/>
              </a:ext>
            </a:extLst>
          </p:cNvPr>
          <p:cNvSpPr txBox="1"/>
          <p:nvPr/>
        </p:nvSpPr>
        <p:spPr>
          <a:xfrm>
            <a:off x="453966" y="4292488"/>
            <a:ext cx="3431728" cy="2307924"/>
          </a:xfrm>
          <a:prstGeom prst="rect">
            <a:avLst/>
          </a:prstGeom>
          <a:solidFill>
            <a:schemeClr val="accent2">
              <a:lumMod val="20000"/>
              <a:lumOff val="80000"/>
            </a:schemeClr>
          </a:solidFill>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lnSpc>
                <a:spcPct val="150000"/>
              </a:lnSpc>
              <a:defRPr/>
            </a:pPr>
            <a:r>
              <a:rPr lang="vi-VN" b="1" dirty="0">
                <a:cs typeface="Times New Roman" pitchFamily="18" charset="0"/>
              </a:rPr>
              <a:t>Đã tô màu vào </a:t>
            </a:r>
            <a:endParaRPr lang="en-US" b="1" dirty="0">
              <a:cs typeface="Times New Roman" pitchFamily="18" charset="0"/>
            </a:endParaRPr>
          </a:p>
          <a:p>
            <a:pPr algn="ctr">
              <a:lnSpc>
                <a:spcPct val="150000"/>
              </a:lnSpc>
              <a:defRPr/>
            </a:pPr>
            <a:r>
              <a:rPr lang="vi-VN" b="1" dirty="0">
                <a:cs typeface="Times New Roman" pitchFamily="18" charset="0"/>
              </a:rPr>
              <a:t>một phần tư </a:t>
            </a:r>
            <a:endParaRPr lang="en-US" b="1" dirty="0">
              <a:cs typeface="Times New Roman" pitchFamily="18" charset="0"/>
            </a:endParaRPr>
          </a:p>
          <a:p>
            <a:pPr algn="ctr">
              <a:lnSpc>
                <a:spcPct val="150000"/>
              </a:lnSpc>
              <a:defRPr/>
            </a:pPr>
            <a:r>
              <a:rPr lang="vi-VN" b="1" dirty="0">
                <a:cs typeface="Times New Roman" pitchFamily="18" charset="0"/>
              </a:rPr>
              <a:t>hì</a:t>
            </a:r>
            <a:r>
              <a:rPr lang="en-US" b="1" dirty="0" err="1">
                <a:cs typeface="Times New Roman" pitchFamily="18" charset="0"/>
              </a:rPr>
              <a:t>nh</a:t>
            </a:r>
            <a:r>
              <a:rPr lang="en-US" b="1" dirty="0">
                <a:cs typeface="Times New Roman" pitchFamily="18" charset="0"/>
              </a:rPr>
              <a:t> B</a:t>
            </a:r>
            <a:r>
              <a:rPr lang="vi-VN" b="1" dirty="0">
                <a:cs typeface="Times New Roman" pitchFamily="18" charset="0"/>
              </a:rPr>
              <a:t>.</a:t>
            </a:r>
            <a:endParaRPr lang="en-US" b="1" dirty="0">
              <a:cs typeface="Times New Roman" pitchFamily="18" charset="0"/>
            </a:endParaRPr>
          </a:p>
        </p:txBody>
      </p:sp>
      <p:sp>
        <p:nvSpPr>
          <p:cNvPr id="3" name="Hộp Văn bản 32">
            <a:extLst>
              <a:ext uri="{FF2B5EF4-FFF2-40B4-BE49-F238E27FC236}">
                <a16:creationId xmlns:a16="http://schemas.microsoft.com/office/drawing/2014/main" id="{09E9B248-A1A1-EEA6-3386-A5EC281E8301}"/>
              </a:ext>
            </a:extLst>
          </p:cNvPr>
          <p:cNvSpPr txBox="1"/>
          <p:nvPr/>
        </p:nvSpPr>
        <p:spPr>
          <a:xfrm>
            <a:off x="4842832" y="4292488"/>
            <a:ext cx="3004746" cy="2307924"/>
          </a:xfrm>
          <a:prstGeom prst="rect">
            <a:avLst/>
          </a:prstGeom>
          <a:solidFill>
            <a:schemeClr val="accent2">
              <a:lumMod val="20000"/>
              <a:lumOff val="80000"/>
            </a:schemeClr>
          </a:solidFill>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lnSpc>
                <a:spcPct val="150000"/>
              </a:lnSpc>
              <a:defRPr/>
            </a:pPr>
            <a:r>
              <a:rPr lang="vi-VN" b="1" dirty="0">
                <a:cs typeface="Times New Roman" pitchFamily="18" charset="0"/>
              </a:rPr>
              <a:t>Đã tô màu vào một phần tư</a:t>
            </a:r>
            <a:endParaRPr lang="en-US" b="1" dirty="0">
              <a:cs typeface="Times New Roman" pitchFamily="18" charset="0"/>
            </a:endParaRPr>
          </a:p>
          <a:p>
            <a:pPr algn="ctr">
              <a:lnSpc>
                <a:spcPct val="150000"/>
              </a:lnSpc>
              <a:defRPr/>
            </a:pPr>
            <a:r>
              <a:rPr lang="vi-VN" b="1" dirty="0">
                <a:cs typeface="Times New Roman" pitchFamily="18" charset="0"/>
              </a:rPr>
              <a:t> hình </a:t>
            </a:r>
            <a:r>
              <a:rPr lang="en-US" b="1" dirty="0">
                <a:cs typeface="Times New Roman" pitchFamily="18" charset="0"/>
              </a:rPr>
              <a:t>C</a:t>
            </a:r>
            <a:r>
              <a:rPr lang="vi-VN" b="1" dirty="0">
                <a:cs typeface="Times New Roman" pitchFamily="18" charset="0"/>
              </a:rPr>
              <a:t>.</a:t>
            </a:r>
            <a:endParaRPr lang="en-US" b="1" dirty="0">
              <a:cs typeface="Times New Roman" pitchFamily="18" charset="0"/>
            </a:endParaRPr>
          </a:p>
        </p:txBody>
      </p:sp>
      <p:sp>
        <p:nvSpPr>
          <p:cNvPr id="4" name="Hộp Văn bản 33">
            <a:extLst>
              <a:ext uri="{FF2B5EF4-FFF2-40B4-BE49-F238E27FC236}">
                <a16:creationId xmlns:a16="http://schemas.microsoft.com/office/drawing/2014/main" id="{17111CC5-70E1-16C6-85A4-246F391DE1B1}"/>
              </a:ext>
            </a:extLst>
          </p:cNvPr>
          <p:cNvSpPr txBox="1"/>
          <p:nvPr/>
        </p:nvSpPr>
        <p:spPr>
          <a:xfrm>
            <a:off x="8914239" y="4292488"/>
            <a:ext cx="2776176" cy="2307924"/>
          </a:xfrm>
          <a:prstGeom prst="rect">
            <a:avLst/>
          </a:prstGeom>
          <a:solidFill>
            <a:schemeClr val="accent2">
              <a:lumMod val="20000"/>
              <a:lumOff val="80000"/>
            </a:schemeClr>
          </a:solidFill>
        </p:spPr>
        <p:txBody>
          <a:bodyPr>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a:lnSpc>
                <a:spcPct val="150000"/>
              </a:lnSpc>
              <a:defRPr/>
            </a:pPr>
            <a:r>
              <a:rPr lang="vi-VN" b="1" dirty="0">
                <a:cs typeface="Times New Roman" pitchFamily="18" charset="0"/>
              </a:rPr>
              <a:t>Đã tô màu vào</a:t>
            </a:r>
            <a:endParaRPr lang="en-US" b="1" dirty="0">
              <a:cs typeface="Times New Roman" pitchFamily="18" charset="0"/>
            </a:endParaRPr>
          </a:p>
          <a:p>
            <a:pPr algn="ctr">
              <a:lnSpc>
                <a:spcPct val="150000"/>
              </a:lnSpc>
              <a:defRPr/>
            </a:pPr>
            <a:r>
              <a:rPr lang="vi-VN" b="1" dirty="0">
                <a:cs typeface="Times New Roman" pitchFamily="18" charset="0"/>
              </a:rPr>
              <a:t> một phần</a:t>
            </a:r>
            <a:r>
              <a:rPr lang="en-US" b="1" dirty="0">
                <a:cs typeface="Times New Roman" pitchFamily="18" charset="0"/>
              </a:rPr>
              <a:t> </a:t>
            </a:r>
            <a:r>
              <a:rPr lang="en-US" b="1" dirty="0" err="1">
                <a:cs typeface="Times New Roman" pitchFamily="18" charset="0"/>
              </a:rPr>
              <a:t>tư</a:t>
            </a:r>
            <a:endParaRPr lang="en-US" b="1" dirty="0">
              <a:cs typeface="Times New Roman" pitchFamily="18" charset="0"/>
            </a:endParaRPr>
          </a:p>
          <a:p>
            <a:pPr algn="ctr">
              <a:lnSpc>
                <a:spcPct val="150000"/>
              </a:lnSpc>
              <a:defRPr/>
            </a:pPr>
            <a:r>
              <a:rPr lang="vi-VN" b="1" dirty="0">
                <a:cs typeface="Times New Roman" pitchFamily="18" charset="0"/>
              </a:rPr>
              <a:t> hình </a:t>
            </a:r>
            <a:r>
              <a:rPr lang="en-US" b="1" dirty="0">
                <a:cs typeface="Times New Roman" pitchFamily="18" charset="0"/>
              </a:rPr>
              <a:t>D</a:t>
            </a:r>
            <a:r>
              <a:rPr lang="vi-VN" b="1" dirty="0">
                <a:cs typeface="Times New Roman" pitchFamily="18" charset="0"/>
              </a:rPr>
              <a:t>.</a:t>
            </a:r>
            <a:endParaRPr lang="en-US" b="1" dirty="0">
              <a:cs typeface="Times New Roman" pitchFamily="18" charset="0"/>
            </a:endParaRPr>
          </a:p>
        </p:txBody>
      </p:sp>
      <p:pic>
        <p:nvPicPr>
          <p:cNvPr id="13317" name="Picture 4">
            <a:extLst>
              <a:ext uri="{FF2B5EF4-FFF2-40B4-BE49-F238E27FC236}">
                <a16:creationId xmlns:a16="http://schemas.microsoft.com/office/drawing/2014/main" id="{08423A3F-9C58-2C3E-9D7E-CB2F4EAE797D}"/>
              </a:ext>
            </a:extLst>
          </p:cNvPr>
          <p:cNvPicPr>
            <a:picLocks noChangeAspect="1"/>
          </p:cNvPicPr>
          <p:nvPr/>
        </p:nvPicPr>
        <p:blipFill>
          <a:blip r:embed="rId2">
            <a:extLst>
              <a:ext uri="{28A0092B-C50C-407E-A947-70E740481C1C}">
                <a14:useLocalDpi xmlns:a14="http://schemas.microsoft.com/office/drawing/2010/main" val="0"/>
              </a:ext>
            </a:extLst>
          </a:blip>
          <a:srcRect l="35696" r="38876"/>
          <a:stretch>
            <a:fillRect/>
          </a:stretch>
        </p:blipFill>
        <p:spPr bwMode="auto">
          <a:xfrm>
            <a:off x="457140" y="327429"/>
            <a:ext cx="3657124" cy="474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a:extLst>
              <a:ext uri="{FF2B5EF4-FFF2-40B4-BE49-F238E27FC236}">
                <a16:creationId xmlns:a16="http://schemas.microsoft.com/office/drawing/2014/main" id="{9878782B-97A6-9025-2753-9431435F189C}"/>
              </a:ext>
            </a:extLst>
          </p:cNvPr>
          <p:cNvPicPr>
            <a:picLocks noChangeAspect="1"/>
          </p:cNvPicPr>
          <p:nvPr/>
        </p:nvPicPr>
        <p:blipFill>
          <a:blip r:embed="rId2">
            <a:extLst>
              <a:ext uri="{28A0092B-C50C-407E-A947-70E740481C1C}">
                <a14:useLocalDpi xmlns:a14="http://schemas.microsoft.com/office/drawing/2010/main" val="0"/>
              </a:ext>
            </a:extLst>
          </a:blip>
          <a:srcRect l="60683" r="19157"/>
          <a:stretch>
            <a:fillRect/>
          </a:stretch>
        </p:blipFill>
        <p:spPr bwMode="auto">
          <a:xfrm>
            <a:off x="4936482" y="475048"/>
            <a:ext cx="2911096" cy="476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a:extLst>
              <a:ext uri="{FF2B5EF4-FFF2-40B4-BE49-F238E27FC236}">
                <a16:creationId xmlns:a16="http://schemas.microsoft.com/office/drawing/2014/main" id="{B3B694E2-F2DC-C9AB-275A-B102F48ADF68}"/>
              </a:ext>
            </a:extLst>
          </p:cNvPr>
          <p:cNvPicPr>
            <a:picLocks noChangeAspect="1"/>
          </p:cNvPicPr>
          <p:nvPr/>
        </p:nvPicPr>
        <p:blipFill>
          <a:blip r:embed="rId2">
            <a:extLst>
              <a:ext uri="{28A0092B-C50C-407E-A947-70E740481C1C}">
                <a14:useLocalDpi xmlns:a14="http://schemas.microsoft.com/office/drawing/2010/main" val="0"/>
              </a:ext>
            </a:extLst>
          </a:blip>
          <a:srcRect l="80083"/>
          <a:stretch>
            <a:fillRect/>
          </a:stretch>
        </p:blipFill>
        <p:spPr bwMode="auto">
          <a:xfrm>
            <a:off x="8911065" y="424255"/>
            <a:ext cx="2822207" cy="468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ộp Văn bản 22">
            <a:hlinkClick r:id="rId3"/>
            <a:extLst>
              <a:ext uri="{FF2B5EF4-FFF2-40B4-BE49-F238E27FC236}">
                <a16:creationId xmlns:a16="http://schemas.microsoft.com/office/drawing/2014/main" id="{D922E462-F4AB-8915-D256-0BAB2F6C3776}"/>
              </a:ext>
            </a:extLst>
          </p:cNvPr>
          <p:cNvSpPr txBox="1"/>
          <p:nvPr/>
        </p:nvSpPr>
        <p:spPr>
          <a:xfrm>
            <a:off x="222221" y="229017"/>
            <a:ext cx="539680" cy="542854"/>
          </a:xfrm>
          <a:prstGeom prst="rect">
            <a:avLst/>
          </a:prstGeom>
          <a:noFill/>
        </p:spPr>
        <p:txBody>
          <a:bodyPr>
            <a:spAutoFit/>
          </a:bodyPr>
          <a:lstStyle/>
          <a:p>
            <a:pPr>
              <a:defRPr/>
            </a:pPr>
            <a:r>
              <a:rPr lang="en-US" sz="2933" b="1" dirty="0">
                <a:cs typeface="Times New Roman" pitchFamily="18" charset="0"/>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CB7F-E532-9907-EC36-2B2CF0247E3B}"/>
              </a:ext>
            </a:extLst>
          </p:cNvPr>
          <p:cNvSpPr>
            <a:spLocks noGrp="1"/>
          </p:cNvSpPr>
          <p:nvPr>
            <p:ph type="title"/>
          </p:nvPr>
        </p:nvSpPr>
        <p:spPr/>
        <p:txBody>
          <a:bodyPr/>
          <a:lstStyle/>
          <a:p>
            <a:pPr algn="l"/>
            <a:r>
              <a:rPr lang="vi-VN" b="1" dirty="0"/>
              <a:t>Bài 2: Trò chơi</a:t>
            </a:r>
            <a:endParaRPr lang="en-US" b="1" dirty="0"/>
          </a:p>
        </p:txBody>
      </p:sp>
      <p:sp>
        <p:nvSpPr>
          <p:cNvPr id="3" name="Content Placeholder 2">
            <a:extLst>
              <a:ext uri="{FF2B5EF4-FFF2-40B4-BE49-F238E27FC236}">
                <a16:creationId xmlns:a16="http://schemas.microsoft.com/office/drawing/2014/main" id="{B67AFD03-C3CC-511B-20CD-F1D0489B2376}"/>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02351034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a:extLst>
              <a:ext uri="{FF2B5EF4-FFF2-40B4-BE49-F238E27FC236}">
                <a16:creationId xmlns:a16="http://schemas.microsoft.com/office/drawing/2014/main" id="{35B87F11-0234-0430-7FE1-56ACA087EF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447"/>
            <a:ext cx="12190413" cy="685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redondeado 4">
            <a:extLst>
              <a:ext uri="{FF2B5EF4-FFF2-40B4-BE49-F238E27FC236}">
                <a16:creationId xmlns:a16="http://schemas.microsoft.com/office/drawing/2014/main" id="{78445C7B-CE63-1B65-45FA-5A86CCEC1FB7}"/>
              </a:ext>
            </a:extLst>
          </p:cNvPr>
          <p:cNvSpPr/>
          <p:nvPr/>
        </p:nvSpPr>
        <p:spPr>
          <a:xfrm>
            <a:off x="8169799" y="4179790"/>
            <a:ext cx="2411098" cy="1020629"/>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vi-VN" b="1" dirty="0">
                <a:solidFill>
                  <a:schemeClr val="tx1"/>
                </a:solidFill>
                <a:latin typeface="Times New Roman" pitchFamily="18" charset="0"/>
                <a:cs typeface="Times New Roman" pitchFamily="18" charset="0"/>
              </a:rPr>
              <a:t>BẮT ĐẦU</a:t>
            </a:r>
            <a:endParaRPr lang="es-CL" b="1" u="sng" dirty="0">
              <a:solidFill>
                <a:schemeClr val="tx1"/>
              </a:solidFill>
              <a:latin typeface="Times New Roman" pitchFamily="18" charset="0"/>
              <a:cs typeface="Times New Roman" pitchFamily="18" charset="0"/>
            </a:endParaRPr>
          </a:p>
        </p:txBody>
      </p:sp>
      <p:pic>
        <p:nvPicPr>
          <p:cNvPr id="7" name="PLANETA 3" descr="Resultado de imagen para PLANETA PNG">
            <a:extLst>
              <a:ext uri="{FF2B5EF4-FFF2-40B4-BE49-F238E27FC236}">
                <a16:creationId xmlns:a16="http://schemas.microsoft.com/office/drawing/2014/main" id="{C4D10430-0548-303E-617B-935A397FF896}"/>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4755" y="489949"/>
            <a:ext cx="2266825" cy="1700119"/>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2">
            <a:extLst>
              <a:ext uri="{FF2B5EF4-FFF2-40B4-BE49-F238E27FC236}">
                <a16:creationId xmlns:a16="http://schemas.microsoft.com/office/drawing/2014/main" id="{45C675C4-6076-7177-C7E4-ED9F12ABD8A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70274"/>
            <a:ext cx="4366644" cy="403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ADA8117-CA85-1F22-8087-E0D994893B4E}"/>
              </a:ext>
            </a:extLst>
          </p:cNvPr>
          <p:cNvSpPr txBox="1"/>
          <p:nvPr/>
        </p:nvSpPr>
        <p:spPr>
          <a:xfrm>
            <a:off x="533330" y="500444"/>
            <a:ext cx="6922187" cy="101586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vi-VN" sz="5999" b="1" dirty="0">
                <a:solidFill>
                  <a:prstClr val="black"/>
                </a:solidFill>
                <a:latin typeface="UTM Avo" panose="02040603050506020204" pitchFamily="18" charset="0"/>
                <a:cs typeface="Times New Roman" pitchFamily="18" charset="0"/>
              </a:rPr>
              <a:t>DU HÀNH VŨ TRỤ</a:t>
            </a:r>
            <a:endParaRPr lang="en-US" sz="5999" b="1" dirty="0">
              <a:solidFill>
                <a:prstClr val="black"/>
              </a:solidFill>
              <a:latin typeface="UTM Avo" panose="02040603050506020204" pitchFamily="18" charset="0"/>
              <a:cs typeface="Times New Roman" pitchFamily="18" charset="0"/>
            </a:endParaRPr>
          </a:p>
        </p:txBody>
      </p:sp>
      <p:grpSp>
        <p:nvGrpSpPr>
          <p:cNvPr id="15367" name="NAVE">
            <a:extLst>
              <a:ext uri="{FF2B5EF4-FFF2-40B4-BE49-F238E27FC236}">
                <a16:creationId xmlns:a16="http://schemas.microsoft.com/office/drawing/2014/main" id="{8FD0632D-28D3-69A2-6132-278DA4D2192A}"/>
              </a:ext>
            </a:extLst>
          </p:cNvPr>
          <p:cNvGrpSpPr>
            <a:grpSpLocks/>
          </p:cNvGrpSpPr>
          <p:nvPr/>
        </p:nvGrpSpPr>
        <p:grpSpPr bwMode="auto">
          <a:xfrm>
            <a:off x="4366645" y="3370271"/>
            <a:ext cx="2193639" cy="1830149"/>
            <a:chOff x="473051" y="4548249"/>
            <a:chExt cx="1634866" cy="1630483"/>
          </a:xfrm>
        </p:grpSpPr>
        <p:pic>
          <p:nvPicPr>
            <p:cNvPr id="15369" name="Picture 4" descr="Resultado de imagen para ovni png">
              <a:extLst>
                <a:ext uri="{FF2B5EF4-FFF2-40B4-BE49-F238E27FC236}">
                  <a16:creationId xmlns:a16="http://schemas.microsoft.com/office/drawing/2014/main" id="{0B556FDF-E14F-3337-7A89-C7850823A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6" descr="Resultado de imagen para marciano  png">
              <a:extLst>
                <a:ext uri="{FF2B5EF4-FFF2-40B4-BE49-F238E27FC236}">
                  <a16:creationId xmlns:a16="http://schemas.microsoft.com/office/drawing/2014/main" id="{ACCA264F-684C-F077-8974-478EB8F20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35936"/>
            <a:stretch>
              <a:fillRect/>
            </a:stretch>
          </p:blipFill>
          <p:spPr bwMode="auto">
            <a:xfrm>
              <a:off x="977431" y="4823225"/>
              <a:ext cx="626106" cy="54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8" name="media28.mp3">
            <a:hlinkClick r:id="" action="ppaction://media"/>
            <a:extLst>
              <a:ext uri="{FF2B5EF4-FFF2-40B4-BE49-F238E27FC236}">
                <a16:creationId xmlns:a16="http://schemas.microsoft.com/office/drawing/2014/main" id="{8C5A107F-25C8-70E2-16FA-8D12D47BB03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3964" y="762347"/>
            <a:ext cx="609521" cy="60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1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ED1D4D0F-4AEC-0237-84DD-79E0F5AC93D7}"/>
              </a:ext>
            </a:extLst>
          </p:cNvPr>
          <p:cNvSpPr/>
          <p:nvPr/>
        </p:nvSpPr>
        <p:spPr>
          <a:xfrm>
            <a:off x="3996804" y="3954395"/>
            <a:ext cx="1715865" cy="171586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a:extLst>
              <a:ext uri="{FF2B5EF4-FFF2-40B4-BE49-F238E27FC236}">
                <a16:creationId xmlns:a16="http://schemas.microsoft.com/office/drawing/2014/main" id="{13C16B53-4A02-166C-C4D8-9BF8123E117E}"/>
              </a:ext>
            </a:extLst>
          </p:cNvPr>
          <p:cNvSpPr/>
          <p:nvPr/>
        </p:nvSpPr>
        <p:spPr>
          <a:xfrm>
            <a:off x="1574595" y="4090902"/>
            <a:ext cx="1577770" cy="157935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a:extLst>
              <a:ext uri="{FF2B5EF4-FFF2-40B4-BE49-F238E27FC236}">
                <a16:creationId xmlns:a16="http://schemas.microsoft.com/office/drawing/2014/main" id="{EBD11188-E52A-F926-9663-B876D188EFB6}"/>
              </a:ext>
            </a:extLst>
          </p:cNvPr>
          <p:cNvSpPr/>
          <p:nvPr/>
        </p:nvSpPr>
        <p:spPr>
          <a:xfrm>
            <a:off x="9353920" y="2879797"/>
            <a:ext cx="1211104" cy="12111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3077" name="组合 23">
            <a:extLst>
              <a:ext uri="{FF2B5EF4-FFF2-40B4-BE49-F238E27FC236}">
                <a16:creationId xmlns:a16="http://schemas.microsoft.com/office/drawing/2014/main" id="{2D014CF3-2550-AFC7-91DB-198C9A9E65D4}"/>
              </a:ext>
            </a:extLst>
          </p:cNvPr>
          <p:cNvGrpSpPr>
            <a:grpSpLocks/>
          </p:cNvGrpSpPr>
          <p:nvPr/>
        </p:nvGrpSpPr>
        <p:grpSpPr bwMode="auto">
          <a:xfrm>
            <a:off x="3595219" y="492507"/>
            <a:ext cx="5155529" cy="4895213"/>
            <a:chOff x="3084810" y="-335112"/>
            <a:chExt cx="5809496" cy="5760000"/>
          </a:xfrm>
        </p:grpSpPr>
        <p:grpSp>
          <p:nvGrpSpPr>
            <p:cNvPr id="3085" name="组合 16">
              <a:extLst>
                <a:ext uri="{FF2B5EF4-FFF2-40B4-BE49-F238E27FC236}">
                  <a16:creationId xmlns:a16="http://schemas.microsoft.com/office/drawing/2014/main" id="{120DACF8-FD99-E1EC-3DEC-7757A8CAE307}"/>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4F8C9FD9-A36F-8611-56AC-566F0887531E}"/>
                  </a:ext>
                </a:extLst>
              </p:cNvPr>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3088" name="图片 12">
                <a:extLst>
                  <a:ext uri="{FF2B5EF4-FFF2-40B4-BE49-F238E27FC236}">
                    <a16:creationId xmlns:a16="http://schemas.microsoft.com/office/drawing/2014/main" id="{94FAB300-C763-2822-F9D5-D7DB67FE6D87}"/>
                  </a:ext>
                </a:extLst>
              </p:cNvPr>
              <p:cNvPicPr>
                <a:picLocks noChangeAspect="1"/>
              </p:cNvPicPr>
              <p:nvPr/>
            </p:nvPicPr>
            <p:blipFill>
              <a:blip r:embed="rId3">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6" name="图片 6">
              <a:extLst>
                <a:ext uri="{FF2B5EF4-FFF2-40B4-BE49-F238E27FC236}">
                  <a16:creationId xmlns:a16="http://schemas.microsoft.com/office/drawing/2014/main" id="{8D370FA7-7657-D836-9161-AC7623F2B7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FA214846-B248-3A8C-D04B-5600D61ED4A8}"/>
              </a:ext>
            </a:extLst>
          </p:cNvPr>
          <p:cNvSpPr/>
          <p:nvPr/>
        </p:nvSpPr>
        <p:spPr>
          <a:xfrm>
            <a:off x="9038048" y="3259160"/>
            <a:ext cx="1239677" cy="12396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079" name="图片 18">
            <a:extLst>
              <a:ext uri="{FF2B5EF4-FFF2-40B4-BE49-F238E27FC236}">
                <a16:creationId xmlns:a16="http://schemas.microsoft.com/office/drawing/2014/main" id="{105D7DB9-9AB0-ABFA-C11F-BCB6A834F987}"/>
              </a:ext>
            </a:extLst>
          </p:cNvPr>
          <p:cNvPicPr>
            <a:picLocks noChangeAspect="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8587256" y="811554"/>
            <a:ext cx="1758721" cy="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D644AD88-FD6D-88D0-410A-F0DA1BD72E38}"/>
              </a:ext>
            </a:extLst>
          </p:cNvPr>
          <p:cNvSpPr/>
          <p:nvPr/>
        </p:nvSpPr>
        <p:spPr>
          <a:xfrm>
            <a:off x="1215867" y="598857"/>
            <a:ext cx="888884" cy="88729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a:extLst>
              <a:ext uri="{FF2B5EF4-FFF2-40B4-BE49-F238E27FC236}">
                <a16:creationId xmlns:a16="http://schemas.microsoft.com/office/drawing/2014/main" id="{082A2A7F-34AF-61F4-6B46-C49A10DB8C27}"/>
              </a:ext>
            </a:extLst>
          </p:cNvPr>
          <p:cNvSpPr/>
          <p:nvPr/>
        </p:nvSpPr>
        <p:spPr>
          <a:xfrm>
            <a:off x="1660309" y="1216314"/>
            <a:ext cx="538093" cy="53809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a:extLst>
              <a:ext uri="{FF2B5EF4-FFF2-40B4-BE49-F238E27FC236}">
                <a16:creationId xmlns:a16="http://schemas.microsoft.com/office/drawing/2014/main" id="{2C072DEF-0C61-1792-BEA6-6B43F9ED9B85}"/>
              </a:ext>
            </a:extLst>
          </p:cNvPr>
          <p:cNvSpPr/>
          <p:nvPr/>
        </p:nvSpPr>
        <p:spPr>
          <a:xfrm>
            <a:off x="4662900" y="3006519"/>
            <a:ext cx="3306117" cy="813543"/>
          </a:xfrm>
          <a:prstGeom prst="rect">
            <a:avLst/>
          </a:prstGeom>
          <a:noFill/>
        </p:spPr>
        <p:txBody>
          <a:bodyPr wrap="none" lIns="51365" tIns="25697" rIns="51365" bIns="25697">
            <a:spAutoFit/>
            <a:scene3d>
              <a:camera prst="orthographicFront"/>
              <a:lightRig rig="soft" dir="t">
                <a:rot lat="0" lon="0" rev="15600000"/>
              </a:lightRig>
            </a:scene3d>
            <a:sp3d extrusionH="57150" prstMaterial="softEdge">
              <a:bevelT w="25400" h="38100"/>
            </a:sp3d>
          </a:bodyPr>
          <a:lstStyle/>
          <a:p>
            <a:pPr algn="ctr" defTabSz="684780">
              <a:defRPr/>
            </a:pP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Khởi</a:t>
            </a:r>
            <a:r>
              <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rPr>
              <a:t> </a:t>
            </a:r>
            <a:r>
              <a:rPr lang="en-US" sz="4950" b="1" dirty="0" err="1">
                <a:solidFill>
                  <a:srgbClr val="FF0000"/>
                </a:solidFill>
                <a:latin typeface="Arial-Rounded" panose="020B0604020202020204" pitchFamily="34" charset="0"/>
                <a:ea typeface="Arial-Rounded" panose="020B0604020202020204" pitchFamily="34" charset="0"/>
                <a:cs typeface="Arial-Rounded" panose="020B0604020202020204" pitchFamily="34" charset="0"/>
              </a:rPr>
              <a:t>động</a:t>
            </a:r>
            <a:endParaRPr lang="en-US" sz="4950" b="1" dirty="0">
              <a:solidFill>
                <a:srgbClr val="FF0000"/>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083" name="Picture 2" descr="在走动的火车 852x480 | Pics, Animation, Travel">
            <a:extLst>
              <a:ext uri="{FF2B5EF4-FFF2-40B4-BE49-F238E27FC236}">
                <a16:creationId xmlns:a16="http://schemas.microsoft.com/office/drawing/2014/main" id="{0C19DC76-B486-67D5-6046-36A2A4D194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06347" y="2729004"/>
            <a:ext cx="11784065" cy="440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Just Dance Kids CẮT.mp4">
            <a:hlinkClick r:id="" action="ppaction://media"/>
            <a:extLst>
              <a:ext uri="{FF2B5EF4-FFF2-40B4-BE49-F238E27FC236}">
                <a16:creationId xmlns:a16="http://schemas.microsoft.com/office/drawing/2014/main" id="{71251211-7D7D-6095-0C8A-158AB553E9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76159" y="3419476"/>
            <a:ext cx="38095" cy="1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4">
            <a:extLst>
              <a:ext uri="{FF2B5EF4-FFF2-40B4-BE49-F238E27FC236}">
                <a16:creationId xmlns:a16="http://schemas.microsoft.com/office/drawing/2014/main" id="{1AD66BDB-0CDB-886C-FD8A-8830D0F70F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866" y="-54885"/>
            <a:ext cx="12190413" cy="68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Rounded Corners 15">
            <a:extLst>
              <a:ext uri="{FF2B5EF4-FFF2-40B4-BE49-F238E27FC236}">
                <a16:creationId xmlns:a16="http://schemas.microsoft.com/office/drawing/2014/main" id="{B1118D98-4040-1C2C-DB0B-D842D081C97E}"/>
              </a:ext>
            </a:extLst>
          </p:cNvPr>
          <p:cNvSpPr/>
          <p:nvPr/>
        </p:nvSpPr>
        <p:spPr>
          <a:xfrm>
            <a:off x="1931736" y="397270"/>
            <a:ext cx="6652346" cy="24142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2" descr="Resultado de imagen para marciano  png">
            <a:extLst>
              <a:ext uri="{FF2B5EF4-FFF2-40B4-BE49-F238E27FC236}">
                <a16:creationId xmlns:a16="http://schemas.microsoft.com/office/drawing/2014/main" id="{C5EA9B73-080D-3C71-24B1-7197E79BEC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429001"/>
            <a:ext cx="2250782" cy="303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UENO">
            <a:extLst>
              <a:ext uri="{FF2B5EF4-FFF2-40B4-BE49-F238E27FC236}">
                <a16:creationId xmlns:a16="http://schemas.microsoft.com/office/drawing/2014/main" id="{A571A0C5-F19B-C9E1-2732-811FE588B28A}"/>
              </a:ext>
            </a:extLst>
          </p:cNvPr>
          <p:cNvSpPr/>
          <p:nvPr/>
        </p:nvSpPr>
        <p:spPr>
          <a:xfrm>
            <a:off x="3503031" y="3119911"/>
            <a:ext cx="2773205" cy="528694"/>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err="1">
                <a:solidFill>
                  <a:prstClr val="black"/>
                </a:solidFill>
                <a:latin typeface="UTM Avo" panose="02040603050506020204" pitchFamily="18" charset="0"/>
                <a:cs typeface="Times New Roman" pitchFamily="18" charset="0"/>
              </a:rPr>
              <a:t>A.Hình</a:t>
            </a:r>
            <a:r>
              <a:rPr lang="es-MX" b="1" dirty="0">
                <a:solidFill>
                  <a:prstClr val="black"/>
                </a:solidFill>
                <a:latin typeface="UTM Avo" panose="02040603050506020204" pitchFamily="18" charset="0"/>
                <a:cs typeface="Times New Roman" pitchFamily="18" charset="0"/>
              </a:rPr>
              <a:t> 1 </a:t>
            </a:r>
            <a:endParaRPr lang="es-CL" b="1" dirty="0">
              <a:solidFill>
                <a:prstClr val="black"/>
              </a:solidFill>
              <a:latin typeface="UTM Avo" panose="02040603050506020204" pitchFamily="18" charset="0"/>
              <a:cs typeface="Times New Roman" pitchFamily="18" charset="0"/>
            </a:endParaRPr>
          </a:p>
        </p:txBody>
      </p:sp>
      <p:sp>
        <p:nvSpPr>
          <p:cNvPr id="13" name="MALO1">
            <a:extLst>
              <a:ext uri="{FF2B5EF4-FFF2-40B4-BE49-F238E27FC236}">
                <a16:creationId xmlns:a16="http://schemas.microsoft.com/office/drawing/2014/main" id="{E591FD1A-E43C-C640-7EEA-33B199D0E8E5}"/>
              </a:ext>
            </a:extLst>
          </p:cNvPr>
          <p:cNvSpPr/>
          <p:nvPr/>
        </p:nvSpPr>
        <p:spPr>
          <a:xfrm>
            <a:off x="3503031" y="4144635"/>
            <a:ext cx="2773205" cy="528694"/>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latin typeface="UTM Avo" panose="02040603050506020204" pitchFamily="18" charset="0"/>
                <a:cs typeface="Times New Roman" pitchFamily="18" charset="0"/>
              </a:rPr>
              <a:t>B. </a:t>
            </a:r>
            <a:r>
              <a:rPr lang="es-MX" b="1" dirty="0" err="1">
                <a:solidFill>
                  <a:prstClr val="black"/>
                </a:solidFill>
                <a:latin typeface="UTM Avo" panose="02040603050506020204" pitchFamily="18" charset="0"/>
                <a:cs typeface="Times New Roman" pitchFamily="18" charset="0"/>
              </a:rPr>
              <a:t>Hình</a:t>
            </a:r>
            <a:r>
              <a:rPr lang="es-MX" b="1" dirty="0">
                <a:solidFill>
                  <a:prstClr val="black"/>
                </a:solidFill>
                <a:latin typeface="UTM Avo" panose="02040603050506020204" pitchFamily="18" charset="0"/>
                <a:cs typeface="Times New Roman" pitchFamily="18" charset="0"/>
              </a:rPr>
              <a:t> 2</a:t>
            </a:r>
            <a:endParaRPr lang="es-CL" b="1" dirty="0">
              <a:solidFill>
                <a:prstClr val="black"/>
              </a:solidFill>
              <a:latin typeface="UTM Avo" panose="02040603050506020204" pitchFamily="18" charset="0"/>
              <a:cs typeface="Times New Roman" pitchFamily="18" charset="0"/>
            </a:endParaRPr>
          </a:p>
        </p:txBody>
      </p:sp>
      <p:sp>
        <p:nvSpPr>
          <p:cNvPr id="14" name="MALO2">
            <a:extLst>
              <a:ext uri="{FF2B5EF4-FFF2-40B4-BE49-F238E27FC236}">
                <a16:creationId xmlns:a16="http://schemas.microsoft.com/office/drawing/2014/main" id="{588DDBEE-8EC2-161E-BF49-D8AF6B458BB4}"/>
              </a:ext>
            </a:extLst>
          </p:cNvPr>
          <p:cNvSpPr/>
          <p:nvPr/>
        </p:nvSpPr>
        <p:spPr>
          <a:xfrm>
            <a:off x="3456366" y="5247216"/>
            <a:ext cx="2773206" cy="528694"/>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latin typeface="UTM Avo" panose="02040603050506020204" pitchFamily="18" charset="0"/>
                <a:cs typeface="Times New Roman" pitchFamily="18" charset="0"/>
              </a:rPr>
              <a:t>C. </a:t>
            </a:r>
            <a:r>
              <a:rPr lang="es-MX" b="1" dirty="0" err="1">
                <a:solidFill>
                  <a:prstClr val="black"/>
                </a:solidFill>
                <a:latin typeface="UTM Avo" panose="02040603050506020204" pitchFamily="18" charset="0"/>
                <a:cs typeface="Times New Roman" pitchFamily="18" charset="0"/>
              </a:rPr>
              <a:t>Hình</a:t>
            </a:r>
            <a:r>
              <a:rPr lang="es-MX" b="1" dirty="0">
                <a:solidFill>
                  <a:prstClr val="black"/>
                </a:solidFill>
                <a:latin typeface="UTM Avo" panose="02040603050506020204" pitchFamily="18" charset="0"/>
                <a:cs typeface="Times New Roman" pitchFamily="18" charset="0"/>
              </a:rPr>
              <a:t> 3</a:t>
            </a:r>
            <a:endParaRPr lang="es-CL" b="1" dirty="0">
              <a:solidFill>
                <a:prstClr val="black"/>
              </a:solidFill>
              <a:latin typeface="UTM Avo" panose="02040603050506020204" pitchFamily="18" charset="0"/>
              <a:cs typeface="Times New Roman" pitchFamily="18" charset="0"/>
            </a:endParaRPr>
          </a:p>
        </p:txBody>
      </p:sp>
      <p:pic>
        <p:nvPicPr>
          <p:cNvPr id="1026" name="MARCIANO1" descr="Resultado de imagen para marciano png">
            <a:extLst>
              <a:ext uri="{FF2B5EF4-FFF2-40B4-BE49-F238E27FC236}">
                <a16:creationId xmlns:a16="http://schemas.microsoft.com/office/drawing/2014/main" id="{10DDD9E4-CAF9-6FEC-2692-4A2626598D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1254" y="3214716"/>
            <a:ext cx="795234" cy="144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MARCIANO2" descr="Resultado de imagen para marciano png">
            <a:extLst>
              <a:ext uri="{FF2B5EF4-FFF2-40B4-BE49-F238E27FC236}">
                <a16:creationId xmlns:a16="http://schemas.microsoft.com/office/drawing/2014/main" id="{9D11DFF9-FEB0-FC06-E0DD-43DD1EF7CA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9812" y="4302012"/>
            <a:ext cx="915868" cy="166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11" action="ppaction://hlinksldjump"/>
            <a:extLst>
              <a:ext uri="{FF2B5EF4-FFF2-40B4-BE49-F238E27FC236}">
                <a16:creationId xmlns:a16="http://schemas.microsoft.com/office/drawing/2014/main" id="{C5A24285-048E-B37C-0207-506A82419D3E}"/>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26550" y="235220"/>
            <a:ext cx="2730084" cy="252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LO2">
            <a:extLst>
              <a:ext uri="{FF2B5EF4-FFF2-40B4-BE49-F238E27FC236}">
                <a16:creationId xmlns:a16="http://schemas.microsoft.com/office/drawing/2014/main" id="{C3740453-01AD-C081-9685-B7DB3356FC1F}"/>
              </a:ext>
            </a:extLst>
          </p:cNvPr>
          <p:cNvSpPr/>
          <p:nvPr/>
        </p:nvSpPr>
        <p:spPr>
          <a:xfrm>
            <a:off x="3454364" y="6271940"/>
            <a:ext cx="2773206" cy="528694"/>
          </a:xfrm>
          <a:prstGeom prst="roundRect">
            <a:avLst/>
          </a:prstGeom>
          <a:solidFill>
            <a:schemeClr val="accent4">
              <a:lumMod val="40000"/>
              <a:lumOff val="6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latin typeface="UTM Avo" panose="02040603050506020204" pitchFamily="18" charset="0"/>
                <a:cs typeface="Times New Roman" pitchFamily="18" charset="0"/>
              </a:rPr>
              <a:t>D. </a:t>
            </a:r>
            <a:r>
              <a:rPr lang="es-MX" b="1" dirty="0" err="1">
                <a:solidFill>
                  <a:prstClr val="black"/>
                </a:solidFill>
                <a:latin typeface="UTM Avo" panose="02040603050506020204" pitchFamily="18" charset="0"/>
                <a:cs typeface="Times New Roman" pitchFamily="18" charset="0"/>
              </a:rPr>
              <a:t>Hình</a:t>
            </a:r>
            <a:r>
              <a:rPr lang="es-MX" b="1" dirty="0">
                <a:solidFill>
                  <a:prstClr val="black"/>
                </a:solidFill>
                <a:latin typeface="UTM Avo" panose="02040603050506020204" pitchFamily="18" charset="0"/>
                <a:cs typeface="Times New Roman" pitchFamily="18" charset="0"/>
              </a:rPr>
              <a:t> 4</a:t>
            </a:r>
            <a:endParaRPr lang="es-CL" b="1" dirty="0">
              <a:solidFill>
                <a:prstClr val="black"/>
              </a:solidFill>
              <a:latin typeface="UTM Avo" panose="02040603050506020204" pitchFamily="18" charset="0"/>
              <a:cs typeface="Times New Roman" pitchFamily="18" charset="0"/>
            </a:endParaRPr>
          </a:p>
        </p:txBody>
      </p:sp>
      <p:pic>
        <p:nvPicPr>
          <p:cNvPr id="6" name="MARCIANO1" descr="Resultado de imagen para marciano png">
            <a:extLst>
              <a:ext uri="{FF2B5EF4-FFF2-40B4-BE49-F238E27FC236}">
                <a16:creationId xmlns:a16="http://schemas.microsoft.com/office/drawing/2014/main" id="{89A92E22-0F0E-8DB3-B47E-DE9467CD14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41255" y="5416291"/>
            <a:ext cx="795233" cy="144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5" name="Picture 4">
            <a:extLst>
              <a:ext uri="{FF2B5EF4-FFF2-40B4-BE49-F238E27FC236}">
                <a16:creationId xmlns:a16="http://schemas.microsoft.com/office/drawing/2014/main" id="{4A3074C7-6828-1857-843B-54B58B12A75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33320" y="706793"/>
            <a:ext cx="5449178" cy="19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13">
            <a:extLst>
              <a:ext uri="{FF2B5EF4-FFF2-40B4-BE49-F238E27FC236}">
                <a16:creationId xmlns:a16="http://schemas.microsoft.com/office/drawing/2014/main" id="{8C09DB4C-977E-3113-B6F8-6332496AE4FC}"/>
              </a:ext>
            </a:extLst>
          </p:cNvPr>
          <p:cNvSpPr>
            <a:spLocks noChangeArrowheads="1" noChangeShapeType="1" noTextEdit="1"/>
          </p:cNvSpPr>
          <p:nvPr/>
        </p:nvSpPr>
        <p:spPr bwMode="auto">
          <a:xfrm>
            <a:off x="7772400" y="5667375"/>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8" name="WordArt 14">
            <a:extLst>
              <a:ext uri="{FF2B5EF4-FFF2-40B4-BE49-F238E27FC236}">
                <a16:creationId xmlns:a16="http://schemas.microsoft.com/office/drawing/2014/main" id="{2D00F982-3557-8BC0-A691-809DAFF140C3}"/>
              </a:ext>
            </a:extLst>
          </p:cNvPr>
          <p:cNvSpPr>
            <a:spLocks noChangeArrowheads="1" noChangeShapeType="1" noTextEdit="1"/>
          </p:cNvSpPr>
          <p:nvPr/>
        </p:nvSpPr>
        <p:spPr bwMode="auto">
          <a:xfrm>
            <a:off x="7772400" y="5667375"/>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12" name="WordArt 15">
            <a:extLst>
              <a:ext uri="{FF2B5EF4-FFF2-40B4-BE49-F238E27FC236}">
                <a16:creationId xmlns:a16="http://schemas.microsoft.com/office/drawing/2014/main" id="{17AB067C-72C6-3E40-334A-CEE7FA8AA214}"/>
              </a:ext>
            </a:extLst>
          </p:cNvPr>
          <p:cNvSpPr>
            <a:spLocks noChangeArrowheads="1" noChangeShapeType="1" noTextEdit="1"/>
          </p:cNvSpPr>
          <p:nvPr/>
        </p:nvSpPr>
        <p:spPr bwMode="auto">
          <a:xfrm>
            <a:off x="7777163" y="5638800"/>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15" name="WordArt 16">
            <a:extLst>
              <a:ext uri="{FF2B5EF4-FFF2-40B4-BE49-F238E27FC236}">
                <a16:creationId xmlns:a16="http://schemas.microsoft.com/office/drawing/2014/main" id="{2A815852-66CF-A0F2-491A-F9C3A638D9C5}"/>
              </a:ext>
            </a:extLst>
          </p:cNvPr>
          <p:cNvSpPr>
            <a:spLocks noChangeArrowheads="1" noChangeShapeType="1" noTextEdit="1"/>
          </p:cNvSpPr>
          <p:nvPr/>
        </p:nvSpPr>
        <p:spPr bwMode="auto">
          <a:xfrm>
            <a:off x="7772400" y="5667375"/>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17" name="WordArt 17">
            <a:extLst>
              <a:ext uri="{FF2B5EF4-FFF2-40B4-BE49-F238E27FC236}">
                <a16:creationId xmlns:a16="http://schemas.microsoft.com/office/drawing/2014/main" id="{370E8E1D-FD14-CBF1-A91D-E983877F455C}"/>
              </a:ext>
            </a:extLst>
          </p:cNvPr>
          <p:cNvSpPr>
            <a:spLocks noChangeArrowheads="1" noChangeShapeType="1" noTextEdit="1"/>
          </p:cNvSpPr>
          <p:nvPr/>
        </p:nvSpPr>
        <p:spPr bwMode="auto">
          <a:xfrm>
            <a:off x="7820025" y="56673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18" name="WordArt 18">
            <a:extLst>
              <a:ext uri="{FF2B5EF4-FFF2-40B4-BE49-F238E27FC236}">
                <a16:creationId xmlns:a16="http://schemas.microsoft.com/office/drawing/2014/main" id="{E4ED85C6-5A8E-C961-BBEA-F63B107250F9}"/>
              </a:ext>
            </a:extLst>
          </p:cNvPr>
          <p:cNvSpPr>
            <a:spLocks noChangeArrowheads="1" noChangeShapeType="1" noTextEdit="1"/>
          </p:cNvSpPr>
          <p:nvPr/>
        </p:nvSpPr>
        <p:spPr bwMode="auto">
          <a:xfrm>
            <a:off x="7786688" y="56673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grpSp>
        <p:nvGrpSpPr>
          <p:cNvPr id="19" name="Group 32">
            <a:extLst>
              <a:ext uri="{FF2B5EF4-FFF2-40B4-BE49-F238E27FC236}">
                <a16:creationId xmlns:a16="http://schemas.microsoft.com/office/drawing/2014/main" id="{6B478BB4-67BB-C9BC-CC49-9B9C9B003792}"/>
              </a:ext>
            </a:extLst>
          </p:cNvPr>
          <p:cNvGrpSpPr>
            <a:grpSpLocks/>
          </p:cNvGrpSpPr>
          <p:nvPr/>
        </p:nvGrpSpPr>
        <p:grpSpPr bwMode="auto">
          <a:xfrm>
            <a:off x="8752121" y="3797029"/>
            <a:ext cx="1752600" cy="1752600"/>
            <a:chOff x="4320" y="2928"/>
            <a:chExt cx="1104" cy="1104"/>
          </a:xfrm>
        </p:grpSpPr>
        <p:sp>
          <p:nvSpPr>
            <p:cNvPr id="20" name="AutoShape 33">
              <a:extLst>
                <a:ext uri="{FF2B5EF4-FFF2-40B4-BE49-F238E27FC236}">
                  <a16:creationId xmlns:a16="http://schemas.microsoft.com/office/drawing/2014/main" id="{07DD3C25-8EEA-C79D-9E13-9B2E9B59EFED}"/>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endParaRPr lang="vi-VN" altLang="en-US" sz="6000">
                <a:solidFill>
                  <a:srgbClr val="FF0066"/>
                </a:solidFill>
                <a:latin typeface=".VnHelvetInsH" pitchFamily="34" charset="0"/>
              </a:endParaRPr>
            </a:p>
          </p:txBody>
        </p:sp>
        <p:sp>
          <p:nvSpPr>
            <p:cNvPr id="21" name="WordArt 34">
              <a:extLst>
                <a:ext uri="{FF2B5EF4-FFF2-40B4-BE49-F238E27FC236}">
                  <a16:creationId xmlns:a16="http://schemas.microsoft.com/office/drawing/2014/main" id="{CB942278-21A2-7BF6-3D30-1121DF9372CE}"/>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i="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i="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i="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i="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18"/>
                                        </p:tgtEl>
                                        <p:attrNameLst>
                                          <p:attrName>ppt_w</p:attrName>
                                        </p:attrNameLst>
                                      </p:cBhvr>
                                      <p:tavLst>
                                        <p:tav tm="0">
                                          <p:val>
                                            <p:strVal val="ppt_w"/>
                                          </p:val>
                                        </p:tav>
                                        <p:tav tm="100000">
                                          <p:val>
                                            <p:fltVal val="0"/>
                                          </p:val>
                                        </p:tav>
                                      </p:tavLst>
                                    </p:anim>
                                    <p:anim calcmode="lin" valueType="num">
                                      <p:cBhvr>
                                        <p:cTn id="11" dur="500"/>
                                        <p:tgtEl>
                                          <p:spTgt spid="18"/>
                                        </p:tgtEl>
                                        <p:attrNameLst>
                                          <p:attrName>ppt_h</p:attrName>
                                        </p:attrNameLst>
                                      </p:cBhvr>
                                      <p:tavLst>
                                        <p:tav tm="0">
                                          <p:val>
                                            <p:strVal val="ppt_h"/>
                                          </p:val>
                                        </p:tav>
                                        <p:tav tm="100000">
                                          <p:val>
                                            <p:fltVal val="0"/>
                                          </p:val>
                                        </p:tav>
                                      </p:tavLst>
                                    </p:anim>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17"/>
                                        </p:tgtEl>
                                        <p:attrNameLst>
                                          <p:attrName>ppt_w</p:attrName>
                                        </p:attrNameLst>
                                      </p:cBhvr>
                                      <p:tavLst>
                                        <p:tav tm="0">
                                          <p:val>
                                            <p:strVal val="ppt_w"/>
                                          </p:val>
                                        </p:tav>
                                        <p:tav tm="100000">
                                          <p:val>
                                            <p:fltVal val="0"/>
                                          </p:val>
                                        </p:tav>
                                      </p:tavLst>
                                    </p:anim>
                                    <p:anim calcmode="lin" valueType="num">
                                      <p:cBhvr>
                                        <p:cTn id="21" dur="500"/>
                                        <p:tgtEl>
                                          <p:spTgt spid="17"/>
                                        </p:tgtEl>
                                        <p:attrNameLst>
                                          <p:attrName>ppt_h</p:attrName>
                                        </p:attrNameLst>
                                      </p:cBhvr>
                                      <p:tavLst>
                                        <p:tav tm="0">
                                          <p:val>
                                            <p:strVal val="ppt_h"/>
                                          </p:val>
                                        </p:tav>
                                        <p:tav tm="100000">
                                          <p:val>
                                            <p:fltVal val="0"/>
                                          </p:val>
                                        </p:tav>
                                      </p:tavLst>
                                    </p:anim>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fltVal val="0"/>
                                          </p:val>
                                        </p:tav>
                                      </p:tavLst>
                                    </p:anim>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12"/>
                                        </p:tgtEl>
                                        <p:attrNameLst>
                                          <p:attrName>ppt_w</p:attrName>
                                        </p:attrNameLst>
                                      </p:cBhvr>
                                      <p:tavLst>
                                        <p:tav tm="0">
                                          <p:val>
                                            <p:strVal val="ppt_w"/>
                                          </p:val>
                                        </p:tav>
                                        <p:tav tm="100000">
                                          <p:val>
                                            <p:fltVal val="0"/>
                                          </p:val>
                                        </p:tav>
                                      </p:tavLst>
                                    </p:anim>
                                    <p:anim calcmode="lin" valueType="num">
                                      <p:cBhvr>
                                        <p:cTn id="41" dur="500"/>
                                        <p:tgtEl>
                                          <p:spTgt spid="12"/>
                                        </p:tgtEl>
                                        <p:attrNameLst>
                                          <p:attrName>ppt_h</p:attrName>
                                        </p:attrNameLst>
                                      </p:cBhvr>
                                      <p:tavLst>
                                        <p:tav tm="0">
                                          <p:val>
                                            <p:strVal val="ppt_h"/>
                                          </p:val>
                                        </p:tav>
                                        <p:tav tm="100000">
                                          <p:val>
                                            <p:fltVal val="0"/>
                                          </p:val>
                                        </p:tav>
                                      </p:tavLst>
                                    </p:anim>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8"/>
                                        </p:tgtEl>
                                        <p:attrNameLst>
                                          <p:attrName>ppt_w</p:attrName>
                                        </p:attrNameLst>
                                      </p:cBhvr>
                                      <p:tavLst>
                                        <p:tav tm="0">
                                          <p:val>
                                            <p:strVal val="ppt_w"/>
                                          </p:val>
                                        </p:tav>
                                        <p:tav tm="100000">
                                          <p:val>
                                            <p:fltVal val="0"/>
                                          </p:val>
                                        </p:tav>
                                      </p:tavLst>
                                    </p:anim>
                                    <p:anim calcmode="lin" valueType="num">
                                      <p:cBhvr>
                                        <p:cTn id="51" dur="500"/>
                                        <p:tgtEl>
                                          <p:spTgt spid="8"/>
                                        </p:tgtEl>
                                        <p:attrNameLst>
                                          <p:attrName>ppt_h</p:attrName>
                                        </p:attrNameLst>
                                      </p:cBhvr>
                                      <p:tavLst>
                                        <p:tav tm="0">
                                          <p:val>
                                            <p:strVal val="ppt_h"/>
                                          </p:val>
                                        </p:tav>
                                        <p:tav tm="100000">
                                          <p:val>
                                            <p:fltVal val="0"/>
                                          </p:val>
                                        </p:tav>
                                      </p:tavLst>
                                    </p:anim>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7"/>
                                        </p:tgtEl>
                                        <p:attrNameLst>
                                          <p:attrName>ppt_w</p:attrName>
                                        </p:attrNameLst>
                                      </p:cBhvr>
                                      <p:tavLst>
                                        <p:tav tm="0">
                                          <p:val>
                                            <p:strVal val="ppt_w"/>
                                          </p:val>
                                        </p:tav>
                                        <p:tav tm="100000">
                                          <p:val>
                                            <p:fltVal val="0"/>
                                          </p:val>
                                        </p:tav>
                                      </p:tavLst>
                                    </p:anim>
                                    <p:anim calcmode="lin" valueType="num">
                                      <p:cBhvr>
                                        <p:cTn id="61" dur="500"/>
                                        <p:tgtEl>
                                          <p:spTgt spid="7"/>
                                        </p:tgtEl>
                                        <p:attrNameLst>
                                          <p:attrName>ppt_h</p:attrName>
                                        </p:attrNameLst>
                                      </p:cBhvr>
                                      <p:tavLst>
                                        <p:tav tm="0">
                                          <p:val>
                                            <p:strVal val="ppt_h"/>
                                          </p:val>
                                        </p:tav>
                                        <p:tav tm="100000">
                                          <p:val>
                                            <p:fltVal val="0"/>
                                          </p:val>
                                        </p:tav>
                                      </p:tavLst>
                                    </p:anim>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9"/>
                                        </p:tgtEl>
                                        <p:attrNameLst>
                                          <p:attrName>style.visibility</p:attrName>
                                        </p:attrNameLst>
                                      </p:cBhvr>
                                      <p:to>
                                        <p:strVal val="visible"/>
                                      </p:to>
                                    </p:set>
                                    <p:anim calcmode="lin" valueType="num">
                                      <p:cBhvr>
                                        <p:cTn id="66" dur="500" fill="hold"/>
                                        <p:tgtEl>
                                          <p:spTgt spid="19"/>
                                        </p:tgtEl>
                                        <p:attrNameLst>
                                          <p:attrName>ppt_w</p:attrName>
                                        </p:attrNameLst>
                                      </p:cBhvr>
                                      <p:tavLst>
                                        <p:tav tm="0">
                                          <p:val>
                                            <p:fltVal val="0"/>
                                          </p:val>
                                        </p:tav>
                                        <p:tav tm="100000">
                                          <p:val>
                                            <p:strVal val="#ppt_w"/>
                                          </p:val>
                                        </p:tav>
                                      </p:tavLst>
                                    </p:anim>
                                    <p:anim calcmode="lin" valueType="num">
                                      <p:cBhvr>
                                        <p:cTn id="67" dur="500" fill="hold"/>
                                        <p:tgtEl>
                                          <p:spTgt spid="19"/>
                                        </p:tgtEl>
                                        <p:attrNameLst>
                                          <p:attrName>ppt_h</p:attrName>
                                        </p:attrNameLst>
                                      </p:cBhvr>
                                      <p:tavLst>
                                        <p:tav tm="0">
                                          <p:val>
                                            <p:fltVal val="0"/>
                                          </p:val>
                                        </p:tav>
                                        <p:tav tm="100000">
                                          <p:val>
                                            <p:strVal val="#ppt_h"/>
                                          </p:val>
                                        </p:tav>
                                      </p:tavLst>
                                    </p:anim>
                                    <p:animEffect transition="in" filter="fade">
                                      <p:cBhvr>
                                        <p:cTn id="68" dur="500"/>
                                        <p:tgtEl>
                                          <p:spTgt spid="19"/>
                                        </p:tgtEl>
                                      </p:cBhvr>
                                    </p:animEffect>
                                  </p:childTnLst>
                                  <p:subTnLst>
                                    <p:audio>
                                      <p:cMediaNode>
                                        <p:cTn display="0" masterRel="sameClick">
                                          <p:stCondLst>
                                            <p:cond evt="begin" delay="0">
                                              <p:tn val="64"/>
                                            </p:cond>
                                          </p:stCondLst>
                                          <p:endCondLst>
                                            <p:cond evt="onStopAudio" delay="0">
                                              <p:tgtEl>
                                                <p:sldTgt/>
                                              </p:tgtEl>
                                            </p:cond>
                                          </p:endCondLst>
                                        </p:cTn>
                                        <p:tgtEl>
                                          <p:sndTgt r:embed="rId4" name="drumroll.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Sai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 presetClass="entr" presetSubtype="0"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4"/>
                  </p:tgtEl>
                </p:cond>
              </p:nextCondLst>
            </p:seq>
            <p:seq concurrent="1" nextAc="seek">
              <p:cTn id="78" restart="whenNotActive" fill="hold" evtFilter="cancelBubble" nodeType="interactiveSeq">
                <p:stCondLst>
                  <p:cond evt="onClick" delay="0">
                    <p:tgtEl>
                      <p:spTgt spid="13"/>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4" presetClass="entr" presetSubtype="10" fill="hold" nodeType="click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randombar(horizontal)">
                                      <p:cBhvr>
                                        <p:cTn id="88" dur="500"/>
                                        <p:tgtEl>
                                          <p:spTgt spid="11"/>
                                        </p:tgtEl>
                                      </p:cBhvr>
                                    </p:animEffect>
                                  </p:childTnLst>
                                  <p:subTnLst>
                                    <p:audio>
                                      <p:cMediaNode>
                                        <p:cTn display="0" masterRel="sameClick">
                                          <p:stCondLst>
                                            <p:cond evt="begin" delay="0">
                                              <p:tn val="8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a:extLst>
              <a:ext uri="{FF2B5EF4-FFF2-40B4-BE49-F238E27FC236}">
                <a16:creationId xmlns:a16="http://schemas.microsoft.com/office/drawing/2014/main" id="{3F41D1F6-7F21-0171-F7F8-0014952A75B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916" y="93304"/>
            <a:ext cx="12190413" cy="68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4E42CB32-7A5B-2998-8742-56E3BF5A273B}"/>
              </a:ext>
            </a:extLst>
          </p:cNvPr>
          <p:cNvSpPr/>
          <p:nvPr/>
        </p:nvSpPr>
        <p:spPr>
          <a:xfrm>
            <a:off x="2126973" y="202034"/>
            <a:ext cx="6306317" cy="1842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412" name="Picture 2" descr="Resultado de imagen para marciano  png">
            <a:hlinkClick r:id="rId8" action="ppaction://hlinksldjump"/>
            <a:extLst>
              <a:ext uri="{FF2B5EF4-FFF2-40B4-BE49-F238E27FC236}">
                <a16:creationId xmlns:a16="http://schemas.microsoft.com/office/drawing/2014/main" id="{00D7E9BE-E94B-DF86-00C4-F5B12215EE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048" y="3521064"/>
            <a:ext cx="2250782" cy="303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UENO">
            <a:extLst>
              <a:ext uri="{FF2B5EF4-FFF2-40B4-BE49-F238E27FC236}">
                <a16:creationId xmlns:a16="http://schemas.microsoft.com/office/drawing/2014/main" id="{D3F6A89A-E1C2-E13E-284C-A5A9B6D744A7}"/>
              </a:ext>
            </a:extLst>
          </p:cNvPr>
          <p:cNvSpPr/>
          <p:nvPr/>
        </p:nvSpPr>
        <p:spPr>
          <a:xfrm>
            <a:off x="3071709" y="2286149"/>
            <a:ext cx="3889212" cy="1142851"/>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latin typeface="UTM Avo" panose="02040603050506020204" pitchFamily="18" charset="0"/>
              </a:rPr>
              <a:t>A. </a:t>
            </a:r>
            <a:r>
              <a:rPr lang="es-MX" b="1" dirty="0" err="1">
                <a:solidFill>
                  <a:prstClr val="black"/>
                </a:solidFill>
                <a:latin typeface="UTM Avo" panose="02040603050506020204" pitchFamily="18" charset="0"/>
              </a:rPr>
              <a:t>Hình</a:t>
            </a:r>
            <a:r>
              <a:rPr lang="es-MX" b="1" dirty="0">
                <a:solidFill>
                  <a:prstClr val="black"/>
                </a:solidFill>
                <a:latin typeface="UTM Avo" panose="02040603050506020204" pitchFamily="18" charset="0"/>
              </a:rPr>
              <a:t> 1</a:t>
            </a:r>
            <a:endParaRPr lang="es-CL" b="1" dirty="0">
              <a:solidFill>
                <a:prstClr val="black"/>
              </a:solidFill>
              <a:latin typeface="UTM Avo" panose="02040603050506020204" pitchFamily="18" charset="0"/>
            </a:endParaRPr>
          </a:p>
        </p:txBody>
      </p:sp>
      <p:sp>
        <p:nvSpPr>
          <p:cNvPr id="13" name="MALO1">
            <a:extLst>
              <a:ext uri="{FF2B5EF4-FFF2-40B4-BE49-F238E27FC236}">
                <a16:creationId xmlns:a16="http://schemas.microsoft.com/office/drawing/2014/main" id="{6074A472-378C-4D3D-5657-D7FB0B036F57}"/>
              </a:ext>
            </a:extLst>
          </p:cNvPr>
          <p:cNvSpPr/>
          <p:nvPr/>
        </p:nvSpPr>
        <p:spPr>
          <a:xfrm>
            <a:off x="3129495" y="3892001"/>
            <a:ext cx="3868271" cy="1142851"/>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latin typeface="UTM Avo" panose="02040603050506020204" pitchFamily="18" charset="0"/>
              </a:rPr>
              <a:t>B. </a:t>
            </a:r>
            <a:r>
              <a:rPr lang="es-MX" b="1" dirty="0" err="1">
                <a:solidFill>
                  <a:prstClr val="black"/>
                </a:solidFill>
                <a:latin typeface="UTM Avo" panose="02040603050506020204" pitchFamily="18" charset="0"/>
              </a:rPr>
              <a:t>Hình</a:t>
            </a:r>
            <a:r>
              <a:rPr lang="es-MX" b="1" dirty="0">
                <a:solidFill>
                  <a:prstClr val="black"/>
                </a:solidFill>
                <a:latin typeface="UTM Avo" panose="02040603050506020204" pitchFamily="18" charset="0"/>
              </a:rPr>
              <a:t> 2</a:t>
            </a:r>
            <a:endParaRPr lang="es-CL" b="1" dirty="0">
              <a:solidFill>
                <a:prstClr val="black"/>
              </a:solidFill>
              <a:latin typeface="UTM Avo" panose="02040603050506020204" pitchFamily="18" charset="0"/>
            </a:endParaRPr>
          </a:p>
        </p:txBody>
      </p:sp>
      <p:sp>
        <p:nvSpPr>
          <p:cNvPr id="14" name="MALO2">
            <a:extLst>
              <a:ext uri="{FF2B5EF4-FFF2-40B4-BE49-F238E27FC236}">
                <a16:creationId xmlns:a16="http://schemas.microsoft.com/office/drawing/2014/main" id="{5F5ACD9C-DCA8-1CBF-D950-9DA0A8CB4E93}"/>
              </a:ext>
            </a:extLst>
          </p:cNvPr>
          <p:cNvSpPr/>
          <p:nvPr/>
        </p:nvSpPr>
        <p:spPr>
          <a:xfrm>
            <a:off x="3129494" y="5512975"/>
            <a:ext cx="3889211" cy="1142851"/>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latin typeface="UTM Avo" panose="02040603050506020204" pitchFamily="18" charset="0"/>
              </a:rPr>
              <a:t>C. </a:t>
            </a:r>
            <a:r>
              <a:rPr lang="es-MX" b="1" dirty="0" err="1">
                <a:solidFill>
                  <a:prstClr val="black"/>
                </a:solidFill>
                <a:latin typeface="UTM Avo" panose="02040603050506020204" pitchFamily="18" charset="0"/>
              </a:rPr>
              <a:t>Hình</a:t>
            </a:r>
            <a:r>
              <a:rPr lang="es-MX" b="1" dirty="0">
                <a:solidFill>
                  <a:prstClr val="black"/>
                </a:solidFill>
                <a:latin typeface="UTM Avo" panose="02040603050506020204" pitchFamily="18" charset="0"/>
              </a:rPr>
              <a:t> 3</a:t>
            </a:r>
            <a:endParaRPr lang="es-CL" b="1" dirty="0">
              <a:solidFill>
                <a:prstClr val="black"/>
              </a:solidFill>
              <a:latin typeface="UTM Avo" panose="02040603050506020204" pitchFamily="18" charset="0"/>
            </a:endParaRPr>
          </a:p>
        </p:txBody>
      </p:sp>
      <p:pic>
        <p:nvPicPr>
          <p:cNvPr id="10" name="MARCIANO1" descr="Resultado de imagen para marciano png">
            <a:extLst>
              <a:ext uri="{FF2B5EF4-FFF2-40B4-BE49-F238E27FC236}">
                <a16:creationId xmlns:a16="http://schemas.microsoft.com/office/drawing/2014/main" id="{70B231AC-E5EA-D768-729B-DB32570082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8078" y="3835347"/>
            <a:ext cx="661901" cy="1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MARCIANO2" descr="Resultado de imagen para marciano png">
            <a:extLst>
              <a:ext uri="{FF2B5EF4-FFF2-40B4-BE49-F238E27FC236}">
                <a16:creationId xmlns:a16="http://schemas.microsoft.com/office/drawing/2014/main" id="{A2A9F2DC-E643-0DBC-9DEA-D1F6B92379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42825" y="5398832"/>
            <a:ext cx="693648" cy="12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5BD4ED9-3111-6705-BB77-0E95E204F05F}"/>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7209" y="243303"/>
            <a:ext cx="2509283" cy="232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
            <a:extLst>
              <a:ext uri="{FF2B5EF4-FFF2-40B4-BE49-F238E27FC236}">
                <a16:creationId xmlns:a16="http://schemas.microsoft.com/office/drawing/2014/main" id="{D63E0596-AF76-B260-733C-1504C5784A5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6973" y="243303"/>
            <a:ext cx="6025365" cy="167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13">
            <a:extLst>
              <a:ext uri="{FF2B5EF4-FFF2-40B4-BE49-F238E27FC236}">
                <a16:creationId xmlns:a16="http://schemas.microsoft.com/office/drawing/2014/main" id="{0395C24F-8536-5F85-4152-25A6B72B9DC0}"/>
              </a:ext>
            </a:extLst>
          </p:cNvPr>
          <p:cNvSpPr>
            <a:spLocks noChangeArrowheads="1" noChangeShapeType="1" noTextEdit="1"/>
          </p:cNvSpPr>
          <p:nvPr/>
        </p:nvSpPr>
        <p:spPr bwMode="auto">
          <a:xfrm>
            <a:off x="7620000" y="5514975"/>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 name="WordArt 14">
            <a:extLst>
              <a:ext uri="{FF2B5EF4-FFF2-40B4-BE49-F238E27FC236}">
                <a16:creationId xmlns:a16="http://schemas.microsoft.com/office/drawing/2014/main" id="{5E85902C-A69C-4B61-3487-CA59B3F39777}"/>
              </a:ext>
            </a:extLst>
          </p:cNvPr>
          <p:cNvSpPr>
            <a:spLocks noChangeArrowheads="1" noChangeShapeType="1" noTextEdit="1"/>
          </p:cNvSpPr>
          <p:nvPr/>
        </p:nvSpPr>
        <p:spPr bwMode="auto">
          <a:xfrm>
            <a:off x="7620000" y="5514975"/>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4" name="WordArt 15">
            <a:extLst>
              <a:ext uri="{FF2B5EF4-FFF2-40B4-BE49-F238E27FC236}">
                <a16:creationId xmlns:a16="http://schemas.microsoft.com/office/drawing/2014/main" id="{0DB4E65B-97B3-A66D-C0C2-9B526CFEBC04}"/>
              </a:ext>
            </a:extLst>
          </p:cNvPr>
          <p:cNvSpPr>
            <a:spLocks noChangeArrowheads="1" noChangeShapeType="1" noTextEdit="1"/>
          </p:cNvSpPr>
          <p:nvPr/>
        </p:nvSpPr>
        <p:spPr bwMode="auto">
          <a:xfrm>
            <a:off x="7624763" y="5486400"/>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5" name="WordArt 16">
            <a:extLst>
              <a:ext uri="{FF2B5EF4-FFF2-40B4-BE49-F238E27FC236}">
                <a16:creationId xmlns:a16="http://schemas.microsoft.com/office/drawing/2014/main" id="{5B746223-4005-6ECC-C5A3-652CD8560634}"/>
              </a:ext>
            </a:extLst>
          </p:cNvPr>
          <p:cNvSpPr>
            <a:spLocks noChangeArrowheads="1" noChangeShapeType="1" noTextEdit="1"/>
          </p:cNvSpPr>
          <p:nvPr/>
        </p:nvSpPr>
        <p:spPr bwMode="auto">
          <a:xfrm>
            <a:off x="7620000" y="55149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 name="WordArt 17">
            <a:extLst>
              <a:ext uri="{FF2B5EF4-FFF2-40B4-BE49-F238E27FC236}">
                <a16:creationId xmlns:a16="http://schemas.microsoft.com/office/drawing/2014/main" id="{E275A5D7-016A-BAAD-1FF0-81C035C32BC4}"/>
              </a:ext>
            </a:extLst>
          </p:cNvPr>
          <p:cNvSpPr>
            <a:spLocks noChangeArrowheads="1" noChangeShapeType="1" noTextEdit="1"/>
          </p:cNvSpPr>
          <p:nvPr/>
        </p:nvSpPr>
        <p:spPr bwMode="auto">
          <a:xfrm>
            <a:off x="7667625" y="55149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8" name="WordArt 18">
            <a:extLst>
              <a:ext uri="{FF2B5EF4-FFF2-40B4-BE49-F238E27FC236}">
                <a16:creationId xmlns:a16="http://schemas.microsoft.com/office/drawing/2014/main" id="{7F23441C-FCB9-0261-DE55-7242DB1F0E26}"/>
              </a:ext>
            </a:extLst>
          </p:cNvPr>
          <p:cNvSpPr>
            <a:spLocks noChangeArrowheads="1" noChangeShapeType="1" noTextEdit="1"/>
          </p:cNvSpPr>
          <p:nvPr/>
        </p:nvSpPr>
        <p:spPr bwMode="auto">
          <a:xfrm>
            <a:off x="7634288" y="5514975"/>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grpSp>
        <p:nvGrpSpPr>
          <p:cNvPr id="15" name="Group 32">
            <a:extLst>
              <a:ext uri="{FF2B5EF4-FFF2-40B4-BE49-F238E27FC236}">
                <a16:creationId xmlns:a16="http://schemas.microsoft.com/office/drawing/2014/main" id="{4DEA3640-456E-D6FC-64F3-5511D605CCF9}"/>
              </a:ext>
            </a:extLst>
          </p:cNvPr>
          <p:cNvGrpSpPr>
            <a:grpSpLocks/>
          </p:cNvGrpSpPr>
          <p:nvPr/>
        </p:nvGrpSpPr>
        <p:grpSpPr bwMode="auto">
          <a:xfrm>
            <a:off x="9155736" y="4636675"/>
            <a:ext cx="1752600" cy="1752600"/>
            <a:chOff x="4320" y="2928"/>
            <a:chExt cx="1104" cy="1104"/>
          </a:xfrm>
        </p:grpSpPr>
        <p:sp>
          <p:nvSpPr>
            <p:cNvPr id="16" name="AutoShape 33">
              <a:extLst>
                <a:ext uri="{FF2B5EF4-FFF2-40B4-BE49-F238E27FC236}">
                  <a16:creationId xmlns:a16="http://schemas.microsoft.com/office/drawing/2014/main" id="{668423C9-D9AD-2DA8-B97A-7325D83FA68F}"/>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endParaRPr lang="vi-VN" altLang="en-US" sz="6000">
                <a:solidFill>
                  <a:srgbClr val="FF0066"/>
                </a:solidFill>
                <a:latin typeface=".VnHelvetInsH" pitchFamily="34" charset="0"/>
              </a:endParaRPr>
            </a:p>
          </p:txBody>
        </p:sp>
        <p:sp>
          <p:nvSpPr>
            <p:cNvPr id="17" name="WordArt 34">
              <a:extLst>
                <a:ext uri="{FF2B5EF4-FFF2-40B4-BE49-F238E27FC236}">
                  <a16:creationId xmlns:a16="http://schemas.microsoft.com/office/drawing/2014/main" id="{9A1D3C7F-37C5-72EA-4134-BC47B1A6389B}"/>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i="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a:t>
              </a:r>
              <a:r>
                <a:rPr lang="en-US" sz="3600" i="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i="1" kern="10" dirty="0" err="1">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giờ</a:t>
              </a:r>
              <a:endParaRPr lang="en-US" sz="3600" i="1" kern="10" dirty="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8"/>
                                        </p:tgtEl>
                                        <p:attrNameLst>
                                          <p:attrName>ppt_w</p:attrName>
                                        </p:attrNameLst>
                                      </p:cBhvr>
                                      <p:tavLst>
                                        <p:tav tm="0">
                                          <p:val>
                                            <p:strVal val="ppt_w"/>
                                          </p:val>
                                        </p:tav>
                                        <p:tav tm="100000">
                                          <p:val>
                                            <p:fltVal val="0"/>
                                          </p:val>
                                        </p:tav>
                                      </p:tavLst>
                                    </p:anim>
                                    <p:anim calcmode="lin" valueType="num">
                                      <p:cBhvr>
                                        <p:cTn id="11" dur="500"/>
                                        <p:tgtEl>
                                          <p:spTgt spid="8"/>
                                        </p:tgtEl>
                                        <p:attrNameLst>
                                          <p:attrName>ppt_h</p:attrName>
                                        </p:attrNameLst>
                                      </p:cBhvr>
                                      <p:tavLst>
                                        <p:tav tm="0">
                                          <p:val>
                                            <p:strVal val="ppt_h"/>
                                          </p:val>
                                        </p:tav>
                                        <p:tav tm="100000">
                                          <p:val>
                                            <p:fltVal val="0"/>
                                          </p:val>
                                        </p:tav>
                                      </p:tavLst>
                                    </p:anim>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4"/>
                                        </p:tgtEl>
                                        <p:attrNameLst>
                                          <p:attrName>ppt_w</p:attrName>
                                        </p:attrNameLst>
                                      </p:cBhvr>
                                      <p:tavLst>
                                        <p:tav tm="0">
                                          <p:val>
                                            <p:strVal val="ppt_w"/>
                                          </p:val>
                                        </p:tav>
                                        <p:tav tm="100000">
                                          <p:val>
                                            <p:fltVal val="0"/>
                                          </p:val>
                                        </p:tav>
                                      </p:tavLst>
                                    </p:anim>
                                    <p:anim calcmode="lin" valueType="num">
                                      <p:cBhvr>
                                        <p:cTn id="41" dur="500"/>
                                        <p:tgtEl>
                                          <p:spTgt spid="4"/>
                                        </p:tgtEl>
                                        <p:attrNameLst>
                                          <p:attrName>ppt_h</p:attrName>
                                        </p:attrNameLst>
                                      </p:cBhvr>
                                      <p:tavLst>
                                        <p:tav tm="0">
                                          <p:val>
                                            <p:strVal val="ppt_h"/>
                                          </p:val>
                                        </p:tav>
                                        <p:tav tm="100000">
                                          <p:val>
                                            <p:fltVal val="0"/>
                                          </p:val>
                                        </p:tav>
                                      </p:tavLst>
                                    </p:anim>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3"/>
                                        </p:tgtEl>
                                        <p:attrNameLst>
                                          <p:attrName>ppt_w</p:attrName>
                                        </p:attrNameLst>
                                      </p:cBhvr>
                                      <p:tavLst>
                                        <p:tav tm="0">
                                          <p:val>
                                            <p:strVal val="ppt_w"/>
                                          </p:val>
                                        </p:tav>
                                        <p:tav tm="100000">
                                          <p:val>
                                            <p:fltVal val="0"/>
                                          </p:val>
                                        </p:tav>
                                      </p:tavLst>
                                    </p:anim>
                                    <p:anim calcmode="lin" valueType="num">
                                      <p:cBhvr>
                                        <p:cTn id="51" dur="500"/>
                                        <p:tgtEl>
                                          <p:spTgt spid="3"/>
                                        </p:tgtEl>
                                        <p:attrNameLst>
                                          <p:attrName>ppt_h</p:attrName>
                                        </p:attrNameLst>
                                      </p:cBhvr>
                                      <p:tavLst>
                                        <p:tav tm="0">
                                          <p:val>
                                            <p:strVal val="ppt_h"/>
                                          </p:val>
                                        </p:tav>
                                        <p:tav tm="100000">
                                          <p:val>
                                            <p:fltVal val="0"/>
                                          </p:val>
                                        </p:tav>
                                      </p:tavLst>
                                    </p:anim>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dissolve">
                                      <p:cBhvr>
                                        <p:cTn id="57" dur="500"/>
                                        <p:tgtEl>
                                          <p:spTgt spid="2"/>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2"/>
                                        </p:tgtEl>
                                        <p:attrNameLst>
                                          <p:attrName>ppt_w</p:attrName>
                                        </p:attrNameLst>
                                      </p:cBhvr>
                                      <p:tavLst>
                                        <p:tav tm="0">
                                          <p:val>
                                            <p:strVal val="ppt_w"/>
                                          </p:val>
                                        </p:tav>
                                        <p:tav tm="100000">
                                          <p:val>
                                            <p:fltVal val="0"/>
                                          </p:val>
                                        </p:tav>
                                      </p:tavLst>
                                    </p:anim>
                                    <p:anim calcmode="lin" valueType="num">
                                      <p:cBhvr>
                                        <p:cTn id="61" dur="500"/>
                                        <p:tgtEl>
                                          <p:spTgt spid="2"/>
                                        </p:tgtEl>
                                        <p:attrNameLst>
                                          <p:attrName>ppt_h</p:attrName>
                                        </p:attrNameLst>
                                      </p:cBhvr>
                                      <p:tavLst>
                                        <p:tav tm="0">
                                          <p:val>
                                            <p:strVal val="ppt_h"/>
                                          </p:val>
                                        </p:tav>
                                        <p:tav tm="100000">
                                          <p:val>
                                            <p:fltVal val="0"/>
                                          </p:val>
                                        </p:tav>
                                      </p:tavLst>
                                    </p:anim>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subTnLst>
                                    <p:audio>
                                      <p:cMediaNode>
                                        <p:cTn display="0" masterRel="sameClick">
                                          <p:stCondLst>
                                            <p:cond evt="begin" delay="0">
                                              <p:tn val="64"/>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4" presetClass="entr" presetSubtype="1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randombar(horizontal)">
                                      <p:cBhvr>
                                        <p:cTn id="84" dur="500"/>
                                        <p:tgtEl>
                                          <p:spTgt spid="12"/>
                                        </p:tgtEl>
                                      </p:cBhvr>
                                    </p:animEffect>
                                  </p:childTnLst>
                                  <p:subTnLst>
                                    <p:audio>
                                      <p:cMediaNode>
                                        <p:cTn display="0" masterRel="sameClick">
                                          <p:stCondLst>
                                            <p:cond evt="begin" delay="0">
                                              <p:tn val="8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4">
            <a:extLst>
              <a:ext uri="{FF2B5EF4-FFF2-40B4-BE49-F238E27FC236}">
                <a16:creationId xmlns:a16="http://schemas.microsoft.com/office/drawing/2014/main" id="{518454DE-59D0-68D8-2F6B-07FB4F7E434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447"/>
            <a:ext cx="12190413" cy="685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504C7CAE-06F9-6BAE-CAE0-F8D44BBA3CAE}"/>
              </a:ext>
            </a:extLst>
          </p:cNvPr>
          <p:cNvSpPr/>
          <p:nvPr/>
        </p:nvSpPr>
        <p:spPr>
          <a:xfrm>
            <a:off x="165205" y="0"/>
            <a:ext cx="8314242" cy="23618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sz="2800" b="1" dirty="0" err="1">
                <a:solidFill>
                  <a:srgbClr val="0000FF"/>
                </a:solidFill>
                <a:latin typeface="Times New Roman" pitchFamily="18" charset="0"/>
                <a:cs typeface="Times New Roman" pitchFamily="18" charset="0"/>
              </a:rPr>
              <a:t>Đã</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tô</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màu</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hình</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nào</a:t>
            </a:r>
            <a:r>
              <a:rPr lang="en-US" altLang="en-US" sz="2800" b="1" dirty="0">
                <a:solidFill>
                  <a:srgbClr val="0000FF"/>
                </a:solidFill>
                <a:latin typeface="Times New Roman" pitchFamily="18" charset="0"/>
                <a:cs typeface="Times New Roman" pitchFamily="18" charset="0"/>
              </a:rPr>
              <a:t>?</a:t>
            </a:r>
            <a:endParaRPr lang="vi-VN" altLang="en-US" sz="2800" b="1" dirty="0">
              <a:solidFill>
                <a:srgbClr val="0000FF"/>
              </a:solidFill>
              <a:latin typeface="Times New Roman" pitchFamily="18" charset="0"/>
              <a:cs typeface="Times New Roman" pitchFamily="18" charset="0"/>
            </a:endParaRPr>
          </a:p>
          <a:p>
            <a:pPr algn="ctr">
              <a:defRPr/>
            </a:pPr>
            <a:endParaRPr lang="vi-VN" b="1" dirty="0">
              <a:solidFill>
                <a:srgbClr val="0000FF"/>
              </a:solidFill>
              <a:latin typeface="Times New Roman" pitchFamily="18" charset="0"/>
              <a:cs typeface="Times New Roman" pitchFamily="18" charset="0"/>
            </a:endParaRPr>
          </a:p>
          <a:p>
            <a:pPr algn="ctr">
              <a:defRPr/>
            </a:pPr>
            <a:r>
              <a:rPr lang="vi-VN" b="1" dirty="0">
                <a:solidFill>
                  <a:srgbClr val="0000FF"/>
                </a:solidFill>
                <a:latin typeface="Times New Roman" pitchFamily="18" charset="0"/>
                <a:cs typeface="Times New Roman" pitchFamily="18" charset="0"/>
              </a:rPr>
              <a:t>   </a:t>
            </a:r>
          </a:p>
          <a:p>
            <a:pPr algn="ctr">
              <a:defRPr/>
            </a:pPr>
            <a:endParaRPr lang="en-US" dirty="0"/>
          </a:p>
        </p:txBody>
      </p:sp>
      <p:pic>
        <p:nvPicPr>
          <p:cNvPr id="18436" name="Picture 2" descr="Resultado de imagen para marciano  png">
            <a:extLst>
              <a:ext uri="{FF2B5EF4-FFF2-40B4-BE49-F238E27FC236}">
                <a16:creationId xmlns:a16="http://schemas.microsoft.com/office/drawing/2014/main" id="{BC456AD7-6E8B-BEAA-213C-71D8E5DBDC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048" y="3429001"/>
            <a:ext cx="2250782" cy="303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UENO">
            <a:extLst>
              <a:ext uri="{FF2B5EF4-FFF2-40B4-BE49-F238E27FC236}">
                <a16:creationId xmlns:a16="http://schemas.microsoft.com/office/drawing/2014/main" id="{89BF67D2-B710-36C6-4005-7E70E8CC56D7}"/>
              </a:ext>
            </a:extLst>
          </p:cNvPr>
          <p:cNvSpPr/>
          <p:nvPr/>
        </p:nvSpPr>
        <p:spPr>
          <a:xfrm>
            <a:off x="3120275" y="4648041"/>
            <a:ext cx="3889212" cy="761901"/>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prstClr val="black"/>
                </a:solidFill>
                <a:latin typeface="UTM Avo" panose="02040603050506020204" pitchFamily="18" charset="0"/>
              </a:rPr>
              <a:t>B</a:t>
            </a:r>
            <a:r>
              <a:rPr lang="es-MX" b="1" dirty="0">
                <a:solidFill>
                  <a:prstClr val="black"/>
                </a:solidFill>
                <a:latin typeface="UTM Avo" panose="02040603050506020204" pitchFamily="18" charset="0"/>
              </a:rPr>
              <a:t>. </a:t>
            </a:r>
            <a:r>
              <a:rPr lang="es-MX" b="1" dirty="0" err="1">
                <a:solidFill>
                  <a:prstClr val="black"/>
                </a:solidFill>
                <a:latin typeface="UTM Avo" panose="02040603050506020204" pitchFamily="18" charset="0"/>
              </a:rPr>
              <a:t>Hình</a:t>
            </a:r>
            <a:r>
              <a:rPr lang="es-MX" b="1" dirty="0">
                <a:solidFill>
                  <a:prstClr val="black"/>
                </a:solidFill>
                <a:latin typeface="UTM Avo" panose="02040603050506020204" pitchFamily="18" charset="0"/>
              </a:rPr>
              <a:t> </a:t>
            </a:r>
            <a:r>
              <a:rPr lang="vi-VN" b="1" dirty="0">
                <a:solidFill>
                  <a:prstClr val="black"/>
                </a:solidFill>
                <a:latin typeface="UTM Avo" panose="02040603050506020204" pitchFamily="18" charset="0"/>
              </a:rPr>
              <a:t>2</a:t>
            </a:r>
            <a:endParaRPr lang="es-CL" b="1" dirty="0">
              <a:solidFill>
                <a:prstClr val="black"/>
              </a:solidFill>
              <a:latin typeface="UTM Avo" panose="02040603050506020204" pitchFamily="18" charset="0"/>
            </a:endParaRPr>
          </a:p>
        </p:txBody>
      </p:sp>
      <p:sp>
        <p:nvSpPr>
          <p:cNvPr id="13" name="MALO1">
            <a:extLst>
              <a:ext uri="{FF2B5EF4-FFF2-40B4-BE49-F238E27FC236}">
                <a16:creationId xmlns:a16="http://schemas.microsoft.com/office/drawing/2014/main" id="{CA05E442-B20B-B62F-809B-35FA1E96FD09}"/>
              </a:ext>
            </a:extLst>
          </p:cNvPr>
          <p:cNvSpPr/>
          <p:nvPr/>
        </p:nvSpPr>
        <p:spPr>
          <a:xfrm>
            <a:off x="3141216" y="3206259"/>
            <a:ext cx="3868271" cy="832262"/>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b="1" dirty="0">
                <a:solidFill>
                  <a:prstClr val="black"/>
                </a:solidFill>
                <a:latin typeface="UTM Avo" panose="02040603050506020204" pitchFamily="18" charset="0"/>
              </a:rPr>
              <a:t>A</a:t>
            </a:r>
            <a:r>
              <a:rPr lang="es-MX" b="1" dirty="0">
                <a:solidFill>
                  <a:prstClr val="black"/>
                </a:solidFill>
                <a:latin typeface="UTM Avo" panose="02040603050506020204" pitchFamily="18" charset="0"/>
              </a:rPr>
              <a:t>. </a:t>
            </a:r>
            <a:r>
              <a:rPr lang="es-MX" b="1" dirty="0" err="1">
                <a:solidFill>
                  <a:prstClr val="black"/>
                </a:solidFill>
                <a:latin typeface="UTM Avo" panose="02040603050506020204" pitchFamily="18" charset="0"/>
              </a:rPr>
              <a:t>Hình</a:t>
            </a:r>
            <a:r>
              <a:rPr lang="es-MX" b="1" dirty="0">
                <a:solidFill>
                  <a:prstClr val="black"/>
                </a:solidFill>
                <a:latin typeface="UTM Avo" panose="02040603050506020204" pitchFamily="18" charset="0"/>
              </a:rPr>
              <a:t> </a:t>
            </a:r>
            <a:r>
              <a:rPr lang="vi-VN" b="1" dirty="0">
                <a:solidFill>
                  <a:prstClr val="black"/>
                </a:solidFill>
                <a:latin typeface="UTM Avo" panose="02040603050506020204" pitchFamily="18" charset="0"/>
              </a:rPr>
              <a:t>1</a:t>
            </a:r>
            <a:endParaRPr lang="es-CL" b="1" dirty="0">
              <a:solidFill>
                <a:prstClr val="black"/>
              </a:solidFill>
              <a:latin typeface="UTM Avo" panose="02040603050506020204" pitchFamily="18" charset="0"/>
            </a:endParaRPr>
          </a:p>
        </p:txBody>
      </p:sp>
      <p:sp>
        <p:nvSpPr>
          <p:cNvPr id="14" name="MALO2">
            <a:extLst>
              <a:ext uri="{FF2B5EF4-FFF2-40B4-BE49-F238E27FC236}">
                <a16:creationId xmlns:a16="http://schemas.microsoft.com/office/drawing/2014/main" id="{FCD8EA79-B8B4-A038-2297-F3D7086C0EE3}"/>
              </a:ext>
            </a:extLst>
          </p:cNvPr>
          <p:cNvSpPr/>
          <p:nvPr/>
        </p:nvSpPr>
        <p:spPr>
          <a:xfrm>
            <a:off x="3129494" y="5943273"/>
            <a:ext cx="3889211" cy="712553"/>
          </a:xfrm>
          <a:prstGeom prst="roundRect">
            <a:avLst/>
          </a:prstGeom>
          <a:solidFill>
            <a:schemeClr val="accent4">
              <a:lumMod val="40000"/>
              <a:lumOff val="60000"/>
            </a:schemeClr>
          </a:solidFill>
          <a:ln w="76200">
            <a:solidFill>
              <a:schemeClr val="accent4">
                <a:lumMod val="40000"/>
                <a:lumOff val="6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b="1" dirty="0">
                <a:solidFill>
                  <a:prstClr val="black"/>
                </a:solidFill>
                <a:latin typeface="UTM Avo" panose="02040603050506020204" pitchFamily="18" charset="0"/>
              </a:rPr>
              <a:t>C. </a:t>
            </a:r>
            <a:r>
              <a:rPr lang="es-MX" b="1" dirty="0" err="1">
                <a:solidFill>
                  <a:prstClr val="black"/>
                </a:solidFill>
                <a:latin typeface="UTM Avo" panose="02040603050506020204" pitchFamily="18" charset="0"/>
              </a:rPr>
              <a:t>Hình</a:t>
            </a:r>
            <a:r>
              <a:rPr lang="es-MX" b="1" dirty="0">
                <a:solidFill>
                  <a:prstClr val="black"/>
                </a:solidFill>
                <a:latin typeface="UTM Avo" panose="02040603050506020204" pitchFamily="18" charset="0"/>
              </a:rPr>
              <a:t> 3</a:t>
            </a:r>
            <a:endParaRPr lang="es-CL" b="1" dirty="0">
              <a:solidFill>
                <a:prstClr val="black"/>
              </a:solidFill>
              <a:latin typeface="UTM Avo" panose="02040603050506020204" pitchFamily="18" charset="0"/>
            </a:endParaRPr>
          </a:p>
        </p:txBody>
      </p:sp>
      <p:pic>
        <p:nvPicPr>
          <p:cNvPr id="10" name="MARCIANO1" descr="Resultado de imagen para marciano png">
            <a:extLst>
              <a:ext uri="{FF2B5EF4-FFF2-40B4-BE49-F238E27FC236}">
                <a16:creationId xmlns:a16="http://schemas.microsoft.com/office/drawing/2014/main" id="{060C14D6-7DFF-A87C-1F25-B2797E3F61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3793" y="2838527"/>
            <a:ext cx="661901" cy="1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MARCIANO2" descr="Resultado de imagen para marciano png">
            <a:extLst>
              <a:ext uri="{FF2B5EF4-FFF2-40B4-BE49-F238E27FC236}">
                <a16:creationId xmlns:a16="http://schemas.microsoft.com/office/drawing/2014/main" id="{23FB7E97-563A-DBB8-D9E8-EBEB870809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2825" y="5398832"/>
            <a:ext cx="693648" cy="12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rId11" action="ppaction://hlinksldjump"/>
            <a:extLst>
              <a:ext uri="{FF2B5EF4-FFF2-40B4-BE49-F238E27FC236}">
                <a16:creationId xmlns:a16="http://schemas.microsoft.com/office/drawing/2014/main" id="{B2CCAEF0-5402-E065-935B-30C960FB12E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0916" y="613494"/>
            <a:ext cx="3220916" cy="297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Rectangle 19">
            <a:extLst>
              <a:ext uri="{FF2B5EF4-FFF2-40B4-BE49-F238E27FC236}">
                <a16:creationId xmlns:a16="http://schemas.microsoft.com/office/drawing/2014/main" id="{13146D9A-6B3A-3630-241D-C32BDF91638B}"/>
              </a:ext>
            </a:extLst>
          </p:cNvPr>
          <p:cNvSpPr>
            <a:spLocks noChangeArrowheads="1"/>
          </p:cNvSpPr>
          <p:nvPr/>
        </p:nvSpPr>
        <p:spPr bwMode="auto">
          <a:xfrm>
            <a:off x="609521" y="1089330"/>
            <a:ext cx="1371421" cy="739679"/>
          </a:xfrm>
          <a:prstGeom prst="rect">
            <a:avLst/>
          </a:prstGeom>
          <a:solidFill>
            <a:srgbClr val="FFFFFF"/>
          </a:solidFill>
          <a:ln w="38100">
            <a:solidFill>
              <a:srgbClr val="0000FF"/>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en-US"/>
          </a:p>
        </p:txBody>
      </p:sp>
      <p:sp>
        <p:nvSpPr>
          <p:cNvPr id="18450" name="Rectangle 30">
            <a:extLst>
              <a:ext uri="{FF2B5EF4-FFF2-40B4-BE49-F238E27FC236}">
                <a16:creationId xmlns:a16="http://schemas.microsoft.com/office/drawing/2014/main" id="{51CF46EA-CD80-FDD6-2033-4EC0084DAF41}"/>
              </a:ext>
            </a:extLst>
          </p:cNvPr>
          <p:cNvSpPr>
            <a:spLocks noChangeArrowheads="1"/>
          </p:cNvSpPr>
          <p:nvPr/>
        </p:nvSpPr>
        <p:spPr bwMode="auto">
          <a:xfrm>
            <a:off x="609520" y="1089330"/>
            <a:ext cx="685711" cy="726980"/>
          </a:xfrm>
          <a:prstGeom prst="rect">
            <a:avLst/>
          </a:prstGeom>
          <a:solidFill>
            <a:srgbClr val="FF0000"/>
          </a:solidFill>
          <a:ln w="38100">
            <a:solidFill>
              <a:srgbClr val="0000FF"/>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en-US"/>
          </a:p>
        </p:txBody>
      </p:sp>
      <p:sp>
        <p:nvSpPr>
          <p:cNvPr id="18451" name="AutoShape 33">
            <a:extLst>
              <a:ext uri="{FF2B5EF4-FFF2-40B4-BE49-F238E27FC236}">
                <a16:creationId xmlns:a16="http://schemas.microsoft.com/office/drawing/2014/main" id="{8D9B94D9-5112-6890-0FCA-90A1A209E682}"/>
              </a:ext>
            </a:extLst>
          </p:cNvPr>
          <p:cNvSpPr>
            <a:spLocks noChangeArrowheads="1"/>
          </p:cNvSpPr>
          <p:nvPr/>
        </p:nvSpPr>
        <p:spPr bwMode="auto">
          <a:xfrm>
            <a:off x="2819033" y="954410"/>
            <a:ext cx="2057132" cy="722218"/>
          </a:xfrm>
          <a:prstGeom prst="diamond">
            <a:avLst/>
          </a:prstGeom>
          <a:solidFill>
            <a:srgbClr val="FFFFFF"/>
          </a:solidFill>
          <a:ln w="38100">
            <a:solidFill>
              <a:srgbClr val="0000FF"/>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en-US"/>
          </a:p>
        </p:txBody>
      </p:sp>
      <p:sp>
        <p:nvSpPr>
          <p:cNvPr id="18452" name="AutoShape 36">
            <a:extLst>
              <a:ext uri="{FF2B5EF4-FFF2-40B4-BE49-F238E27FC236}">
                <a16:creationId xmlns:a16="http://schemas.microsoft.com/office/drawing/2014/main" id="{C1214B0E-E577-207C-5096-4850244E7406}"/>
              </a:ext>
            </a:extLst>
          </p:cNvPr>
          <p:cNvSpPr>
            <a:spLocks noChangeArrowheads="1"/>
          </p:cNvSpPr>
          <p:nvPr/>
        </p:nvSpPr>
        <p:spPr bwMode="auto">
          <a:xfrm>
            <a:off x="3809504" y="973458"/>
            <a:ext cx="1046027" cy="361903"/>
          </a:xfrm>
          <a:prstGeom prst="rtTriangle">
            <a:avLst/>
          </a:prstGeom>
          <a:solidFill>
            <a:srgbClr val="FF0000"/>
          </a:solidFill>
          <a:ln w="19050">
            <a:solidFill>
              <a:srgbClr val="0000FF"/>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en-US"/>
          </a:p>
        </p:txBody>
      </p:sp>
      <p:graphicFrame>
        <p:nvGraphicFramePr>
          <p:cNvPr id="19" name="Group 3">
            <a:extLst>
              <a:ext uri="{FF2B5EF4-FFF2-40B4-BE49-F238E27FC236}">
                <a16:creationId xmlns:a16="http://schemas.microsoft.com/office/drawing/2014/main" id="{5B5A7D16-037F-C51D-AA63-E0160971B841}"/>
              </a:ext>
            </a:extLst>
          </p:cNvPr>
          <p:cNvGraphicFramePr>
            <a:graphicFrameLocks/>
          </p:cNvGraphicFramePr>
          <p:nvPr>
            <p:extLst>
              <p:ext uri="{D42A27DB-BD31-4B8C-83A1-F6EECF244321}">
                <p14:modId xmlns:p14="http://schemas.microsoft.com/office/powerpoint/2010/main" val="664403213"/>
              </p:ext>
            </p:extLst>
          </p:nvPr>
        </p:nvGraphicFramePr>
        <p:xfrm>
          <a:off x="5991624" y="940917"/>
          <a:ext cx="1752372" cy="1036504"/>
        </p:xfrm>
        <a:graphic>
          <a:graphicData uri="http://schemas.openxmlformats.org/drawingml/2006/table">
            <a:tbl>
              <a:tblPr/>
              <a:tblGrid>
                <a:gridCol w="584124">
                  <a:extLst>
                    <a:ext uri="{9D8B030D-6E8A-4147-A177-3AD203B41FA5}">
                      <a16:colId xmlns:a16="http://schemas.microsoft.com/office/drawing/2014/main" val="20000"/>
                    </a:ext>
                  </a:extLst>
                </a:gridCol>
                <a:gridCol w="584124">
                  <a:extLst>
                    <a:ext uri="{9D8B030D-6E8A-4147-A177-3AD203B41FA5}">
                      <a16:colId xmlns:a16="http://schemas.microsoft.com/office/drawing/2014/main" val="20001"/>
                    </a:ext>
                  </a:extLst>
                </a:gridCol>
                <a:gridCol w="584124">
                  <a:extLst>
                    <a:ext uri="{9D8B030D-6E8A-4147-A177-3AD203B41FA5}">
                      <a16:colId xmlns:a16="http://schemas.microsoft.com/office/drawing/2014/main" val="20002"/>
                    </a:ext>
                  </a:extLst>
                </a:gridCol>
              </a:tblGrid>
              <a:tr h="518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3" marR="121923"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3" marR="121923"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3" marR="121923"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518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3" marR="121923"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3" marR="121923"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3" marR="121923"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graphicFrame>
        <p:nvGraphicFramePr>
          <p:cNvPr id="20" name="Group 37">
            <a:extLst>
              <a:ext uri="{FF2B5EF4-FFF2-40B4-BE49-F238E27FC236}">
                <a16:creationId xmlns:a16="http://schemas.microsoft.com/office/drawing/2014/main" id="{124F5ECA-87A3-9BCF-C766-3F04F4D5435D}"/>
              </a:ext>
            </a:extLst>
          </p:cNvPr>
          <p:cNvGraphicFramePr>
            <a:graphicFrameLocks/>
          </p:cNvGraphicFramePr>
          <p:nvPr>
            <p:extLst>
              <p:ext uri="{D42A27DB-BD31-4B8C-83A1-F6EECF244321}">
                <p14:modId xmlns:p14="http://schemas.microsoft.com/office/powerpoint/2010/main" val="3275445902"/>
              </p:ext>
            </p:extLst>
          </p:nvPr>
        </p:nvGraphicFramePr>
        <p:xfrm>
          <a:off x="5976919" y="952412"/>
          <a:ext cx="1198407" cy="1036428"/>
        </p:xfrm>
        <a:graphic>
          <a:graphicData uri="http://schemas.openxmlformats.org/drawingml/2006/table">
            <a:tbl>
              <a:tblPr/>
              <a:tblGrid>
                <a:gridCol w="1198407">
                  <a:extLst>
                    <a:ext uri="{9D8B030D-6E8A-4147-A177-3AD203B41FA5}">
                      <a16:colId xmlns:a16="http://schemas.microsoft.com/office/drawing/2014/main" val="20000"/>
                    </a:ext>
                  </a:extLst>
                </a:gridCol>
              </a:tblGrid>
              <a:tr h="3707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32" marR="121932"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518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32" marR="121932" marT="45728" marB="45728" horzOverflow="overflow">
                    <a:lnL w="38100" cap="flat" cmpd="sng" algn="ctr">
                      <a:solidFill>
                        <a:srgbClr val="0000FF"/>
                      </a:solidFill>
                      <a:prstDash val="solid"/>
                      <a:round/>
                      <a:headEnd type="none" w="med" len="med"/>
                      <a:tailEnd type="none" w="med" len="med"/>
                    </a:lnL>
                    <a:lnR w="38100" cap="flat" cmpd="sng" algn="ctr">
                      <a:solidFill>
                        <a:srgbClr val="0000FF"/>
                      </a:solidFill>
                      <a:prstDash val="solid"/>
                      <a:round/>
                      <a:headEnd type="none" w="med" len="med"/>
                      <a:tailEnd type="none" w="med" len="med"/>
                    </a:lnR>
                    <a:lnT w="38100" cap="flat" cmpd="sng" algn="ctr">
                      <a:solidFill>
                        <a:srgbClr val="0000FF"/>
                      </a:solidFill>
                      <a:prstDash val="solid"/>
                      <a:round/>
                      <a:headEnd type="none" w="med" len="med"/>
                      <a:tailEnd type="none" w="med" len="med"/>
                    </a:lnT>
                    <a:lnB w="38100" cap="flat" cmpd="sng" algn="ctr">
                      <a:solidFill>
                        <a:srgbClr val="0000FF"/>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bl>
          </a:graphicData>
        </a:graphic>
      </p:graphicFrame>
      <p:sp>
        <p:nvSpPr>
          <p:cNvPr id="18475" name="Rectangle 17">
            <a:extLst>
              <a:ext uri="{FF2B5EF4-FFF2-40B4-BE49-F238E27FC236}">
                <a16:creationId xmlns:a16="http://schemas.microsoft.com/office/drawing/2014/main" id="{BF888875-FF83-AB62-48C3-C1861FA4F706}"/>
              </a:ext>
            </a:extLst>
          </p:cNvPr>
          <p:cNvSpPr>
            <a:spLocks noChangeArrowheads="1"/>
          </p:cNvSpPr>
          <p:nvPr/>
        </p:nvSpPr>
        <p:spPr bwMode="auto">
          <a:xfrm>
            <a:off x="3884901" y="358661"/>
            <a:ext cx="914281" cy="83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en-US" sz="2800" b="1" dirty="0">
                <a:solidFill>
                  <a:srgbClr val="FF0000"/>
                </a:solidFill>
                <a:latin typeface="VNI-Times" pitchFamily="2" charset="0"/>
              </a:rPr>
              <a:t>1</a:t>
            </a:r>
          </a:p>
          <a:p>
            <a:pPr algn="ctr"/>
            <a:r>
              <a:rPr lang="en-US" altLang="en-US" sz="2800" b="1" dirty="0">
                <a:solidFill>
                  <a:srgbClr val="FF0000"/>
                </a:solidFill>
                <a:latin typeface="VNI-Times" pitchFamily="2" charset="0"/>
              </a:rPr>
              <a:t>4</a:t>
            </a:r>
          </a:p>
        </p:txBody>
      </p:sp>
      <p:sp>
        <p:nvSpPr>
          <p:cNvPr id="18476" name="Line 18">
            <a:extLst>
              <a:ext uri="{FF2B5EF4-FFF2-40B4-BE49-F238E27FC236}">
                <a16:creationId xmlns:a16="http://schemas.microsoft.com/office/drawing/2014/main" id="{D621E874-FE3B-E7A2-EC40-888991C386B9}"/>
              </a:ext>
            </a:extLst>
          </p:cNvPr>
          <p:cNvSpPr>
            <a:spLocks noChangeShapeType="1"/>
          </p:cNvSpPr>
          <p:nvPr/>
        </p:nvSpPr>
        <p:spPr bwMode="auto">
          <a:xfrm flipH="1">
            <a:off x="4222998" y="836712"/>
            <a:ext cx="279364"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7" name="Line 28">
            <a:extLst>
              <a:ext uri="{FF2B5EF4-FFF2-40B4-BE49-F238E27FC236}">
                <a16:creationId xmlns:a16="http://schemas.microsoft.com/office/drawing/2014/main" id="{64F90333-4AAD-E71B-B217-9A392BB04878}"/>
              </a:ext>
            </a:extLst>
          </p:cNvPr>
          <p:cNvSpPr>
            <a:spLocks noChangeShapeType="1"/>
          </p:cNvSpPr>
          <p:nvPr/>
        </p:nvSpPr>
        <p:spPr bwMode="auto">
          <a:xfrm>
            <a:off x="3809504" y="933775"/>
            <a:ext cx="25397" cy="74285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8" name="Line 29">
            <a:extLst>
              <a:ext uri="{FF2B5EF4-FFF2-40B4-BE49-F238E27FC236}">
                <a16:creationId xmlns:a16="http://schemas.microsoft.com/office/drawing/2014/main" id="{333C7355-D738-8C01-AC34-E1EF0338ABAD}"/>
              </a:ext>
            </a:extLst>
          </p:cNvPr>
          <p:cNvSpPr>
            <a:spLocks noChangeShapeType="1"/>
          </p:cNvSpPr>
          <p:nvPr/>
        </p:nvSpPr>
        <p:spPr bwMode="auto">
          <a:xfrm>
            <a:off x="2895223" y="1314725"/>
            <a:ext cx="1953959"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9" name="Rectangle 29">
            <a:extLst>
              <a:ext uri="{FF2B5EF4-FFF2-40B4-BE49-F238E27FC236}">
                <a16:creationId xmlns:a16="http://schemas.microsoft.com/office/drawing/2014/main" id="{B9D0AF0C-C990-7674-F5F3-887B97AD80CD}"/>
              </a:ext>
            </a:extLst>
          </p:cNvPr>
          <p:cNvSpPr>
            <a:spLocks noChangeArrowheads="1"/>
          </p:cNvSpPr>
          <p:nvPr/>
        </p:nvSpPr>
        <p:spPr bwMode="auto">
          <a:xfrm>
            <a:off x="1099995" y="1841707"/>
            <a:ext cx="390474" cy="58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vi-VN" altLang="en-US" b="1"/>
              <a:t>1</a:t>
            </a:r>
            <a:endParaRPr lang="en-US" altLang="en-US" b="1"/>
          </a:p>
        </p:txBody>
      </p:sp>
      <p:sp>
        <p:nvSpPr>
          <p:cNvPr id="18480" name="Rectangle 30">
            <a:extLst>
              <a:ext uri="{FF2B5EF4-FFF2-40B4-BE49-F238E27FC236}">
                <a16:creationId xmlns:a16="http://schemas.microsoft.com/office/drawing/2014/main" id="{28B9D264-9741-427D-BF2F-EA83F1201E97}"/>
              </a:ext>
            </a:extLst>
          </p:cNvPr>
          <p:cNvSpPr>
            <a:spLocks noChangeArrowheads="1"/>
          </p:cNvSpPr>
          <p:nvPr/>
        </p:nvSpPr>
        <p:spPr bwMode="auto">
          <a:xfrm>
            <a:off x="3690458" y="1809961"/>
            <a:ext cx="390474" cy="58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vi-VN" altLang="en-US" b="1"/>
              <a:t>2</a:t>
            </a:r>
            <a:endParaRPr lang="en-US" altLang="en-US" b="1"/>
          </a:p>
        </p:txBody>
      </p:sp>
      <p:sp>
        <p:nvSpPr>
          <p:cNvPr id="18481" name="Rectangle 31">
            <a:extLst>
              <a:ext uri="{FF2B5EF4-FFF2-40B4-BE49-F238E27FC236}">
                <a16:creationId xmlns:a16="http://schemas.microsoft.com/office/drawing/2014/main" id="{F73FAC01-4AA2-32D5-7330-D11EA6A3B624}"/>
              </a:ext>
            </a:extLst>
          </p:cNvPr>
          <p:cNvSpPr>
            <a:spLocks noChangeArrowheads="1"/>
          </p:cNvSpPr>
          <p:nvPr/>
        </p:nvSpPr>
        <p:spPr bwMode="auto">
          <a:xfrm>
            <a:off x="6295205" y="1854405"/>
            <a:ext cx="388887" cy="58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vi-VN" altLang="en-US" b="1"/>
              <a:t>3</a:t>
            </a:r>
            <a:endParaRPr lang="en-US" altLang="en-US" b="1"/>
          </a:p>
        </p:txBody>
      </p:sp>
      <p:sp>
        <p:nvSpPr>
          <p:cNvPr id="2" name="WordArt 13">
            <a:extLst>
              <a:ext uri="{FF2B5EF4-FFF2-40B4-BE49-F238E27FC236}">
                <a16:creationId xmlns:a16="http://schemas.microsoft.com/office/drawing/2014/main" id="{E4123344-AC66-913C-6C86-5E3B6281E453}"/>
              </a:ext>
            </a:extLst>
          </p:cNvPr>
          <p:cNvSpPr>
            <a:spLocks noChangeArrowheads="1" noChangeShapeType="1" noTextEdit="1"/>
          </p:cNvSpPr>
          <p:nvPr/>
        </p:nvSpPr>
        <p:spPr bwMode="auto">
          <a:xfrm>
            <a:off x="9328332" y="5819366"/>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3" name="WordArt 14">
            <a:extLst>
              <a:ext uri="{FF2B5EF4-FFF2-40B4-BE49-F238E27FC236}">
                <a16:creationId xmlns:a16="http://schemas.microsoft.com/office/drawing/2014/main" id="{1D4D818C-FBC7-F1F4-9407-D4105645C354}"/>
              </a:ext>
            </a:extLst>
          </p:cNvPr>
          <p:cNvSpPr>
            <a:spLocks noChangeArrowheads="1" noChangeShapeType="1" noTextEdit="1"/>
          </p:cNvSpPr>
          <p:nvPr/>
        </p:nvSpPr>
        <p:spPr bwMode="auto">
          <a:xfrm>
            <a:off x="9328332" y="5819366"/>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4" name="WordArt 15">
            <a:extLst>
              <a:ext uri="{FF2B5EF4-FFF2-40B4-BE49-F238E27FC236}">
                <a16:creationId xmlns:a16="http://schemas.microsoft.com/office/drawing/2014/main" id="{1AA43E0B-2A5C-EAC5-9A60-BA55490F6684}"/>
              </a:ext>
            </a:extLst>
          </p:cNvPr>
          <p:cNvSpPr>
            <a:spLocks noChangeArrowheads="1" noChangeShapeType="1" noTextEdit="1"/>
          </p:cNvSpPr>
          <p:nvPr/>
        </p:nvSpPr>
        <p:spPr bwMode="auto">
          <a:xfrm>
            <a:off x="9333095" y="5790791"/>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5" name="WordArt 16">
            <a:extLst>
              <a:ext uri="{FF2B5EF4-FFF2-40B4-BE49-F238E27FC236}">
                <a16:creationId xmlns:a16="http://schemas.microsoft.com/office/drawing/2014/main" id="{87F0E280-FDF9-C3B1-32B3-EC8BF3DAA5F1}"/>
              </a:ext>
            </a:extLst>
          </p:cNvPr>
          <p:cNvSpPr>
            <a:spLocks noChangeArrowheads="1" noChangeShapeType="1" noTextEdit="1"/>
          </p:cNvSpPr>
          <p:nvPr/>
        </p:nvSpPr>
        <p:spPr bwMode="auto">
          <a:xfrm>
            <a:off x="9328332" y="5819366"/>
            <a:ext cx="666750" cy="742950"/>
          </a:xfrm>
          <a:prstGeom prst="rect">
            <a:avLst/>
          </a:prstGeom>
        </p:spPr>
        <p:txBody>
          <a:bodyPr wrap="none" fromWordArt="1">
            <a:prstTxWarp prst="textPlain">
              <a:avLst>
                <a:gd name="adj" fmla="val 50000"/>
              </a:avLst>
            </a:prstTxWarp>
          </a:bodyPr>
          <a:lstStyle/>
          <a:p>
            <a:pPr algn="ctr"/>
            <a:r>
              <a:rPr lang="en-US" sz="3600" i="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7" name="WordArt 17">
            <a:extLst>
              <a:ext uri="{FF2B5EF4-FFF2-40B4-BE49-F238E27FC236}">
                <a16:creationId xmlns:a16="http://schemas.microsoft.com/office/drawing/2014/main" id="{CF79B662-EEE2-2D09-A1B8-12F2C9171C2B}"/>
              </a:ext>
            </a:extLst>
          </p:cNvPr>
          <p:cNvSpPr>
            <a:spLocks noChangeArrowheads="1" noChangeShapeType="1" noTextEdit="1"/>
          </p:cNvSpPr>
          <p:nvPr/>
        </p:nvSpPr>
        <p:spPr bwMode="auto">
          <a:xfrm>
            <a:off x="9375957" y="5819366"/>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8" name="WordArt 18">
            <a:extLst>
              <a:ext uri="{FF2B5EF4-FFF2-40B4-BE49-F238E27FC236}">
                <a16:creationId xmlns:a16="http://schemas.microsoft.com/office/drawing/2014/main" id="{BAE5BAFA-9F70-6F11-7B25-209F576512AE}"/>
              </a:ext>
            </a:extLst>
          </p:cNvPr>
          <p:cNvSpPr>
            <a:spLocks noChangeArrowheads="1" noChangeShapeType="1" noTextEdit="1"/>
          </p:cNvSpPr>
          <p:nvPr/>
        </p:nvSpPr>
        <p:spPr bwMode="auto">
          <a:xfrm>
            <a:off x="9342620" y="5819366"/>
            <a:ext cx="666750" cy="742950"/>
          </a:xfrm>
          <a:prstGeom prst="rect">
            <a:avLst/>
          </a:prstGeom>
        </p:spPr>
        <p:txBody>
          <a:bodyPr wrap="none" fromWordArt="1">
            <a:prstTxWarp prst="textPlain">
              <a:avLst>
                <a:gd name="adj" fmla="val 50000"/>
              </a:avLst>
            </a:prstTxWarp>
          </a:bodyPr>
          <a:lstStyle/>
          <a:p>
            <a:pPr algn="ctr"/>
            <a:r>
              <a:rPr lang="en-US" sz="3600" i="1"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grpSp>
        <p:nvGrpSpPr>
          <p:cNvPr id="15" name="Group 32">
            <a:extLst>
              <a:ext uri="{FF2B5EF4-FFF2-40B4-BE49-F238E27FC236}">
                <a16:creationId xmlns:a16="http://schemas.microsoft.com/office/drawing/2014/main" id="{6488B77F-B54B-9536-2E0B-32FDC182B0EB}"/>
              </a:ext>
            </a:extLst>
          </p:cNvPr>
          <p:cNvGrpSpPr>
            <a:grpSpLocks/>
          </p:cNvGrpSpPr>
          <p:nvPr/>
        </p:nvGrpSpPr>
        <p:grpSpPr bwMode="auto">
          <a:xfrm>
            <a:off x="9029882" y="3885791"/>
            <a:ext cx="1752600" cy="1752600"/>
            <a:chOff x="4320" y="2928"/>
            <a:chExt cx="1104" cy="1104"/>
          </a:xfrm>
        </p:grpSpPr>
        <p:sp>
          <p:nvSpPr>
            <p:cNvPr id="16" name="AutoShape 33">
              <a:extLst>
                <a:ext uri="{FF2B5EF4-FFF2-40B4-BE49-F238E27FC236}">
                  <a16:creationId xmlns:a16="http://schemas.microsoft.com/office/drawing/2014/main" id="{3E06648A-36F2-132C-EB74-BF455BA7E649}"/>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endParaRPr lang="vi-VN" altLang="en-US" sz="6000">
                <a:solidFill>
                  <a:srgbClr val="FF0066"/>
                </a:solidFill>
                <a:latin typeface=".VnHelvetInsH" pitchFamily="34" charset="0"/>
              </a:endParaRPr>
            </a:p>
          </p:txBody>
        </p:sp>
        <p:sp>
          <p:nvSpPr>
            <p:cNvPr id="17" name="WordArt 34">
              <a:extLst>
                <a:ext uri="{FF2B5EF4-FFF2-40B4-BE49-F238E27FC236}">
                  <a16:creationId xmlns:a16="http://schemas.microsoft.com/office/drawing/2014/main" id="{8CEA0BEA-82AF-FB38-669B-0674AE26D70D}"/>
                </a:ext>
              </a:extLst>
            </p:cNvPr>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par>
                          <p:cTn id="8" fill="hold">
                            <p:stCondLst>
                              <p:cond delay="500"/>
                            </p:stCondLst>
                            <p:childTnLst>
                              <p:par>
                                <p:cTn id="9" presetID="53" presetClass="exit" presetSubtype="0" fill="hold" nodeType="afterEffect">
                                  <p:stCondLst>
                                    <p:cond delay="0"/>
                                  </p:stCondLst>
                                  <p:childTnLst>
                                    <p:anim calcmode="lin" valueType="num">
                                      <p:cBhvr>
                                        <p:cTn id="10" dur="500"/>
                                        <p:tgtEl>
                                          <p:spTgt spid="8"/>
                                        </p:tgtEl>
                                        <p:attrNameLst>
                                          <p:attrName>ppt_w</p:attrName>
                                        </p:attrNameLst>
                                      </p:cBhvr>
                                      <p:tavLst>
                                        <p:tav tm="0">
                                          <p:val>
                                            <p:strVal val="ppt_w"/>
                                          </p:val>
                                        </p:tav>
                                        <p:tav tm="100000">
                                          <p:val>
                                            <p:fltVal val="0"/>
                                          </p:val>
                                        </p:tav>
                                      </p:tavLst>
                                    </p:anim>
                                    <p:anim calcmode="lin" valueType="num">
                                      <p:cBhvr>
                                        <p:cTn id="11" dur="500"/>
                                        <p:tgtEl>
                                          <p:spTgt spid="8"/>
                                        </p:tgtEl>
                                        <p:attrNameLst>
                                          <p:attrName>ppt_h</p:attrName>
                                        </p:attrNameLst>
                                      </p:cBhvr>
                                      <p:tavLst>
                                        <p:tav tm="0">
                                          <p:val>
                                            <p:strVal val="ppt_h"/>
                                          </p:val>
                                        </p:tav>
                                        <p:tav tm="100000">
                                          <p:val>
                                            <p:fltVal val="0"/>
                                          </p:val>
                                        </p:tav>
                                      </p:tavLst>
                                    </p:anim>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par>
                          <p:cTn id="18" fill="hold">
                            <p:stCondLst>
                              <p:cond delay="1500"/>
                            </p:stCondLst>
                            <p:childTnLst>
                              <p:par>
                                <p:cTn id="19" presetID="53" presetClass="exit" presetSubtype="0" fill="hold" nodeType="after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par>
                          <p:cTn id="28" fill="hold">
                            <p:stCondLst>
                              <p:cond delay="2500"/>
                            </p:stCondLst>
                            <p:childTnLst>
                              <p:par>
                                <p:cTn id="29" presetID="53" presetClass="exit" presetSubtype="0" fill="hold" nodeType="afterEffect">
                                  <p:stCondLst>
                                    <p:cond delay="0"/>
                                  </p:stCondLst>
                                  <p:childTnLst>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fltVal val="0"/>
                                          </p:val>
                                        </p:tav>
                                      </p:tavLst>
                                    </p:anim>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par>
                          <p:cTn id="38" fill="hold">
                            <p:stCondLst>
                              <p:cond delay="3500"/>
                            </p:stCondLst>
                            <p:childTnLst>
                              <p:par>
                                <p:cTn id="39" presetID="53" presetClass="exit" presetSubtype="0" fill="hold" nodeType="afterEffect">
                                  <p:stCondLst>
                                    <p:cond delay="0"/>
                                  </p:stCondLst>
                                  <p:childTnLst>
                                    <p:anim calcmode="lin" valueType="num">
                                      <p:cBhvr>
                                        <p:cTn id="40" dur="500"/>
                                        <p:tgtEl>
                                          <p:spTgt spid="4"/>
                                        </p:tgtEl>
                                        <p:attrNameLst>
                                          <p:attrName>ppt_w</p:attrName>
                                        </p:attrNameLst>
                                      </p:cBhvr>
                                      <p:tavLst>
                                        <p:tav tm="0">
                                          <p:val>
                                            <p:strVal val="ppt_w"/>
                                          </p:val>
                                        </p:tav>
                                        <p:tav tm="100000">
                                          <p:val>
                                            <p:fltVal val="0"/>
                                          </p:val>
                                        </p:tav>
                                      </p:tavLst>
                                    </p:anim>
                                    <p:anim calcmode="lin" valueType="num">
                                      <p:cBhvr>
                                        <p:cTn id="41" dur="500"/>
                                        <p:tgtEl>
                                          <p:spTgt spid="4"/>
                                        </p:tgtEl>
                                        <p:attrNameLst>
                                          <p:attrName>ppt_h</p:attrName>
                                        </p:attrNameLst>
                                      </p:cBhvr>
                                      <p:tavLst>
                                        <p:tav tm="0">
                                          <p:val>
                                            <p:strVal val="ppt_h"/>
                                          </p:val>
                                        </p:tav>
                                        <p:tav tm="100000">
                                          <p:val>
                                            <p:fltVal val="0"/>
                                          </p:val>
                                        </p:tav>
                                      </p:tavLst>
                                    </p:anim>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dissolve">
                                      <p:cBhvr>
                                        <p:cTn id="47" dur="500"/>
                                        <p:tgtEl>
                                          <p:spTgt spid="3"/>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par>
                          <p:cTn id="48" fill="hold">
                            <p:stCondLst>
                              <p:cond delay="4500"/>
                            </p:stCondLst>
                            <p:childTnLst>
                              <p:par>
                                <p:cTn id="49" presetID="53" presetClass="exit" presetSubtype="0" fill="hold" nodeType="afterEffect">
                                  <p:stCondLst>
                                    <p:cond delay="0"/>
                                  </p:stCondLst>
                                  <p:childTnLst>
                                    <p:anim calcmode="lin" valueType="num">
                                      <p:cBhvr>
                                        <p:cTn id="50" dur="500"/>
                                        <p:tgtEl>
                                          <p:spTgt spid="3"/>
                                        </p:tgtEl>
                                        <p:attrNameLst>
                                          <p:attrName>ppt_w</p:attrName>
                                        </p:attrNameLst>
                                      </p:cBhvr>
                                      <p:tavLst>
                                        <p:tav tm="0">
                                          <p:val>
                                            <p:strVal val="ppt_w"/>
                                          </p:val>
                                        </p:tav>
                                        <p:tav tm="100000">
                                          <p:val>
                                            <p:fltVal val="0"/>
                                          </p:val>
                                        </p:tav>
                                      </p:tavLst>
                                    </p:anim>
                                    <p:anim calcmode="lin" valueType="num">
                                      <p:cBhvr>
                                        <p:cTn id="51" dur="500"/>
                                        <p:tgtEl>
                                          <p:spTgt spid="3"/>
                                        </p:tgtEl>
                                        <p:attrNameLst>
                                          <p:attrName>ppt_h</p:attrName>
                                        </p:attrNameLst>
                                      </p:cBhvr>
                                      <p:tavLst>
                                        <p:tav tm="0">
                                          <p:val>
                                            <p:strVal val="ppt_h"/>
                                          </p:val>
                                        </p:tav>
                                        <p:tav tm="100000">
                                          <p:val>
                                            <p:fltVal val="0"/>
                                          </p:val>
                                        </p:tav>
                                      </p:tavLst>
                                    </p:anim>
                                    <p:animEffect transition="out" filter="fade">
                                      <p:cBhvr>
                                        <p:cTn id="52" dur="500"/>
                                        <p:tgtEl>
                                          <p:spTgt spid="3"/>
                                        </p:tgtEl>
                                      </p:cBhvr>
                                    </p:animEffect>
                                    <p:set>
                                      <p:cBhvr>
                                        <p:cTn id="53" dur="1" fill="hold">
                                          <p:stCondLst>
                                            <p:cond delay="499"/>
                                          </p:stCondLst>
                                        </p:cTn>
                                        <p:tgtEl>
                                          <p:spTgt spid="3"/>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dissolve">
                                      <p:cBhvr>
                                        <p:cTn id="57" dur="500"/>
                                        <p:tgtEl>
                                          <p:spTgt spid="2"/>
                                        </p:tgtEl>
                                      </p:cBhvr>
                                    </p:animEffect>
                                  </p:childTnLst>
                                  <p:subTnLst>
                                    <p:audio>
                                      <p:cMediaNode>
                                        <p:cTn display="0" masterRel="sameClick">
                                          <p:stCondLst>
                                            <p:cond evt="begin" delay="0">
                                              <p:tn val="55"/>
                                            </p:cond>
                                          </p:stCondLst>
                                          <p:endCondLst>
                                            <p:cond evt="onStopAudio" delay="0">
                                              <p:tgtEl>
                                                <p:sldTgt/>
                                              </p:tgtEl>
                                            </p:cond>
                                          </p:endCondLst>
                                        </p:cTn>
                                        <p:tgtEl>
                                          <p:sndTgt r:embed="rId3" name="camera.wav"/>
                                        </p:tgtEl>
                                      </p:cMediaNode>
                                    </p:audio>
                                  </p:subTnLst>
                                </p:cTn>
                              </p:par>
                            </p:childTnLst>
                          </p:cTn>
                        </p:par>
                        <p:par>
                          <p:cTn id="58" fill="hold">
                            <p:stCondLst>
                              <p:cond delay="5500"/>
                            </p:stCondLst>
                            <p:childTnLst>
                              <p:par>
                                <p:cTn id="59" presetID="53" presetClass="exit" presetSubtype="0" fill="hold" nodeType="afterEffect">
                                  <p:stCondLst>
                                    <p:cond delay="0"/>
                                  </p:stCondLst>
                                  <p:childTnLst>
                                    <p:anim calcmode="lin" valueType="num">
                                      <p:cBhvr>
                                        <p:cTn id="60" dur="500"/>
                                        <p:tgtEl>
                                          <p:spTgt spid="2"/>
                                        </p:tgtEl>
                                        <p:attrNameLst>
                                          <p:attrName>ppt_w</p:attrName>
                                        </p:attrNameLst>
                                      </p:cBhvr>
                                      <p:tavLst>
                                        <p:tav tm="0">
                                          <p:val>
                                            <p:strVal val="ppt_w"/>
                                          </p:val>
                                        </p:tav>
                                        <p:tav tm="100000">
                                          <p:val>
                                            <p:fltVal val="0"/>
                                          </p:val>
                                        </p:tav>
                                      </p:tavLst>
                                    </p:anim>
                                    <p:anim calcmode="lin" valueType="num">
                                      <p:cBhvr>
                                        <p:cTn id="61" dur="500"/>
                                        <p:tgtEl>
                                          <p:spTgt spid="2"/>
                                        </p:tgtEl>
                                        <p:attrNameLst>
                                          <p:attrName>ppt_h</p:attrName>
                                        </p:attrNameLst>
                                      </p:cBhvr>
                                      <p:tavLst>
                                        <p:tav tm="0">
                                          <p:val>
                                            <p:strVal val="ppt_h"/>
                                          </p:val>
                                        </p:tav>
                                        <p:tav tm="100000">
                                          <p:val>
                                            <p:fltVal val="0"/>
                                          </p:val>
                                        </p:tav>
                                      </p:tavLst>
                                    </p:anim>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par>
                                <p:cTn id="64" presetID="53"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subTnLst>
                                    <p:audio>
                                      <p:cMediaNode>
                                        <p:cTn display="0" masterRel="sameClick">
                                          <p:stCondLst>
                                            <p:cond evt="begin" delay="0">
                                              <p:tn val="64"/>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4"/>
                    </p:tgtEl>
                  </p:cond>
                </p:stCondLst>
                <p:endSync evt="end" delay="0">
                  <p:rtn val="all"/>
                </p:endSync>
                <p:childTnLst>
                  <p:par>
                    <p:cTn id="70" fill="hold" nodeType="clickPar">
                      <p:stCondLst>
                        <p:cond delay="0"/>
                      </p:stCondLst>
                      <p:childTnLst>
                        <p:par>
                          <p:cTn id="71" fill="hold" nodeType="withGroup">
                            <p:stCondLst>
                              <p:cond delay="0"/>
                            </p:stCondLst>
                            <p:childTnLst>
                              <p:par>
                                <p:cTn id="72" presetID="1"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9"/>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4" presetClass="entr" presetSubtype="10" fill="hold" nodeType="click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randombar(horizontal)">
                                      <p:cBhvr>
                                        <p:cTn id="84" dur="500"/>
                                        <p:tgtEl>
                                          <p:spTgt spid="12"/>
                                        </p:tgtEl>
                                      </p:cBhvr>
                                    </p:animEffect>
                                  </p:childTnLst>
                                  <p:subTnLst>
                                    <p:audio>
                                      <p:cMediaNode>
                                        <p:cTn display="0" masterRel="sameClick">
                                          <p:stCondLst>
                                            <p:cond evt="begin" delay="0">
                                              <p:tn val="8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2">
            <a:extLst>
              <a:ext uri="{FF2B5EF4-FFF2-40B4-BE49-F238E27FC236}">
                <a16:creationId xmlns:a16="http://schemas.microsoft.com/office/drawing/2014/main" id="{7D6B7C5F-F21F-8182-F44B-F93C2E570D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2034"/>
            <a:ext cx="12190413" cy="68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Resultado de imagen para ARBOL PNG">
            <a:extLst>
              <a:ext uri="{FF2B5EF4-FFF2-40B4-BE49-F238E27FC236}">
                <a16:creationId xmlns:a16="http://schemas.microsoft.com/office/drawing/2014/main" id="{521630D9-505E-E255-35F7-89A9E76661FE}"/>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683" y="3052689"/>
            <a:ext cx="2717371" cy="27380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n para marciano  png">
            <a:extLst>
              <a:ext uri="{FF2B5EF4-FFF2-40B4-BE49-F238E27FC236}">
                <a16:creationId xmlns:a16="http://schemas.microsoft.com/office/drawing/2014/main" id="{15EC726B-2E07-88B8-5F0C-62685C1628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098" y="3621064"/>
            <a:ext cx="2250782" cy="303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o 8">
            <a:extLst>
              <a:ext uri="{FF2B5EF4-FFF2-40B4-BE49-F238E27FC236}">
                <a16:creationId xmlns:a16="http://schemas.microsoft.com/office/drawing/2014/main" id="{33224E77-44CB-92F2-1587-1B05E3B8FFFE}"/>
              </a:ext>
            </a:extLst>
          </p:cNvPr>
          <p:cNvGrpSpPr>
            <a:grpSpLocks/>
          </p:cNvGrpSpPr>
          <p:nvPr/>
        </p:nvGrpSpPr>
        <p:grpSpPr bwMode="auto">
          <a:xfrm>
            <a:off x="8190433" y="792507"/>
            <a:ext cx="3022206" cy="2911096"/>
            <a:chOff x="7198843" y="1036948"/>
            <a:chExt cx="3021288" cy="2912425"/>
          </a:xfrm>
        </p:grpSpPr>
        <p:pic>
          <p:nvPicPr>
            <p:cNvPr id="20490" name="Picture 4" descr="Resultado de imagen para ovni png">
              <a:extLst>
                <a:ext uri="{FF2B5EF4-FFF2-40B4-BE49-F238E27FC236}">
                  <a16:creationId xmlns:a16="http://schemas.microsoft.com/office/drawing/2014/main" id="{0AB79484-9ECF-9302-7ED3-B275E108FA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8843" y="1036948"/>
              <a:ext cx="3021288" cy="29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MARCIANO2" descr="Resultado de imagen para marciano png">
              <a:extLst>
                <a:ext uri="{FF2B5EF4-FFF2-40B4-BE49-F238E27FC236}">
                  <a16:creationId xmlns:a16="http://schemas.microsoft.com/office/drawing/2014/main" id="{1F684DC5-2C83-B1BE-9D77-518796A1E7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9857"/>
            <a:stretch>
              <a:fillRect/>
            </a:stretch>
          </p:blipFill>
          <p:spPr bwMode="auto">
            <a:xfrm>
              <a:off x="8229600" y="1428520"/>
              <a:ext cx="876530" cy="1115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MARCIANO2" descr="Resultado de imagen para marciano png">
            <a:extLst>
              <a:ext uri="{FF2B5EF4-FFF2-40B4-BE49-F238E27FC236}">
                <a16:creationId xmlns:a16="http://schemas.microsoft.com/office/drawing/2014/main" id="{70D3FF1C-A62F-6D2A-1954-2E3524E7BE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2346" y="4673439"/>
            <a:ext cx="1092058" cy="197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Resultado de imagen para ARBOL PNG">
            <a:extLst>
              <a:ext uri="{FF2B5EF4-FFF2-40B4-BE49-F238E27FC236}">
                <a16:creationId xmlns:a16="http://schemas.microsoft.com/office/drawing/2014/main" id="{6C336479-851B-B7CA-7AC7-BF9F1DA06ED0}"/>
              </a:ext>
            </a:extLst>
          </p:cNvPr>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8335" y="3465508"/>
            <a:ext cx="2717371" cy="273806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6BC39A1-0126-8F8F-9CA5-9518264C6C90}"/>
              </a:ext>
            </a:extLst>
          </p:cNvPr>
          <p:cNvSpPr txBox="1"/>
          <p:nvPr/>
        </p:nvSpPr>
        <p:spPr>
          <a:xfrm>
            <a:off x="1146026" y="446"/>
            <a:ext cx="8112309" cy="1446550"/>
          </a:xfrm>
          <a:prstGeom prst="rect">
            <a:avLst/>
          </a:prstGeom>
          <a:solidFill>
            <a:srgbClr val="00FFFF"/>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ctr">
              <a:defRPr/>
            </a:pPr>
            <a:r>
              <a:rPr lang="vi-VN" sz="4400" dirty="0">
                <a:ln w="0"/>
                <a:solidFill>
                  <a:prstClr val="black"/>
                </a:solidFill>
                <a:effectLst>
                  <a:outerShdw blurRad="38100" dist="19050" dir="2700000" algn="tl" rotWithShape="0">
                    <a:prstClr val="black">
                      <a:alpha val="40000"/>
                    </a:prstClr>
                  </a:outerShdw>
                </a:effectLst>
                <a:latin typeface="+mj-lt"/>
                <a:cs typeface="Times New Roman" pitchFamily="18" charset="0"/>
              </a:rPr>
              <a:t>Chào mừng bạn đã đến với hành tinh của chúng mình.</a:t>
            </a:r>
            <a:endParaRPr lang="es-CL" sz="4400" dirty="0">
              <a:ln w="0"/>
              <a:solidFill>
                <a:prstClr val="black"/>
              </a:solidFill>
              <a:effectLst>
                <a:outerShdw blurRad="38100" dist="19050" dir="2700000" algn="tl" rotWithShape="0">
                  <a:prstClr val="black">
                    <a:alpha val="40000"/>
                  </a:prstClr>
                </a:outerShdw>
              </a:effectLst>
              <a:latin typeface="+mj-lt"/>
              <a:cs typeface="Times New Roman" pitchFamily="18" charset="0"/>
            </a:endParaRPr>
          </a:p>
        </p:txBody>
      </p:sp>
      <p:pic>
        <p:nvPicPr>
          <p:cNvPr id="20489" name="media28.mp3">
            <a:hlinkClick r:id="" action="ppaction://media"/>
            <a:extLst>
              <a:ext uri="{FF2B5EF4-FFF2-40B4-BE49-F238E27FC236}">
                <a16:creationId xmlns:a16="http://schemas.microsoft.com/office/drawing/2014/main" id="{C9F94536-4E6B-82CF-6BD7-4FD664482F2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3964" y="762347"/>
            <a:ext cx="609521" cy="60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
                                        </p:tgtEl>
                                        <p:attrNameLst>
                                          <p:attrName>ppt_y</p:attrName>
                                        </p:attrNameLst>
                                      </p:cBhvr>
                                      <p:tavLst>
                                        <p:tav tm="0">
                                          <p:val>
                                            <p:strVal val="#ppt_y"/>
                                          </p:val>
                                        </p:tav>
                                        <p:tav tm="100000">
                                          <p:val>
                                            <p:strVal val="#ppt_y"/>
                                          </p:val>
                                        </p:tav>
                                      </p:tavLst>
                                    </p:anim>
                                    <p:anim calcmode="lin" valueType="num">
                                      <p:cBhvr>
                                        <p:cTn id="9"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
                                        </p:tgtEl>
                                      </p:cBhvr>
                                    </p:animEffect>
                                  </p:childTnLst>
                                </p:cTn>
                              </p:par>
                              <p:par>
                                <p:cTn id="12" presetID="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0-#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par>
                                <p:cTn id="24" presetID="53" presetClass="exit" presetSubtype="32" fill="hold" nodeType="withEffect">
                                  <p:stCondLst>
                                    <p:cond delay="4000"/>
                                  </p:stCondLst>
                                  <p:childTnLst>
                                    <p:anim calcmode="lin" valueType="num">
                                      <p:cBhvr>
                                        <p:cTn id="25" dur="5000"/>
                                        <p:tgtEl>
                                          <p:spTgt spid="9"/>
                                        </p:tgtEl>
                                        <p:attrNameLst>
                                          <p:attrName>ppt_w</p:attrName>
                                        </p:attrNameLst>
                                      </p:cBhvr>
                                      <p:tavLst>
                                        <p:tav tm="0">
                                          <p:val>
                                            <p:strVal val="ppt_w"/>
                                          </p:val>
                                        </p:tav>
                                        <p:tav tm="100000">
                                          <p:val>
                                            <p:fltVal val="0"/>
                                          </p:val>
                                        </p:tav>
                                      </p:tavLst>
                                    </p:anim>
                                    <p:anim calcmode="lin" valueType="num">
                                      <p:cBhvr>
                                        <p:cTn id="26" dur="5000"/>
                                        <p:tgtEl>
                                          <p:spTgt spid="9"/>
                                        </p:tgtEl>
                                        <p:attrNameLst>
                                          <p:attrName>ppt_h</p:attrName>
                                        </p:attrNameLst>
                                      </p:cBhvr>
                                      <p:tavLst>
                                        <p:tav tm="0">
                                          <p:val>
                                            <p:strVal val="ppt_h"/>
                                          </p:val>
                                        </p:tav>
                                        <p:tav tm="100000">
                                          <p:val>
                                            <p:fltVal val="0"/>
                                          </p:val>
                                        </p:tav>
                                      </p:tavLst>
                                    </p:anim>
                                    <p:animEffect transition="out" filter="fade">
                                      <p:cBhvr>
                                        <p:cTn id="27" dur="5000"/>
                                        <p:tgtEl>
                                          <p:spTgt spid="9"/>
                                        </p:tgtEl>
                                      </p:cBhvr>
                                    </p:animEffect>
                                    <p:set>
                                      <p:cBhvr>
                                        <p:cTn id="28" dur="1" fill="hold">
                                          <p:stCondLst>
                                            <p:cond delay="4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1098-1A51-BE72-1455-CBD29819CA23}"/>
            </a:ext>
          </a:extLst>
        </p:cNvPr>
        <p:cNvGrpSpPr/>
        <p:nvPr/>
      </p:nvGrpSpPr>
      <p:grpSpPr>
        <a:xfrm>
          <a:off x="0" y="0"/>
          <a:ext cx="0" cy="0"/>
          <a:chOff x="0" y="0"/>
          <a:chExt cx="0" cy="0"/>
        </a:xfrm>
      </p:grpSpPr>
      <p:sp>
        <p:nvSpPr>
          <p:cNvPr id="2" name="Rectangle 63">
            <a:extLst>
              <a:ext uri="{FF2B5EF4-FFF2-40B4-BE49-F238E27FC236}">
                <a16:creationId xmlns:a16="http://schemas.microsoft.com/office/drawing/2014/main" id="{11AC5673-A1DC-16B3-C9C2-7E520866A76C}"/>
              </a:ext>
            </a:extLst>
          </p:cNvPr>
          <p:cNvSpPr>
            <a:spLocks noChangeArrowheads="1"/>
          </p:cNvSpPr>
          <p:nvPr/>
        </p:nvSpPr>
        <p:spPr bwMode="auto">
          <a:xfrm>
            <a:off x="0" y="1190888"/>
            <a:ext cx="12915787" cy="20920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b="1" dirty="0">
                <a:solidFill>
                  <a:srgbClr val="FF0000"/>
                </a:solidFill>
              </a:rPr>
              <a:t>Nhi</a:t>
            </a:r>
            <a:r>
              <a:rPr lang="vi-VN" altLang="en-US" b="1" dirty="0">
                <a:solidFill>
                  <a:srgbClr val="FF0000"/>
                </a:solidFill>
              </a:rPr>
              <a:t>ệm vụ 1: </a:t>
            </a:r>
            <a:endParaRPr lang="en-US" altLang="en-US" dirty="0">
              <a:solidFill>
                <a:srgbClr val="FF0000"/>
              </a:solidFill>
            </a:endParaRPr>
          </a:p>
          <a:p>
            <a:pPr eaLnBrk="1" hangingPunct="1">
              <a:spcBef>
                <a:spcPct val="50000"/>
              </a:spcBef>
            </a:pPr>
            <a:r>
              <a:rPr lang="vi-VN" altLang="en-US" b="1" dirty="0">
                <a:solidFill>
                  <a:srgbClr val="0000CC"/>
                </a:solidFill>
                <a:cs typeface="Times New Roman" panose="02020603050405020304" pitchFamily="18" charset="0"/>
              </a:rPr>
              <a:t>- Tổ </a:t>
            </a:r>
            <a:r>
              <a:rPr lang="en-US" altLang="en-US" b="1" dirty="0">
                <a:solidFill>
                  <a:srgbClr val="0000CC"/>
                </a:solidFill>
                <a:cs typeface="Times New Roman" panose="02020603050405020304" pitchFamily="18" charset="0"/>
              </a:rPr>
              <a:t>1</a:t>
            </a:r>
            <a:r>
              <a:rPr lang="vi-VN" altLang="en-US" b="1" dirty="0">
                <a:solidFill>
                  <a:srgbClr val="0000CC"/>
                </a:solidFill>
                <a:cs typeface="Times New Roman" panose="02020603050405020304" pitchFamily="18" charset="0"/>
              </a:rPr>
              <a:t>, 2: Gấp, c</a:t>
            </a:r>
            <a:r>
              <a:rPr lang="en-US" altLang="en-US" b="1" dirty="0" err="1">
                <a:solidFill>
                  <a:srgbClr val="0000CC"/>
                </a:solidFill>
                <a:cs typeface="Times New Roman" panose="02020603050405020304" pitchFamily="18" charset="0"/>
              </a:rPr>
              <a:t>hia</a:t>
            </a:r>
            <a:r>
              <a:rPr lang="vi-VN" altLang="en-US" b="1" dirty="0">
                <a:solidFill>
                  <a:srgbClr val="0000CC"/>
                </a:solidFill>
                <a:cs typeface="Times New Roman" panose="02020603050405020304" pitchFamily="18" charset="0"/>
              </a:rPr>
              <a:t> tờ giấy</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hình</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vuông</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thành</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hai</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phần</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bằng</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nhau</a:t>
            </a:r>
            <a:r>
              <a:rPr lang="en-US" altLang="en-US" b="1" dirty="0">
                <a:solidFill>
                  <a:srgbClr val="0000CC"/>
                </a:solidFill>
                <a:cs typeface="Times New Roman" panose="02020603050405020304" pitchFamily="18" charset="0"/>
              </a:rPr>
              <a:t>. </a:t>
            </a:r>
            <a:endParaRPr lang="vi-VN" altLang="en-US" b="1" dirty="0">
              <a:solidFill>
                <a:srgbClr val="0000CC"/>
              </a:solidFill>
              <a:cs typeface="Times New Roman" panose="02020603050405020304" pitchFamily="18" charset="0"/>
            </a:endParaRPr>
          </a:p>
          <a:p>
            <a:pPr eaLnBrk="1" hangingPunct="1">
              <a:spcBef>
                <a:spcPct val="50000"/>
              </a:spcBef>
            </a:pPr>
            <a:r>
              <a:rPr lang="en-US" altLang="en-US" b="1" dirty="0">
                <a:solidFill>
                  <a:srgbClr val="0000CC"/>
                </a:solidFill>
                <a:cs typeface="Times New Roman" panose="02020603050405020304" pitchFamily="18" charset="0"/>
              </a:rPr>
              <a:t>- </a:t>
            </a:r>
            <a:r>
              <a:rPr lang="vi-VN" altLang="en-US" b="1" dirty="0">
                <a:solidFill>
                  <a:srgbClr val="0000CC"/>
                </a:solidFill>
                <a:cs typeface="Times New Roman" panose="02020603050405020304" pitchFamily="18" charset="0"/>
              </a:rPr>
              <a:t>Tổ 3</a:t>
            </a:r>
            <a:r>
              <a:rPr lang="en-US" altLang="en-US" b="1" dirty="0">
                <a:solidFill>
                  <a:srgbClr val="0000CC"/>
                </a:solidFill>
                <a:cs typeface="Times New Roman" panose="02020603050405020304" pitchFamily="18" charset="0"/>
              </a:rPr>
              <a:t>,</a:t>
            </a:r>
            <a:r>
              <a:rPr lang="vi-VN" altLang="en-US" b="1" dirty="0">
                <a:solidFill>
                  <a:srgbClr val="0000CC"/>
                </a:solidFill>
                <a:cs typeface="Times New Roman" panose="02020603050405020304" pitchFamily="18" charset="0"/>
              </a:rPr>
              <a:t> 4:</a:t>
            </a:r>
            <a:r>
              <a:rPr lang="en-US" altLang="en-US" b="1" dirty="0">
                <a:solidFill>
                  <a:srgbClr val="0000CC"/>
                </a:solidFill>
                <a:cs typeface="Times New Roman" panose="02020603050405020304" pitchFamily="18" charset="0"/>
              </a:rPr>
              <a:t> </a:t>
            </a:r>
            <a:r>
              <a:rPr lang="vi-VN" altLang="en-US" b="1" dirty="0">
                <a:solidFill>
                  <a:srgbClr val="0000CC"/>
                </a:solidFill>
                <a:cs typeface="Times New Roman" panose="02020603050405020304" pitchFamily="18" charset="0"/>
              </a:rPr>
              <a:t>Gấp, c</a:t>
            </a:r>
            <a:r>
              <a:rPr lang="en-US" altLang="en-US" b="1" dirty="0" err="1">
                <a:solidFill>
                  <a:srgbClr val="0000CC"/>
                </a:solidFill>
                <a:cs typeface="Times New Roman" panose="02020603050405020304" pitchFamily="18" charset="0"/>
              </a:rPr>
              <a:t>hia</a:t>
            </a:r>
            <a:r>
              <a:rPr lang="vi-VN" altLang="en-US" b="1" dirty="0">
                <a:solidFill>
                  <a:srgbClr val="0000CC"/>
                </a:solidFill>
                <a:cs typeface="Times New Roman" panose="02020603050405020304" pitchFamily="18" charset="0"/>
              </a:rPr>
              <a:t> tờ giấy</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hình</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vuông</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thành</a:t>
            </a:r>
            <a:r>
              <a:rPr lang="en-US" altLang="en-US" b="1" dirty="0">
                <a:solidFill>
                  <a:srgbClr val="0000CC"/>
                </a:solidFill>
                <a:cs typeface="Times New Roman" panose="02020603050405020304" pitchFamily="18" charset="0"/>
              </a:rPr>
              <a:t> </a:t>
            </a:r>
            <a:r>
              <a:rPr lang="vi-VN" altLang="en-US" b="1" dirty="0">
                <a:solidFill>
                  <a:srgbClr val="0000CC"/>
                </a:solidFill>
                <a:cs typeface="Times New Roman" panose="02020603050405020304" pitchFamily="18" charset="0"/>
              </a:rPr>
              <a:t>4</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phần</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bằng</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nhau</a:t>
            </a:r>
            <a:r>
              <a:rPr lang="en-US" altLang="en-US" b="1" dirty="0">
                <a:solidFill>
                  <a:srgbClr val="0000CC"/>
                </a:solidFill>
                <a:cs typeface="Times New Roman" panose="02020603050405020304" pitchFamily="18" charset="0"/>
              </a:rPr>
              <a:t>.</a:t>
            </a:r>
          </a:p>
          <a:p>
            <a:pPr eaLnBrk="1" hangingPunct="1">
              <a:spcBef>
                <a:spcPct val="50000"/>
              </a:spcBef>
            </a:pPr>
            <a:r>
              <a:rPr lang="en-US" altLang="en-US" b="1" dirty="0">
                <a:solidFill>
                  <a:srgbClr val="0000CC"/>
                </a:solidFill>
                <a:cs typeface="Times New Roman" panose="02020603050405020304" pitchFamily="18" charset="0"/>
              </a:rPr>
              <a:t> Trao </a:t>
            </a:r>
            <a:r>
              <a:rPr lang="en-US" altLang="en-US" b="1" dirty="0" err="1">
                <a:solidFill>
                  <a:srgbClr val="0000CC"/>
                </a:solidFill>
                <a:cs typeface="Times New Roman" panose="02020603050405020304" pitchFamily="18" charset="0"/>
              </a:rPr>
              <a:t>đổi</a:t>
            </a:r>
            <a:r>
              <a:rPr lang="en-US" altLang="en-US" b="1" dirty="0">
                <a:solidFill>
                  <a:srgbClr val="0000CC"/>
                </a:solidFill>
                <a:cs typeface="Times New Roman" panose="02020603050405020304" pitchFamily="18" charset="0"/>
              </a:rPr>
              <a:t>, chia sẻ </a:t>
            </a:r>
            <a:r>
              <a:rPr lang="en-US" altLang="en-US" b="1" dirty="0" err="1">
                <a:solidFill>
                  <a:srgbClr val="0000CC"/>
                </a:solidFill>
                <a:cs typeface="Times New Roman" panose="02020603050405020304" pitchFamily="18" charset="0"/>
              </a:rPr>
              <a:t>cùng</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bạn</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vê</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cách</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thực</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hiện</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gấp</a:t>
            </a:r>
            <a:r>
              <a:rPr lang="en-US" altLang="en-US" b="1" dirty="0">
                <a:solidFill>
                  <a:srgbClr val="0000CC"/>
                </a:solidFill>
                <a:cs typeface="Times New Roman" panose="02020603050405020304" pitchFamily="18" charset="0"/>
              </a:rPr>
              <a:t>, chia </a:t>
            </a:r>
            <a:r>
              <a:rPr lang="en-US" altLang="en-US" b="1" dirty="0" err="1">
                <a:solidFill>
                  <a:srgbClr val="0000CC"/>
                </a:solidFill>
                <a:cs typeface="Times New Roman" panose="02020603050405020304" pitchFamily="18" charset="0"/>
              </a:rPr>
              <a:t>tơ</a:t>
            </a:r>
            <a:r>
              <a:rPr lang="en-US" altLang="en-US" b="1" dirty="0">
                <a:solidFill>
                  <a:srgbClr val="0000CC"/>
                </a:solidFill>
                <a:cs typeface="Times New Roman" panose="02020603050405020304" pitchFamily="18" charset="0"/>
              </a:rPr>
              <a:t>̀ </a:t>
            </a:r>
            <a:r>
              <a:rPr lang="en-US" altLang="en-US" b="1" dirty="0" err="1">
                <a:solidFill>
                  <a:srgbClr val="0000CC"/>
                </a:solidFill>
                <a:cs typeface="Times New Roman" panose="02020603050405020304" pitchFamily="18" charset="0"/>
              </a:rPr>
              <a:t>giấy</a:t>
            </a:r>
            <a:r>
              <a:rPr lang="en-US" altLang="en-US" b="1" dirty="0">
                <a:solidFill>
                  <a:srgbClr val="0000CC"/>
                </a:solidFill>
                <a:cs typeface="Times New Roman" panose="02020603050405020304" pitchFamily="18" charset="0"/>
              </a:rPr>
              <a:t>.</a:t>
            </a:r>
          </a:p>
        </p:txBody>
      </p:sp>
      <p:sp>
        <p:nvSpPr>
          <p:cNvPr id="3" name="Rectangle 63">
            <a:extLst>
              <a:ext uri="{FF2B5EF4-FFF2-40B4-BE49-F238E27FC236}">
                <a16:creationId xmlns:a16="http://schemas.microsoft.com/office/drawing/2014/main" id="{1D186FFD-7DFB-0B86-382F-2743CD3BB9FA}"/>
              </a:ext>
            </a:extLst>
          </p:cNvPr>
          <p:cNvSpPr>
            <a:spLocks noChangeArrowheads="1"/>
          </p:cNvSpPr>
          <p:nvPr/>
        </p:nvSpPr>
        <p:spPr bwMode="auto">
          <a:xfrm>
            <a:off x="190550" y="4221088"/>
            <a:ext cx="12241360" cy="14460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en-US" altLang="en-US" b="1" dirty="0">
                <a:solidFill>
                  <a:srgbClr val="FF0000"/>
                </a:solidFill>
              </a:rPr>
              <a:t>Nhi</a:t>
            </a:r>
            <a:r>
              <a:rPr lang="vi-VN" altLang="en-US" b="1" dirty="0">
                <a:solidFill>
                  <a:srgbClr val="FF0000"/>
                </a:solidFill>
              </a:rPr>
              <a:t>ệm vụ 2:</a:t>
            </a:r>
            <a:endParaRPr lang="en-US" altLang="en-US" dirty="0">
              <a:solidFill>
                <a:srgbClr val="FF0000"/>
              </a:solidFill>
            </a:endParaRPr>
          </a:p>
          <a:p>
            <a:pPr eaLnBrk="1" hangingPunct="1">
              <a:spcBef>
                <a:spcPct val="50000"/>
              </a:spcBef>
            </a:pPr>
            <a:r>
              <a:rPr lang="vi-VN" altLang="en-US" b="1" dirty="0">
                <a:solidFill>
                  <a:srgbClr val="0000CC"/>
                </a:solidFill>
              </a:rPr>
              <a:t>Em hãy tô màu lên 1 phần trong </a:t>
            </a:r>
            <a:r>
              <a:rPr lang="en-US" altLang="en-US" b="1" dirty="0">
                <a:solidFill>
                  <a:srgbClr val="0000CC"/>
                </a:solidFill>
              </a:rPr>
              <a:t>c</a:t>
            </a:r>
            <a:r>
              <a:rPr lang="vi-VN" altLang="en-US" b="1" dirty="0">
                <a:solidFill>
                  <a:srgbClr val="0000CC"/>
                </a:solidFill>
              </a:rPr>
              <a:t>ác phần bằng nhau đã được </a:t>
            </a:r>
          </a:p>
          <a:p>
            <a:pPr eaLnBrk="1" hangingPunct="1">
              <a:spcBef>
                <a:spcPct val="50000"/>
              </a:spcBef>
            </a:pPr>
            <a:r>
              <a:rPr lang="vi-VN" altLang="en-US" b="1" dirty="0">
                <a:solidFill>
                  <a:srgbClr val="0000CC"/>
                </a:solidFill>
              </a:rPr>
              <a:t>chia ra trên tờ giấy</a:t>
            </a:r>
            <a:r>
              <a:rPr lang="vi-VN" altLang="en-US" dirty="0"/>
              <a:t>.</a:t>
            </a:r>
            <a:endParaRPr lang="en-US" altLang="en-US" dirty="0"/>
          </a:p>
        </p:txBody>
      </p:sp>
      <p:sp>
        <p:nvSpPr>
          <p:cNvPr id="4" name="Rectangle 63">
            <a:extLst>
              <a:ext uri="{FF2B5EF4-FFF2-40B4-BE49-F238E27FC236}">
                <a16:creationId xmlns:a16="http://schemas.microsoft.com/office/drawing/2014/main" id="{F4A9E32E-246B-7EE2-9F95-99B53EB034D0}"/>
              </a:ext>
            </a:extLst>
          </p:cNvPr>
          <p:cNvSpPr>
            <a:spLocks noChangeArrowheads="1"/>
          </p:cNvSpPr>
          <p:nvPr/>
        </p:nvSpPr>
        <p:spPr bwMode="auto">
          <a:xfrm>
            <a:off x="-1" y="-99392"/>
            <a:ext cx="12915787" cy="936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spcBef>
                <a:spcPct val="50000"/>
              </a:spcBef>
            </a:pPr>
            <a:r>
              <a:rPr lang="vi-VN" altLang="en-US" sz="4000" b="1" dirty="0">
                <a:cs typeface="Times New Roman" panose="02020603050405020304" pitchFamily="18" charset="0"/>
              </a:rPr>
              <a:t>Bài 3: Thực hành nhóm 4</a:t>
            </a:r>
            <a:endParaRPr lang="en-US" altLang="en-US" sz="4000" b="1" dirty="0">
              <a:cs typeface="Times New Roman" panose="02020603050405020304" pitchFamily="18" charset="0"/>
            </a:endParaRPr>
          </a:p>
        </p:txBody>
      </p:sp>
    </p:spTree>
    <p:extLst>
      <p:ext uri="{BB962C8B-B14F-4D97-AF65-F5344CB8AC3E}">
        <p14:creationId xmlns:p14="http://schemas.microsoft.com/office/powerpoint/2010/main" val="891334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A815C-C831-5668-358A-B1D0A3194BF6}"/>
            </a:ext>
          </a:extLst>
        </p:cNvPr>
        <p:cNvGrpSpPr/>
        <p:nvPr/>
      </p:nvGrpSpPr>
      <p:grpSpPr>
        <a:xfrm>
          <a:off x="0" y="0"/>
          <a:ext cx="0" cy="0"/>
          <a:chOff x="0" y="0"/>
          <a:chExt cx="0" cy="0"/>
        </a:xfrm>
      </p:grpSpPr>
      <p:sp>
        <p:nvSpPr>
          <p:cNvPr id="4" name="椭圆 3">
            <a:extLst>
              <a:ext uri="{FF2B5EF4-FFF2-40B4-BE49-F238E27FC236}">
                <a16:creationId xmlns:a16="http://schemas.microsoft.com/office/drawing/2014/main" id="{EDD15256-EB21-45B4-4994-7DC54397C005}"/>
              </a:ext>
            </a:extLst>
          </p:cNvPr>
          <p:cNvSpPr/>
          <p:nvPr/>
        </p:nvSpPr>
        <p:spPr>
          <a:xfrm>
            <a:off x="3996804" y="3954395"/>
            <a:ext cx="1715865" cy="171586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a:extLst>
              <a:ext uri="{FF2B5EF4-FFF2-40B4-BE49-F238E27FC236}">
                <a16:creationId xmlns:a16="http://schemas.microsoft.com/office/drawing/2014/main" id="{9395E3EE-D341-0B74-5020-885A8DD8F13B}"/>
              </a:ext>
            </a:extLst>
          </p:cNvPr>
          <p:cNvSpPr/>
          <p:nvPr/>
        </p:nvSpPr>
        <p:spPr>
          <a:xfrm>
            <a:off x="1574595" y="4090902"/>
            <a:ext cx="1577770" cy="157935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a:extLst>
              <a:ext uri="{FF2B5EF4-FFF2-40B4-BE49-F238E27FC236}">
                <a16:creationId xmlns:a16="http://schemas.microsoft.com/office/drawing/2014/main" id="{41A98981-563C-1D0F-DAC2-41F81DF7B498}"/>
              </a:ext>
            </a:extLst>
          </p:cNvPr>
          <p:cNvSpPr/>
          <p:nvPr/>
        </p:nvSpPr>
        <p:spPr>
          <a:xfrm>
            <a:off x="9353920" y="2879797"/>
            <a:ext cx="1211104" cy="12111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3077" name="组合 23">
            <a:extLst>
              <a:ext uri="{FF2B5EF4-FFF2-40B4-BE49-F238E27FC236}">
                <a16:creationId xmlns:a16="http://schemas.microsoft.com/office/drawing/2014/main" id="{1AF8CE1E-4C03-7008-BF7D-4EF6C54DC713}"/>
              </a:ext>
            </a:extLst>
          </p:cNvPr>
          <p:cNvGrpSpPr>
            <a:grpSpLocks/>
          </p:cNvGrpSpPr>
          <p:nvPr/>
        </p:nvGrpSpPr>
        <p:grpSpPr bwMode="auto">
          <a:xfrm>
            <a:off x="3595219" y="492507"/>
            <a:ext cx="5155529" cy="4895213"/>
            <a:chOff x="3084810" y="-335112"/>
            <a:chExt cx="5809496" cy="5760000"/>
          </a:xfrm>
        </p:grpSpPr>
        <p:grpSp>
          <p:nvGrpSpPr>
            <p:cNvPr id="3085" name="组合 16">
              <a:extLst>
                <a:ext uri="{FF2B5EF4-FFF2-40B4-BE49-F238E27FC236}">
                  <a16:creationId xmlns:a16="http://schemas.microsoft.com/office/drawing/2014/main" id="{119E03FC-630D-5D01-1E07-05B0971E301E}"/>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0AB50625-8899-C6CD-AA75-DE484346E431}"/>
                  </a:ext>
                </a:extLst>
              </p:cNvPr>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3088" name="图片 12">
                <a:extLst>
                  <a:ext uri="{FF2B5EF4-FFF2-40B4-BE49-F238E27FC236}">
                    <a16:creationId xmlns:a16="http://schemas.microsoft.com/office/drawing/2014/main" id="{D7221B37-B26A-75CD-C64F-57895EBD85FE}"/>
                  </a:ext>
                </a:extLst>
              </p:cNvPr>
              <p:cNvPicPr>
                <a:picLocks noChangeAspect="1"/>
              </p:cNvPicPr>
              <p:nvPr/>
            </p:nvPicPr>
            <p:blipFill>
              <a:blip r:embed="rId3">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6" name="图片 6">
              <a:extLst>
                <a:ext uri="{FF2B5EF4-FFF2-40B4-BE49-F238E27FC236}">
                  <a16:creationId xmlns:a16="http://schemas.microsoft.com/office/drawing/2014/main" id="{C3950515-A381-EE8A-F560-10A628BEE8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36EF7AFF-6E24-08B9-99C3-84CB5AEBB5E6}"/>
              </a:ext>
            </a:extLst>
          </p:cNvPr>
          <p:cNvSpPr/>
          <p:nvPr/>
        </p:nvSpPr>
        <p:spPr>
          <a:xfrm>
            <a:off x="9038048" y="3259160"/>
            <a:ext cx="1239677" cy="12396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079" name="图片 18">
            <a:extLst>
              <a:ext uri="{FF2B5EF4-FFF2-40B4-BE49-F238E27FC236}">
                <a16:creationId xmlns:a16="http://schemas.microsoft.com/office/drawing/2014/main" id="{8903578B-BF85-DD5C-CFD1-F608CEC44B15}"/>
              </a:ext>
            </a:extLst>
          </p:cNvPr>
          <p:cNvPicPr>
            <a:picLocks noChangeAspect="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8587256" y="811554"/>
            <a:ext cx="1758721" cy="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7542244C-69DF-6159-7F6A-C57D04646154}"/>
              </a:ext>
            </a:extLst>
          </p:cNvPr>
          <p:cNvSpPr/>
          <p:nvPr/>
        </p:nvSpPr>
        <p:spPr>
          <a:xfrm>
            <a:off x="1215867" y="598857"/>
            <a:ext cx="888884" cy="88729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a:extLst>
              <a:ext uri="{FF2B5EF4-FFF2-40B4-BE49-F238E27FC236}">
                <a16:creationId xmlns:a16="http://schemas.microsoft.com/office/drawing/2014/main" id="{11133769-9583-FC04-A05C-573B89B42105}"/>
              </a:ext>
            </a:extLst>
          </p:cNvPr>
          <p:cNvSpPr/>
          <p:nvPr/>
        </p:nvSpPr>
        <p:spPr>
          <a:xfrm>
            <a:off x="1660309" y="1216314"/>
            <a:ext cx="538093" cy="53809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a:extLst>
              <a:ext uri="{FF2B5EF4-FFF2-40B4-BE49-F238E27FC236}">
                <a16:creationId xmlns:a16="http://schemas.microsoft.com/office/drawing/2014/main" id="{0A263473-39DE-507D-D4D0-E62E176B19A4}"/>
              </a:ext>
            </a:extLst>
          </p:cNvPr>
          <p:cNvSpPr/>
          <p:nvPr/>
        </p:nvSpPr>
        <p:spPr>
          <a:xfrm>
            <a:off x="4404890" y="2763422"/>
            <a:ext cx="3418743" cy="1575390"/>
          </a:xfrm>
          <a:prstGeom prst="rect">
            <a:avLst/>
          </a:prstGeom>
          <a:noFill/>
        </p:spPr>
        <p:txBody>
          <a:bodyPr wrap="none" lIns="51365" tIns="25697" rIns="51365" bIns="25697">
            <a:spAutoFit/>
            <a:scene3d>
              <a:camera prst="orthographicFront"/>
              <a:lightRig rig="soft" dir="t">
                <a:rot lat="0" lon="0" rev="15600000"/>
              </a:lightRig>
            </a:scene3d>
            <a:sp3d extrusionH="57150" prstMaterial="softEdge">
              <a:bevelT w="25400" h="38100"/>
            </a:sp3d>
          </a:bodyPr>
          <a:lstStyle/>
          <a:p>
            <a:pPr algn="ctr" defTabSz="684780">
              <a:defRPr/>
            </a:pPr>
            <a:r>
              <a:rPr lang="vi-VN" sz="4950" b="1" dirty="0">
                <a:solidFill>
                  <a:srgbClr val="FF0000"/>
                </a:solidFill>
                <a:latin typeface="+mj-lt"/>
                <a:ea typeface="Arial-Rounded" panose="020B0604020202020204" pitchFamily="34" charset="0"/>
                <a:cs typeface="Arial-Rounded" panose="020B0604020202020204" pitchFamily="34" charset="0"/>
              </a:rPr>
              <a:t>Vận dụng</a:t>
            </a:r>
          </a:p>
          <a:p>
            <a:pPr algn="ctr" defTabSz="684780">
              <a:defRPr/>
            </a:pPr>
            <a:r>
              <a:rPr lang="vi-VN" sz="4950" b="1" dirty="0">
                <a:solidFill>
                  <a:srgbClr val="FF0000"/>
                </a:solidFill>
                <a:latin typeface="+mj-lt"/>
                <a:ea typeface="Arial-Rounded" panose="020B0604020202020204" pitchFamily="34" charset="0"/>
                <a:cs typeface="Arial-Rounded" panose="020B0604020202020204" pitchFamily="34" charset="0"/>
              </a:rPr>
              <a:t> trải nghiệm</a:t>
            </a:r>
            <a:endParaRPr lang="en-US" sz="4950" b="1" dirty="0">
              <a:solidFill>
                <a:srgbClr val="FF0000"/>
              </a:solidFill>
              <a:latin typeface="+mj-lt"/>
              <a:ea typeface="Arial-Rounded" panose="020B0604020202020204" pitchFamily="34" charset="0"/>
              <a:cs typeface="Arial-Rounded" panose="020B0604020202020204" pitchFamily="34" charset="0"/>
            </a:endParaRPr>
          </a:p>
        </p:txBody>
      </p:sp>
      <p:pic>
        <p:nvPicPr>
          <p:cNvPr id="3083" name="Picture 2" descr="在走动的火车 852x480 | Pics, Animation, Travel">
            <a:extLst>
              <a:ext uri="{FF2B5EF4-FFF2-40B4-BE49-F238E27FC236}">
                <a16:creationId xmlns:a16="http://schemas.microsoft.com/office/drawing/2014/main" id="{88B2B188-CA23-A53B-3EC7-AC325C6FF95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3173" y="2610751"/>
            <a:ext cx="11784065" cy="440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Just Dance Kids CẮT.mp4">
            <a:hlinkClick r:id="" action="ppaction://media"/>
            <a:extLst>
              <a:ext uri="{FF2B5EF4-FFF2-40B4-BE49-F238E27FC236}">
                <a16:creationId xmlns:a16="http://schemas.microsoft.com/office/drawing/2014/main" id="{225EDFAE-98EC-9DE0-D971-049C00B3E2D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76159" y="3419476"/>
            <a:ext cx="38095" cy="1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722442"/>
      </p:ext>
    </p:extLst>
  </p:cSld>
  <p:clrMapOvr>
    <a:masterClrMapping/>
  </p:clrMapOvr>
  <p:transition spd="slow">
    <p:blinds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F109-206B-74A8-7949-4EBFC9870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F60139-863B-67FC-7E04-8B3A8ED30431}"/>
              </a:ext>
            </a:extLst>
          </p:cNvPr>
          <p:cNvSpPr>
            <a:spLocks noGrp="1"/>
          </p:cNvSpPr>
          <p:nvPr>
            <p:ph type="title"/>
          </p:nvPr>
        </p:nvSpPr>
        <p:spPr>
          <a:xfrm>
            <a:off x="334566" y="9925"/>
            <a:ext cx="10971372" cy="1143000"/>
          </a:xfrm>
        </p:spPr>
        <p:txBody>
          <a:bodyPr/>
          <a:lstStyle/>
          <a:p>
            <a:pPr algn="l"/>
            <a:r>
              <a:rPr lang="vi-VN" b="1" dirty="0"/>
              <a:t>Bài 4:</a:t>
            </a:r>
            <a:endParaRPr lang="en-US" b="1" dirty="0"/>
          </a:p>
        </p:txBody>
      </p:sp>
      <p:pic>
        <p:nvPicPr>
          <p:cNvPr id="4" name="Content Placeholder 3">
            <a:extLst>
              <a:ext uri="{FF2B5EF4-FFF2-40B4-BE49-F238E27FC236}">
                <a16:creationId xmlns:a16="http://schemas.microsoft.com/office/drawing/2014/main" id="{399F89AE-1F3B-7A71-571F-65467F8E62BB}"/>
              </a:ext>
            </a:extLst>
          </p:cNvPr>
          <p:cNvPicPr>
            <a:picLocks noGrp="1" noChangeAspect="1"/>
          </p:cNvPicPr>
          <p:nvPr>
            <p:ph idx="1"/>
          </p:nvPr>
        </p:nvPicPr>
        <p:blipFill>
          <a:blip r:embed="rId2"/>
          <a:stretch>
            <a:fillRect/>
          </a:stretch>
        </p:blipFill>
        <p:spPr>
          <a:xfrm>
            <a:off x="440321" y="980728"/>
            <a:ext cx="11750092" cy="3600400"/>
          </a:xfrm>
          <a:prstGeom prst="rect">
            <a:avLst/>
          </a:prstGeom>
        </p:spPr>
      </p:pic>
      <p:sp>
        <p:nvSpPr>
          <p:cNvPr id="5" name="Title 1">
            <a:extLst>
              <a:ext uri="{FF2B5EF4-FFF2-40B4-BE49-F238E27FC236}">
                <a16:creationId xmlns:a16="http://schemas.microsoft.com/office/drawing/2014/main" id="{C4989A10-75FE-DC3C-6FD3-65E59F39CBC4}"/>
              </a:ext>
            </a:extLst>
          </p:cNvPr>
          <p:cNvSpPr txBox="1">
            <a:spLocks/>
          </p:cNvSpPr>
          <p:nvPr/>
        </p:nvSpPr>
        <p:spPr>
          <a:xfrm>
            <a:off x="8039421" y="4408931"/>
            <a:ext cx="20162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b="1" dirty="0"/>
              <a:t>Trang</a:t>
            </a:r>
            <a:endParaRPr lang="en-US" b="1" dirty="0"/>
          </a:p>
        </p:txBody>
      </p:sp>
      <p:sp>
        <p:nvSpPr>
          <p:cNvPr id="6" name="Title 1">
            <a:extLst>
              <a:ext uri="{FF2B5EF4-FFF2-40B4-BE49-F238E27FC236}">
                <a16:creationId xmlns:a16="http://schemas.microsoft.com/office/drawing/2014/main" id="{4B14D18E-0307-B87D-509F-57D9231B830A}"/>
              </a:ext>
            </a:extLst>
          </p:cNvPr>
          <p:cNvSpPr txBox="1">
            <a:spLocks/>
          </p:cNvSpPr>
          <p:nvPr/>
        </p:nvSpPr>
        <p:spPr>
          <a:xfrm>
            <a:off x="10055645" y="4408931"/>
            <a:ext cx="20162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4000" b="1" dirty="0"/>
              <a:t>Nguyên</a:t>
            </a:r>
            <a:endParaRPr lang="en-US" sz="4000" b="1" dirty="0"/>
          </a:p>
        </p:txBody>
      </p:sp>
      <p:cxnSp>
        <p:nvCxnSpPr>
          <p:cNvPr id="7" name="Straight Arrow Connector 6">
            <a:extLst>
              <a:ext uri="{FF2B5EF4-FFF2-40B4-BE49-F238E27FC236}">
                <a16:creationId xmlns:a16="http://schemas.microsoft.com/office/drawing/2014/main" id="{8B431AE2-CE03-3EEE-5342-68E86FEFE453}"/>
              </a:ext>
            </a:extLst>
          </p:cNvPr>
          <p:cNvCxnSpPr>
            <a:cxnSpLocks/>
          </p:cNvCxnSpPr>
          <p:nvPr/>
        </p:nvCxnSpPr>
        <p:spPr>
          <a:xfrm flipV="1">
            <a:off x="8759502" y="3212976"/>
            <a:ext cx="1401898" cy="15841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ECF1A61-382E-62FF-0849-61E6A1040940}"/>
              </a:ext>
            </a:extLst>
          </p:cNvPr>
          <p:cNvCxnSpPr>
            <a:cxnSpLocks/>
          </p:cNvCxnSpPr>
          <p:nvPr/>
        </p:nvCxnSpPr>
        <p:spPr>
          <a:xfrm flipH="1" flipV="1">
            <a:off x="11203634" y="3429000"/>
            <a:ext cx="148154" cy="13681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7949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A536CEE9-E5E7-BBFE-C907-96C7FC8D5D6B}"/>
              </a:ext>
            </a:extLst>
          </p:cNvPr>
          <p:cNvSpPr/>
          <p:nvPr/>
        </p:nvSpPr>
        <p:spPr>
          <a:xfrm rot="11908171">
            <a:off x="1730149" y="2629004"/>
            <a:ext cx="1830150" cy="907932"/>
          </a:xfrm>
          <a:custGeom>
            <a:avLst/>
            <a:gdLst>
              <a:gd name="connsiteX0" fmla="*/ 154933 w 3601518"/>
              <a:gd name="connsiteY0" fmla="*/ 1910862 h 2892985"/>
              <a:gd name="connsiteX1" fmla="*/ 3601518 w 3601518"/>
              <a:gd name="connsiteY1" fmla="*/ 0 h 2892985"/>
              <a:gd name="connsiteX2" fmla="*/ 3601518 w 3601518"/>
              <a:gd name="connsiteY2" fmla="*/ 0 h 2892985"/>
              <a:gd name="connsiteX3" fmla="*/ 940379 w 3601518"/>
              <a:gd name="connsiteY3" fmla="*/ 1887416 h 2892985"/>
              <a:gd name="connsiteX4" fmla="*/ 49425 w 3601518"/>
              <a:gd name="connsiteY4" fmla="*/ 2790093 h 2892985"/>
              <a:gd name="connsiteX5" fmla="*/ 108041 w 3601518"/>
              <a:gd name="connsiteY5" fmla="*/ 2778370 h 2892985"/>
              <a:gd name="connsiteX6" fmla="*/ 49425 w 3601518"/>
              <a:gd name="connsiteY6" fmla="*/ 1946031 h 2892985"/>
              <a:gd name="connsiteX7" fmla="*/ 49425 w 3601518"/>
              <a:gd name="connsiteY7" fmla="*/ 1946031 h 28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518" h="2892985">
                <a:moveTo>
                  <a:pt x="154933" y="1910862"/>
                </a:moveTo>
                <a:lnTo>
                  <a:pt x="3601518" y="0"/>
                </a:lnTo>
                <a:lnTo>
                  <a:pt x="3601518" y="0"/>
                </a:lnTo>
                <a:cubicBezTo>
                  <a:pt x="3157995" y="314569"/>
                  <a:pt x="1532394" y="1422401"/>
                  <a:pt x="940379" y="1887416"/>
                </a:cubicBezTo>
                <a:cubicBezTo>
                  <a:pt x="348364" y="2352431"/>
                  <a:pt x="188148" y="2641601"/>
                  <a:pt x="49425" y="2790093"/>
                </a:cubicBezTo>
                <a:cubicBezTo>
                  <a:pt x="-89298" y="2938585"/>
                  <a:pt x="108041" y="2919047"/>
                  <a:pt x="108041" y="2778370"/>
                </a:cubicBezTo>
                <a:cubicBezTo>
                  <a:pt x="108041" y="2637693"/>
                  <a:pt x="49425" y="1946031"/>
                  <a:pt x="49425" y="1946031"/>
                </a:cubicBezTo>
                <a:lnTo>
                  <a:pt x="49425" y="1946031"/>
                </a:lnTo>
              </a:path>
            </a:pathLst>
          </a:custGeom>
          <a:solidFill>
            <a:srgbClr val="CC0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6" name="Freeform 35">
            <a:extLst>
              <a:ext uri="{FF2B5EF4-FFF2-40B4-BE49-F238E27FC236}">
                <a16:creationId xmlns:a16="http://schemas.microsoft.com/office/drawing/2014/main" id="{37195F6B-0DD3-371B-6CCE-1DE63891079F}"/>
              </a:ext>
            </a:extLst>
          </p:cNvPr>
          <p:cNvSpPr/>
          <p:nvPr/>
        </p:nvSpPr>
        <p:spPr>
          <a:xfrm rot="9980183">
            <a:off x="1960308" y="3702014"/>
            <a:ext cx="1831736" cy="907932"/>
          </a:xfrm>
          <a:custGeom>
            <a:avLst/>
            <a:gdLst>
              <a:gd name="connsiteX0" fmla="*/ 154933 w 3601518"/>
              <a:gd name="connsiteY0" fmla="*/ 1910862 h 2892985"/>
              <a:gd name="connsiteX1" fmla="*/ 3601518 w 3601518"/>
              <a:gd name="connsiteY1" fmla="*/ 0 h 2892985"/>
              <a:gd name="connsiteX2" fmla="*/ 3601518 w 3601518"/>
              <a:gd name="connsiteY2" fmla="*/ 0 h 2892985"/>
              <a:gd name="connsiteX3" fmla="*/ 940379 w 3601518"/>
              <a:gd name="connsiteY3" fmla="*/ 1887416 h 2892985"/>
              <a:gd name="connsiteX4" fmla="*/ 49425 w 3601518"/>
              <a:gd name="connsiteY4" fmla="*/ 2790093 h 2892985"/>
              <a:gd name="connsiteX5" fmla="*/ 108041 w 3601518"/>
              <a:gd name="connsiteY5" fmla="*/ 2778370 h 2892985"/>
              <a:gd name="connsiteX6" fmla="*/ 49425 w 3601518"/>
              <a:gd name="connsiteY6" fmla="*/ 1946031 h 2892985"/>
              <a:gd name="connsiteX7" fmla="*/ 49425 w 3601518"/>
              <a:gd name="connsiteY7" fmla="*/ 1946031 h 28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518" h="2892985">
                <a:moveTo>
                  <a:pt x="154933" y="1910862"/>
                </a:moveTo>
                <a:lnTo>
                  <a:pt x="3601518" y="0"/>
                </a:lnTo>
                <a:lnTo>
                  <a:pt x="3601518" y="0"/>
                </a:lnTo>
                <a:cubicBezTo>
                  <a:pt x="3157995" y="314569"/>
                  <a:pt x="1532394" y="1422401"/>
                  <a:pt x="940379" y="1887416"/>
                </a:cubicBezTo>
                <a:cubicBezTo>
                  <a:pt x="348364" y="2352431"/>
                  <a:pt x="188148" y="2641601"/>
                  <a:pt x="49425" y="2790093"/>
                </a:cubicBezTo>
                <a:cubicBezTo>
                  <a:pt x="-89298" y="2938585"/>
                  <a:pt x="108041" y="2919047"/>
                  <a:pt x="108041" y="2778370"/>
                </a:cubicBezTo>
                <a:cubicBezTo>
                  <a:pt x="108041" y="2637693"/>
                  <a:pt x="49425" y="1946031"/>
                  <a:pt x="49425" y="1946031"/>
                </a:cubicBezTo>
                <a:lnTo>
                  <a:pt x="49425" y="1946031"/>
                </a:lnTo>
              </a:path>
            </a:pathLst>
          </a:custGeom>
          <a:solidFill>
            <a:srgbClr val="0033CC"/>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5" name="Freeform 24">
            <a:extLst>
              <a:ext uri="{FF2B5EF4-FFF2-40B4-BE49-F238E27FC236}">
                <a16:creationId xmlns:a16="http://schemas.microsoft.com/office/drawing/2014/main" id="{84CB67D3-B5E7-C5F1-E4FA-61DD9EB681BF}"/>
              </a:ext>
            </a:extLst>
          </p:cNvPr>
          <p:cNvSpPr/>
          <p:nvPr/>
        </p:nvSpPr>
        <p:spPr>
          <a:xfrm rot="13064890">
            <a:off x="1834912" y="1760755"/>
            <a:ext cx="1831736" cy="907932"/>
          </a:xfrm>
          <a:custGeom>
            <a:avLst/>
            <a:gdLst>
              <a:gd name="connsiteX0" fmla="*/ 154933 w 3601518"/>
              <a:gd name="connsiteY0" fmla="*/ 1910862 h 2892985"/>
              <a:gd name="connsiteX1" fmla="*/ 3601518 w 3601518"/>
              <a:gd name="connsiteY1" fmla="*/ 0 h 2892985"/>
              <a:gd name="connsiteX2" fmla="*/ 3601518 w 3601518"/>
              <a:gd name="connsiteY2" fmla="*/ 0 h 2892985"/>
              <a:gd name="connsiteX3" fmla="*/ 940379 w 3601518"/>
              <a:gd name="connsiteY3" fmla="*/ 1887416 h 2892985"/>
              <a:gd name="connsiteX4" fmla="*/ 49425 w 3601518"/>
              <a:gd name="connsiteY4" fmla="*/ 2790093 h 2892985"/>
              <a:gd name="connsiteX5" fmla="*/ 108041 w 3601518"/>
              <a:gd name="connsiteY5" fmla="*/ 2778370 h 2892985"/>
              <a:gd name="connsiteX6" fmla="*/ 49425 w 3601518"/>
              <a:gd name="connsiteY6" fmla="*/ 1946031 h 2892985"/>
              <a:gd name="connsiteX7" fmla="*/ 49425 w 3601518"/>
              <a:gd name="connsiteY7" fmla="*/ 1946031 h 28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518" h="2892985">
                <a:moveTo>
                  <a:pt x="154933" y="1910862"/>
                </a:moveTo>
                <a:lnTo>
                  <a:pt x="3601518" y="0"/>
                </a:lnTo>
                <a:lnTo>
                  <a:pt x="3601518" y="0"/>
                </a:lnTo>
                <a:cubicBezTo>
                  <a:pt x="3157995" y="314569"/>
                  <a:pt x="1532394" y="1422401"/>
                  <a:pt x="940379" y="1887416"/>
                </a:cubicBezTo>
                <a:cubicBezTo>
                  <a:pt x="348364" y="2352431"/>
                  <a:pt x="188148" y="2641601"/>
                  <a:pt x="49425" y="2790093"/>
                </a:cubicBezTo>
                <a:cubicBezTo>
                  <a:pt x="-89298" y="2938585"/>
                  <a:pt x="108041" y="2919047"/>
                  <a:pt x="108041" y="2778370"/>
                </a:cubicBezTo>
                <a:cubicBezTo>
                  <a:pt x="108041" y="2637693"/>
                  <a:pt x="49425" y="1946031"/>
                  <a:pt x="49425" y="1946031"/>
                </a:cubicBezTo>
                <a:lnTo>
                  <a:pt x="49425" y="1946031"/>
                </a:lnTo>
              </a:path>
            </a:pathLst>
          </a:custGeom>
          <a:solidFill>
            <a:srgbClr val="9B1581"/>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 name="Rectangle 7">
            <a:extLst>
              <a:ext uri="{FF2B5EF4-FFF2-40B4-BE49-F238E27FC236}">
                <a16:creationId xmlns:a16="http://schemas.microsoft.com/office/drawing/2014/main" id="{19BF0811-B331-3A89-0C3F-D1B71ADD8804}"/>
              </a:ext>
            </a:extLst>
          </p:cNvPr>
          <p:cNvSpPr/>
          <p:nvPr/>
        </p:nvSpPr>
        <p:spPr>
          <a:xfrm>
            <a:off x="3442839" y="2021071"/>
            <a:ext cx="2590463" cy="1936498"/>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p>
        </p:txBody>
      </p:sp>
      <p:sp>
        <p:nvSpPr>
          <p:cNvPr id="33" name="Freeform 32">
            <a:extLst>
              <a:ext uri="{FF2B5EF4-FFF2-40B4-BE49-F238E27FC236}">
                <a16:creationId xmlns:a16="http://schemas.microsoft.com/office/drawing/2014/main" id="{5AAA0846-4CD5-8637-D40E-C6077C3C2315}"/>
              </a:ext>
            </a:extLst>
          </p:cNvPr>
          <p:cNvSpPr/>
          <p:nvPr/>
        </p:nvSpPr>
        <p:spPr>
          <a:xfrm rot="2986350">
            <a:off x="7922181" y="3890903"/>
            <a:ext cx="1831736" cy="907932"/>
          </a:xfrm>
          <a:custGeom>
            <a:avLst/>
            <a:gdLst>
              <a:gd name="connsiteX0" fmla="*/ 154933 w 3601518"/>
              <a:gd name="connsiteY0" fmla="*/ 1910862 h 2892985"/>
              <a:gd name="connsiteX1" fmla="*/ 3601518 w 3601518"/>
              <a:gd name="connsiteY1" fmla="*/ 0 h 2892985"/>
              <a:gd name="connsiteX2" fmla="*/ 3601518 w 3601518"/>
              <a:gd name="connsiteY2" fmla="*/ 0 h 2892985"/>
              <a:gd name="connsiteX3" fmla="*/ 940379 w 3601518"/>
              <a:gd name="connsiteY3" fmla="*/ 1887416 h 2892985"/>
              <a:gd name="connsiteX4" fmla="*/ 49425 w 3601518"/>
              <a:gd name="connsiteY4" fmla="*/ 2790093 h 2892985"/>
              <a:gd name="connsiteX5" fmla="*/ 108041 w 3601518"/>
              <a:gd name="connsiteY5" fmla="*/ 2778370 h 2892985"/>
              <a:gd name="connsiteX6" fmla="*/ 49425 w 3601518"/>
              <a:gd name="connsiteY6" fmla="*/ 1946031 h 2892985"/>
              <a:gd name="connsiteX7" fmla="*/ 49425 w 3601518"/>
              <a:gd name="connsiteY7" fmla="*/ 1946031 h 28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518" h="2892985">
                <a:moveTo>
                  <a:pt x="154933" y="1910862"/>
                </a:moveTo>
                <a:lnTo>
                  <a:pt x="3601518" y="0"/>
                </a:lnTo>
                <a:lnTo>
                  <a:pt x="3601518" y="0"/>
                </a:lnTo>
                <a:cubicBezTo>
                  <a:pt x="3157995" y="314569"/>
                  <a:pt x="1532394" y="1422401"/>
                  <a:pt x="940379" y="1887416"/>
                </a:cubicBezTo>
                <a:cubicBezTo>
                  <a:pt x="348364" y="2352431"/>
                  <a:pt x="188148" y="2641601"/>
                  <a:pt x="49425" y="2790093"/>
                </a:cubicBezTo>
                <a:cubicBezTo>
                  <a:pt x="-89298" y="2938585"/>
                  <a:pt x="108041" y="2919047"/>
                  <a:pt x="108041" y="2778370"/>
                </a:cubicBezTo>
                <a:cubicBezTo>
                  <a:pt x="108041" y="2637693"/>
                  <a:pt x="49425" y="1946031"/>
                  <a:pt x="49425" y="1946031"/>
                </a:cubicBezTo>
                <a:lnTo>
                  <a:pt x="49425" y="1946031"/>
                </a:lnTo>
              </a:path>
            </a:pathLst>
          </a:custGeom>
          <a:solidFill>
            <a:srgbClr val="FFC00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 name="Freeform 17">
            <a:extLst>
              <a:ext uri="{FF2B5EF4-FFF2-40B4-BE49-F238E27FC236}">
                <a16:creationId xmlns:a16="http://schemas.microsoft.com/office/drawing/2014/main" id="{BFA8739D-ACE2-2542-D6E8-4AA413B90653}"/>
              </a:ext>
            </a:extLst>
          </p:cNvPr>
          <p:cNvSpPr/>
          <p:nvPr/>
        </p:nvSpPr>
        <p:spPr>
          <a:xfrm>
            <a:off x="8296782" y="1660755"/>
            <a:ext cx="1299993" cy="1226978"/>
          </a:xfrm>
          <a:custGeom>
            <a:avLst/>
            <a:gdLst>
              <a:gd name="connsiteX0" fmla="*/ 154933 w 3601518"/>
              <a:gd name="connsiteY0" fmla="*/ 1910862 h 2892985"/>
              <a:gd name="connsiteX1" fmla="*/ 3601518 w 3601518"/>
              <a:gd name="connsiteY1" fmla="*/ 0 h 2892985"/>
              <a:gd name="connsiteX2" fmla="*/ 3601518 w 3601518"/>
              <a:gd name="connsiteY2" fmla="*/ 0 h 2892985"/>
              <a:gd name="connsiteX3" fmla="*/ 940379 w 3601518"/>
              <a:gd name="connsiteY3" fmla="*/ 1887416 h 2892985"/>
              <a:gd name="connsiteX4" fmla="*/ 49425 w 3601518"/>
              <a:gd name="connsiteY4" fmla="*/ 2790093 h 2892985"/>
              <a:gd name="connsiteX5" fmla="*/ 108041 w 3601518"/>
              <a:gd name="connsiteY5" fmla="*/ 2778370 h 2892985"/>
              <a:gd name="connsiteX6" fmla="*/ 49425 w 3601518"/>
              <a:gd name="connsiteY6" fmla="*/ 1946031 h 2892985"/>
              <a:gd name="connsiteX7" fmla="*/ 49425 w 3601518"/>
              <a:gd name="connsiteY7" fmla="*/ 1946031 h 289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1518" h="2892985">
                <a:moveTo>
                  <a:pt x="154933" y="1910862"/>
                </a:moveTo>
                <a:lnTo>
                  <a:pt x="3601518" y="0"/>
                </a:lnTo>
                <a:lnTo>
                  <a:pt x="3601518" y="0"/>
                </a:lnTo>
                <a:cubicBezTo>
                  <a:pt x="3157995" y="314569"/>
                  <a:pt x="1532394" y="1422401"/>
                  <a:pt x="940379" y="1887416"/>
                </a:cubicBezTo>
                <a:cubicBezTo>
                  <a:pt x="348364" y="2352431"/>
                  <a:pt x="188148" y="2641601"/>
                  <a:pt x="49425" y="2790093"/>
                </a:cubicBezTo>
                <a:cubicBezTo>
                  <a:pt x="-89298" y="2938585"/>
                  <a:pt x="108041" y="2919047"/>
                  <a:pt x="108041" y="2778370"/>
                </a:cubicBezTo>
                <a:cubicBezTo>
                  <a:pt x="108041" y="2637693"/>
                  <a:pt x="49425" y="1946031"/>
                  <a:pt x="49425" y="1946031"/>
                </a:cubicBezTo>
                <a:lnTo>
                  <a:pt x="49425" y="1946031"/>
                </a:lnTo>
              </a:path>
            </a:pathLst>
          </a:custGeom>
          <a:solidFill>
            <a:srgbClr val="00B05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 name="Rectangle 1">
            <a:extLst>
              <a:ext uri="{FF2B5EF4-FFF2-40B4-BE49-F238E27FC236}">
                <a16:creationId xmlns:a16="http://schemas.microsoft.com/office/drawing/2014/main" id="{BC868D53-D23A-6C0C-A6A7-55E1F7203906}"/>
              </a:ext>
            </a:extLst>
          </p:cNvPr>
          <p:cNvSpPr/>
          <p:nvPr/>
        </p:nvSpPr>
        <p:spPr>
          <a:xfrm>
            <a:off x="6060286" y="2021071"/>
            <a:ext cx="2625383" cy="194125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600"/>
          </a:p>
        </p:txBody>
      </p:sp>
      <p:sp>
        <p:nvSpPr>
          <p:cNvPr id="21513" name="TextBox 2">
            <a:extLst>
              <a:ext uri="{FF2B5EF4-FFF2-40B4-BE49-F238E27FC236}">
                <a16:creationId xmlns:a16="http://schemas.microsoft.com/office/drawing/2014/main" id="{94712954-554C-75D1-9132-5BADE599C0F8}"/>
              </a:ext>
            </a:extLst>
          </p:cNvPr>
          <p:cNvSpPr txBox="1">
            <a:spLocks noChangeArrowheads="1"/>
          </p:cNvSpPr>
          <p:nvPr/>
        </p:nvSpPr>
        <p:spPr bwMode="auto">
          <a:xfrm>
            <a:off x="3465061" y="2700433"/>
            <a:ext cx="2652367" cy="58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b="1"/>
              <a:t>Một phần hai </a:t>
            </a:r>
          </a:p>
        </p:txBody>
      </p:sp>
      <p:sp>
        <p:nvSpPr>
          <p:cNvPr id="21514" name="TextBox 2">
            <a:extLst>
              <a:ext uri="{FF2B5EF4-FFF2-40B4-BE49-F238E27FC236}">
                <a16:creationId xmlns:a16="http://schemas.microsoft.com/office/drawing/2014/main" id="{C5EFEFDD-E6DC-2D99-DFF2-EA364B1CAFB1}"/>
              </a:ext>
            </a:extLst>
          </p:cNvPr>
          <p:cNvSpPr txBox="1">
            <a:spLocks noChangeArrowheads="1"/>
          </p:cNvSpPr>
          <p:nvPr/>
        </p:nvSpPr>
        <p:spPr bwMode="auto">
          <a:xfrm>
            <a:off x="6111079" y="2667099"/>
            <a:ext cx="2522210" cy="58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b="1"/>
              <a:t>Một phần tư</a:t>
            </a:r>
          </a:p>
        </p:txBody>
      </p:sp>
      <p:sp>
        <p:nvSpPr>
          <p:cNvPr id="35" name="Rounded Rectangle 34">
            <a:extLst>
              <a:ext uri="{FF2B5EF4-FFF2-40B4-BE49-F238E27FC236}">
                <a16:creationId xmlns:a16="http://schemas.microsoft.com/office/drawing/2014/main" id="{4E5F0DFD-9089-62FF-4E68-26688DC1496A}"/>
              </a:ext>
            </a:extLst>
          </p:cNvPr>
          <p:cNvSpPr/>
          <p:nvPr/>
        </p:nvSpPr>
        <p:spPr>
          <a:xfrm>
            <a:off x="517458" y="4648041"/>
            <a:ext cx="4053947" cy="1904752"/>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ounded Rectangle 37">
            <a:extLst>
              <a:ext uri="{FF2B5EF4-FFF2-40B4-BE49-F238E27FC236}">
                <a16:creationId xmlns:a16="http://schemas.microsoft.com/office/drawing/2014/main" id="{602BE060-3B1B-A3E5-65A4-B460620B5E5C}"/>
              </a:ext>
            </a:extLst>
          </p:cNvPr>
          <p:cNvSpPr/>
          <p:nvPr/>
        </p:nvSpPr>
        <p:spPr>
          <a:xfrm>
            <a:off x="6628536" y="4495661"/>
            <a:ext cx="4615849" cy="1904752"/>
          </a:xfrm>
          <a:prstGeom prst="roundRect">
            <a:avLst/>
          </a:prstGeom>
          <a:solidFill>
            <a:schemeClr val="bg1"/>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3" name="Rectangle 28">
            <a:extLst>
              <a:ext uri="{FF2B5EF4-FFF2-40B4-BE49-F238E27FC236}">
                <a16:creationId xmlns:a16="http://schemas.microsoft.com/office/drawing/2014/main" id="{66C83E8E-F9D7-CB41-F37D-3193BBEA9C10}"/>
              </a:ext>
            </a:extLst>
          </p:cNvPr>
          <p:cNvSpPr>
            <a:spLocks noChangeArrowheads="1"/>
          </p:cNvSpPr>
          <p:nvPr/>
        </p:nvSpPr>
        <p:spPr bwMode="auto">
          <a:xfrm>
            <a:off x="1085709" y="5179785"/>
            <a:ext cx="841265" cy="839678"/>
          </a:xfrm>
          <a:prstGeom prst="rect">
            <a:avLst/>
          </a:prstGeom>
          <a:solidFill>
            <a:schemeClr val="bg1"/>
          </a:solidFill>
          <a:ln w="9525">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200" b="1">
              <a:latin typeface="Arial" panose="020B0604020202020204" pitchFamily="34" charset="0"/>
            </a:endParaRPr>
          </a:p>
        </p:txBody>
      </p:sp>
      <p:sp>
        <p:nvSpPr>
          <p:cNvPr id="3" name="Cloud 2">
            <a:extLst>
              <a:ext uri="{FF2B5EF4-FFF2-40B4-BE49-F238E27FC236}">
                <a16:creationId xmlns:a16="http://schemas.microsoft.com/office/drawing/2014/main" id="{F4D3292D-E011-0BCE-F3BC-5086FCC664B9}"/>
              </a:ext>
            </a:extLst>
          </p:cNvPr>
          <p:cNvSpPr/>
          <p:nvPr/>
        </p:nvSpPr>
        <p:spPr>
          <a:xfrm>
            <a:off x="9299952" y="592507"/>
            <a:ext cx="2680938" cy="1904752"/>
          </a:xfrm>
          <a:prstGeom prst="cloud">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5" name="Rectangle 30">
            <a:extLst>
              <a:ext uri="{FF2B5EF4-FFF2-40B4-BE49-F238E27FC236}">
                <a16:creationId xmlns:a16="http://schemas.microsoft.com/office/drawing/2014/main" id="{338E39DA-A33C-8A7C-EA52-4444FCF86D8F}"/>
              </a:ext>
            </a:extLst>
          </p:cNvPr>
          <p:cNvSpPr>
            <a:spLocks noChangeArrowheads="1"/>
          </p:cNvSpPr>
          <p:nvPr/>
        </p:nvSpPr>
        <p:spPr bwMode="auto">
          <a:xfrm>
            <a:off x="1085709" y="5179785"/>
            <a:ext cx="430157" cy="839678"/>
          </a:xfrm>
          <a:prstGeom prst="rect">
            <a:avLst/>
          </a:prstGeom>
          <a:solidFill>
            <a:srgbClr val="FF0000"/>
          </a:solidFill>
          <a:ln w="9525">
            <a:solidFill>
              <a:srgbClr val="0000FF"/>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200" b="1">
              <a:latin typeface="Arial" panose="020B0604020202020204" pitchFamily="34" charset="0"/>
            </a:endParaRPr>
          </a:p>
        </p:txBody>
      </p:sp>
      <p:sp>
        <p:nvSpPr>
          <p:cNvPr id="30" name="Rectangle 33">
            <a:extLst>
              <a:ext uri="{FF2B5EF4-FFF2-40B4-BE49-F238E27FC236}">
                <a16:creationId xmlns:a16="http://schemas.microsoft.com/office/drawing/2014/main" id="{BDDD4F49-6FCA-40C7-8966-D06F2B229348}"/>
              </a:ext>
            </a:extLst>
          </p:cNvPr>
          <p:cNvSpPr>
            <a:spLocks noChangeArrowheads="1"/>
          </p:cNvSpPr>
          <p:nvPr/>
        </p:nvSpPr>
        <p:spPr bwMode="auto">
          <a:xfrm flipH="1">
            <a:off x="10323756" y="1067108"/>
            <a:ext cx="457140" cy="91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vi-VN" sz="4800" b="1">
                <a:latin typeface="VNI-Times" pitchFamily="2" charset="0"/>
              </a:rPr>
              <a:t>1</a:t>
            </a:r>
          </a:p>
          <a:p>
            <a:pPr algn="ctr"/>
            <a:r>
              <a:rPr lang="en-US" altLang="vi-VN" sz="4800" b="1">
                <a:latin typeface="VNI-Times" pitchFamily="2" charset="0"/>
              </a:rPr>
              <a:t>4</a:t>
            </a:r>
          </a:p>
        </p:txBody>
      </p:sp>
      <p:sp>
        <p:nvSpPr>
          <p:cNvPr id="31" name="Line 36">
            <a:extLst>
              <a:ext uri="{FF2B5EF4-FFF2-40B4-BE49-F238E27FC236}">
                <a16:creationId xmlns:a16="http://schemas.microsoft.com/office/drawing/2014/main" id="{50612264-B0B6-EBF7-A513-DDFCF6609159}"/>
              </a:ext>
            </a:extLst>
          </p:cNvPr>
          <p:cNvSpPr>
            <a:spLocks noChangeShapeType="1"/>
          </p:cNvSpPr>
          <p:nvPr/>
        </p:nvSpPr>
        <p:spPr bwMode="auto">
          <a:xfrm>
            <a:off x="10285660" y="1581391"/>
            <a:ext cx="53333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Cloud 36">
            <a:extLst>
              <a:ext uri="{FF2B5EF4-FFF2-40B4-BE49-F238E27FC236}">
                <a16:creationId xmlns:a16="http://schemas.microsoft.com/office/drawing/2014/main" id="{75993269-3C99-A213-7991-4B68C18BED42}"/>
              </a:ext>
            </a:extLst>
          </p:cNvPr>
          <p:cNvSpPr/>
          <p:nvPr/>
        </p:nvSpPr>
        <p:spPr>
          <a:xfrm>
            <a:off x="0" y="2424244"/>
            <a:ext cx="2533320" cy="1769832"/>
          </a:xfrm>
          <a:prstGeom prst="cloud">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19" name="TextBox 2">
            <a:extLst>
              <a:ext uri="{FF2B5EF4-FFF2-40B4-BE49-F238E27FC236}">
                <a16:creationId xmlns:a16="http://schemas.microsoft.com/office/drawing/2014/main" id="{3F847A89-564A-7895-4843-78A406FF0945}"/>
              </a:ext>
            </a:extLst>
          </p:cNvPr>
          <p:cNvSpPr txBox="1">
            <a:spLocks noChangeArrowheads="1"/>
          </p:cNvSpPr>
          <p:nvPr/>
        </p:nvSpPr>
        <p:spPr bwMode="auto">
          <a:xfrm>
            <a:off x="238094" y="2873448"/>
            <a:ext cx="2057132" cy="7079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en-US" altLang="en-US" sz="4000" b="1"/>
              <a:t>Một nửa</a:t>
            </a:r>
          </a:p>
        </p:txBody>
      </p:sp>
      <p:sp>
        <p:nvSpPr>
          <p:cNvPr id="49" name="AutoShape 29">
            <a:extLst>
              <a:ext uri="{FF2B5EF4-FFF2-40B4-BE49-F238E27FC236}">
                <a16:creationId xmlns:a16="http://schemas.microsoft.com/office/drawing/2014/main" id="{6B117351-7028-5F17-6F2E-15F7C037CCEC}"/>
              </a:ext>
            </a:extLst>
          </p:cNvPr>
          <p:cNvSpPr>
            <a:spLocks noChangeArrowheads="1"/>
          </p:cNvSpPr>
          <p:nvPr/>
        </p:nvSpPr>
        <p:spPr bwMode="auto">
          <a:xfrm>
            <a:off x="8341227" y="4921056"/>
            <a:ext cx="1219041" cy="1185709"/>
          </a:xfrm>
          <a:prstGeom prst="flowChartOr">
            <a:avLst/>
          </a:prstGeom>
          <a:solidFill>
            <a:srgbClr val="FFFFFF"/>
          </a:solidFill>
          <a:ln w="38100">
            <a:solidFill>
              <a:srgbClr val="000099"/>
            </a:solidFill>
            <a:round/>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en-US"/>
          </a:p>
        </p:txBody>
      </p:sp>
      <p:sp>
        <p:nvSpPr>
          <p:cNvPr id="50" name="PubPieSlice">
            <a:extLst>
              <a:ext uri="{FF2B5EF4-FFF2-40B4-BE49-F238E27FC236}">
                <a16:creationId xmlns:a16="http://schemas.microsoft.com/office/drawing/2014/main" id="{84B8EA19-9F75-5481-F762-B19E6118D8C4}"/>
              </a:ext>
            </a:extLst>
          </p:cNvPr>
          <p:cNvSpPr>
            <a:spLocks noEditPoints="1" noChangeArrowheads="1"/>
          </p:cNvSpPr>
          <p:nvPr/>
        </p:nvSpPr>
        <p:spPr bwMode="auto">
          <a:xfrm>
            <a:off x="8341227" y="4911532"/>
            <a:ext cx="1219041" cy="1185709"/>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10800" y="21600"/>
                </a:moveTo>
                <a:cubicBezTo>
                  <a:pt x="16764" y="21599"/>
                  <a:pt x="21600" y="16764"/>
                  <a:pt x="21600" y="10800"/>
                </a:cubicBezTo>
                <a:lnTo>
                  <a:pt x="10800" y="10800"/>
                </a:lnTo>
                <a:lnTo>
                  <a:pt x="10800" y="21600"/>
                </a:lnTo>
                <a:close/>
              </a:path>
            </a:pathLst>
          </a:custGeom>
          <a:solidFill>
            <a:srgbClr val="0070C0"/>
          </a:solidFill>
          <a:ln w="38100">
            <a:solidFill>
              <a:srgbClr val="0000FF"/>
            </a:solidFill>
            <a:miter lim="800000"/>
            <a:headEnd/>
            <a:tailEnd/>
          </a:ln>
        </p:spPr>
        <p:txBody>
          <a:bodyPr/>
          <a:lstStyle/>
          <a:p>
            <a:endParaRPr lang="en-US"/>
          </a:p>
        </p:txBody>
      </p:sp>
      <p:sp>
        <p:nvSpPr>
          <p:cNvPr id="51" name="Rectangle 5">
            <a:extLst>
              <a:ext uri="{FF2B5EF4-FFF2-40B4-BE49-F238E27FC236}">
                <a16:creationId xmlns:a16="http://schemas.microsoft.com/office/drawing/2014/main" id="{C67363F6-E2BD-76ED-0E32-EAEE87C02C94}"/>
              </a:ext>
            </a:extLst>
          </p:cNvPr>
          <p:cNvSpPr>
            <a:spLocks noChangeArrowheads="1"/>
          </p:cNvSpPr>
          <p:nvPr/>
        </p:nvSpPr>
        <p:spPr bwMode="auto">
          <a:xfrm>
            <a:off x="6780917" y="4954390"/>
            <a:ext cx="1142851" cy="1141263"/>
          </a:xfrm>
          <a:prstGeom prst="rect">
            <a:avLst/>
          </a:prstGeom>
          <a:solidFill>
            <a:srgbClr val="FFFFFF"/>
          </a:solidFill>
          <a:ln w="38100">
            <a:solidFill>
              <a:srgbClr val="000099"/>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en-US"/>
          </a:p>
        </p:txBody>
      </p:sp>
      <p:sp>
        <p:nvSpPr>
          <p:cNvPr id="52" name="Rectangle 28">
            <a:extLst>
              <a:ext uri="{FF2B5EF4-FFF2-40B4-BE49-F238E27FC236}">
                <a16:creationId xmlns:a16="http://schemas.microsoft.com/office/drawing/2014/main" id="{8FDE11EA-3CA0-277B-D01D-947C3EC32960}"/>
              </a:ext>
            </a:extLst>
          </p:cNvPr>
          <p:cNvSpPr>
            <a:spLocks noChangeArrowheads="1"/>
          </p:cNvSpPr>
          <p:nvPr/>
        </p:nvSpPr>
        <p:spPr bwMode="auto">
          <a:xfrm>
            <a:off x="6780917" y="4954390"/>
            <a:ext cx="609521" cy="565076"/>
          </a:xfrm>
          <a:prstGeom prst="rect">
            <a:avLst/>
          </a:prstGeom>
          <a:solidFill>
            <a:srgbClr val="0070C0"/>
          </a:solidFill>
          <a:ln w="38100">
            <a:solidFill>
              <a:srgbClr val="000099"/>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vi-VN" altLang="en-US"/>
          </a:p>
        </p:txBody>
      </p:sp>
      <p:sp>
        <p:nvSpPr>
          <p:cNvPr id="34" name="Line 13">
            <a:extLst>
              <a:ext uri="{FF2B5EF4-FFF2-40B4-BE49-F238E27FC236}">
                <a16:creationId xmlns:a16="http://schemas.microsoft.com/office/drawing/2014/main" id="{6CC548C2-4902-FBBC-C80E-CD5FBDFDD64F}"/>
              </a:ext>
            </a:extLst>
          </p:cNvPr>
          <p:cNvSpPr>
            <a:spLocks noChangeShapeType="1"/>
          </p:cNvSpPr>
          <p:nvPr/>
        </p:nvSpPr>
        <p:spPr bwMode="auto">
          <a:xfrm>
            <a:off x="7384088" y="4954389"/>
            <a:ext cx="0" cy="1142851"/>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4">
            <a:extLst>
              <a:ext uri="{FF2B5EF4-FFF2-40B4-BE49-F238E27FC236}">
                <a16:creationId xmlns:a16="http://schemas.microsoft.com/office/drawing/2014/main" id="{FFC02B22-31B3-FBB6-694D-9F443FD0D820}"/>
              </a:ext>
            </a:extLst>
          </p:cNvPr>
          <p:cNvSpPr>
            <a:spLocks noChangeShapeType="1"/>
          </p:cNvSpPr>
          <p:nvPr/>
        </p:nvSpPr>
        <p:spPr bwMode="auto">
          <a:xfrm>
            <a:off x="6817425" y="5521053"/>
            <a:ext cx="1142851" cy="0"/>
          </a:xfrm>
          <a:prstGeom prst="line">
            <a:avLst/>
          </a:prstGeom>
          <a:noFill/>
          <a:ln w="381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 name="Group 37">
            <a:extLst>
              <a:ext uri="{FF2B5EF4-FFF2-40B4-BE49-F238E27FC236}">
                <a16:creationId xmlns:a16="http://schemas.microsoft.com/office/drawing/2014/main" id="{007F5CB4-779B-49D8-EA7D-EDE8838DE3FA}"/>
              </a:ext>
            </a:extLst>
          </p:cNvPr>
          <p:cNvGrpSpPr>
            <a:grpSpLocks/>
          </p:cNvGrpSpPr>
          <p:nvPr/>
        </p:nvGrpSpPr>
        <p:grpSpPr bwMode="auto">
          <a:xfrm>
            <a:off x="2152369" y="5108357"/>
            <a:ext cx="1842848" cy="911106"/>
            <a:chOff x="2361042" y="2619374"/>
            <a:chExt cx="3663426" cy="1700314"/>
          </a:xfrm>
        </p:grpSpPr>
        <p:grpSp>
          <p:nvGrpSpPr>
            <p:cNvPr id="21538" name="Group 35">
              <a:extLst>
                <a:ext uri="{FF2B5EF4-FFF2-40B4-BE49-F238E27FC236}">
                  <a16:creationId xmlns:a16="http://schemas.microsoft.com/office/drawing/2014/main" id="{9CEAEA18-3410-AEA9-8CBC-28D8240F0A66}"/>
                </a:ext>
              </a:extLst>
            </p:cNvPr>
            <p:cNvGrpSpPr>
              <a:grpSpLocks/>
            </p:cNvGrpSpPr>
            <p:nvPr/>
          </p:nvGrpSpPr>
          <p:grpSpPr bwMode="auto">
            <a:xfrm>
              <a:off x="2361042" y="2619374"/>
              <a:ext cx="3663426" cy="1700314"/>
              <a:chOff x="2302632" y="2620140"/>
              <a:chExt cx="3560002" cy="1699952"/>
            </a:xfrm>
          </p:grpSpPr>
          <p:sp>
            <p:nvSpPr>
              <p:cNvPr id="21540" name="Oval 40">
                <a:extLst>
                  <a:ext uri="{FF2B5EF4-FFF2-40B4-BE49-F238E27FC236}">
                    <a16:creationId xmlns:a16="http://schemas.microsoft.com/office/drawing/2014/main" id="{298FD0E1-7428-4ABC-D2A7-31C1332022B8}"/>
                  </a:ext>
                </a:extLst>
              </p:cNvPr>
              <p:cNvSpPr>
                <a:spLocks noChangeArrowheads="1"/>
              </p:cNvSpPr>
              <p:nvPr/>
            </p:nvSpPr>
            <p:spPr bwMode="auto">
              <a:xfrm>
                <a:off x="4253385" y="2620140"/>
                <a:ext cx="1609249" cy="1655645"/>
              </a:xfrm>
              <a:prstGeom prst="ellipse">
                <a:avLst/>
              </a:prstGeom>
              <a:solidFill>
                <a:schemeClr val="bg1"/>
              </a:solidFill>
              <a:ln w="9525">
                <a:solidFill>
                  <a:schemeClr val="tx1"/>
                </a:solidFill>
                <a:round/>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800" b="1">
                  <a:latin typeface="Arial" panose="020B0604020202020204" pitchFamily="34" charset="0"/>
                </a:endParaRPr>
              </a:p>
            </p:txBody>
          </p:sp>
          <p:sp>
            <p:nvSpPr>
              <p:cNvPr id="21541" name="AutoShape 37">
                <a:extLst>
                  <a:ext uri="{FF2B5EF4-FFF2-40B4-BE49-F238E27FC236}">
                    <a16:creationId xmlns:a16="http://schemas.microsoft.com/office/drawing/2014/main" id="{E2877EDA-0865-F03E-3B26-9023B93BF62C}"/>
                  </a:ext>
                </a:extLst>
              </p:cNvPr>
              <p:cNvSpPr>
                <a:spLocks noChangeArrowheads="1"/>
              </p:cNvSpPr>
              <p:nvPr/>
            </p:nvSpPr>
            <p:spPr bwMode="auto">
              <a:xfrm>
                <a:off x="2302632" y="2738866"/>
                <a:ext cx="1828801" cy="1581226"/>
              </a:xfrm>
              <a:prstGeom prst="triangle">
                <a:avLst>
                  <a:gd name="adj" fmla="val 50000"/>
                </a:avLst>
              </a:prstGeom>
              <a:solidFill>
                <a:schemeClr val="bg1"/>
              </a:solidFill>
              <a:ln w="9525">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800" b="1">
                  <a:latin typeface="Arial" panose="020B0604020202020204" pitchFamily="34" charset="0"/>
                </a:endParaRPr>
              </a:p>
            </p:txBody>
          </p:sp>
          <p:sp>
            <p:nvSpPr>
              <p:cNvPr id="21542" name="AutoShape 39">
                <a:extLst>
                  <a:ext uri="{FF2B5EF4-FFF2-40B4-BE49-F238E27FC236}">
                    <a16:creationId xmlns:a16="http://schemas.microsoft.com/office/drawing/2014/main" id="{4D5B2033-3624-8589-B37B-82C3AA3694E6}"/>
                  </a:ext>
                </a:extLst>
              </p:cNvPr>
              <p:cNvSpPr>
                <a:spLocks noChangeArrowheads="1"/>
              </p:cNvSpPr>
              <p:nvPr/>
            </p:nvSpPr>
            <p:spPr bwMode="auto">
              <a:xfrm rot="-5400000">
                <a:off x="1978576" y="3065761"/>
                <a:ext cx="1578387" cy="930275"/>
              </a:xfrm>
              <a:prstGeom prst="rtTriangle">
                <a:avLst/>
              </a:prstGeom>
              <a:solidFill>
                <a:srgbClr val="FF0000"/>
              </a:solidFill>
              <a:ln w="9525">
                <a:solidFill>
                  <a:schemeClr val="tx1"/>
                </a:solidFill>
                <a:miter lim="800000"/>
                <a:headEnd/>
                <a:tailEnd/>
              </a:ln>
            </p:spPr>
            <p:txBody>
              <a:bodyPr vert="eaVert"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800" b="1">
                  <a:latin typeface="Arial" panose="020B0604020202020204" pitchFamily="34" charset="0"/>
                </a:endParaRPr>
              </a:p>
            </p:txBody>
          </p:sp>
        </p:grpSp>
        <p:sp>
          <p:nvSpPr>
            <p:cNvPr id="55" name="Chord 54">
              <a:extLst>
                <a:ext uri="{FF2B5EF4-FFF2-40B4-BE49-F238E27FC236}">
                  <a16:creationId xmlns:a16="http://schemas.microsoft.com/office/drawing/2014/main" id="{6C76D53B-EF2E-79AE-58F1-9671C5723D43}"/>
                </a:ext>
              </a:extLst>
            </p:cNvPr>
            <p:cNvSpPr/>
            <p:nvPr/>
          </p:nvSpPr>
          <p:spPr bwMode="auto">
            <a:xfrm>
              <a:off x="4371036" y="2625298"/>
              <a:ext cx="1653432" cy="1655882"/>
            </a:xfrm>
            <a:prstGeom prst="chord">
              <a:avLst>
                <a:gd name="adj1" fmla="val 2700000"/>
                <a:gd name="adj2" fmla="val 13668562"/>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1" hangingPunct="1">
                <a:defRPr/>
              </a:pPr>
              <a:endParaRPr lang="vi-VN" b="1">
                <a:latin typeface="Arial" charset="0"/>
              </a:endParaRPr>
            </a:p>
          </p:txBody>
        </p:sp>
      </p:grpSp>
      <p:sp>
        <p:nvSpPr>
          <p:cNvPr id="59" name="Cloud 58">
            <a:extLst>
              <a:ext uri="{FF2B5EF4-FFF2-40B4-BE49-F238E27FC236}">
                <a16:creationId xmlns:a16="http://schemas.microsoft.com/office/drawing/2014/main" id="{61A0A25A-614C-2DB4-A51B-BAA113627EA5}"/>
              </a:ext>
            </a:extLst>
          </p:cNvPr>
          <p:cNvSpPr/>
          <p:nvPr/>
        </p:nvSpPr>
        <p:spPr>
          <a:xfrm>
            <a:off x="228570" y="229017"/>
            <a:ext cx="2647605" cy="1904752"/>
          </a:xfrm>
          <a:prstGeom prst="cloud">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33">
            <a:extLst>
              <a:ext uri="{FF2B5EF4-FFF2-40B4-BE49-F238E27FC236}">
                <a16:creationId xmlns:a16="http://schemas.microsoft.com/office/drawing/2014/main" id="{306749C4-0BBD-7F69-92D2-C47F765666D4}"/>
              </a:ext>
            </a:extLst>
          </p:cNvPr>
          <p:cNvSpPr>
            <a:spLocks noChangeArrowheads="1"/>
          </p:cNvSpPr>
          <p:nvPr/>
        </p:nvSpPr>
        <p:spPr bwMode="auto">
          <a:xfrm flipH="1">
            <a:off x="1257136" y="533777"/>
            <a:ext cx="457140" cy="91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en-US" altLang="vi-VN" sz="4800" b="1">
                <a:latin typeface="VNI-Times" pitchFamily="2" charset="0"/>
              </a:rPr>
              <a:t>1</a:t>
            </a:r>
          </a:p>
          <a:p>
            <a:pPr algn="ctr"/>
            <a:r>
              <a:rPr lang="en-US" altLang="vi-VN" sz="4800" b="1">
                <a:latin typeface="VNI-Times" pitchFamily="2" charset="0"/>
              </a:rPr>
              <a:t>2</a:t>
            </a:r>
          </a:p>
        </p:txBody>
      </p:sp>
      <p:sp>
        <p:nvSpPr>
          <p:cNvPr id="61" name="Line 36">
            <a:extLst>
              <a:ext uri="{FF2B5EF4-FFF2-40B4-BE49-F238E27FC236}">
                <a16:creationId xmlns:a16="http://schemas.microsoft.com/office/drawing/2014/main" id="{24CDB4BB-E0E3-F7A6-D13A-B84675F2A94C}"/>
              </a:ext>
            </a:extLst>
          </p:cNvPr>
          <p:cNvSpPr>
            <a:spLocks noChangeShapeType="1"/>
          </p:cNvSpPr>
          <p:nvPr/>
        </p:nvSpPr>
        <p:spPr bwMode="auto">
          <a:xfrm>
            <a:off x="1219041" y="1048060"/>
            <a:ext cx="533331"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Rectangle 28">
            <a:extLst>
              <a:ext uri="{FF2B5EF4-FFF2-40B4-BE49-F238E27FC236}">
                <a16:creationId xmlns:a16="http://schemas.microsoft.com/office/drawing/2014/main" id="{2C943E62-8976-CB2B-9D5D-6A3A9BF72E57}"/>
              </a:ext>
            </a:extLst>
          </p:cNvPr>
          <p:cNvSpPr>
            <a:spLocks noChangeArrowheads="1"/>
          </p:cNvSpPr>
          <p:nvPr/>
        </p:nvSpPr>
        <p:spPr bwMode="auto">
          <a:xfrm>
            <a:off x="9749155" y="4952802"/>
            <a:ext cx="687298" cy="1153963"/>
          </a:xfrm>
          <a:prstGeom prst="rect">
            <a:avLst/>
          </a:prstGeom>
          <a:solidFill>
            <a:schemeClr val="bg1"/>
          </a:solidFill>
          <a:ln w="9525">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200" b="1">
              <a:latin typeface="Arial" panose="020B0604020202020204" pitchFamily="34" charset="0"/>
            </a:endParaRPr>
          </a:p>
        </p:txBody>
      </p:sp>
      <p:sp>
        <p:nvSpPr>
          <p:cNvPr id="41" name="Rectangle 30">
            <a:extLst>
              <a:ext uri="{FF2B5EF4-FFF2-40B4-BE49-F238E27FC236}">
                <a16:creationId xmlns:a16="http://schemas.microsoft.com/office/drawing/2014/main" id="{93A4087D-89BC-8A54-A1CB-256E973FDF26}"/>
              </a:ext>
            </a:extLst>
          </p:cNvPr>
          <p:cNvSpPr>
            <a:spLocks noChangeArrowheads="1"/>
          </p:cNvSpPr>
          <p:nvPr/>
        </p:nvSpPr>
        <p:spPr bwMode="auto">
          <a:xfrm>
            <a:off x="9749155" y="4952802"/>
            <a:ext cx="350792" cy="1153963"/>
          </a:xfrm>
          <a:prstGeom prst="rect">
            <a:avLst/>
          </a:prstGeom>
          <a:solidFill>
            <a:srgbClr val="0070C0"/>
          </a:solidFill>
          <a:ln w="9525">
            <a:solidFill>
              <a:srgbClr val="0000FF"/>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200" b="1">
              <a:latin typeface="Arial" panose="020B0604020202020204" pitchFamily="34" charset="0"/>
            </a:endParaRPr>
          </a:p>
        </p:txBody>
      </p:sp>
      <p:sp>
        <p:nvSpPr>
          <p:cNvPr id="42" name="Rectangle 28">
            <a:extLst>
              <a:ext uri="{FF2B5EF4-FFF2-40B4-BE49-F238E27FC236}">
                <a16:creationId xmlns:a16="http://schemas.microsoft.com/office/drawing/2014/main" id="{FFA8910A-6B62-67FE-6C3E-6C78200E809C}"/>
              </a:ext>
            </a:extLst>
          </p:cNvPr>
          <p:cNvSpPr>
            <a:spLocks noChangeArrowheads="1"/>
          </p:cNvSpPr>
          <p:nvPr/>
        </p:nvSpPr>
        <p:spPr bwMode="auto">
          <a:xfrm>
            <a:off x="10436454" y="4952802"/>
            <a:ext cx="688885" cy="1153963"/>
          </a:xfrm>
          <a:prstGeom prst="rect">
            <a:avLst/>
          </a:prstGeom>
          <a:solidFill>
            <a:schemeClr val="bg1"/>
          </a:solidFill>
          <a:ln w="9525">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eaLnBrk="1" hangingPunct="1"/>
            <a:endParaRPr lang="vi-VN" altLang="en-US" sz="1200" b="1">
              <a:latin typeface="Arial" panose="020B0604020202020204" pitchFamily="34" charset="0"/>
            </a:endParaRPr>
          </a:p>
        </p:txBody>
      </p:sp>
      <p:cxnSp>
        <p:nvCxnSpPr>
          <p:cNvPr id="5" name="Straight Connector 4">
            <a:extLst>
              <a:ext uri="{FF2B5EF4-FFF2-40B4-BE49-F238E27FC236}">
                <a16:creationId xmlns:a16="http://schemas.microsoft.com/office/drawing/2014/main" id="{EA5481CA-6DAE-0236-E6F3-14D60578E8DB}"/>
              </a:ext>
            </a:extLst>
          </p:cNvPr>
          <p:cNvCxnSpPr>
            <a:stCxn id="42" idx="0"/>
          </p:cNvCxnSpPr>
          <p:nvPr/>
        </p:nvCxnSpPr>
        <p:spPr>
          <a:xfrm>
            <a:off x="10780896" y="4952802"/>
            <a:ext cx="0" cy="1153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nodeType="with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719"/>
                                        </p:tgtEl>
                                        <p:attrNameLst>
                                          <p:attrName>style.visibility</p:attrName>
                                        </p:attrNameLst>
                                      </p:cBhvr>
                                      <p:to>
                                        <p:strVal val="visible"/>
                                      </p:to>
                                    </p:set>
                                    <p:animEffect transition="in" filter="fade">
                                      <p:cBhvr>
                                        <p:cTn id="38" dur="500"/>
                                        <p:tgtEl>
                                          <p:spTgt spid="29719"/>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715"/>
                                        </p:tgtEl>
                                        <p:attrNameLst>
                                          <p:attrName>style.visibility</p:attrName>
                                        </p:attrNameLst>
                                      </p:cBhvr>
                                      <p:to>
                                        <p:strVal val="visible"/>
                                      </p:to>
                                    </p:set>
                                    <p:animEffect transition="in" filter="fade">
                                      <p:cBhvr>
                                        <p:cTn id="52" dur="500"/>
                                        <p:tgtEl>
                                          <p:spTgt spid="297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713"/>
                                        </p:tgtEl>
                                        <p:attrNameLst>
                                          <p:attrName>style.visibility</p:attrName>
                                        </p:attrNameLst>
                                      </p:cBhvr>
                                      <p:to>
                                        <p:strVal val="visible"/>
                                      </p:to>
                                    </p:set>
                                    <p:animEffect transition="in" filter="fade">
                                      <p:cBhvr>
                                        <p:cTn id="55" dur="500"/>
                                        <p:tgtEl>
                                          <p:spTgt spid="29713"/>
                                        </p:tgtEl>
                                      </p:cBhvr>
                                    </p:animEffec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cTn>
                              </p:par>
                              <p:par>
                                <p:cTn id="67" presetID="10"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500"/>
                                        <p:tgtEl>
                                          <p:spTgt spid="5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fade">
                                      <p:cBhvr>
                                        <p:cTn id="78" dur="500"/>
                                        <p:tgtEl>
                                          <p:spTgt spid="5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par>
                                <p:cTn id="82" presetID="10" presetClass="entr" presetSubtype="0" fill="hold"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500"/>
                                        <p:tgtEl>
                                          <p:spTgt spid="42"/>
                                        </p:tgtEl>
                                      </p:cBhvr>
                                    </p:animEffect>
                                  </p:childTnLst>
                                </p:cTn>
                              </p:par>
                              <p:par>
                                <p:cTn id="94" presetID="10" presetClass="entr" presetSubtype="0" fill="hold"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29713" grpId="0" animBg="1"/>
      <p:bldP spid="29715" grpId="0" animBg="1"/>
      <p:bldP spid="30" grpId="0"/>
      <p:bldP spid="29719" grpId="0" animBg="1"/>
      <p:bldP spid="49" grpId="0" animBg="1"/>
      <p:bldP spid="51" grpId="0" animBg="1"/>
      <p:bldP spid="52" grpId="0" animBg="1"/>
      <p:bldP spid="60" grpId="0"/>
      <p:bldP spid="39" grpId="0" animBg="1"/>
      <p:bldP spid="4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EECCAA-849C-9C1A-A672-32833D08A5F3}"/>
              </a:ext>
            </a:extLst>
          </p:cNvPr>
          <p:cNvSpPr/>
          <p:nvPr/>
        </p:nvSpPr>
        <p:spPr>
          <a:xfrm>
            <a:off x="2024276" y="1275098"/>
            <a:ext cx="8141860" cy="3955715"/>
          </a:xfrm>
          <a:prstGeom prst="rect">
            <a:avLst/>
          </a:prstGeom>
          <a:noFill/>
        </p:spPr>
        <p:txBody>
          <a:bodyPr spcFirstLastPara="1">
            <a:prstTxWarp prst="textButton">
              <a:avLst/>
            </a:prstTxWarp>
            <a:spAutoFit/>
          </a:bodyPr>
          <a:lstStyle/>
          <a:p>
            <a:pPr algn="ctr">
              <a:defRPr/>
            </a:pPr>
            <a:r>
              <a:rPr lang="en-US" sz="8000" b="1" dirty="0">
                <a:ln w="12700" cmpd="sng">
                  <a:solidFill>
                    <a:srgbClr val="FF0000"/>
                  </a:solidFill>
                  <a:prstDash val="solid"/>
                </a:ln>
                <a:solidFill>
                  <a:srgbClr val="FF0000"/>
                </a:solidFill>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CẢM ƠN QUÝ THẦY CÔ</a:t>
            </a:r>
          </a:p>
          <a:p>
            <a:pPr algn="ctr">
              <a:defRPr/>
            </a:pPr>
            <a:r>
              <a:rPr lang="en-US" sz="8000" b="1" dirty="0">
                <a:ln w="12700" cmpd="sng">
                  <a:solidFill>
                    <a:srgbClr val="FF0000"/>
                  </a:solidFill>
                  <a:prstDash val="solid"/>
                </a:ln>
                <a:solidFill>
                  <a:srgbClr val="FF0000"/>
                </a:solidFill>
                <a:effectLst>
                  <a:outerShdw blurRad="60007" dist="310007" dir="7680000" sy="30000" kx="1300200" algn="ctr" rotWithShape="0">
                    <a:prstClr val="black">
                      <a:alpha val="32000"/>
                    </a:prstClr>
                  </a:outerShdw>
                </a:effectLst>
                <a:latin typeface="Times New Roman" panose="02020603050405020304" pitchFamily="18" charset="0"/>
                <a:cs typeface="Times New Roman" panose="02020603050405020304" pitchFamily="18" charset="0"/>
              </a:rPr>
              <a:t>ĐÃ ĐẾN DỰ TIẾT DẠY</a:t>
            </a:r>
          </a:p>
        </p:txBody>
      </p:sp>
      <p:pic>
        <p:nvPicPr>
          <p:cNvPr id="37891" name="Picture 4">
            <a:extLst>
              <a:ext uri="{FF2B5EF4-FFF2-40B4-BE49-F238E27FC236}">
                <a16:creationId xmlns:a16="http://schemas.microsoft.com/office/drawing/2014/main" id="{FF1EC16F-4C53-D591-B889-BB8FBD58FF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9606" y="3697289"/>
            <a:ext cx="57912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759467" y="1513167"/>
            <a:ext cx="5119973" cy="584699"/>
          </a:xfrm>
          <a:prstGeom prst="rect">
            <a:avLst/>
          </a:prstGeom>
          <a:noFill/>
        </p:spPr>
        <p:txBody>
          <a:bodyPr wrap="square" rtlCol="0">
            <a:prstTxWarp prst="textChevronInverted">
              <a:avLst/>
            </a:prstTxWarp>
            <a:spAutoFit/>
            <a:scene3d>
              <a:camera prst="orthographicFront"/>
              <a:lightRig rig="threePt" dir="t"/>
            </a:scene3d>
            <a:sp3d extrusionH="57150">
              <a:bevelT w="38100" h="38100"/>
            </a:sp3d>
          </a:bodyPr>
          <a:lstStyle/>
          <a:p>
            <a:pPr algn="ctr"/>
            <a:r>
              <a:rPr lang="en-US" sz="3200" b="1" dirty="0">
                <a:solidFill>
                  <a:srgbClr val="CC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 HOẠCH NÔNG SẢN</a:t>
            </a:r>
          </a:p>
        </p:txBody>
      </p:sp>
      <p:sp>
        <p:nvSpPr>
          <p:cNvPr id="5" name="TextBox 4"/>
          <p:cNvSpPr txBox="1"/>
          <p:nvPr/>
        </p:nvSpPr>
        <p:spPr>
          <a:xfrm>
            <a:off x="2759467" y="2508878"/>
            <a:ext cx="5236336" cy="1200329"/>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nhé</a:t>
            </a:r>
            <a:r>
              <a:rPr lang="en-US" sz="2400" dirty="0">
                <a:latin typeface="Times New Roman" panose="02020603050405020304" pitchFamily="18" charset="0"/>
                <a:cs typeface="Times New Roman" panose="02020603050405020304" pitchFamily="18" charset="0"/>
              </a:rPr>
              <a:t> !</a:t>
            </a:r>
          </a:p>
        </p:txBody>
      </p:sp>
      <p:sp>
        <p:nvSpPr>
          <p:cNvPr id="6" name="Rounded Rectangle 5"/>
          <p:cNvSpPr/>
          <p:nvPr/>
        </p:nvSpPr>
        <p:spPr>
          <a:xfrm>
            <a:off x="4607423" y="4079884"/>
            <a:ext cx="2011418" cy="598438"/>
          </a:xfrm>
          <a:prstGeom prst="roundRect">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CHƠI</a:t>
            </a:r>
          </a:p>
        </p:txBody>
      </p:sp>
      <p:pic>
        <p:nvPicPr>
          <p:cNvPr id="2" name="Nhạc nề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257639" y="2353631"/>
            <a:ext cx="609521" cy="609521"/>
          </a:xfrm>
          <a:prstGeom prst="rect">
            <a:avLst/>
          </a:prstGeom>
        </p:spPr>
      </p:pic>
    </p:spTree>
    <p:extLst>
      <p:ext uri="{BB962C8B-B14F-4D97-AF65-F5344CB8AC3E}">
        <p14:creationId xmlns:p14="http://schemas.microsoft.com/office/powerpoint/2010/main" val="820353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3" presetClass="emph" presetSubtype="6" repeatCount="indefinite" fill="hold" grpId="0" nodeType="withEffect">
                                  <p:stCondLst>
                                    <p:cond delay="0"/>
                                  </p:stCondLst>
                                  <p:childTnLst>
                                    <p:animClr clrSpc="hsl" dir="cw">
                                      <p:cBhvr override="childStyle">
                                        <p:cTn id="8" dur="2000" fill="hold"/>
                                        <p:tgtEl>
                                          <p:spTgt spid="4"/>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audio>
              <p:cMediaNode numSld="5">
                <p:cTn id="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7620" t="6190" r="7999" b="6572"/>
          <a:stretch/>
        </p:blipFill>
        <p:spPr>
          <a:xfrm>
            <a:off x="1525334" y="4245044"/>
            <a:ext cx="2558162" cy="2644782"/>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76" t="3290" r="2372" b="8381"/>
          <a:stretch/>
        </p:blipFill>
        <p:spPr>
          <a:xfrm rot="19422528">
            <a:off x="2096821" y="4565929"/>
            <a:ext cx="1390302" cy="1258851"/>
          </a:xfrm>
          <a:prstGeom prst="rect">
            <a:avLst/>
          </a:prstGeom>
        </p:spPr>
      </p:pic>
      <p:pic>
        <p:nvPicPr>
          <p:cNvPr id="6" name="Google Shape;157;p6"/>
          <p:cNvPicPr preferRelativeResize="0"/>
          <p:nvPr/>
        </p:nvPicPr>
        <p:blipFill rotWithShape="1">
          <a:blip r:embed="rId5">
            <a:alphaModFix/>
          </a:blip>
          <a:srcRect t="17684" b="12088"/>
          <a:stretch/>
        </p:blipFill>
        <p:spPr>
          <a:xfrm>
            <a:off x="9459378" y="4245044"/>
            <a:ext cx="1213499" cy="742391"/>
          </a:xfrm>
          <a:prstGeom prst="rect">
            <a:avLst/>
          </a:prstGeom>
          <a:noFill/>
          <a:ln>
            <a:no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76" t="3290" r="2372" b="8381"/>
          <a:stretch/>
        </p:blipFill>
        <p:spPr>
          <a:xfrm rot="19422528">
            <a:off x="2376411" y="4978090"/>
            <a:ext cx="1390302" cy="1258851"/>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2192" t="18414" r="18172" b="31162"/>
          <a:stretch/>
        </p:blipFill>
        <p:spPr>
          <a:xfrm rot="18325040">
            <a:off x="1942533" y="4966102"/>
            <a:ext cx="1207442" cy="1020927"/>
          </a:xfrm>
          <a:prstGeom prst="rect">
            <a:avLst/>
          </a:prstGeom>
          <a:scene3d>
            <a:camera prst="perspectiveAbove"/>
            <a:lightRig rig="threePt" dir="t"/>
          </a:scene3d>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2192" t="18414" r="18172" b="31162"/>
          <a:stretch/>
        </p:blipFill>
        <p:spPr>
          <a:xfrm rot="18325040">
            <a:off x="3260499" y="5388988"/>
            <a:ext cx="894368" cy="756214"/>
          </a:xfrm>
          <a:prstGeom prst="rect">
            <a:avLst/>
          </a:prstGeom>
          <a:scene3d>
            <a:camera prst="perspectiveAbove"/>
            <a:lightRig rig="threePt" dir="t"/>
          </a:scene3d>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76" t="3290" r="2372" b="8381"/>
          <a:stretch/>
        </p:blipFill>
        <p:spPr>
          <a:xfrm rot="19422528">
            <a:off x="3066076" y="5244971"/>
            <a:ext cx="874036" cy="791397"/>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9543" y="4111078"/>
            <a:ext cx="1263187" cy="1263187"/>
          </a:xfrm>
          <a:prstGeom prst="rect">
            <a:avLst/>
          </a:prstGeom>
        </p:spPr>
      </p:pic>
      <p:pic>
        <p:nvPicPr>
          <p:cNvPr id="4" name="Picture 3">
            <a:hlinkClick r:id="rId11"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6" t="3290" r="2372" b="8381"/>
          <a:stretch/>
        </p:blipFill>
        <p:spPr>
          <a:xfrm rot="19422528">
            <a:off x="5524221" y="3826057"/>
            <a:ext cx="1390302" cy="1258851"/>
          </a:xfrm>
          <a:prstGeom prst="rect">
            <a:avLst/>
          </a:prstGeom>
        </p:spPr>
      </p:pic>
      <p:pic>
        <p:nvPicPr>
          <p:cNvPr id="5" name="Picture 4">
            <a:hlinkClick r:id="rId12"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2192" t="18414" r="18172" b="31162"/>
          <a:stretch/>
        </p:blipFill>
        <p:spPr>
          <a:xfrm rot="18325040">
            <a:off x="6715198" y="3885242"/>
            <a:ext cx="1207442" cy="1020927"/>
          </a:xfrm>
          <a:prstGeom prst="rect">
            <a:avLst/>
          </a:prstGeom>
          <a:scene3d>
            <a:camera prst="perspectiveAbove"/>
            <a:lightRig rig="threePt" dir="t"/>
          </a:scene3d>
        </p:spPr>
      </p:pic>
      <p:pic>
        <p:nvPicPr>
          <p:cNvPr id="2" name="Google Shape;151;p6"/>
          <p:cNvPicPr preferRelativeResize="0"/>
          <p:nvPr/>
        </p:nvPicPr>
        <p:blipFill rotWithShape="1">
          <a:blip r:embed="rId13">
            <a:alphaModFix/>
            <a:extLst>
              <a:ext uri="{BEBA8EAE-BF5A-486C-A8C5-ECC9F3942E4B}">
                <a14:imgProps xmlns:a14="http://schemas.microsoft.com/office/drawing/2010/main">
                  <a14:imgLayer r:embed="rId14">
                    <a14:imgEffect>
                      <a14:sharpenSoften amount="50000"/>
                    </a14:imgEffect>
                    <a14:imgEffect>
                      <a14:colorTemperature colorTemp="11200"/>
                    </a14:imgEffect>
                  </a14:imgLayer>
                </a14:imgProps>
              </a:ext>
            </a:extLst>
          </a:blip>
          <a:srcRect l="15547" r="20729"/>
          <a:stretch/>
        </p:blipFill>
        <p:spPr>
          <a:xfrm>
            <a:off x="-202539" y="2327317"/>
            <a:ext cx="2535435" cy="4189067"/>
          </a:xfrm>
          <a:prstGeom prst="rect">
            <a:avLst/>
          </a:prstGeom>
          <a:noFill/>
          <a:ln>
            <a:noFill/>
          </a:ln>
        </p:spPr>
      </p:pic>
      <p:sp>
        <p:nvSpPr>
          <p:cNvPr id="16" name="Right Arrow 15">
            <a:hlinkClick r:id="rId15" action="ppaction://hlinksldjump"/>
          </p:cNvPr>
          <p:cNvSpPr/>
          <p:nvPr/>
        </p:nvSpPr>
        <p:spPr>
          <a:xfrm>
            <a:off x="5191108" y="1268760"/>
            <a:ext cx="1791088" cy="1387016"/>
          </a:xfrm>
          <a:prstGeom prst="rightArrow">
            <a:avLst/>
          </a:prstGeom>
          <a:solidFill>
            <a:schemeClr val="bg1"/>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2632" y="5316178"/>
            <a:ext cx="1263187" cy="1263187"/>
          </a:xfrm>
          <a:prstGeom prst="rect">
            <a:avLst/>
          </a:prstGeom>
        </p:spPr>
      </p:pic>
      <p:pic>
        <p:nvPicPr>
          <p:cNvPr id="19" name="Picture 18">
            <a:hlinkClick r:id="rId11" action="ppaction://hlinksldjump"/>
          </p:cNvPr>
          <p:cNvPicPr>
            <a:picLocks noChangeAspect="1"/>
          </p:cNvPicPr>
          <p:nvPr/>
        </p:nvPicPr>
        <p:blipFill rotWithShape="1">
          <a:blip r:embed="rId4" cstate="print">
            <a:extLst>
              <a:ext uri="{28A0092B-C50C-407E-A947-70E740481C1C}">
                <a14:useLocalDpi xmlns:a14="http://schemas.microsoft.com/office/drawing/2010/main" val="0"/>
              </a:ext>
            </a:extLst>
          </a:blip>
          <a:srcRect l="76" t="3290" r="2372" b="8381"/>
          <a:stretch/>
        </p:blipFill>
        <p:spPr>
          <a:xfrm rot="19422528">
            <a:off x="2007691" y="5200214"/>
            <a:ext cx="1390302" cy="1258851"/>
          </a:xfrm>
          <a:prstGeom prst="rect">
            <a:avLst/>
          </a:prstGeom>
        </p:spPr>
      </p:pic>
      <p:pic>
        <p:nvPicPr>
          <p:cNvPr id="21" name="Picture 20">
            <a:hlinkClick r:id="rId12"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l="22192" t="18414" r="18172" b="31162"/>
          <a:stretch/>
        </p:blipFill>
        <p:spPr>
          <a:xfrm rot="18325040">
            <a:off x="2692511" y="5394785"/>
            <a:ext cx="1207442" cy="1020927"/>
          </a:xfrm>
          <a:prstGeom prst="rect">
            <a:avLst/>
          </a:prstGeom>
          <a:scene3d>
            <a:camera prst="perspectiveAbove"/>
            <a:lightRig rig="threePt" dir="t"/>
          </a:scene3d>
        </p:spPr>
      </p:pic>
      <p:pic>
        <p:nvPicPr>
          <p:cNvPr id="1026" name="Picture 2" descr="Hình ảnh Vector Khoai Tây Miễn Phí Tải Về, Khoai Tây Clipart, Trái Cây Mùa  Hè, Trái Cây Nhiệt đới Vector và PNG với nền trong suốt để tải xuống miễn  phí">
            <a:hlinkClick r:id="rId16" action="ppaction://hlinksldjump"/>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1875" r="98750"/>
                    </a14:imgEffect>
                  </a14:imgLayer>
                </a14:imgProps>
              </a:ext>
              <a:ext uri="{28A0092B-C50C-407E-A947-70E740481C1C}">
                <a14:useLocalDpi xmlns:a14="http://schemas.microsoft.com/office/drawing/2010/main" val="0"/>
              </a:ext>
            </a:extLst>
          </a:blip>
          <a:srcRect l="576" r="-2767" b="24280"/>
          <a:stretch/>
        </p:blipFill>
        <p:spPr bwMode="auto">
          <a:xfrm>
            <a:off x="7706903" y="4568962"/>
            <a:ext cx="1658868" cy="1229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l="9143" t="54475" r="9333" b="5715"/>
          <a:stretch/>
        </p:blipFill>
        <p:spPr>
          <a:xfrm>
            <a:off x="1588895" y="5701975"/>
            <a:ext cx="2471543" cy="1206898"/>
          </a:xfrm>
          <a:prstGeom prst="rect">
            <a:avLst/>
          </a:prstGeom>
        </p:spPr>
      </p:pic>
    </p:spTree>
    <p:extLst>
      <p:ext uri="{BB962C8B-B14F-4D97-AF65-F5344CB8AC3E}">
        <p14:creationId xmlns:p14="http://schemas.microsoft.com/office/powerpoint/2010/main" val="64514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54167E-6 3.33333E-6 L -0.22279 0.175 " pathEditMode="relative" rAng="0" ptsTypes="AA">
                                      <p:cBhvr>
                                        <p:cTn id="14" dur="2000" fill="hold"/>
                                        <p:tgtEl>
                                          <p:spTgt spid="3"/>
                                        </p:tgtEl>
                                        <p:attrNameLst>
                                          <p:attrName>ppt_x</p:attrName>
                                          <p:attrName>ppt_y</p:attrName>
                                        </p:attrNameLst>
                                      </p:cBhvr>
                                      <p:rCtr x="-11146" y="8750"/>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75E-6 2.96296E-6 L -0.28828 0.20972 " pathEditMode="relative" rAng="0" ptsTypes="AA">
                                      <p:cBhvr>
                                        <p:cTn id="24" dur="2000" fill="hold"/>
                                        <p:tgtEl>
                                          <p:spTgt spid="4"/>
                                        </p:tgtEl>
                                        <p:attrNameLst>
                                          <p:attrName>ppt_x</p:attrName>
                                          <p:attrName>ppt_y</p:attrName>
                                        </p:attrNameLst>
                                      </p:cBhvr>
                                      <p:rCtr x="-14414" y="10486"/>
                                    </p:animMotion>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6.25E-7 -2.22222E-6 L -0.3276 0.22639 " pathEditMode="relative" rAng="0" ptsTypes="AA">
                                      <p:cBhvr>
                                        <p:cTn id="34" dur="2000" fill="hold"/>
                                        <p:tgtEl>
                                          <p:spTgt spid="5"/>
                                        </p:tgtEl>
                                        <p:attrNameLst>
                                          <p:attrName>ppt_x</p:attrName>
                                          <p:attrName>ppt_y</p:attrName>
                                        </p:attrNameLst>
                                      </p:cBhvr>
                                      <p:rCtr x="-16380" y="11319"/>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1026"/>
                    </p:tgtEl>
                  </p:cond>
                </p:stCondLst>
                <p:endSync evt="end" delay="0">
                  <p:rtn val="all"/>
                </p:endSync>
                <p:childTnLst>
                  <p:par>
                    <p:cTn id="41" fill="hold">
                      <p:stCondLst>
                        <p:cond delay="0"/>
                      </p:stCondLst>
                      <p:childTnLst>
                        <p:par>
                          <p:cTn id="42" fill="hold">
                            <p:stCondLst>
                              <p:cond delay="0"/>
                            </p:stCondLst>
                            <p:childTnLst>
                              <p:par>
                                <p:cTn id="43" presetID="50" presetClass="path" presetSubtype="0" accel="50000" decel="50000" fill="hold" nodeType="clickEffect">
                                  <p:stCondLst>
                                    <p:cond delay="0"/>
                                  </p:stCondLst>
                                  <p:childTnLst>
                                    <p:animMotion origin="layout" path="M -1.38299E-6 2.96296E-6 L -0.2305 2.96296E-6 C -0.33377 2.96296E-6 -0.461 0.01782 -0.461 0.0324 L -0.461 0.06481 " pathEditMode="relative" rAng="0" ptsTypes="AAAA">
                                      <p:cBhvr>
                                        <p:cTn id="44" dur="2000" fill="hold"/>
                                        <p:tgtEl>
                                          <p:spTgt spid="1026"/>
                                        </p:tgtEl>
                                        <p:attrNameLst>
                                          <p:attrName>ppt_x</p:attrName>
                                          <p:attrName>ppt_y</p:attrName>
                                        </p:attrNameLst>
                                      </p:cBhvr>
                                      <p:rCtr x="-23050" y="3241"/>
                                    </p:animMotion>
                                  </p:childTnLst>
                                </p:cTn>
                              </p:par>
                            </p:childTnLst>
                          </p:cTn>
                        </p:par>
                      </p:childTnLst>
                    </p:cTn>
                  </p:par>
                </p:childTnLst>
              </p:cTn>
              <p:nextCondLst>
                <p:cond evt="onClick" delay="0">
                  <p:tgtEl>
                    <p:spTgt spid="1026"/>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Action Button: Home 1">
            <a:hlinkClick r:id="rId6" action="ppaction://hlinksldjump" highlightClick="1"/>
          </p:cNvPr>
          <p:cNvSpPr/>
          <p:nvPr/>
        </p:nvSpPr>
        <p:spPr>
          <a:xfrm>
            <a:off x="11359248" y="6142752"/>
            <a:ext cx="831164" cy="71480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Snip Diagonal Corner Rectangle 4"/>
          <p:cNvSpPr/>
          <p:nvPr/>
        </p:nvSpPr>
        <p:spPr>
          <a:xfrm>
            <a:off x="2171899" y="392396"/>
            <a:ext cx="7846615" cy="2060692"/>
          </a:xfrm>
          <a:prstGeom prst="snip2DiagRect">
            <a:avLst/>
          </a:prstGeom>
          <a:solidFill>
            <a:schemeClr val="bg1">
              <a:lumMod val="75000"/>
              <a:alpha val="7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7200" b="1" dirty="0">
                <a:solidFill>
                  <a:srgbClr val="0000FF"/>
                </a:solidFill>
                <a:latin typeface="Arial" panose="020B0604020202020204" pitchFamily="34" charset="0"/>
                <a:cs typeface="Arial" panose="020B0604020202020204" pitchFamily="34" charset="0"/>
              </a:rPr>
              <a:t>12 : 4 = </a:t>
            </a:r>
          </a:p>
        </p:txBody>
      </p:sp>
      <p:sp>
        <p:nvSpPr>
          <p:cNvPr id="6" name="Rectangle 5"/>
          <p:cNvSpPr/>
          <p:nvPr/>
        </p:nvSpPr>
        <p:spPr>
          <a:xfrm>
            <a:off x="1774726" y="3128655"/>
            <a:ext cx="3757112"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a:solidFill>
                  <a:sysClr val="windowText" lastClr="000000"/>
                </a:solidFill>
                <a:latin typeface="Arial" panose="020B0604020202020204" pitchFamily="34" charset="0"/>
                <a:cs typeface="Arial" panose="020B0604020202020204" pitchFamily="34" charset="0"/>
              </a:rPr>
              <a:t>3</a:t>
            </a:r>
            <a:endParaRPr lang="vi-VN" sz="4800" dirty="0">
              <a:solidFill>
                <a:sysClr val="windowText" lastClr="000000"/>
              </a:solidFill>
              <a:latin typeface="Arial" panose="020B0604020202020204" pitchFamily="34" charset="0"/>
              <a:cs typeface="Arial" panose="020B0604020202020204" pitchFamily="34" charset="0"/>
            </a:endParaRPr>
          </a:p>
        </p:txBody>
      </p:sp>
      <p:sp>
        <p:nvSpPr>
          <p:cNvPr id="7" name="Rectangle 6"/>
          <p:cNvSpPr/>
          <p:nvPr/>
        </p:nvSpPr>
        <p:spPr>
          <a:xfrm>
            <a:off x="6669111" y="5051793"/>
            <a:ext cx="3757112"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a:solidFill>
                  <a:sysClr val="windowText" lastClr="000000"/>
                </a:solidFill>
                <a:latin typeface="Arial" panose="020B0604020202020204" pitchFamily="34" charset="0"/>
                <a:cs typeface="Arial" panose="020B0604020202020204" pitchFamily="34" charset="0"/>
              </a:rPr>
              <a:t>1</a:t>
            </a:r>
            <a:r>
              <a:rPr lang="vi-VN" sz="4800" dirty="0">
                <a:solidFill>
                  <a:sysClr val="windowText" lastClr="000000"/>
                </a:solidFill>
                <a:latin typeface="Arial" panose="020B0604020202020204" pitchFamily="34" charset="0"/>
                <a:cs typeface="Arial" panose="020B0604020202020204" pitchFamily="34" charset="0"/>
              </a:rPr>
              <a:t> </a:t>
            </a:r>
          </a:p>
        </p:txBody>
      </p:sp>
      <p:pic>
        <p:nvPicPr>
          <p:cNvPr id="8" name="Picture 7"/>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38360" y="3482967"/>
            <a:ext cx="1074308" cy="859385"/>
          </a:xfrm>
          <a:prstGeom prst="rect">
            <a:avLst/>
          </a:prstGeom>
        </p:spPr>
      </p:pic>
      <p:pic>
        <p:nvPicPr>
          <p:cNvPr id="9" name="Picture 8"/>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345359" y="5318084"/>
            <a:ext cx="945833" cy="827744"/>
          </a:xfrm>
          <a:prstGeom prst="rect">
            <a:avLst/>
          </a:prstGeom>
        </p:spPr>
      </p:pic>
      <p:sp>
        <p:nvSpPr>
          <p:cNvPr id="10" name="Rectangle 9"/>
          <p:cNvSpPr/>
          <p:nvPr/>
        </p:nvSpPr>
        <p:spPr>
          <a:xfrm>
            <a:off x="6675202" y="3063596"/>
            <a:ext cx="3751021"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a:solidFill>
                  <a:sysClr val="windowText" lastClr="000000"/>
                </a:solidFill>
                <a:latin typeface="Arial" panose="020B0604020202020204" pitchFamily="34" charset="0"/>
                <a:cs typeface="Arial" panose="020B0604020202020204" pitchFamily="34" charset="0"/>
              </a:rPr>
              <a:t>4</a:t>
            </a:r>
            <a:r>
              <a:rPr lang="vi-VN" sz="4800" dirty="0">
                <a:solidFill>
                  <a:sysClr val="windowText" lastClr="000000"/>
                </a:solidFill>
                <a:latin typeface="Arial" panose="020B0604020202020204" pitchFamily="34" charset="0"/>
                <a:cs typeface="Arial" panose="020B0604020202020204" pitchFamily="34" charset="0"/>
              </a:rPr>
              <a:t> </a:t>
            </a:r>
          </a:p>
        </p:txBody>
      </p:sp>
      <p:sp>
        <p:nvSpPr>
          <p:cNvPr id="11" name="Rectangle 10"/>
          <p:cNvSpPr/>
          <p:nvPr/>
        </p:nvSpPr>
        <p:spPr>
          <a:xfrm>
            <a:off x="1777768" y="5051793"/>
            <a:ext cx="3748119" cy="1399899"/>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GB" sz="4800" dirty="0">
                <a:solidFill>
                  <a:sysClr val="windowText" lastClr="000000"/>
                </a:solidFill>
                <a:latin typeface="Arial" panose="020B0604020202020204" pitchFamily="34" charset="0"/>
                <a:cs typeface="Arial" panose="020B0604020202020204" pitchFamily="34" charset="0"/>
              </a:rPr>
              <a:t>5</a:t>
            </a:r>
            <a:endParaRPr lang="vi-VN" sz="4800" dirty="0">
              <a:solidFill>
                <a:sysClr val="windowText" lastClr="00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0146" y="5413281"/>
            <a:ext cx="865741" cy="760801"/>
          </a:xfrm>
          <a:prstGeom prst="rect">
            <a:avLst/>
          </a:prstGeom>
        </p:spPr>
      </p:pic>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45359" y="3482115"/>
            <a:ext cx="843022" cy="740836"/>
          </a:xfrm>
          <a:prstGeom prst="rect">
            <a:avLst/>
          </a:prstGeom>
        </p:spPr>
      </p:pic>
    </p:spTree>
    <p:extLst>
      <p:ext uri="{BB962C8B-B14F-4D97-AF65-F5344CB8AC3E}">
        <p14:creationId xmlns:p14="http://schemas.microsoft.com/office/powerpoint/2010/main" val="1638992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6"/>
                                        </p:tgtEl>
                                        <p:attrNameLst>
                                          <p:attrName>fillcolor</p:attrName>
                                        </p:attrNameLst>
                                      </p:cBhvr>
                                      <p:to>
                                        <a:srgbClr val="FFF2CC"/>
                                      </p:to>
                                    </p:animClr>
                                    <p:set>
                                      <p:cBhvr>
                                        <p:cTn id="36" dur="250" fill="hold"/>
                                        <p:tgtEl>
                                          <p:spTgt spid="6"/>
                                        </p:tgtEl>
                                        <p:attrNameLst>
                                          <p:attrName>fill.type</p:attrName>
                                        </p:attrNameLst>
                                      </p:cBhvr>
                                      <p:to>
                                        <p:strVal val="solid"/>
                                      </p:to>
                                    </p:set>
                                    <p:set>
                                      <p:cBhvr>
                                        <p:cTn id="37" dur="250" fill="hold"/>
                                        <p:tgtEl>
                                          <p:spTgt spid="6"/>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8"/>
                                        </p:tgtEl>
                                        <p:attrNameLst>
                                          <p:attrName>style.visibility</p:attrName>
                                        </p:attrNameLst>
                                      </p:cBhvr>
                                      <p:to>
                                        <p:strVal val="visible"/>
                                      </p:to>
                                    </p:set>
                                    <p:anim calcmode="lin" valueType="num">
                                      <p:cBhvr>
                                        <p:cTn id="40" dur="250" fill="hold"/>
                                        <p:tgtEl>
                                          <p:spTgt spid="8"/>
                                        </p:tgtEl>
                                        <p:attrNameLst>
                                          <p:attrName>ppt_w</p:attrName>
                                        </p:attrNameLst>
                                      </p:cBhvr>
                                      <p:tavLst>
                                        <p:tav tm="0">
                                          <p:val>
                                            <p:strVal val="4*#ppt_w"/>
                                          </p:val>
                                        </p:tav>
                                        <p:tav tm="100000">
                                          <p:val>
                                            <p:strVal val="#ppt_w"/>
                                          </p:val>
                                        </p:tav>
                                      </p:tavLst>
                                    </p:anim>
                                    <p:anim calcmode="lin" valueType="num">
                                      <p:cBhvr>
                                        <p:cTn id="41"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6"/>
                                        </p:tgtEl>
                                        <p:attrNameLst>
                                          <p:attrName>fillcolor</p:attrName>
                                        </p:attrNameLst>
                                      </p:cBhvr>
                                      <p:to>
                                        <a:srgbClr val="00B050"/>
                                      </p:to>
                                    </p:animClr>
                                    <p:set>
                                      <p:cBhvr>
                                        <p:cTn id="44" dur="250" fill="hold"/>
                                        <p:tgtEl>
                                          <p:spTgt spid="6"/>
                                        </p:tgtEl>
                                        <p:attrNameLst>
                                          <p:attrName>fill.type</p:attrName>
                                        </p:attrNameLst>
                                      </p:cBhvr>
                                      <p:to>
                                        <p:strVal val="solid"/>
                                      </p:to>
                                    </p:set>
                                    <p:set>
                                      <p:cBhvr>
                                        <p:cTn id="45"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0"/>
                                        </p:tgtEl>
                                        <p:attrNameLst>
                                          <p:attrName>fillcolor</p:attrName>
                                        </p:attrNameLst>
                                      </p:cBhvr>
                                      <p:to>
                                        <a:srgbClr val="FFF2CC"/>
                                      </p:to>
                                    </p:animClr>
                                    <p:set>
                                      <p:cBhvr>
                                        <p:cTn id="51" dur="250" fill="hold"/>
                                        <p:tgtEl>
                                          <p:spTgt spid="10"/>
                                        </p:tgtEl>
                                        <p:attrNameLst>
                                          <p:attrName>fill.type</p:attrName>
                                        </p:attrNameLst>
                                      </p:cBhvr>
                                      <p:to>
                                        <p:strVal val="solid"/>
                                      </p:to>
                                    </p:set>
                                    <p:set>
                                      <p:cBhvr>
                                        <p:cTn id="52" dur="250" fill="hold"/>
                                        <p:tgtEl>
                                          <p:spTgt spid="10"/>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50" fill="hold"/>
                                        <p:tgtEl>
                                          <p:spTgt spid="13"/>
                                        </p:tgtEl>
                                        <p:attrNameLst>
                                          <p:attrName>ppt_w</p:attrName>
                                        </p:attrNameLst>
                                      </p:cBhvr>
                                      <p:tavLst>
                                        <p:tav tm="0">
                                          <p:val>
                                            <p:strVal val="4*#ppt_w"/>
                                          </p:val>
                                        </p:tav>
                                        <p:tav tm="100000">
                                          <p:val>
                                            <p:strVal val="#ppt_w"/>
                                          </p:val>
                                        </p:tav>
                                      </p:tavLst>
                                    </p:anim>
                                    <p:anim calcmode="lin" valueType="num">
                                      <p:cBhvr>
                                        <p:cTn id="5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0"/>
                                        </p:tgtEl>
                                        <p:attrNameLst>
                                          <p:attrName>fillcolor</p:attrName>
                                        </p:attrNameLst>
                                      </p:cBhvr>
                                      <p:to>
                                        <a:srgbClr val="FF0000"/>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7"/>
                                        </p:tgtEl>
                                        <p:attrNameLst>
                                          <p:attrName>fillcolor</p:attrName>
                                        </p:attrNameLst>
                                      </p:cBhvr>
                                      <p:to>
                                        <a:srgbClr val="FFF2CC"/>
                                      </p:to>
                                    </p:animClr>
                                    <p:set>
                                      <p:cBhvr>
                                        <p:cTn id="66" dur="250" fill="hold"/>
                                        <p:tgtEl>
                                          <p:spTgt spid="7"/>
                                        </p:tgtEl>
                                        <p:attrNameLst>
                                          <p:attrName>fill.type</p:attrName>
                                        </p:attrNameLst>
                                      </p:cBhvr>
                                      <p:to>
                                        <p:strVal val="solid"/>
                                      </p:to>
                                    </p:set>
                                    <p:set>
                                      <p:cBhvr>
                                        <p:cTn id="67" dur="250" fill="hold"/>
                                        <p:tgtEl>
                                          <p:spTgt spid="7"/>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9"/>
                                        </p:tgtEl>
                                        <p:attrNameLst>
                                          <p:attrName>style.visibility</p:attrName>
                                        </p:attrNameLst>
                                      </p:cBhvr>
                                      <p:to>
                                        <p:strVal val="visible"/>
                                      </p:to>
                                    </p:set>
                                    <p:anim calcmode="lin" valueType="num">
                                      <p:cBhvr>
                                        <p:cTn id="70" dur="250" fill="hold"/>
                                        <p:tgtEl>
                                          <p:spTgt spid="9"/>
                                        </p:tgtEl>
                                        <p:attrNameLst>
                                          <p:attrName>ppt_w</p:attrName>
                                        </p:attrNameLst>
                                      </p:cBhvr>
                                      <p:tavLst>
                                        <p:tav tm="0">
                                          <p:val>
                                            <p:strVal val="4*#ppt_w"/>
                                          </p:val>
                                        </p:tav>
                                        <p:tav tm="100000">
                                          <p:val>
                                            <p:strVal val="#ppt_w"/>
                                          </p:val>
                                        </p:tav>
                                      </p:tavLst>
                                    </p:anim>
                                    <p:anim calcmode="lin" valueType="num">
                                      <p:cBhvr>
                                        <p:cTn id="71"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7"/>
                                        </p:tgtEl>
                                        <p:attrNameLst>
                                          <p:attrName>fillcolor</p:attrName>
                                        </p:attrNameLst>
                                      </p:cBhvr>
                                      <p:to>
                                        <a:srgbClr val="FF0000"/>
                                      </p:to>
                                    </p:animClr>
                                    <p:set>
                                      <p:cBhvr>
                                        <p:cTn id="74" dur="250" fill="hold"/>
                                        <p:tgtEl>
                                          <p:spTgt spid="7"/>
                                        </p:tgtEl>
                                        <p:attrNameLst>
                                          <p:attrName>fill.type</p:attrName>
                                        </p:attrNameLst>
                                      </p:cBhvr>
                                      <p:to>
                                        <p:strVal val="solid"/>
                                      </p:to>
                                    </p:set>
                                    <p:set>
                                      <p:cBhvr>
                                        <p:cTn id="75"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76" restart="whenNotActive" fill="hold" evtFilter="cancelBubble" nodeType="interactiveSeq">
                <p:stCondLst>
                  <p:cond evt="onClick" delay="0">
                    <p:tgtEl>
                      <p:spTgt spid="11"/>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1"/>
                                        </p:tgtEl>
                                        <p:attrNameLst>
                                          <p:attrName>fillcolor</p:attrName>
                                        </p:attrNameLst>
                                      </p:cBhvr>
                                      <p:to>
                                        <a:srgbClr val="FFF2CC"/>
                                      </p:to>
                                    </p:animClr>
                                    <p:set>
                                      <p:cBhvr>
                                        <p:cTn id="81" dur="250" fill="hold"/>
                                        <p:tgtEl>
                                          <p:spTgt spid="11"/>
                                        </p:tgtEl>
                                        <p:attrNameLst>
                                          <p:attrName>fill.type</p:attrName>
                                        </p:attrNameLst>
                                      </p:cBhvr>
                                      <p:to>
                                        <p:strVal val="solid"/>
                                      </p:to>
                                    </p:set>
                                    <p:set>
                                      <p:cBhvr>
                                        <p:cTn id="82" dur="250" fill="hold"/>
                                        <p:tgtEl>
                                          <p:spTgt spid="11"/>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2"/>
                                        </p:tgtEl>
                                        <p:attrNameLst>
                                          <p:attrName>style.visibility</p:attrName>
                                        </p:attrNameLst>
                                      </p:cBhvr>
                                      <p:to>
                                        <p:strVal val="visible"/>
                                      </p:to>
                                    </p:set>
                                    <p:anim calcmode="lin" valueType="num">
                                      <p:cBhvr>
                                        <p:cTn id="85" dur="250" fill="hold"/>
                                        <p:tgtEl>
                                          <p:spTgt spid="12"/>
                                        </p:tgtEl>
                                        <p:attrNameLst>
                                          <p:attrName>ppt_w</p:attrName>
                                        </p:attrNameLst>
                                      </p:cBhvr>
                                      <p:tavLst>
                                        <p:tav tm="0">
                                          <p:val>
                                            <p:strVal val="4*#ppt_w"/>
                                          </p:val>
                                        </p:tav>
                                        <p:tav tm="100000">
                                          <p:val>
                                            <p:strVal val="#ppt_w"/>
                                          </p:val>
                                        </p:tav>
                                      </p:tavLst>
                                    </p:anim>
                                    <p:anim calcmode="lin" valueType="num">
                                      <p:cBhvr>
                                        <p:cTn id="86"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1"/>
                                        </p:tgtEl>
                                        <p:attrNameLst>
                                          <p:attrName>fillcolor</p:attrName>
                                        </p:attrNameLst>
                                      </p:cBhvr>
                                      <p:to>
                                        <a:srgbClr val="FF0000"/>
                                      </p:to>
                                    </p:animClr>
                                    <p:set>
                                      <p:cBhvr>
                                        <p:cTn id="89" dur="250" fill="hold"/>
                                        <p:tgtEl>
                                          <p:spTgt spid="11"/>
                                        </p:tgtEl>
                                        <p:attrNameLst>
                                          <p:attrName>fill.type</p:attrName>
                                        </p:attrNameLst>
                                      </p:cBhvr>
                                      <p:to>
                                        <p:strVal val="solid"/>
                                      </p:to>
                                    </p:set>
                                    <p:set>
                                      <p:cBhvr>
                                        <p:cTn id="9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5" grpId="0" animBg="1"/>
      <p:bldP spid="6" grpId="0" animBg="1"/>
      <p:bldP spid="7"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ction Button: Home 5">
            <a:hlinkClick r:id="rId6" action="ppaction://hlinksldjump" highlightClick="1"/>
          </p:cNvPr>
          <p:cNvSpPr/>
          <p:nvPr/>
        </p:nvSpPr>
        <p:spPr>
          <a:xfrm>
            <a:off x="11359248" y="6142752"/>
            <a:ext cx="831164" cy="71480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7" name="Snip Diagonal Corner Rectangle 6"/>
          <p:cNvSpPr/>
          <p:nvPr/>
        </p:nvSpPr>
        <p:spPr>
          <a:xfrm>
            <a:off x="2206774" y="1097245"/>
            <a:ext cx="7846615" cy="2060692"/>
          </a:xfrm>
          <a:prstGeom prst="snip2DiagRect">
            <a:avLst/>
          </a:prstGeom>
          <a:solidFill>
            <a:schemeClr val="bg1">
              <a:lumMod val="75000"/>
              <a:alpha val="7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150000"/>
              </a:lnSpc>
              <a:defRPr/>
            </a:pPr>
            <a:r>
              <a:rPr lang="en-US" sz="4000" b="1" dirty="0" err="1">
                <a:solidFill>
                  <a:srgbClr val="0000FF"/>
                </a:solidFill>
                <a:latin typeface="Arial" panose="020B0604020202020204" pitchFamily="34" charset="0"/>
                <a:cs typeface="Arial" panose="020B0604020202020204" pitchFamily="34" charset="0"/>
              </a:rPr>
              <a:t>Điền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dấu</a:t>
            </a:r>
            <a:r>
              <a:rPr lang="en-US" sz="4000" b="1" dirty="0">
                <a:solidFill>
                  <a:srgbClr val="0000FF"/>
                </a:solidFill>
                <a:latin typeface="Arial" panose="020B0604020202020204" pitchFamily="34" charset="0"/>
                <a:cs typeface="Arial" panose="020B0604020202020204" pitchFamily="34" charset="0"/>
              </a:rPr>
              <a:t> &gt;; =; &lt; </a:t>
            </a:r>
            <a:r>
              <a:rPr lang="en-US" sz="4000" b="1" dirty="0" err="1">
                <a:solidFill>
                  <a:srgbClr val="0000FF"/>
                </a:solidFill>
                <a:latin typeface="Arial" panose="020B0604020202020204" pitchFamily="34" charset="0"/>
                <a:cs typeface="Arial" panose="020B0604020202020204" pitchFamily="34" charset="0"/>
              </a:rPr>
              <a:t>vào</a:t>
            </a:r>
            <a:r>
              <a:rPr lang="en-US" sz="4000" b="1" dirty="0">
                <a:solidFill>
                  <a:srgbClr val="0000FF"/>
                </a:solidFill>
                <a:latin typeface="Arial" panose="020B0604020202020204" pitchFamily="34" charset="0"/>
                <a:cs typeface="Arial" panose="020B0604020202020204" pitchFamily="34" charset="0"/>
              </a:rPr>
              <a:t> ô </a:t>
            </a:r>
            <a:r>
              <a:rPr lang="en-US" sz="4000" b="1" dirty="0" err="1">
                <a:solidFill>
                  <a:srgbClr val="0000FF"/>
                </a:solidFill>
                <a:latin typeface="Arial" panose="020B0604020202020204" pitchFamily="34" charset="0"/>
                <a:cs typeface="Arial" panose="020B0604020202020204" pitchFamily="34" charset="0"/>
              </a:rPr>
              <a:t>trống</a:t>
            </a:r>
            <a:endParaRPr lang="en-US" sz="4000" b="1" dirty="0">
              <a:solidFill>
                <a:srgbClr val="0000FF"/>
              </a:solidFill>
              <a:latin typeface="Arial" panose="020B0604020202020204" pitchFamily="34" charset="0"/>
              <a:cs typeface="Arial" panose="020B0604020202020204" pitchFamily="34" charset="0"/>
            </a:endParaRPr>
          </a:p>
          <a:p>
            <a:pPr algn="ctr" defTabSz="685800">
              <a:defRPr/>
            </a:pPr>
            <a:r>
              <a:rPr lang="en-US" sz="4800" b="1" dirty="0">
                <a:solidFill>
                  <a:srgbClr val="0000FF"/>
                </a:solidFill>
                <a:latin typeface="Arial" panose="020B0604020202020204" pitchFamily="34" charset="0"/>
                <a:cs typeface="Arial" panose="020B0604020202020204" pitchFamily="34" charset="0"/>
              </a:rPr>
              <a:t>8 x 9       9 x 8</a:t>
            </a:r>
          </a:p>
        </p:txBody>
      </p:sp>
      <p:sp>
        <p:nvSpPr>
          <p:cNvPr id="8" name="Rectangle 7"/>
          <p:cNvSpPr/>
          <p:nvPr/>
        </p:nvSpPr>
        <p:spPr>
          <a:xfrm>
            <a:off x="5340303" y="4019761"/>
            <a:ext cx="2030052"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400" dirty="0">
                <a:solidFill>
                  <a:sysClr val="windowText" lastClr="000000"/>
                </a:solidFill>
                <a:latin typeface="Arial" panose="020B0604020202020204" pitchFamily="34" charset="0"/>
                <a:cs typeface="Arial" panose="020B0604020202020204" pitchFamily="34" charset="0"/>
              </a:rPr>
              <a:t>B. =</a:t>
            </a:r>
            <a:endParaRPr lang="vi-VN" sz="4400" dirty="0">
              <a:solidFill>
                <a:sysClr val="windowText" lastClr="0000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872316" y="4604707"/>
            <a:ext cx="1074308" cy="859385"/>
          </a:xfrm>
          <a:prstGeom prst="rect">
            <a:avLst/>
          </a:prstGeom>
        </p:spPr>
      </p:pic>
      <p:sp>
        <p:nvSpPr>
          <p:cNvPr id="12" name="Rectangle 11"/>
          <p:cNvSpPr/>
          <p:nvPr/>
        </p:nvSpPr>
        <p:spPr>
          <a:xfrm>
            <a:off x="8327454" y="4005064"/>
            <a:ext cx="2026761"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400" dirty="0">
                <a:solidFill>
                  <a:sysClr val="windowText" lastClr="000000"/>
                </a:solidFill>
                <a:latin typeface="Arial" panose="020B0604020202020204" pitchFamily="34" charset="0"/>
                <a:cs typeface="Arial" panose="020B0604020202020204" pitchFamily="34" charset="0"/>
              </a:rPr>
              <a:t>C. &lt;</a:t>
            </a:r>
            <a:endParaRPr lang="vi-VN" sz="4400" dirty="0">
              <a:solidFill>
                <a:sysClr val="windowText" lastClr="000000"/>
              </a:solidFill>
              <a:latin typeface="Arial" panose="020B0604020202020204" pitchFamily="34" charset="0"/>
              <a:cs typeface="Arial" panose="020B0604020202020204" pitchFamily="34" charset="0"/>
            </a:endParaRPr>
          </a:p>
        </p:txBody>
      </p:sp>
      <p:sp>
        <p:nvSpPr>
          <p:cNvPr id="13" name="Rectangle 12"/>
          <p:cNvSpPr/>
          <p:nvPr/>
        </p:nvSpPr>
        <p:spPr>
          <a:xfrm>
            <a:off x="2456344" y="4086227"/>
            <a:ext cx="2025193" cy="1399899"/>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400" dirty="0">
                <a:solidFill>
                  <a:sysClr val="windowText" lastClr="000000"/>
                </a:solidFill>
                <a:latin typeface="Arial" panose="020B0604020202020204" pitchFamily="34" charset="0"/>
                <a:cs typeface="Arial" panose="020B0604020202020204" pitchFamily="34" charset="0"/>
              </a:rPr>
              <a:t>A</a:t>
            </a:r>
            <a:r>
              <a:rPr lang="vi-VN" sz="4400" dirty="0">
                <a:solidFill>
                  <a:sysClr val="windowText" lastClr="000000"/>
                </a:solidFill>
                <a:latin typeface="Arial" panose="020B0604020202020204" pitchFamily="34" charset="0"/>
                <a:cs typeface="Arial" panose="020B0604020202020204" pitchFamily="34" charset="0"/>
              </a:rPr>
              <a:t>.</a:t>
            </a:r>
            <a:r>
              <a:rPr lang="en-US" sz="4400" dirty="0">
                <a:solidFill>
                  <a:sysClr val="windowText" lastClr="000000"/>
                </a:solidFill>
                <a:latin typeface="Arial" panose="020B0604020202020204" pitchFamily="34" charset="0"/>
                <a:cs typeface="Arial" panose="020B0604020202020204" pitchFamily="34" charset="0"/>
              </a:rPr>
              <a:t> &gt;</a:t>
            </a:r>
            <a:r>
              <a:rPr lang="vi-VN" sz="4400" dirty="0">
                <a:solidFill>
                  <a:sysClr val="windowText" lastClr="000000"/>
                </a:solidFill>
                <a:latin typeface="Arial" panose="020B0604020202020204" pitchFamily="34" charset="0"/>
                <a:cs typeface="Arial" panose="020B0604020202020204" pitchFamily="34" charset="0"/>
              </a:rPr>
              <a:t> </a:t>
            </a:r>
          </a:p>
        </p:txBody>
      </p:sp>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898293" y="4809441"/>
            <a:ext cx="865741" cy="760801"/>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92023" y="4835008"/>
            <a:ext cx="843022" cy="740836"/>
          </a:xfrm>
          <a:prstGeom prst="rect">
            <a:avLst/>
          </a:prstGeom>
        </p:spPr>
      </p:pic>
      <p:sp>
        <p:nvSpPr>
          <p:cNvPr id="16" name="Oval 15"/>
          <p:cNvSpPr/>
          <p:nvPr/>
        </p:nvSpPr>
        <p:spPr>
          <a:xfrm>
            <a:off x="5751859" y="2286982"/>
            <a:ext cx="756443" cy="64807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961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50" fill="hold"/>
                                        <p:tgtEl>
                                          <p:spTgt spid="10"/>
                                        </p:tgtEl>
                                        <p:attrNameLst>
                                          <p:attrName>ppt_w</p:attrName>
                                        </p:attrNameLst>
                                      </p:cBhvr>
                                      <p:tavLst>
                                        <p:tav tm="0">
                                          <p:val>
                                            <p:strVal val="4*#ppt_w"/>
                                          </p:val>
                                        </p:tav>
                                        <p:tav tm="100000">
                                          <p:val>
                                            <p:strVal val="#ppt_w"/>
                                          </p:val>
                                        </p:tav>
                                      </p:tavLst>
                                    </p:anim>
                                    <p:anim calcmode="lin" valueType="num">
                                      <p:cBhvr>
                                        <p:cTn id="4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2"/>
                                        </p:tgtEl>
                                        <p:attrNameLst>
                                          <p:attrName>fillcolor</p:attrName>
                                        </p:attrNameLst>
                                      </p:cBhvr>
                                      <p:to>
                                        <a:srgbClr val="FFF2CC"/>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2"/>
                                        </p:tgtEl>
                                        <p:attrNameLst>
                                          <p:attrName>fillcolor</p:attrName>
                                        </p:attrNameLst>
                                      </p:cBhvr>
                                      <p:to>
                                        <a:srgbClr val="FF0000"/>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3"/>
                                        </p:tgtEl>
                                        <p:attrNameLst>
                                          <p:attrName>fillcolor</p:attrName>
                                        </p:attrNameLst>
                                      </p:cBhvr>
                                      <p:to>
                                        <a:srgbClr val="FFF2CC"/>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3"/>
                                        </p:tgtEl>
                                        <p:attrNameLst>
                                          <p:attrName>fillcolor</p:attrName>
                                        </p:attrNameLst>
                                      </p:cBhvr>
                                      <p:to>
                                        <a:srgbClr val="FF0000"/>
                                      </p:to>
                                    </p:animClr>
                                    <p:set>
                                      <p:cBhvr>
                                        <p:cTn id="73" dur="250" fill="hold"/>
                                        <p:tgtEl>
                                          <p:spTgt spid="13"/>
                                        </p:tgtEl>
                                        <p:attrNameLst>
                                          <p:attrName>fill.type</p:attrName>
                                        </p:attrNameLst>
                                      </p:cBhvr>
                                      <p:to>
                                        <p:strVal val="solid"/>
                                      </p:to>
                                    </p:set>
                                    <p:set>
                                      <p:cBhvr>
                                        <p:cTn id="7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7" grpId="0" animBg="1"/>
      <p:bldP spid="8" grpId="0" animBg="1"/>
      <p:bldP spid="12" grpId="0" animBg="1"/>
      <p:bldP spid="13"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ction Button: Home 5">
            <a:hlinkClick r:id="rId6" action="ppaction://hlinksldjump" highlightClick="1"/>
          </p:cNvPr>
          <p:cNvSpPr/>
          <p:nvPr/>
        </p:nvSpPr>
        <p:spPr>
          <a:xfrm>
            <a:off x="11359248" y="6142752"/>
            <a:ext cx="831164" cy="71480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Snip Diagonal Corner Rectangle 6"/>
          <p:cNvSpPr/>
          <p:nvPr/>
        </p:nvSpPr>
        <p:spPr>
          <a:xfrm>
            <a:off x="2171899" y="392396"/>
            <a:ext cx="7846615" cy="2060692"/>
          </a:xfrm>
          <a:prstGeom prst="snip2DiagRect">
            <a:avLst/>
          </a:prstGeom>
          <a:solidFill>
            <a:schemeClr val="bg1">
              <a:lumMod val="75000"/>
              <a:alpha val="7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7200" b="1" dirty="0">
                <a:solidFill>
                  <a:srgbClr val="0000FF"/>
                </a:solidFill>
                <a:latin typeface="Arial" panose="020B0604020202020204" pitchFamily="34" charset="0"/>
                <a:cs typeface="Arial" panose="020B0604020202020204" pitchFamily="34" charset="0"/>
              </a:rPr>
              <a:t>8 x 7 = </a:t>
            </a:r>
          </a:p>
        </p:txBody>
      </p:sp>
      <p:sp>
        <p:nvSpPr>
          <p:cNvPr id="8" name="Rectangle 7"/>
          <p:cNvSpPr/>
          <p:nvPr/>
        </p:nvSpPr>
        <p:spPr>
          <a:xfrm>
            <a:off x="6669111" y="5035689"/>
            <a:ext cx="3757112"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a:solidFill>
                  <a:sysClr val="windowText" lastClr="000000"/>
                </a:solidFill>
                <a:latin typeface="Arial" panose="020B0604020202020204" pitchFamily="34" charset="0"/>
                <a:cs typeface="Arial" panose="020B0604020202020204" pitchFamily="34" charset="0"/>
              </a:rPr>
              <a:t>56</a:t>
            </a:r>
            <a:endParaRPr lang="vi-VN" sz="4800" dirty="0">
              <a:solidFill>
                <a:sysClr val="windowText" lastClr="000000"/>
              </a:solidFill>
              <a:latin typeface="Arial" panose="020B0604020202020204" pitchFamily="34" charset="0"/>
              <a:cs typeface="Arial" panose="020B0604020202020204" pitchFamily="34" charset="0"/>
            </a:endParaRPr>
          </a:p>
        </p:txBody>
      </p:sp>
      <p:sp>
        <p:nvSpPr>
          <p:cNvPr id="9" name="Rectangle 8"/>
          <p:cNvSpPr/>
          <p:nvPr/>
        </p:nvSpPr>
        <p:spPr>
          <a:xfrm>
            <a:off x="1777768" y="3082678"/>
            <a:ext cx="3757112"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a:solidFill>
                  <a:sysClr val="windowText" lastClr="000000"/>
                </a:solidFill>
                <a:latin typeface="Arial" panose="020B0604020202020204" pitchFamily="34" charset="0"/>
                <a:cs typeface="Arial" panose="020B0604020202020204" pitchFamily="34" charset="0"/>
              </a:rPr>
              <a:t>53</a:t>
            </a:r>
            <a:r>
              <a:rPr lang="vi-VN" sz="4800" dirty="0">
                <a:solidFill>
                  <a:sysClr val="windowText" lastClr="000000"/>
                </a:solidFill>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732745" y="5390001"/>
            <a:ext cx="1074308" cy="859385"/>
          </a:xfrm>
          <a:prstGeom prst="rect">
            <a:avLst/>
          </a:prstGeom>
        </p:spPr>
      </p:pic>
      <p:pic>
        <p:nvPicPr>
          <p:cNvPr id="11" name="Picture 10"/>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454016" y="3348969"/>
            <a:ext cx="945833" cy="827744"/>
          </a:xfrm>
          <a:prstGeom prst="rect">
            <a:avLst/>
          </a:prstGeom>
        </p:spPr>
      </p:pic>
      <p:sp>
        <p:nvSpPr>
          <p:cNvPr id="12" name="Rectangle 11"/>
          <p:cNvSpPr/>
          <p:nvPr/>
        </p:nvSpPr>
        <p:spPr>
          <a:xfrm>
            <a:off x="6675202" y="3063596"/>
            <a:ext cx="3751021"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a:solidFill>
                  <a:sysClr val="windowText" lastClr="000000"/>
                </a:solidFill>
                <a:latin typeface="Arial" panose="020B0604020202020204" pitchFamily="34" charset="0"/>
                <a:cs typeface="Arial" panose="020B0604020202020204" pitchFamily="34" charset="0"/>
              </a:rPr>
              <a:t>51</a:t>
            </a:r>
            <a:r>
              <a:rPr lang="vi-VN" sz="4800" dirty="0">
                <a:solidFill>
                  <a:sysClr val="windowText" lastClr="000000"/>
                </a:solidFill>
                <a:latin typeface="Arial" panose="020B0604020202020204" pitchFamily="34" charset="0"/>
                <a:cs typeface="Arial" panose="020B0604020202020204" pitchFamily="34" charset="0"/>
              </a:rPr>
              <a:t> </a:t>
            </a:r>
          </a:p>
        </p:txBody>
      </p:sp>
      <p:sp>
        <p:nvSpPr>
          <p:cNvPr id="13" name="Rectangle 12"/>
          <p:cNvSpPr/>
          <p:nvPr/>
        </p:nvSpPr>
        <p:spPr>
          <a:xfrm>
            <a:off x="1777768" y="5051793"/>
            <a:ext cx="3748119" cy="1399899"/>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800" dirty="0">
                <a:solidFill>
                  <a:sysClr val="windowText" lastClr="000000"/>
                </a:solidFill>
                <a:latin typeface="Arial" panose="020B0604020202020204" pitchFamily="34" charset="0"/>
                <a:cs typeface="Arial" panose="020B0604020202020204" pitchFamily="34" charset="0"/>
              </a:rPr>
              <a:t>54</a:t>
            </a:r>
            <a:endParaRPr lang="vi-VN" sz="4800" dirty="0">
              <a:solidFill>
                <a:sysClr val="windowText" lastClr="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660146" y="5413281"/>
            <a:ext cx="865741" cy="760801"/>
          </a:xfrm>
          <a:prstGeom prst="rect">
            <a:avLst/>
          </a:prstGeom>
        </p:spPr>
      </p:pic>
      <p:pic>
        <p:nvPicPr>
          <p:cNvPr id="15" name="Picture 14"/>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345359" y="3482115"/>
            <a:ext cx="843022" cy="740836"/>
          </a:xfrm>
          <a:prstGeom prst="rect">
            <a:avLst/>
          </a:prstGeom>
        </p:spPr>
      </p:pic>
    </p:spTree>
    <p:extLst>
      <p:ext uri="{BB962C8B-B14F-4D97-AF65-F5344CB8AC3E}">
        <p14:creationId xmlns:p14="http://schemas.microsoft.com/office/powerpoint/2010/main" val="39858481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50" fill="hold"/>
                                        <p:tgtEl>
                                          <p:spTgt spid="8"/>
                                        </p:tgtEl>
                                        <p:attrNameLst>
                                          <p:attrName>fillcolor</p:attrName>
                                        </p:attrNameLst>
                                      </p:cBhvr>
                                      <p:to>
                                        <a:srgbClr val="FFF2CC"/>
                                      </p:to>
                                    </p:animClr>
                                    <p:set>
                                      <p:cBhvr>
                                        <p:cTn id="36" dur="250" fill="hold"/>
                                        <p:tgtEl>
                                          <p:spTgt spid="8"/>
                                        </p:tgtEl>
                                        <p:attrNameLst>
                                          <p:attrName>fill.type</p:attrName>
                                        </p:attrNameLst>
                                      </p:cBhvr>
                                      <p:to>
                                        <p:strVal val="solid"/>
                                      </p:to>
                                    </p:set>
                                    <p:set>
                                      <p:cBhvr>
                                        <p:cTn id="37" dur="25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par>
                                <p:cTn id="38" presetID="23" presetClass="entr" presetSubtype="32" fill="hold" nodeType="withEffect">
                                  <p:stCondLst>
                                    <p:cond delay="1000"/>
                                  </p:stCondLst>
                                  <p:childTnLst>
                                    <p:set>
                                      <p:cBhvr>
                                        <p:cTn id="39" dur="1" fill="hold">
                                          <p:stCondLst>
                                            <p:cond delay="0"/>
                                          </p:stCondLst>
                                        </p:cTn>
                                        <p:tgtEl>
                                          <p:spTgt spid="10"/>
                                        </p:tgtEl>
                                        <p:attrNameLst>
                                          <p:attrName>style.visibility</p:attrName>
                                        </p:attrNameLst>
                                      </p:cBhvr>
                                      <p:to>
                                        <p:strVal val="visible"/>
                                      </p:to>
                                    </p:set>
                                    <p:anim calcmode="lin" valueType="num">
                                      <p:cBhvr>
                                        <p:cTn id="40" dur="250" fill="hold"/>
                                        <p:tgtEl>
                                          <p:spTgt spid="10"/>
                                        </p:tgtEl>
                                        <p:attrNameLst>
                                          <p:attrName>ppt_w</p:attrName>
                                        </p:attrNameLst>
                                      </p:cBhvr>
                                      <p:tavLst>
                                        <p:tav tm="0">
                                          <p:val>
                                            <p:strVal val="4*#ppt_w"/>
                                          </p:val>
                                        </p:tav>
                                        <p:tav tm="100000">
                                          <p:val>
                                            <p:strVal val="#ppt_w"/>
                                          </p:val>
                                        </p:tav>
                                      </p:tavLst>
                                    </p:anim>
                                    <p:anim calcmode="lin" valueType="num">
                                      <p:cBhvr>
                                        <p:cTn id="41"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3" name="Check mark.wav"/>
                                        </p:tgtEl>
                                      </p:cMediaNode>
                                    </p:audio>
                                  </p:subTnLst>
                                </p:cTn>
                              </p:par>
                              <p:par>
                                <p:cTn id="42" presetID="1" presetClass="emph" presetSubtype="2" fill="hold" nodeType="withEffect">
                                  <p:stCondLst>
                                    <p:cond delay="1000"/>
                                  </p:stCondLst>
                                  <p:childTnLst>
                                    <p:animClr clrSpc="rgb" dir="cw">
                                      <p:cBhvr>
                                        <p:cTn id="43" dur="250" fill="hold"/>
                                        <p:tgtEl>
                                          <p:spTgt spid="8"/>
                                        </p:tgtEl>
                                        <p:attrNameLst>
                                          <p:attrName>fillcolor</p:attrName>
                                        </p:attrNameLst>
                                      </p:cBhvr>
                                      <p:to>
                                        <a:srgbClr val="00B05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50" fill="hold"/>
                                        <p:tgtEl>
                                          <p:spTgt spid="12"/>
                                        </p:tgtEl>
                                        <p:attrNameLst>
                                          <p:attrName>fillcolor</p:attrName>
                                        </p:attrNameLst>
                                      </p:cBhvr>
                                      <p:to>
                                        <a:srgbClr val="FFF2CC"/>
                                      </p:to>
                                    </p:animClr>
                                    <p:set>
                                      <p:cBhvr>
                                        <p:cTn id="51" dur="250" fill="hold"/>
                                        <p:tgtEl>
                                          <p:spTgt spid="12"/>
                                        </p:tgtEl>
                                        <p:attrNameLst>
                                          <p:attrName>fill.type</p:attrName>
                                        </p:attrNameLst>
                                      </p:cBhvr>
                                      <p:to>
                                        <p:strVal val="solid"/>
                                      </p:to>
                                    </p:set>
                                    <p:set>
                                      <p:cBhvr>
                                        <p:cTn id="52" dur="25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3" presetID="23" presetClass="entr" presetSubtype="32" fill="hold" nodeType="withEffect">
                                  <p:stCondLst>
                                    <p:cond delay="10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50" fill="hold"/>
                                        <p:tgtEl>
                                          <p:spTgt spid="15"/>
                                        </p:tgtEl>
                                        <p:attrNameLst>
                                          <p:attrName>ppt_w</p:attrName>
                                        </p:attrNameLst>
                                      </p:cBhvr>
                                      <p:tavLst>
                                        <p:tav tm="0">
                                          <p:val>
                                            <p:strVal val="4*#ppt_w"/>
                                          </p:val>
                                        </p:tav>
                                        <p:tav tm="100000">
                                          <p:val>
                                            <p:strVal val="#ppt_w"/>
                                          </p:val>
                                        </p:tav>
                                      </p:tavLst>
                                    </p:anim>
                                    <p:anim calcmode="lin" valueType="num">
                                      <p:cBhvr>
                                        <p:cTn id="5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4" name="Wrong Buzzer.wav"/>
                                        </p:tgtEl>
                                      </p:cMediaNode>
                                    </p:audio>
                                  </p:subTnLst>
                                </p:cTn>
                              </p:par>
                              <p:par>
                                <p:cTn id="57" presetID="1" presetClass="emph" presetSubtype="2" fill="hold" nodeType="withEffect">
                                  <p:stCondLst>
                                    <p:cond delay="1000"/>
                                  </p:stCondLst>
                                  <p:childTnLst>
                                    <p:animClr clrSpc="rgb" dir="cw">
                                      <p:cBhvr>
                                        <p:cTn id="58" dur="250" fill="hold"/>
                                        <p:tgtEl>
                                          <p:spTgt spid="12"/>
                                        </p:tgtEl>
                                        <p:attrNameLst>
                                          <p:attrName>fillcolor</p:attrName>
                                        </p:attrNameLst>
                                      </p:cBhvr>
                                      <p:to>
                                        <a:srgbClr val="FF0000"/>
                                      </p:to>
                                    </p:animClr>
                                    <p:set>
                                      <p:cBhvr>
                                        <p:cTn id="59" dur="250" fill="hold"/>
                                        <p:tgtEl>
                                          <p:spTgt spid="12"/>
                                        </p:tgtEl>
                                        <p:attrNameLst>
                                          <p:attrName>fill.type</p:attrName>
                                        </p:attrNameLst>
                                      </p:cBhvr>
                                      <p:to>
                                        <p:strVal val="solid"/>
                                      </p:to>
                                    </p:set>
                                    <p:set>
                                      <p:cBhvr>
                                        <p:cTn id="6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50" fill="hold"/>
                                        <p:tgtEl>
                                          <p:spTgt spid="9"/>
                                        </p:tgtEl>
                                        <p:attrNameLst>
                                          <p:attrName>fillcolor</p:attrName>
                                        </p:attrNameLst>
                                      </p:cBhvr>
                                      <p:to>
                                        <a:srgbClr val="FFF2CC"/>
                                      </p:to>
                                    </p:animClr>
                                    <p:set>
                                      <p:cBhvr>
                                        <p:cTn id="66" dur="250" fill="hold"/>
                                        <p:tgtEl>
                                          <p:spTgt spid="9"/>
                                        </p:tgtEl>
                                        <p:attrNameLst>
                                          <p:attrName>fill.type</p:attrName>
                                        </p:attrNameLst>
                                      </p:cBhvr>
                                      <p:to>
                                        <p:strVal val="solid"/>
                                      </p:to>
                                    </p:set>
                                    <p:set>
                                      <p:cBhvr>
                                        <p:cTn id="67" dur="250" fill="hold"/>
                                        <p:tgtEl>
                                          <p:spTgt spid="9"/>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par>
                                <p:cTn id="68" presetID="23" presetClass="entr" presetSubtype="32" fill="hold" nodeType="withEffect">
                                  <p:stCondLst>
                                    <p:cond delay="1000"/>
                                  </p:stCondLst>
                                  <p:childTnLst>
                                    <p:set>
                                      <p:cBhvr>
                                        <p:cTn id="69" dur="1" fill="hold">
                                          <p:stCondLst>
                                            <p:cond delay="0"/>
                                          </p:stCondLst>
                                        </p:cTn>
                                        <p:tgtEl>
                                          <p:spTgt spid="11"/>
                                        </p:tgtEl>
                                        <p:attrNameLst>
                                          <p:attrName>style.visibility</p:attrName>
                                        </p:attrNameLst>
                                      </p:cBhvr>
                                      <p:to>
                                        <p:strVal val="visible"/>
                                      </p:to>
                                    </p:set>
                                    <p:anim calcmode="lin" valueType="num">
                                      <p:cBhvr>
                                        <p:cTn id="70" dur="250" fill="hold"/>
                                        <p:tgtEl>
                                          <p:spTgt spid="11"/>
                                        </p:tgtEl>
                                        <p:attrNameLst>
                                          <p:attrName>ppt_w</p:attrName>
                                        </p:attrNameLst>
                                      </p:cBhvr>
                                      <p:tavLst>
                                        <p:tav tm="0">
                                          <p:val>
                                            <p:strVal val="4*#ppt_w"/>
                                          </p:val>
                                        </p:tav>
                                        <p:tav tm="100000">
                                          <p:val>
                                            <p:strVal val="#ppt_w"/>
                                          </p:val>
                                        </p:tav>
                                      </p:tavLst>
                                    </p:anim>
                                    <p:anim calcmode="lin" valueType="num">
                                      <p:cBhvr>
                                        <p:cTn id="71"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8"/>
                                            </p:cond>
                                          </p:stCondLst>
                                          <p:endCondLst>
                                            <p:cond evt="onStopAudio" delay="0">
                                              <p:tgtEl>
                                                <p:sldTgt/>
                                              </p:tgtEl>
                                            </p:cond>
                                          </p:endCondLst>
                                        </p:cTn>
                                        <p:tgtEl>
                                          <p:sndTgt r:embed="rId4" name="Wrong Buzzer.wav"/>
                                        </p:tgtEl>
                                      </p:cMediaNode>
                                    </p:audio>
                                  </p:subTnLst>
                                </p:cTn>
                              </p:par>
                              <p:par>
                                <p:cTn id="72" presetID="1" presetClass="emph" presetSubtype="2" fill="hold" nodeType="withEffect">
                                  <p:stCondLst>
                                    <p:cond delay="1000"/>
                                  </p:stCondLst>
                                  <p:childTnLst>
                                    <p:animClr clrSpc="rgb" dir="cw">
                                      <p:cBhvr>
                                        <p:cTn id="73" dur="250" fill="hold"/>
                                        <p:tgtEl>
                                          <p:spTgt spid="9"/>
                                        </p:tgtEl>
                                        <p:attrNameLst>
                                          <p:attrName>fillcolor</p:attrName>
                                        </p:attrNameLst>
                                      </p:cBhvr>
                                      <p:to>
                                        <a:srgbClr val="FF0000"/>
                                      </p:to>
                                    </p:animClr>
                                    <p:set>
                                      <p:cBhvr>
                                        <p:cTn id="74" dur="250" fill="hold"/>
                                        <p:tgtEl>
                                          <p:spTgt spid="9"/>
                                        </p:tgtEl>
                                        <p:attrNameLst>
                                          <p:attrName>fill.type</p:attrName>
                                        </p:attrNameLst>
                                      </p:cBhvr>
                                      <p:to>
                                        <p:strVal val="solid"/>
                                      </p:to>
                                    </p:set>
                                    <p:set>
                                      <p:cBhvr>
                                        <p:cTn id="75"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76" restart="whenNotActive" fill="hold" evtFilter="cancelBubble" nodeType="interactiveSeq">
                <p:stCondLst>
                  <p:cond evt="onClick" delay="0">
                    <p:tgtEl>
                      <p:spTgt spid="1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50" fill="hold"/>
                                        <p:tgtEl>
                                          <p:spTgt spid="13"/>
                                        </p:tgtEl>
                                        <p:attrNameLst>
                                          <p:attrName>fillcolor</p:attrName>
                                        </p:attrNameLst>
                                      </p:cBhvr>
                                      <p:to>
                                        <a:srgbClr val="FFF2CC"/>
                                      </p:to>
                                    </p:animClr>
                                    <p:set>
                                      <p:cBhvr>
                                        <p:cTn id="81" dur="250" fill="hold"/>
                                        <p:tgtEl>
                                          <p:spTgt spid="13"/>
                                        </p:tgtEl>
                                        <p:attrNameLst>
                                          <p:attrName>fill.type</p:attrName>
                                        </p:attrNameLst>
                                      </p:cBhvr>
                                      <p:to>
                                        <p:strVal val="solid"/>
                                      </p:to>
                                    </p:set>
                                    <p:set>
                                      <p:cBhvr>
                                        <p:cTn id="82" dur="250" fill="hold"/>
                                        <p:tgtEl>
                                          <p:spTgt spid="13"/>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par>
                                <p:cTn id="83" presetID="23" presetClass="entr" presetSubtype="32" fill="hold" nodeType="withEffect">
                                  <p:stCondLst>
                                    <p:cond delay="10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250" fill="hold"/>
                                        <p:tgtEl>
                                          <p:spTgt spid="14"/>
                                        </p:tgtEl>
                                        <p:attrNameLst>
                                          <p:attrName>ppt_w</p:attrName>
                                        </p:attrNameLst>
                                      </p:cBhvr>
                                      <p:tavLst>
                                        <p:tav tm="0">
                                          <p:val>
                                            <p:strVal val="4*#ppt_w"/>
                                          </p:val>
                                        </p:tav>
                                        <p:tav tm="100000">
                                          <p:val>
                                            <p:strVal val="#ppt_w"/>
                                          </p:val>
                                        </p:tav>
                                      </p:tavLst>
                                    </p:anim>
                                    <p:anim calcmode="lin" valueType="num">
                                      <p:cBhvr>
                                        <p:cTn id="8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3"/>
                                            </p:cond>
                                          </p:stCondLst>
                                          <p:endCondLst>
                                            <p:cond evt="onStopAudio" delay="0">
                                              <p:tgtEl>
                                                <p:sldTgt/>
                                              </p:tgtEl>
                                            </p:cond>
                                          </p:endCondLst>
                                        </p:cTn>
                                        <p:tgtEl>
                                          <p:sndTgt r:embed="rId4" name="Wrong Buzzer.wav"/>
                                        </p:tgtEl>
                                      </p:cMediaNode>
                                    </p:audio>
                                  </p:subTnLst>
                                </p:cTn>
                              </p:par>
                              <p:par>
                                <p:cTn id="87" presetID="1" presetClass="emph" presetSubtype="2" fill="hold" nodeType="withEffect">
                                  <p:stCondLst>
                                    <p:cond delay="1000"/>
                                  </p:stCondLst>
                                  <p:childTnLst>
                                    <p:animClr clrSpc="rgb" dir="cw">
                                      <p:cBhvr>
                                        <p:cTn id="88" dur="250" fill="hold"/>
                                        <p:tgtEl>
                                          <p:spTgt spid="13"/>
                                        </p:tgtEl>
                                        <p:attrNameLst>
                                          <p:attrName>fillcolor</p:attrName>
                                        </p:attrNameLst>
                                      </p:cBhvr>
                                      <p:to>
                                        <a:srgbClr val="FF0000"/>
                                      </p:to>
                                    </p:animClr>
                                    <p:set>
                                      <p:cBhvr>
                                        <p:cTn id="89" dur="250" fill="hold"/>
                                        <p:tgtEl>
                                          <p:spTgt spid="13"/>
                                        </p:tgtEl>
                                        <p:attrNameLst>
                                          <p:attrName>fill.type</p:attrName>
                                        </p:attrNameLst>
                                      </p:cBhvr>
                                      <p:to>
                                        <p:strVal val="solid"/>
                                      </p:to>
                                    </p:set>
                                    <p:set>
                                      <p:cBhvr>
                                        <p:cTn id="9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7" grpId="0" animBg="1"/>
      <p:bldP spid="8" grpId="0" animBg="1"/>
      <p:bldP spid="9"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Action Button: Home 1">
            <a:hlinkClick r:id="rId6" action="ppaction://hlinksldjump" highlightClick="1"/>
          </p:cNvPr>
          <p:cNvSpPr/>
          <p:nvPr/>
        </p:nvSpPr>
        <p:spPr>
          <a:xfrm>
            <a:off x="11359248" y="6142752"/>
            <a:ext cx="831164" cy="714802"/>
          </a:xfrm>
          <a:prstGeom prst="actionButtonHom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 name="Snip Diagonal Corner Rectangle 2"/>
          <p:cNvSpPr/>
          <p:nvPr/>
        </p:nvSpPr>
        <p:spPr>
          <a:xfrm>
            <a:off x="2206774" y="1097245"/>
            <a:ext cx="7846615" cy="2060692"/>
          </a:xfrm>
          <a:prstGeom prst="snip2DiagRect">
            <a:avLst/>
          </a:prstGeom>
          <a:solidFill>
            <a:schemeClr val="bg1">
              <a:lumMod val="75000"/>
              <a:alpha val="7000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lnSpc>
                <a:spcPct val="150000"/>
              </a:lnSpc>
              <a:defRPr/>
            </a:pPr>
            <a:r>
              <a:rPr lang="en-US" sz="4000" b="1" dirty="0" err="1">
                <a:solidFill>
                  <a:srgbClr val="0000FF"/>
                </a:solidFill>
                <a:latin typeface="Arial" panose="020B0604020202020204" pitchFamily="34" charset="0"/>
                <a:cs typeface="Arial" panose="020B0604020202020204" pitchFamily="34" charset="0"/>
              </a:rPr>
              <a:t>Điền</a:t>
            </a:r>
            <a:r>
              <a:rPr lang="en-US" sz="4000" b="1" dirty="0">
                <a:solidFill>
                  <a:srgbClr val="0000FF"/>
                </a:solidFill>
                <a:latin typeface="Arial" panose="020B0604020202020204" pitchFamily="34" charset="0"/>
                <a:cs typeface="Arial" panose="020B0604020202020204" pitchFamily="34" charset="0"/>
              </a:rPr>
              <a:t> </a:t>
            </a:r>
            <a:r>
              <a:rPr lang="en-US" sz="4000" b="1" dirty="0" err="1">
                <a:solidFill>
                  <a:srgbClr val="0000FF"/>
                </a:solidFill>
                <a:latin typeface="Arial" panose="020B0604020202020204" pitchFamily="34" charset="0"/>
                <a:cs typeface="Arial" panose="020B0604020202020204" pitchFamily="34" charset="0"/>
              </a:rPr>
              <a:t>dấu</a:t>
            </a:r>
            <a:r>
              <a:rPr lang="en-US" sz="4000" b="1" dirty="0">
                <a:solidFill>
                  <a:srgbClr val="0000FF"/>
                </a:solidFill>
                <a:latin typeface="Arial" panose="020B0604020202020204" pitchFamily="34" charset="0"/>
                <a:cs typeface="Arial" panose="020B0604020202020204" pitchFamily="34" charset="0"/>
              </a:rPr>
              <a:t> &gt;; =; &lt; </a:t>
            </a:r>
            <a:r>
              <a:rPr lang="en-US" sz="4000" b="1" dirty="0" err="1">
                <a:solidFill>
                  <a:srgbClr val="0000FF"/>
                </a:solidFill>
                <a:latin typeface="Arial" panose="020B0604020202020204" pitchFamily="34" charset="0"/>
                <a:cs typeface="Arial" panose="020B0604020202020204" pitchFamily="34" charset="0"/>
              </a:rPr>
              <a:t>vào</a:t>
            </a:r>
            <a:r>
              <a:rPr lang="en-US" sz="4000" b="1" dirty="0">
                <a:solidFill>
                  <a:srgbClr val="0000FF"/>
                </a:solidFill>
                <a:latin typeface="Arial" panose="020B0604020202020204" pitchFamily="34" charset="0"/>
                <a:cs typeface="Arial" panose="020B0604020202020204" pitchFamily="34" charset="0"/>
              </a:rPr>
              <a:t> ô </a:t>
            </a:r>
            <a:r>
              <a:rPr lang="en-US" sz="4000" b="1" dirty="0" err="1">
                <a:solidFill>
                  <a:srgbClr val="0000FF"/>
                </a:solidFill>
                <a:latin typeface="Arial" panose="020B0604020202020204" pitchFamily="34" charset="0"/>
                <a:cs typeface="Arial" panose="020B0604020202020204" pitchFamily="34" charset="0"/>
              </a:rPr>
              <a:t>trống</a:t>
            </a:r>
            <a:endParaRPr lang="en-US" sz="4000" b="1" dirty="0">
              <a:solidFill>
                <a:srgbClr val="0000FF"/>
              </a:solidFill>
              <a:latin typeface="Arial" panose="020B0604020202020204" pitchFamily="34" charset="0"/>
              <a:cs typeface="Arial" panose="020B0604020202020204" pitchFamily="34" charset="0"/>
            </a:endParaRPr>
          </a:p>
          <a:p>
            <a:pPr algn="ctr" defTabSz="685800">
              <a:defRPr/>
            </a:pPr>
            <a:r>
              <a:rPr lang="en-US" sz="4800" b="1" dirty="0">
                <a:solidFill>
                  <a:srgbClr val="0000FF"/>
                </a:solidFill>
                <a:latin typeface="Arial" panose="020B0604020202020204" pitchFamily="34" charset="0"/>
                <a:cs typeface="Arial" panose="020B0604020202020204" pitchFamily="34" charset="0"/>
              </a:rPr>
              <a:t>5 x 6        8 x 9 </a:t>
            </a:r>
          </a:p>
        </p:txBody>
      </p:sp>
      <p:sp>
        <p:nvSpPr>
          <p:cNvPr id="4" name="Rectangle 3"/>
          <p:cNvSpPr/>
          <p:nvPr/>
        </p:nvSpPr>
        <p:spPr>
          <a:xfrm>
            <a:off x="8468060" y="4060845"/>
            <a:ext cx="2030052"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400" dirty="0">
                <a:solidFill>
                  <a:sysClr val="windowText" lastClr="000000"/>
                </a:solidFill>
                <a:latin typeface="Arial" panose="020B0604020202020204" pitchFamily="34" charset="0"/>
                <a:cs typeface="Arial" panose="020B0604020202020204" pitchFamily="34" charset="0"/>
              </a:rPr>
              <a:t>C. &lt;</a:t>
            </a:r>
            <a:endParaRPr lang="vi-VN" sz="4400" dirty="0">
              <a:solidFill>
                <a:sysClr val="windowText" lastClr="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00073" y="4645791"/>
            <a:ext cx="1074308" cy="859385"/>
          </a:xfrm>
          <a:prstGeom prst="rect">
            <a:avLst/>
          </a:prstGeom>
        </p:spPr>
      </p:pic>
      <p:sp>
        <p:nvSpPr>
          <p:cNvPr id="6" name="Rectangle 5"/>
          <p:cNvSpPr/>
          <p:nvPr/>
        </p:nvSpPr>
        <p:spPr>
          <a:xfrm>
            <a:off x="5228621" y="4070123"/>
            <a:ext cx="2026761" cy="1416003"/>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400" dirty="0">
                <a:solidFill>
                  <a:sysClr val="windowText" lastClr="000000"/>
                </a:solidFill>
                <a:latin typeface="Arial" panose="020B0604020202020204" pitchFamily="34" charset="0"/>
                <a:cs typeface="Arial" panose="020B0604020202020204" pitchFamily="34" charset="0"/>
              </a:rPr>
              <a:t>B. = </a:t>
            </a:r>
            <a:endParaRPr lang="vi-VN" sz="4400" dirty="0">
              <a:solidFill>
                <a:sysClr val="windowText" lastClr="000000"/>
              </a:solidFill>
              <a:latin typeface="Arial" panose="020B0604020202020204" pitchFamily="34" charset="0"/>
              <a:cs typeface="Arial" panose="020B0604020202020204" pitchFamily="34" charset="0"/>
            </a:endParaRPr>
          </a:p>
        </p:txBody>
      </p:sp>
      <p:sp>
        <p:nvSpPr>
          <p:cNvPr id="7" name="Rectangle 6"/>
          <p:cNvSpPr/>
          <p:nvPr/>
        </p:nvSpPr>
        <p:spPr>
          <a:xfrm>
            <a:off x="1990750" y="4086227"/>
            <a:ext cx="2025193" cy="1399899"/>
          </a:xfrm>
          <a:prstGeom prst="rect">
            <a:avLst/>
          </a:prstGeom>
          <a:solidFill>
            <a:schemeClr val="bg1">
              <a:lumMod val="75000"/>
              <a:alpha val="70000"/>
            </a:schemeClr>
          </a:solid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r>
              <a:rPr lang="en-US" sz="4400" dirty="0">
                <a:solidFill>
                  <a:sysClr val="windowText" lastClr="000000"/>
                </a:solidFill>
                <a:latin typeface="Arial" panose="020B0604020202020204" pitchFamily="34" charset="0"/>
                <a:cs typeface="Arial" panose="020B0604020202020204" pitchFamily="34" charset="0"/>
              </a:rPr>
              <a:t>A</a:t>
            </a:r>
            <a:r>
              <a:rPr lang="vi-VN" sz="4400" dirty="0">
                <a:solidFill>
                  <a:sysClr val="windowText" lastClr="000000"/>
                </a:solidFill>
                <a:latin typeface="Arial" panose="020B0604020202020204" pitchFamily="34" charset="0"/>
                <a:cs typeface="Arial" panose="020B0604020202020204" pitchFamily="34" charset="0"/>
              </a:rPr>
              <a:t>.</a:t>
            </a:r>
            <a:r>
              <a:rPr lang="en-US" sz="4400" dirty="0">
                <a:solidFill>
                  <a:sysClr val="windowText" lastClr="000000"/>
                </a:solidFill>
                <a:latin typeface="Arial" panose="020B0604020202020204" pitchFamily="34" charset="0"/>
                <a:cs typeface="Arial" panose="020B0604020202020204" pitchFamily="34" charset="0"/>
              </a:rPr>
              <a:t> &gt;</a:t>
            </a:r>
            <a:r>
              <a:rPr lang="vi-VN" sz="4400" dirty="0">
                <a:solidFill>
                  <a:sysClr val="windowText" lastClr="000000"/>
                </a:solidFill>
                <a:latin typeface="Arial" panose="020B0604020202020204" pitchFamily="34" charset="0"/>
                <a:cs typeface="Arial" panose="020B0604020202020204" pitchFamily="34" charset="0"/>
              </a:rPr>
              <a:t> </a:t>
            </a:r>
          </a:p>
        </p:txBody>
      </p:sp>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32699" y="4809441"/>
            <a:ext cx="865741" cy="760801"/>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93190" y="4900067"/>
            <a:ext cx="843022" cy="740836"/>
          </a:xfrm>
          <a:prstGeom prst="rect">
            <a:avLst/>
          </a:prstGeom>
        </p:spPr>
      </p:pic>
      <p:sp>
        <p:nvSpPr>
          <p:cNvPr id="10" name="Oval 9"/>
          <p:cNvSpPr/>
          <p:nvPr/>
        </p:nvSpPr>
        <p:spPr>
          <a:xfrm>
            <a:off x="5751859" y="2286982"/>
            <a:ext cx="756443" cy="64807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0537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5"/>
                                        </p:tgtEl>
                                        <p:attrNameLst>
                                          <p:attrName>style.visibility</p:attrName>
                                        </p:attrNameLst>
                                      </p:cBhvr>
                                      <p:to>
                                        <p:strVal val="visible"/>
                                      </p:to>
                                    </p:set>
                                    <p:anim calcmode="lin" valueType="num">
                                      <p:cBhvr>
                                        <p:cTn id="39" dur="250" fill="hold"/>
                                        <p:tgtEl>
                                          <p:spTgt spid="5"/>
                                        </p:tgtEl>
                                        <p:attrNameLst>
                                          <p:attrName>ppt_w</p:attrName>
                                        </p:attrNameLst>
                                      </p:cBhvr>
                                      <p:tavLst>
                                        <p:tav tm="0">
                                          <p:val>
                                            <p:strVal val="4*#ppt_w"/>
                                          </p:val>
                                        </p:tav>
                                        <p:tav tm="100000">
                                          <p:val>
                                            <p:strVal val="#ppt_w"/>
                                          </p:val>
                                        </p:tav>
                                      </p:tavLst>
                                    </p:anim>
                                    <p:anim calcmode="lin" valueType="num">
                                      <p:cBhvr>
                                        <p:cTn id="40"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00B05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6"/>
                                        </p:tgtEl>
                                        <p:attrNameLst>
                                          <p:attrName>fillcolor</p:attrName>
                                        </p:attrNameLst>
                                      </p:cBhvr>
                                      <p:to>
                                        <a:srgbClr val="FFF2CC"/>
                                      </p:to>
                                    </p:animClr>
                                    <p:set>
                                      <p:cBhvr>
                                        <p:cTn id="50" dur="250" fill="hold"/>
                                        <p:tgtEl>
                                          <p:spTgt spid="6"/>
                                        </p:tgtEl>
                                        <p:attrNameLst>
                                          <p:attrName>fill.type</p:attrName>
                                        </p:attrNameLst>
                                      </p:cBhvr>
                                      <p:to>
                                        <p:strVal val="solid"/>
                                      </p:to>
                                    </p:set>
                                    <p:set>
                                      <p:cBhvr>
                                        <p:cTn id="51" dur="250" fill="hold"/>
                                        <p:tgtEl>
                                          <p:spTgt spid="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 calcmode="lin" valueType="num">
                                      <p:cBhvr>
                                        <p:cTn id="54" dur="250" fill="hold"/>
                                        <p:tgtEl>
                                          <p:spTgt spid="9"/>
                                        </p:tgtEl>
                                        <p:attrNameLst>
                                          <p:attrName>ppt_w</p:attrName>
                                        </p:attrNameLst>
                                      </p:cBhvr>
                                      <p:tavLst>
                                        <p:tav tm="0">
                                          <p:val>
                                            <p:strVal val="4*#ppt_w"/>
                                          </p:val>
                                        </p:tav>
                                        <p:tav tm="100000">
                                          <p:val>
                                            <p:strVal val="#ppt_w"/>
                                          </p:val>
                                        </p:tav>
                                      </p:tavLst>
                                    </p:anim>
                                    <p:anim calcmode="lin" valueType="num">
                                      <p:cBhvr>
                                        <p:cTn id="5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6"/>
                                        </p:tgtEl>
                                        <p:attrNameLst>
                                          <p:attrName>fillcolor</p:attrName>
                                        </p:attrNameLst>
                                      </p:cBhvr>
                                      <p:to>
                                        <a:srgbClr val="FF0000"/>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7"/>
                                        </p:tgtEl>
                                        <p:attrNameLst>
                                          <p:attrName>fillcolor</p:attrName>
                                        </p:attrNameLst>
                                      </p:cBhvr>
                                      <p:to>
                                        <a:srgbClr val="FFF2CC"/>
                                      </p:to>
                                    </p:animClr>
                                    <p:set>
                                      <p:cBhvr>
                                        <p:cTn id="65" dur="250" fill="hold"/>
                                        <p:tgtEl>
                                          <p:spTgt spid="7"/>
                                        </p:tgtEl>
                                        <p:attrNameLst>
                                          <p:attrName>fill.type</p:attrName>
                                        </p:attrNameLst>
                                      </p:cBhvr>
                                      <p:to>
                                        <p:strVal val="solid"/>
                                      </p:to>
                                    </p:set>
                                    <p:set>
                                      <p:cBhvr>
                                        <p:cTn id="66" dur="250" fill="hold"/>
                                        <p:tgtEl>
                                          <p:spTgt spid="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7"/>
                                        </p:tgtEl>
                                        <p:attrNameLst>
                                          <p:attrName>fillcolor</p:attrName>
                                        </p:attrNameLst>
                                      </p:cBhvr>
                                      <p:to>
                                        <a:srgbClr val="FF0000"/>
                                      </p:to>
                                    </p:animClr>
                                    <p:set>
                                      <p:cBhvr>
                                        <p:cTn id="73" dur="250" fill="hold"/>
                                        <p:tgtEl>
                                          <p:spTgt spid="7"/>
                                        </p:tgtEl>
                                        <p:attrNameLst>
                                          <p:attrName>fill.type</p:attrName>
                                        </p:attrNameLst>
                                      </p:cBhvr>
                                      <p:to>
                                        <p:strVal val="solid"/>
                                      </p:to>
                                    </p:set>
                                    <p:set>
                                      <p:cBhvr>
                                        <p:cTn id="7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6" grpId="0" animBg="1"/>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D76CD-28E3-0A2C-28D9-036F62445DB1}"/>
            </a:ext>
          </a:extLst>
        </p:cNvPr>
        <p:cNvGrpSpPr/>
        <p:nvPr/>
      </p:nvGrpSpPr>
      <p:grpSpPr>
        <a:xfrm>
          <a:off x="0" y="0"/>
          <a:ext cx="0" cy="0"/>
          <a:chOff x="0" y="0"/>
          <a:chExt cx="0" cy="0"/>
        </a:xfrm>
      </p:grpSpPr>
      <p:sp>
        <p:nvSpPr>
          <p:cNvPr id="4" name="椭圆 3">
            <a:extLst>
              <a:ext uri="{FF2B5EF4-FFF2-40B4-BE49-F238E27FC236}">
                <a16:creationId xmlns:a16="http://schemas.microsoft.com/office/drawing/2014/main" id="{62B9A7E6-77A4-222A-5FD0-FCA72D4D5565}"/>
              </a:ext>
            </a:extLst>
          </p:cNvPr>
          <p:cNvSpPr/>
          <p:nvPr/>
        </p:nvSpPr>
        <p:spPr>
          <a:xfrm>
            <a:off x="3996804" y="3954395"/>
            <a:ext cx="1715865" cy="171586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a:extLst>
              <a:ext uri="{FF2B5EF4-FFF2-40B4-BE49-F238E27FC236}">
                <a16:creationId xmlns:a16="http://schemas.microsoft.com/office/drawing/2014/main" id="{53617025-8C3A-1CEE-96DB-1879AD7408F7}"/>
              </a:ext>
            </a:extLst>
          </p:cNvPr>
          <p:cNvSpPr/>
          <p:nvPr/>
        </p:nvSpPr>
        <p:spPr>
          <a:xfrm>
            <a:off x="1574595" y="4090902"/>
            <a:ext cx="1577770" cy="157935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a:extLst>
              <a:ext uri="{FF2B5EF4-FFF2-40B4-BE49-F238E27FC236}">
                <a16:creationId xmlns:a16="http://schemas.microsoft.com/office/drawing/2014/main" id="{406020BF-ADB5-130F-83A7-A92F429BA312}"/>
              </a:ext>
            </a:extLst>
          </p:cNvPr>
          <p:cNvSpPr/>
          <p:nvPr/>
        </p:nvSpPr>
        <p:spPr>
          <a:xfrm>
            <a:off x="9353920" y="2879797"/>
            <a:ext cx="1211104" cy="12111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3077" name="组合 23">
            <a:extLst>
              <a:ext uri="{FF2B5EF4-FFF2-40B4-BE49-F238E27FC236}">
                <a16:creationId xmlns:a16="http://schemas.microsoft.com/office/drawing/2014/main" id="{2052B049-C0E8-45E3-10D2-9420328DC8CE}"/>
              </a:ext>
            </a:extLst>
          </p:cNvPr>
          <p:cNvGrpSpPr>
            <a:grpSpLocks/>
          </p:cNvGrpSpPr>
          <p:nvPr/>
        </p:nvGrpSpPr>
        <p:grpSpPr bwMode="auto">
          <a:xfrm>
            <a:off x="3595219" y="492507"/>
            <a:ext cx="5155529" cy="4895213"/>
            <a:chOff x="3084810" y="-335112"/>
            <a:chExt cx="5809496" cy="5760000"/>
          </a:xfrm>
        </p:grpSpPr>
        <p:grpSp>
          <p:nvGrpSpPr>
            <p:cNvPr id="3085" name="组合 16">
              <a:extLst>
                <a:ext uri="{FF2B5EF4-FFF2-40B4-BE49-F238E27FC236}">
                  <a16:creationId xmlns:a16="http://schemas.microsoft.com/office/drawing/2014/main" id="{00F0A117-B6B6-ECBE-C8FB-CFA2E94C6E58}"/>
                </a:ext>
              </a:extLst>
            </p:cNvPr>
            <p:cNvGrpSpPr>
              <a:grpSpLocks/>
            </p:cNvGrpSpPr>
            <p:nvPr/>
          </p:nvGrpSpPr>
          <p:grpSpPr bwMode="auto">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35C14177-1D26-6C48-1926-7C047537F0A8}"/>
                  </a:ext>
                </a:extLst>
              </p:cNvPr>
              <p:cNvCxnSpPr/>
              <p:nvPr/>
            </p:nvCxnSpPr>
            <p:spPr>
              <a:xfrm>
                <a:off x="6154112"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3088" name="图片 12">
                <a:extLst>
                  <a:ext uri="{FF2B5EF4-FFF2-40B4-BE49-F238E27FC236}">
                    <a16:creationId xmlns:a16="http://schemas.microsoft.com/office/drawing/2014/main" id="{8BE49234-9CCF-7924-7B83-4F6FC0767FF0}"/>
                  </a:ext>
                </a:extLst>
              </p:cNvPr>
              <p:cNvPicPr>
                <a:picLocks noChangeAspect="1"/>
              </p:cNvPicPr>
              <p:nvPr/>
            </p:nvPicPr>
            <p:blipFill>
              <a:blip r:embed="rId3">
                <a:extLst>
                  <a:ext uri="{28A0092B-C50C-407E-A947-70E740481C1C}">
                    <a14:useLocalDpi xmlns:a14="http://schemas.microsoft.com/office/drawing/2010/main" val="0"/>
                  </a:ext>
                </a:extLst>
              </a:blip>
              <a:srcRect t="48492"/>
              <a:stretch>
                <a:fillRect/>
              </a:stretch>
            </p:blipFill>
            <p:spPr bwMode="auto">
              <a:xfrm>
                <a:off x="3297693" y="2256270"/>
                <a:ext cx="5596613" cy="28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86" name="图片 6">
              <a:extLst>
                <a:ext uri="{FF2B5EF4-FFF2-40B4-BE49-F238E27FC236}">
                  <a16:creationId xmlns:a16="http://schemas.microsoft.com/office/drawing/2014/main" id="{02E6E6A3-5496-39F1-1674-0A26A175E2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4810" y="1126386"/>
              <a:ext cx="5809496" cy="14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椭圆 9">
            <a:extLst>
              <a:ext uri="{FF2B5EF4-FFF2-40B4-BE49-F238E27FC236}">
                <a16:creationId xmlns:a16="http://schemas.microsoft.com/office/drawing/2014/main" id="{F92E4A71-F428-8786-B754-CE65BBA2B680}"/>
              </a:ext>
            </a:extLst>
          </p:cNvPr>
          <p:cNvSpPr/>
          <p:nvPr/>
        </p:nvSpPr>
        <p:spPr>
          <a:xfrm>
            <a:off x="9038048" y="3259160"/>
            <a:ext cx="1239677" cy="12396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3079" name="图片 18">
            <a:extLst>
              <a:ext uri="{FF2B5EF4-FFF2-40B4-BE49-F238E27FC236}">
                <a16:creationId xmlns:a16="http://schemas.microsoft.com/office/drawing/2014/main" id="{D58FFF1B-F74C-1069-BD8F-7CF56B3A70F1}"/>
              </a:ext>
            </a:extLst>
          </p:cNvPr>
          <p:cNvPicPr>
            <a:picLocks noChangeAspect="1"/>
          </p:cNvPicPr>
          <p:nvPr/>
        </p:nvPicPr>
        <p:blipFill>
          <a:blip r:embed="rId5">
            <a:extLst>
              <a:ext uri="{28A0092B-C50C-407E-A947-70E740481C1C}">
                <a14:useLocalDpi xmlns:a14="http://schemas.microsoft.com/office/drawing/2010/main" val="0"/>
              </a:ext>
            </a:extLst>
          </a:blip>
          <a:srcRect l="53606" t="-1143" r="26891" b="81648"/>
          <a:stretch>
            <a:fillRect/>
          </a:stretch>
        </p:blipFill>
        <p:spPr bwMode="auto">
          <a:xfrm>
            <a:off x="8587256" y="811554"/>
            <a:ext cx="1758721" cy="7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椭圆 21">
            <a:extLst>
              <a:ext uri="{FF2B5EF4-FFF2-40B4-BE49-F238E27FC236}">
                <a16:creationId xmlns:a16="http://schemas.microsoft.com/office/drawing/2014/main" id="{4B861D03-6394-A292-5BB0-8ECCB7D72495}"/>
              </a:ext>
            </a:extLst>
          </p:cNvPr>
          <p:cNvSpPr/>
          <p:nvPr/>
        </p:nvSpPr>
        <p:spPr>
          <a:xfrm>
            <a:off x="1215867" y="598857"/>
            <a:ext cx="888884" cy="88729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a:extLst>
              <a:ext uri="{FF2B5EF4-FFF2-40B4-BE49-F238E27FC236}">
                <a16:creationId xmlns:a16="http://schemas.microsoft.com/office/drawing/2014/main" id="{B050D25F-84F9-2A1D-55CF-9A18763B070B}"/>
              </a:ext>
            </a:extLst>
          </p:cNvPr>
          <p:cNvSpPr/>
          <p:nvPr/>
        </p:nvSpPr>
        <p:spPr>
          <a:xfrm>
            <a:off x="1660309" y="1216314"/>
            <a:ext cx="538093" cy="53809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65" tIns="25697" rIns="51365" bIns="25697" anchor="ctr"/>
          <a:lstStyle/>
          <a:p>
            <a:pPr algn="ctr" defTabSz="684780">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a:extLst>
              <a:ext uri="{FF2B5EF4-FFF2-40B4-BE49-F238E27FC236}">
                <a16:creationId xmlns:a16="http://schemas.microsoft.com/office/drawing/2014/main" id="{0855767E-7BB2-70A5-034B-CF9E8FAF5713}"/>
              </a:ext>
            </a:extLst>
          </p:cNvPr>
          <p:cNvSpPr/>
          <p:nvPr/>
        </p:nvSpPr>
        <p:spPr>
          <a:xfrm>
            <a:off x="3840625" y="2763422"/>
            <a:ext cx="4547257" cy="1575390"/>
          </a:xfrm>
          <a:prstGeom prst="rect">
            <a:avLst/>
          </a:prstGeom>
          <a:noFill/>
        </p:spPr>
        <p:txBody>
          <a:bodyPr wrap="none" lIns="51365" tIns="25697" rIns="51365" bIns="25697">
            <a:spAutoFit/>
            <a:scene3d>
              <a:camera prst="orthographicFront"/>
              <a:lightRig rig="soft" dir="t">
                <a:rot lat="0" lon="0" rev="15600000"/>
              </a:lightRig>
            </a:scene3d>
            <a:sp3d extrusionH="57150" prstMaterial="softEdge">
              <a:bevelT w="25400" h="38100"/>
            </a:sp3d>
          </a:bodyPr>
          <a:lstStyle/>
          <a:p>
            <a:pPr algn="ctr" defTabSz="684780">
              <a:defRPr/>
            </a:pPr>
            <a:r>
              <a:rPr lang="vi-VN" sz="4950" b="1" dirty="0">
                <a:solidFill>
                  <a:srgbClr val="FF0000"/>
                </a:solidFill>
                <a:latin typeface="+mj-lt"/>
                <a:ea typeface="Arial-Rounded" panose="020B0604020202020204" pitchFamily="34" charset="0"/>
                <a:cs typeface="Arial-Rounded" panose="020B0604020202020204" pitchFamily="34" charset="0"/>
              </a:rPr>
              <a:t>Hình thành kiến</a:t>
            </a:r>
          </a:p>
          <a:p>
            <a:pPr algn="ctr" defTabSz="684780">
              <a:defRPr/>
            </a:pPr>
            <a:r>
              <a:rPr lang="vi-VN" sz="4950" b="1" dirty="0">
                <a:solidFill>
                  <a:srgbClr val="FF0000"/>
                </a:solidFill>
                <a:latin typeface="+mj-lt"/>
                <a:ea typeface="Arial-Rounded" panose="020B0604020202020204" pitchFamily="34" charset="0"/>
                <a:cs typeface="Arial-Rounded" panose="020B0604020202020204" pitchFamily="34" charset="0"/>
              </a:rPr>
              <a:t> thức mới</a:t>
            </a:r>
            <a:endParaRPr lang="en-US" sz="4950" b="1" dirty="0">
              <a:solidFill>
                <a:srgbClr val="FF0000"/>
              </a:solidFill>
              <a:latin typeface="+mj-lt"/>
              <a:ea typeface="Arial-Rounded" panose="020B0604020202020204" pitchFamily="34" charset="0"/>
              <a:cs typeface="Arial-Rounded" panose="020B0604020202020204" pitchFamily="34" charset="0"/>
            </a:endParaRPr>
          </a:p>
        </p:txBody>
      </p:sp>
      <p:pic>
        <p:nvPicPr>
          <p:cNvPr id="3083" name="Picture 2" descr="在走动的火车 852x480 | Pics, Animation, Travel">
            <a:extLst>
              <a:ext uri="{FF2B5EF4-FFF2-40B4-BE49-F238E27FC236}">
                <a16:creationId xmlns:a16="http://schemas.microsoft.com/office/drawing/2014/main" id="{39090315-BAA4-817F-B794-804D6CAD23C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3464" y="2241668"/>
            <a:ext cx="11784065" cy="440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Just Dance Kids CẮT.mp4">
            <a:hlinkClick r:id="" action="ppaction://media"/>
            <a:extLst>
              <a:ext uri="{FF2B5EF4-FFF2-40B4-BE49-F238E27FC236}">
                <a16:creationId xmlns:a16="http://schemas.microsoft.com/office/drawing/2014/main" id="{0D625F3B-CA92-1C00-E6DE-BA6F596C64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76159" y="3419476"/>
            <a:ext cx="38095" cy="19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644206"/>
      </p:ext>
    </p:extLst>
  </p:cSld>
  <p:clrMapOvr>
    <a:masterClrMapping/>
  </p:clrMapOvr>
  <p:transition spd="slow">
    <p:blinds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1097</TotalTime>
  <Words>647</Words>
  <Application>Microsoft Office PowerPoint</Application>
  <PresentationFormat>Custom</PresentationFormat>
  <Paragraphs>155</Paragraphs>
  <Slides>28</Slides>
  <Notes>7</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DengXian</vt:lpstr>
      <vt:lpstr>.VnArial</vt:lpstr>
      <vt:lpstr>.VnHelvetInsH</vt:lpstr>
      <vt:lpstr>Arial</vt:lpstr>
      <vt:lpstr>Arial-Rounded</vt:lpstr>
      <vt:lpstr>Calibri</vt:lpstr>
      <vt:lpstr>Impact</vt:lpstr>
      <vt:lpstr>Times New Roman</vt:lpstr>
      <vt:lpstr>UTM Avo</vt:lpstr>
      <vt:lpstr>VNI-Times</vt:lpstr>
      <vt:lpstr>华康方圆体W7</vt:lpstr>
      <vt:lpstr>Office Theme</vt:lpstr>
      <vt:lpstr>更多模版请关注:尚佳素材公社shop64427429.taobao.com</vt:lpstr>
      <vt:lpstr>Trường: Tiểu học Đông Hải 1 Chào mừng quý thầy cô và các em học sinh  đến với tiết học môn Toán lớp 3 Bài: Một phần hai. Một phần tư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Trò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vt:lpstr>
      <vt:lpstr>PowerPoint Presentation</vt:lpstr>
      <vt:lpstr>PowerPoint Presentation</vt:lpstr>
    </vt:vector>
  </TitlesOfParts>
  <Company>Nathan Nguyen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 VŨ HỒNG</dc:creator>
  <cp:lastModifiedBy>phuongtrang</cp:lastModifiedBy>
  <cp:revision>238</cp:revision>
  <dcterms:created xsi:type="dcterms:W3CDTF">2021-07-30T14:15:01Z</dcterms:created>
  <dcterms:modified xsi:type="dcterms:W3CDTF">2024-11-12T14:29:24Z</dcterms:modified>
</cp:coreProperties>
</file>