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352" r:id="rId3"/>
    <p:sldId id="353" r:id="rId4"/>
    <p:sldId id="351" r:id="rId5"/>
    <p:sldId id="346" r:id="rId6"/>
    <p:sldId id="716" r:id="rId7"/>
    <p:sldId id="393" r:id="rId8"/>
    <p:sldId id="702" r:id="rId9"/>
    <p:sldId id="714" r:id="rId10"/>
    <p:sldId id="442" r:id="rId11"/>
    <p:sldId id="715" r:id="rId12"/>
    <p:sldId id="705" r:id="rId13"/>
    <p:sldId id="7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E00"/>
    <a:srgbClr val="F7D8E3"/>
    <a:srgbClr val="EC6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8" autoAdjust="0"/>
    <p:restoredTop sz="94660"/>
  </p:normalViewPr>
  <p:slideViewPr>
    <p:cSldViewPr snapToGrid="0">
      <p:cViewPr varScale="1">
        <p:scale>
          <a:sx n="72" d="100"/>
          <a:sy n="72" d="100"/>
        </p:scale>
        <p:origin x="9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70D01-723A-4FA4-A803-27D3C05B3129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ABE91-AEC4-48F7-AE33-FEF9A1668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62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2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63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8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7A46F-D1E8-B95B-EA94-B29893C7A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11080-AA20-9615-0567-15B911DF5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5BF63-EC73-C3A4-58B1-813FD00E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53D6F-D520-9D05-DA4F-93F537A9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FF325-CE0A-524E-71F7-2DC3CDF4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AFD111-1A6C-4EFC-F583-31F1883C5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AAA7492-C15E-42F8-5F71-D7E8879E3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037"/>
          <a:stretch/>
        </p:blipFill>
        <p:spPr>
          <a:xfrm>
            <a:off x="0" y="322607"/>
            <a:ext cx="4649617" cy="3895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95B3A-6ACE-A876-F5B2-9E70DB4D2E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02670" y="97663"/>
            <a:ext cx="2450891" cy="20152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795F459-26DF-6FA8-6857-FDFD49E627B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21961" y="1440621"/>
            <a:ext cx="7389446" cy="413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5777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97F2-7011-3FF1-3DFD-CB136A53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D8ED-F964-F8C6-026D-C2E4ADEF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3B541-0290-F47A-2280-DF6E97D6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10423-62D7-75FF-3E82-78E1CF0F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65038-F2F6-9F5A-BAFF-6B965C87F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276770-4B54-038D-7071-5D203C019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994E2-E39B-8327-4D7D-1689BA018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422"/>
          <a:stretch/>
        </p:blipFill>
        <p:spPr>
          <a:xfrm>
            <a:off x="6261467" y="2055813"/>
            <a:ext cx="5558507" cy="40941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21F9B-14E9-01FF-530B-14FD21DC6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56" t="-210" r="-1"/>
          <a:stretch/>
        </p:blipFill>
        <p:spPr>
          <a:xfrm>
            <a:off x="482075" y="2363479"/>
            <a:ext cx="6057271" cy="44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51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1867-9034-DE99-98EF-AD005397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01BCA-F559-722F-DD56-7EB2615AB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F6591-DC56-CA0E-440E-91F8613F5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90CB6-5C53-2533-405D-A8B3EF82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5F404-908F-46ED-3A69-D78C08E7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392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D173-3A9E-6B0B-0925-09E7D50A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F7CBE-FCFC-D7FB-BDE6-4A1128A45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2F181-5AEF-56D4-1833-45D484C4B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0CE54-2C13-C33D-9435-E3A93FFB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528C0-0D30-A70E-1D12-05E68AF5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40D6-5CCA-00C7-3EC0-FEC13AD0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839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827F4-03BA-7420-F09B-6CE3F4AEE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21F0-742B-3468-ED2A-A31209EBF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BAB7C-8FB6-1534-EFCF-706BCAAD2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519CA-C66E-8021-CDB2-BFD7E22F7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920E41-AB96-795C-B617-03483801C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74E12-4E5B-F6A2-9A27-F78AAD59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03F30-D1BA-A148-DE18-B1FBF9945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0F48B-AB71-9081-22EE-10975C2E2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677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A6E7-0865-C85D-0191-3BBED20F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671E4-A580-4B9A-7646-F81B9B5E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26B06-F47C-F44E-BEC6-31D5A18D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B54A0-F40D-18DB-5A8E-E20FC461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F8748-068C-C636-C4C3-44DBCA3AFB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43ECEA-1559-0295-3B0A-DD5B49985539}"/>
              </a:ext>
            </a:extLst>
          </p:cNvPr>
          <p:cNvSpPr/>
          <p:nvPr userDrawn="1"/>
        </p:nvSpPr>
        <p:spPr>
          <a:xfrm>
            <a:off x="297872" y="270162"/>
            <a:ext cx="11596255" cy="63176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1A85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3747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D2C7A-81FC-E611-8593-EB1AF7D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F8484-327E-5253-CF9D-2E2060FA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3420F-FA39-4EFE-C868-DD698E04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403D0F-6999-406D-F900-79891C060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940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E11B-9CC0-85D3-E790-87C6F35B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E161C-8853-C2CF-B806-96A81DB40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07756-E150-5851-5519-C9FFC04A1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BC19F-C739-7089-2608-D8953E784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FE8DD-B952-AAFE-5D93-71C8FC93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353A9-6CD6-BF38-CE8D-8A8C5AA54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318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4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F18A-4252-15FB-9F91-07525B5B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D2372-C571-DF7B-CFFD-18210A6A66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0774E-F209-653E-8C5E-A10BD3CD5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95006-E066-F7DE-8421-59CB3FD9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9B3DF-DC1C-0CBB-FB35-B8ACEB41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7C123-F0EF-26BF-CAD5-ED1A3E66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8369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812C1-6F41-C74A-4BA7-30B3D52D4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C901B-2EA8-E65B-B539-E475D5FC1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379D1-87F8-E225-8850-2DA55F21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EC6DB-3B37-1D78-6FC1-9972CC0E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99B44-35B4-97F1-78F4-B1155F30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548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1FB08A-90EC-E3B4-D168-DB5AA9D32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EF5322-1A30-894B-5151-66112573A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0EC38-8782-7116-8A64-2233B029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9B863-9759-CF18-2EA0-6944ACF9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7D737-6546-549A-A523-CA8D2D97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6169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29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1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124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70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2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3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57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BF95B9-8988-0C6E-979A-39408D75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3692B-6E4F-F5AF-A735-556B5C7B4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B537E-58E4-79F4-92C9-90608DEAE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99BD6-96A0-4D2B-9B69-1CBF2AE08342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C20E1-B8F8-3775-06C3-1C45A2C6C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CF3CF-EA1B-D311-648D-471497C49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6CBF8-DDC1-4E92-9629-C9A0E0ACA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5F797-B129-5FCA-F2D7-4414081F35E1}"/>
              </a:ext>
            </a:extLst>
          </p:cNvPr>
          <p:cNvSpPr txBox="1"/>
          <p:nvPr/>
        </p:nvSpPr>
        <p:spPr>
          <a:xfrm>
            <a:off x="960139" y="742122"/>
            <a:ext cx="10271722" cy="3203019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 MỪNG CÁC THẦY CÔ ĐẾN DỰ GIỜ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EEBB37-1A4B-F0C3-9C09-837545E640DE}"/>
              </a:ext>
            </a:extLst>
          </p:cNvPr>
          <p:cNvSpPr txBox="1"/>
          <p:nvPr/>
        </p:nvSpPr>
        <p:spPr>
          <a:xfrm>
            <a:off x="4136772" y="4242407"/>
            <a:ext cx="4530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TH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C1527D-6E0B-5CB4-02E3-1131195984EB}"/>
              </a:ext>
            </a:extLst>
          </p:cNvPr>
          <p:cNvSpPr txBox="1"/>
          <p:nvPr/>
        </p:nvSpPr>
        <p:spPr>
          <a:xfrm>
            <a:off x="1709532" y="1364191"/>
            <a:ext cx="9114952" cy="454627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Tx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 THI</a:t>
            </a:r>
          </a:p>
          <a:p>
            <a:pPr defTabSz="685800">
              <a:buClrTx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VIÊN CHỦ NHIỆM LỚP GIỎI CẤP QUẬN</a:t>
            </a:r>
          </a:p>
          <a:p>
            <a:pPr defTabSz="685800">
              <a:buClrTx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HỌC 2024 - 2025</a:t>
            </a:r>
          </a:p>
          <a:p>
            <a:pPr defTabSz="685800">
              <a:buClrTx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8237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 biệt Hẹn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83214" y="99531"/>
            <a:ext cx="110365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Hẹn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               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lại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9277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7FA0-5784-8B6D-E56B-2897CA13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" name="y2mate.com - 1 Minute Timer Sunny Day Classroom Timer  Transitions  Breaks.mp3">
            <a:hlinkClick r:id="" action="ppaction://media"/>
            <a:extLst>
              <a:ext uri="{FF2B5EF4-FFF2-40B4-BE49-F238E27FC236}">
                <a16:creationId xmlns:a16="http://schemas.microsoft.com/office/drawing/2014/main" id="{30C20180-2954-1E99-84D2-97CA1539ACB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" y="215106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079963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5495EA-9275-6B04-2C7C-8718B7FA6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436" y="226223"/>
            <a:ext cx="9925148" cy="2085013"/>
          </a:xfrm>
          <a:prstGeom prst="rect">
            <a:avLst/>
          </a:prstGeom>
        </p:spPr>
      </p:pic>
      <p:pic>
        <p:nvPicPr>
          <p:cNvPr id="3" name="NhacDanceRapIQ-DJ-4321736">
            <a:hlinkClick r:id="" action="ppaction://media"/>
            <a:extLst>
              <a:ext uri="{FF2B5EF4-FFF2-40B4-BE49-F238E27FC236}">
                <a16:creationId xmlns:a16="http://schemas.microsoft.com/office/drawing/2014/main" id="{A46EF04C-C83B-B987-7A9F-3AD117286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8244" y="6022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64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66D5A-A683-E4B4-7DA3-F94D67C82F9D}"/>
              </a:ext>
            </a:extLst>
          </p:cNvPr>
          <p:cNvSpPr txBox="1"/>
          <p:nvPr/>
        </p:nvSpPr>
        <p:spPr>
          <a:xfrm>
            <a:off x="2325584" y="4658745"/>
            <a:ext cx="76259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 QUẢ THỰC HIỆN THỜI GIAN BIỂU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F961D-E0BF-DB8D-2332-D7E7370F9222}"/>
              </a:ext>
            </a:extLst>
          </p:cNvPr>
          <p:cNvSpPr txBox="1"/>
          <p:nvPr/>
        </p:nvSpPr>
        <p:spPr>
          <a:xfrm>
            <a:off x="2368138" y="2786911"/>
            <a:ext cx="75408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TRẢI NGHIỆM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A5BF6-CD49-1345-00FF-B9898AC22158}"/>
              </a:ext>
            </a:extLst>
          </p:cNvPr>
          <p:cNvSpPr txBox="1"/>
          <p:nvPr/>
        </p:nvSpPr>
        <p:spPr>
          <a:xfrm>
            <a:off x="2325584" y="3740555"/>
            <a:ext cx="75408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 HOẠT 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8E9003-438C-17FA-0424-97F0C2DEC328}"/>
              </a:ext>
            </a:extLst>
          </p:cNvPr>
          <p:cNvSpPr/>
          <p:nvPr/>
        </p:nvSpPr>
        <p:spPr>
          <a:xfrm>
            <a:off x="2316458" y="3120081"/>
            <a:ext cx="7099391" cy="6178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Sinh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val="22793193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062FF1-ED67-2BE8-793F-3E348EC90839}"/>
              </a:ext>
            </a:extLst>
          </p:cNvPr>
          <p:cNvSpPr/>
          <p:nvPr/>
        </p:nvSpPr>
        <p:spPr>
          <a:xfrm>
            <a:off x="548294" y="390009"/>
            <a:ext cx="11095411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B5686-CDDD-CD46-952D-08A78A77AC66}"/>
              </a:ext>
            </a:extLst>
          </p:cNvPr>
          <p:cNvSpPr txBox="1"/>
          <p:nvPr/>
        </p:nvSpPr>
        <p:spPr>
          <a:xfrm>
            <a:off x="1698593" y="921334"/>
            <a:ext cx="9174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SVNNexa Rust Sans Bla" panose="020B0606040200020203" pitchFamily="34" charset="0"/>
                <a:ea typeface="字魂59号-创粗黑"/>
                <a:cs typeface="Calibri" panose="020F0502020204030204" pitchFamily="34" charset="0"/>
              </a:rPr>
              <a:t>PHƯƠNG HƯỚNG HOẠT ĐỘNG TUẦN </a:t>
            </a:r>
            <a:r>
              <a:rPr lang="en-US" sz="4000" b="1" dirty="0">
                <a:solidFill>
                  <a:srgbClr val="C00000"/>
                </a:solidFill>
                <a:latin typeface="#9Slide03 SVNNexa Rust Sans Bla" panose="020B0606040200020203" pitchFamily="34" charset="0"/>
                <a:ea typeface="字魂59号-创粗黑"/>
                <a:cs typeface="Calibri" panose="020F0502020204030204" pitchFamily="34" charset="0"/>
              </a:rPr>
              <a:t>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SVNNexa Rust Sans Bla" panose="020B0606040200020203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03844-27D7-F34E-A311-A1141EDCEEA2}"/>
              </a:ext>
            </a:extLst>
          </p:cNvPr>
          <p:cNvSpPr txBox="1"/>
          <p:nvPr/>
        </p:nvSpPr>
        <p:spPr>
          <a:xfrm>
            <a:off x="797965" y="2160545"/>
            <a:ext cx="1059606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* Tiếp tục thực hiện tốt luật An toàn giao thông</a:t>
            </a:r>
          </a:p>
          <a:p>
            <a:pPr lvl="0" algn="just">
              <a:defRPr/>
            </a:pPr>
            <a:r>
              <a:rPr lang="vi-VN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* Phát huy đôi bạn cùng tiến, tích cực rèn chữ viết</a:t>
            </a:r>
            <a:r>
              <a:rPr lang="en-US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.</a:t>
            </a:r>
            <a:endParaRPr lang="vi-VN" sz="4000" dirty="0">
              <a:latin typeface="#9Slide03 AmpleSoft" panose="02000000000000000000" pitchFamily="2" charset="77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vi-VN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* Chuẩn bị các tiết mục văn nghệ</a:t>
            </a:r>
            <a:r>
              <a:rPr lang="en-US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#9Slide03 AmpleSoft" panose="02000000000000000000" pitchFamily="2" charset="77"/>
                <a:cs typeface="Calibri" panose="020F0502020204030204" pitchFamily="34" charset="0"/>
              </a:rPr>
              <a:t>viết</a:t>
            </a:r>
            <a:r>
              <a:rPr lang="en-US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#9Slide03 AmpleSoft" panose="02000000000000000000" pitchFamily="2" charset="77"/>
                <a:cs typeface="Calibri" panose="020F0502020204030204" pitchFamily="34" charset="0"/>
              </a:rPr>
              <a:t>báo</a:t>
            </a:r>
            <a:r>
              <a:rPr lang="en-US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#9Slide03 AmpleSoft" panose="02000000000000000000" pitchFamily="2" charset="77"/>
                <a:cs typeface="Calibri" panose="020F0502020204030204" pitchFamily="34" charset="0"/>
              </a:rPr>
              <a:t>tường</a:t>
            </a:r>
            <a:r>
              <a:rPr lang="en-US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 </a:t>
            </a:r>
            <a:r>
              <a:rPr lang="vi-VN" sz="4000" dirty="0">
                <a:latin typeface="#9Slide03 AmpleSoft" panose="02000000000000000000" pitchFamily="2" charset="77"/>
                <a:cs typeface="Calibri" panose="020F0502020204030204" pitchFamily="34" charset="0"/>
              </a:rPr>
              <a:t>với chủ đề “Tri ân thầy cô”.</a:t>
            </a:r>
          </a:p>
          <a:p>
            <a:pPr lvl="0" algn="just">
              <a:defRPr/>
            </a:pPr>
            <a:endParaRPr lang="vi-VN" sz="4000" dirty="0" err="1">
              <a:latin typeface="#9Slide03 AmpleSoft" panose="02000000000000000000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86349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0F961D-E0BF-DB8D-2332-D7E7370F9222}"/>
              </a:ext>
            </a:extLst>
          </p:cNvPr>
          <p:cNvSpPr txBox="1"/>
          <p:nvPr/>
        </p:nvSpPr>
        <p:spPr>
          <a:xfrm>
            <a:off x="2006931" y="3774505"/>
            <a:ext cx="8490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THỰC HIỆN THỜI GIAN BIỂU</a:t>
            </a:r>
          </a:p>
          <a:p>
            <a:pPr lvl="0" algn="ctr">
              <a:defRPr/>
            </a:pPr>
            <a:endParaRPr lang="en-US" sz="48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y2mate.com - 2 phút đếm ngược nhạc sôi động  two minutes countdown with music.mp3">
            <a:hlinkClick r:id="" action="ppaction://media"/>
            <a:extLst>
              <a:ext uri="{FF2B5EF4-FFF2-40B4-BE49-F238E27FC236}">
                <a16:creationId xmlns:a16="http://schemas.microsoft.com/office/drawing/2014/main" id="{F2F59AF0-661A-CBFD-86AF-EC292F6CA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0260" y="60066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4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umpkin (1)">
            <a:hlinkClick r:id="" action="ppaction://media"/>
            <a:extLst>
              <a:ext uri="{FF2B5EF4-FFF2-40B4-BE49-F238E27FC236}">
                <a16:creationId xmlns:a16="http://schemas.microsoft.com/office/drawing/2014/main" id="{6186681C-AD34-438A-71F2-BA517D6CEB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813" y="1825625"/>
            <a:ext cx="8588375" cy="4351338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A53EFB-84BB-65AE-BF29-8271A7A1F1B4}"/>
              </a:ext>
            </a:extLst>
          </p:cNvPr>
          <p:cNvSpPr/>
          <p:nvPr/>
        </p:nvSpPr>
        <p:spPr>
          <a:xfrm>
            <a:off x="1804744" y="286930"/>
            <a:ext cx="9021824" cy="788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id="{C161CB23-63CD-3A69-DD42-2AD03A631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67" y="2009749"/>
            <a:ext cx="725203" cy="538844"/>
          </a:xfrm>
          <a:prstGeom prst="rect">
            <a:avLst/>
          </a:prstGeom>
        </p:spPr>
      </p:pic>
      <p:sp>
        <p:nvSpPr>
          <p:cNvPr id="6" name="任意多边形: 形状 31">
            <a:extLst>
              <a:ext uri="{FF2B5EF4-FFF2-40B4-BE49-F238E27FC236}">
                <a16:creationId xmlns:a16="http://schemas.microsoft.com/office/drawing/2014/main" id="{C08430EB-75AE-25E2-2B7D-C5C89F5037C3}"/>
              </a:ext>
            </a:extLst>
          </p:cNvPr>
          <p:cNvSpPr/>
          <p:nvPr/>
        </p:nvSpPr>
        <p:spPr>
          <a:xfrm>
            <a:off x="10077257" y="1503582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任意多边形: 形状 32">
            <a:extLst>
              <a:ext uri="{FF2B5EF4-FFF2-40B4-BE49-F238E27FC236}">
                <a16:creationId xmlns:a16="http://schemas.microsoft.com/office/drawing/2014/main" id="{7247A27F-BAAC-BD27-D2A0-4160845A7575}"/>
              </a:ext>
            </a:extLst>
          </p:cNvPr>
          <p:cNvSpPr/>
          <p:nvPr/>
        </p:nvSpPr>
        <p:spPr>
          <a:xfrm>
            <a:off x="11513136" y="2543137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A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任意多边形: 形状 33">
            <a:extLst>
              <a:ext uri="{FF2B5EF4-FFF2-40B4-BE49-F238E27FC236}">
                <a16:creationId xmlns:a16="http://schemas.microsoft.com/office/drawing/2014/main" id="{943873DD-F6CC-8DF0-1B75-FB90D511F21C}"/>
              </a:ext>
            </a:extLst>
          </p:cNvPr>
          <p:cNvSpPr/>
          <p:nvPr/>
        </p:nvSpPr>
        <p:spPr>
          <a:xfrm>
            <a:off x="8403889" y="522822"/>
            <a:ext cx="268752" cy="232848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A7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36">
            <a:extLst>
              <a:ext uri="{FF2B5EF4-FFF2-40B4-BE49-F238E27FC236}">
                <a16:creationId xmlns:a16="http://schemas.microsoft.com/office/drawing/2014/main" id="{D75047DF-40D6-14CE-32CF-974D9C12B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1550" y="955707"/>
            <a:ext cx="1156414" cy="1159837"/>
          </a:xfrm>
          <a:prstGeom prst="rect">
            <a:avLst/>
          </a:prstGeom>
        </p:spPr>
      </p:pic>
      <p:pic>
        <p:nvPicPr>
          <p:cNvPr id="14" name="Pumpkin (1)">
            <a:hlinkClick r:id="" action="ppaction://media"/>
            <a:extLst>
              <a:ext uri="{FF2B5EF4-FFF2-40B4-BE49-F238E27FC236}">
                <a16:creationId xmlns:a16="http://schemas.microsoft.com/office/drawing/2014/main" id="{7766E1FB-1A69-69A2-3D74-08173BCE3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1062" y="1355945"/>
            <a:ext cx="9515506" cy="48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 phút đếm ngược nhạc sôi động two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861776"/>
            <a:ext cx="12191999" cy="599622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1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138</Words>
  <Application>Microsoft Office PowerPoint</Application>
  <PresentationFormat>Widescreen</PresentationFormat>
  <Paragraphs>22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#9Slide03 AmpleSoft</vt:lpstr>
      <vt:lpstr>#9Slide03 SVNNexa Rust Sans Bla</vt:lpstr>
      <vt:lpstr>Arial</vt:lpstr>
      <vt:lpstr>Calibri</vt:lpstr>
      <vt:lpstr>Calibri Light</vt:lpstr>
      <vt:lpstr>Cambria</vt:lpstr>
      <vt:lpstr>Times New Roman</vt:lpstr>
      <vt:lpstr>字魂59号-创粗黑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42</cp:revision>
  <dcterms:created xsi:type="dcterms:W3CDTF">2023-02-05T13:00:24Z</dcterms:created>
  <dcterms:modified xsi:type="dcterms:W3CDTF">2024-10-30T22:05:33Z</dcterms:modified>
</cp:coreProperties>
</file>