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1"/>
  </p:sldMasterIdLst>
  <p:notesMasterIdLst>
    <p:notesMasterId r:id="rId32"/>
  </p:notesMasterIdLst>
  <p:sldIdLst>
    <p:sldId id="2007577210" r:id="rId2"/>
    <p:sldId id="2007577211" r:id="rId3"/>
    <p:sldId id="2007577196" r:id="rId4"/>
    <p:sldId id="2007577212" r:id="rId5"/>
    <p:sldId id="2007577213" r:id="rId6"/>
    <p:sldId id="2007577201" r:id="rId7"/>
    <p:sldId id="2007577221" r:id="rId8"/>
    <p:sldId id="2007577222" r:id="rId9"/>
    <p:sldId id="2007577224" r:id="rId10"/>
    <p:sldId id="2007577216" r:id="rId11"/>
    <p:sldId id="2007577218" r:id="rId12"/>
    <p:sldId id="2007577223" r:id="rId13"/>
    <p:sldId id="2007577244" r:id="rId14"/>
    <p:sldId id="2007577245" r:id="rId15"/>
    <p:sldId id="2007577214" r:id="rId16"/>
    <p:sldId id="2007577225" r:id="rId17"/>
    <p:sldId id="2007577215" r:id="rId18"/>
    <p:sldId id="2007577239" r:id="rId19"/>
    <p:sldId id="2007577241" r:id="rId20"/>
    <p:sldId id="2007577235" r:id="rId21"/>
    <p:sldId id="2007577226" r:id="rId22"/>
    <p:sldId id="2007577228" r:id="rId23"/>
    <p:sldId id="2007577242" r:id="rId24"/>
    <p:sldId id="2007577243" r:id="rId25"/>
    <p:sldId id="2007577229" r:id="rId26"/>
    <p:sldId id="2007577236" r:id="rId27"/>
    <p:sldId id="2007577240" r:id="rId28"/>
    <p:sldId id="299" r:id="rId29"/>
    <p:sldId id="292" r:id="rId30"/>
    <p:sldId id="2007577217"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EF0FE"/>
    <a:srgbClr val="F1D8EB"/>
    <a:srgbClr val="FEEEBD"/>
    <a:srgbClr val="9ED4EE"/>
    <a:srgbClr val="AAE6FD"/>
    <a:srgbClr val="EE6D2E"/>
    <a:srgbClr val="CCECFF"/>
    <a:srgbClr val="5A9E7D"/>
    <a:srgbClr val="BA6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9" autoAdjust="0"/>
    <p:restoredTop sz="94660"/>
  </p:normalViewPr>
  <p:slideViewPr>
    <p:cSldViewPr>
      <p:cViewPr varScale="1">
        <p:scale>
          <a:sx n="69" d="100"/>
          <a:sy n="69" d="100"/>
        </p:scale>
        <p:origin x="594"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3F84995-533C-4982-979B-8EF9128270D9}"/>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121859" name="Rectangle 3">
            <a:extLst>
              <a:ext uri="{FF2B5EF4-FFF2-40B4-BE49-F238E27FC236}">
                <a16:creationId xmlns:a16="http://schemas.microsoft.com/office/drawing/2014/main" id="{69A90BE3-6F64-4C75-A9C9-80376DD5793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endParaRPr lang="en-US" altLang="en-US"/>
          </a:p>
        </p:txBody>
      </p:sp>
      <p:sp>
        <p:nvSpPr>
          <p:cNvPr id="121860" name="Rectangle 4">
            <a:extLst>
              <a:ext uri="{FF2B5EF4-FFF2-40B4-BE49-F238E27FC236}">
                <a16:creationId xmlns:a16="http://schemas.microsoft.com/office/drawing/2014/main" id="{64F7B8FD-9CD3-42E1-8D77-67F58AF1384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1861" name="Rectangle 5">
            <a:extLst>
              <a:ext uri="{FF2B5EF4-FFF2-40B4-BE49-F238E27FC236}">
                <a16:creationId xmlns:a16="http://schemas.microsoft.com/office/drawing/2014/main" id="{BE44908F-CA62-4AE6-B25B-19F679019AA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2" name="Rectangle 6">
            <a:extLst>
              <a:ext uri="{FF2B5EF4-FFF2-40B4-BE49-F238E27FC236}">
                <a16:creationId xmlns:a16="http://schemas.microsoft.com/office/drawing/2014/main" id="{ED66EC05-CFE9-4751-980C-B83E891B63AE}"/>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121863" name="Rectangle 7">
            <a:extLst>
              <a:ext uri="{FF2B5EF4-FFF2-40B4-BE49-F238E27FC236}">
                <a16:creationId xmlns:a16="http://schemas.microsoft.com/office/drawing/2014/main" id="{F7D828DC-693F-436D-B970-1A0F078D632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492F60C-A786-405E-A898-75724BC4AA8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325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5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3E95F0-09DD-4B8F-B0CB-C552AA0E3CFB}" type="slidenum">
              <a:rPr lang="en-US" smtClean="0"/>
              <a:t>11</a:t>
            </a:fld>
            <a:endParaRPr lang="en-US"/>
          </a:p>
        </p:txBody>
      </p:sp>
    </p:spTree>
    <p:extLst>
      <p:ext uri="{BB962C8B-B14F-4D97-AF65-F5344CB8AC3E}">
        <p14:creationId xmlns:p14="http://schemas.microsoft.com/office/powerpoint/2010/main" val="162697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676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3E95F0-09DD-4B8F-B0CB-C552AA0E3CFB}" type="slidenum">
              <a:rPr lang="en-US" smtClean="0"/>
              <a:t>13</a:t>
            </a:fld>
            <a:endParaRPr lang="en-US"/>
          </a:p>
        </p:txBody>
      </p:sp>
    </p:spTree>
    <p:extLst>
      <p:ext uri="{BB962C8B-B14F-4D97-AF65-F5344CB8AC3E}">
        <p14:creationId xmlns:p14="http://schemas.microsoft.com/office/powerpoint/2010/main" val="3121430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3E95F0-09DD-4B8F-B0CB-C552AA0E3CFB}" type="slidenum">
              <a:rPr lang="en-US" smtClean="0"/>
              <a:t>14</a:t>
            </a:fld>
            <a:endParaRPr lang="en-US"/>
          </a:p>
        </p:txBody>
      </p:sp>
    </p:spTree>
    <p:extLst>
      <p:ext uri="{BB962C8B-B14F-4D97-AF65-F5344CB8AC3E}">
        <p14:creationId xmlns:p14="http://schemas.microsoft.com/office/powerpoint/2010/main" val="1195344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62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61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16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141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23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47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792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34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831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883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952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45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043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921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31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139BE3-7BBB-558F-45E8-C815CCDCCE13}"/>
              </a:ext>
            </a:extLst>
          </p:cNvPr>
          <p:cNvSpPr>
            <a:spLocks noGrp="1"/>
          </p:cNvSpPr>
          <p:nvPr>
            <p:ph type="body" idx="1"/>
          </p:nvPr>
        </p:nvSpPr>
        <p:spPr/>
        <p:txBody>
          <a:bodyPr/>
          <a:lstStyle/>
          <a:p>
            <a:r>
              <a:rPr lang="en-US" dirty="0"/>
              <a:t>GV KÉO CHUỘT ĐẾN Ô VUÔNG BÊN GÓC PHẢI, SAU ĐÓ CLICK VÀO NÚT PLAY ĐỂ PHÁT NHẠC.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030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079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6C4B315-1724-5BC5-7A12-969AABCD256F}"/>
              </a:ext>
            </a:extLst>
          </p:cNvPr>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6C4B315-1724-5BC5-7A12-969AABCD256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66998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98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160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4CE67B-080B-41CB-B26A-F8BD7C7F93E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96EB6B-AF00-4072-B648-58BD8B003A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D231EC5-A634-4ECF-BDD1-37C7D506BD88}"/>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971BCBF3-AEE9-41C2-BEF7-DD59F202FC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B7D3795-D8A8-43AB-9016-C23D00ECE5EE}"/>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926916747"/>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BF011-D92C-4F0C-822A-AE15B341FF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DAEBD60-9D51-4E29-8943-F2F686E7847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275088-E516-466D-AF38-5652F3ACAD30}"/>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DB71B2E2-A3C4-4D83-8530-8ABA85ED25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515510-D018-4C4F-A268-243892CEC8D6}"/>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4135060712"/>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0A7912-0B18-4335-A069-2362ECE3D25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8EF1DED-9227-49E9-A49B-F9AEDC70C2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4F4AE6-96E8-48CB-B5AA-642534A6F37F}"/>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631B09AD-3D58-4F34-8478-1397F3932A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B2A354-EC39-4840-ACB9-D8A39CD8781D}"/>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914901005"/>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C18880-AFF8-419E-90B8-BE86D5245C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EC2BF3-3C1E-4894-A8FD-5AD6AB20FD7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A6EAD9-4735-4589-BFCB-80CA82F2A9E5}"/>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9DF390A1-276E-4B3F-9A3A-B5E1A4EF71C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0B1798-EE21-405A-80C3-14C67D3B56F0}"/>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7368703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BA0A4C-C1B5-4C53-AB3A-248BEBA5B8A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33D288-282C-4C41-9B8F-B1FD3ED3562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45C1FE0-E145-427E-A501-B2FF108B1961}"/>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5" name="页脚占位符 4">
            <a:extLst>
              <a:ext uri="{FF2B5EF4-FFF2-40B4-BE49-F238E27FC236}">
                <a16:creationId xmlns:a16="http://schemas.microsoft.com/office/drawing/2014/main" id="{995C517C-D03B-43E1-84A0-D737DE9C2E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5E519E-6C60-4254-B650-61C32B9E10AF}"/>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92949410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B7B197-54B6-4514-A5AE-7004CF25DF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6F7DE6-97B4-4F0C-9357-C07FC8B49754}"/>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6CFFA5-280E-4B79-888C-1523876BD02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5328E6F-309C-43C5-A14E-1F9C7645C443}"/>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id="{EAC0697B-C035-4115-ACE2-5266210927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7A59BFF-1324-4399-A945-E5A5FA27221C}"/>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1107762425"/>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59E95-6077-43E0-AED2-A0E507349139}"/>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22FD9F0-7E25-4DB1-92F5-D365F27C528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49CDBA9-0554-4770-81D0-607D2F69CDA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BB86AE1-2CB4-418C-B765-76900D5159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D3BDF6B-15C1-43C6-BD45-5198A9A5239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EB58A2D-644D-4CFC-85B6-7EA5D9859B41}"/>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8" name="页脚占位符 7">
            <a:extLst>
              <a:ext uri="{FF2B5EF4-FFF2-40B4-BE49-F238E27FC236}">
                <a16:creationId xmlns:a16="http://schemas.microsoft.com/office/drawing/2014/main" id="{55C03EDC-F9DE-43D1-A3C7-E8EAEB399A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3CCE24-5C00-4086-B693-D71603862E65}"/>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2532718527"/>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F75728-051A-42FB-B42C-2F49086C53B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3DDF764-FA55-4350-9FAB-7BC4A2C94F02}"/>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4" name="页脚占位符 3">
            <a:extLst>
              <a:ext uri="{FF2B5EF4-FFF2-40B4-BE49-F238E27FC236}">
                <a16:creationId xmlns:a16="http://schemas.microsoft.com/office/drawing/2014/main" id="{79B0F793-52FB-416B-B34C-768923A47F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D13DD4-AA12-49F4-8BC6-212B22724130}"/>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186130372"/>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14A73F1-1FEE-49AC-B30B-02536C9A4775}"/>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3" name="页脚占位符 2">
            <a:extLst>
              <a:ext uri="{FF2B5EF4-FFF2-40B4-BE49-F238E27FC236}">
                <a16:creationId xmlns:a16="http://schemas.microsoft.com/office/drawing/2014/main" id="{477767E2-1141-4010-AA4D-1E1BF69B465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8B17312-DAC6-4A11-ACBA-030A2C5C9B6A}"/>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2015992282"/>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E690E3-3909-41CE-B694-2C7745E999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D59B674-9972-4AB1-95B5-A20846A47A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56C260-D6C0-439A-B9E3-5D5F9CAFA7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ED2F5D-A566-425E-8B2E-F9223251C8C6}"/>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id="{1D2D112B-8B3E-4615-9436-D350CF1B7A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5E81705-3615-43A8-B495-6F45BFC15867}"/>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2403329335"/>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72D714-5001-4DF1-A20F-132423C453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15D4308-735C-457E-BDD1-9DADFB9C16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99FE8D6-B2E1-46BB-97AE-420FEBEB5F2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891BAC-58FE-4D76-8842-DB8D4469A79D}"/>
              </a:ext>
            </a:extLst>
          </p:cNvPr>
          <p:cNvSpPr>
            <a:spLocks noGrp="1"/>
          </p:cNvSpPr>
          <p:nvPr>
            <p:ph type="dt" sz="half" idx="10"/>
          </p:nvPr>
        </p:nvSpPr>
        <p:spPr>
          <a:xfrm>
            <a:off x="838200" y="6356350"/>
            <a:ext cx="2743200" cy="365125"/>
          </a:xfrm>
          <a:prstGeom prst="rect">
            <a:avLst/>
          </a:prstGeom>
        </p:spPr>
        <p:txBody>
          <a:bodyPr/>
          <a:lstStyle/>
          <a:p>
            <a:fld id="{EAFF15F3-B87F-4F30-BFAC-670D2B777C3C}" type="datetimeFigureOut">
              <a:rPr lang="zh-CN" altLang="en-US" smtClean="0"/>
              <a:t>2024/11/16</a:t>
            </a:fld>
            <a:endParaRPr lang="zh-CN" altLang="en-US"/>
          </a:p>
        </p:txBody>
      </p:sp>
      <p:sp>
        <p:nvSpPr>
          <p:cNvPr id="6" name="页脚占位符 5">
            <a:extLst>
              <a:ext uri="{FF2B5EF4-FFF2-40B4-BE49-F238E27FC236}">
                <a16:creationId xmlns:a16="http://schemas.microsoft.com/office/drawing/2014/main" id="{61466800-028C-4BF7-8FEF-E4CAE88CC4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DEDC1-32AA-411C-B63B-7A80CA3C0280}"/>
              </a:ext>
            </a:extLst>
          </p:cNvPr>
          <p:cNvSpPr>
            <a:spLocks noGrp="1"/>
          </p:cNvSpPr>
          <p:nvPr>
            <p:ph type="sldNum" sz="quarter" idx="12"/>
          </p:nvPr>
        </p:nvSpPr>
        <p:spPr>
          <a:xfrm>
            <a:off x="8610600" y="6356350"/>
            <a:ext cx="2743200" cy="365125"/>
          </a:xfrm>
          <a:prstGeom prst="rect">
            <a:avLst/>
          </a:prstGeom>
        </p:spPr>
        <p:txBody>
          <a:bodyPr/>
          <a:lstStyle/>
          <a:p>
            <a:fld id="{579C4BA2-E24F-4A33-8698-9321078663A4}" type="slidenum">
              <a:rPr lang="zh-CN" altLang="en-US" smtClean="0"/>
              <a:t>‹#›</a:t>
            </a:fld>
            <a:endParaRPr lang="zh-CN" altLang="en-US"/>
          </a:p>
        </p:txBody>
      </p:sp>
    </p:spTree>
    <p:extLst>
      <p:ext uri="{BB962C8B-B14F-4D97-AF65-F5344CB8AC3E}">
        <p14:creationId xmlns:p14="http://schemas.microsoft.com/office/powerpoint/2010/main" val="2746537636"/>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5FF996A2-B287-2447-202C-819F3A994D2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76400" y="381000"/>
            <a:ext cx="1752600" cy="1752600"/>
          </a:xfrm>
          <a:prstGeom prst="rect">
            <a:avLst/>
          </a:prstGeom>
        </p:spPr>
      </p:pic>
    </p:spTree>
    <p:extLst>
      <p:ext uri="{BB962C8B-B14F-4D97-AF65-F5344CB8AC3E}">
        <p14:creationId xmlns:p14="http://schemas.microsoft.com/office/powerpoint/2010/main" val="372063973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emf"/><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6.png"/><Relationship Id="rId5" Type="http://schemas.openxmlformats.org/officeDocument/2006/relationships/image" Target="../media/image6.png"/><Relationship Id="rId10" Type="http://schemas.openxmlformats.org/officeDocument/2006/relationships/image" Target="../media/image38.jpeg"/><Relationship Id="rId4" Type="http://schemas.openxmlformats.org/officeDocument/2006/relationships/image" Target="../media/image4.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emf"/><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36.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emf"/><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36.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33.png"/><Relationship Id="rId5" Type="http://schemas.openxmlformats.org/officeDocument/2006/relationships/image" Target="../media/image6.png"/><Relationship Id="rId10"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44.svg"/><Relationship Id="rId4" Type="http://schemas.openxmlformats.org/officeDocument/2006/relationships/image" Target="../media/image4.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5.png"/><Relationship Id="rId12" Type="http://schemas.openxmlformats.org/officeDocument/2006/relationships/image" Target="../media/image47.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2.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7.svg"/><Relationship Id="rId7"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1.png"/><Relationship Id="rId10"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8BBECD3-52F5-0B2A-F002-282E9042849D}"/>
              </a:ext>
            </a:extLst>
          </p:cNvPr>
          <p:cNvGrpSpPr/>
          <p:nvPr/>
        </p:nvGrpSpPr>
        <p:grpSpPr>
          <a:xfrm>
            <a:off x="0" y="0"/>
            <a:ext cx="12192000" cy="6858000"/>
            <a:chOff x="0" y="0"/>
            <a:chExt cx="12192000" cy="6858000"/>
          </a:xfrm>
        </p:grpSpPr>
        <p:sp>
          <p:nvSpPr>
            <p:cNvPr id="5" name="TextBox 2">
              <a:extLst>
                <a:ext uri="{FF2B5EF4-FFF2-40B4-BE49-F238E27FC236}">
                  <a16:creationId xmlns:a16="http://schemas.microsoft.com/office/drawing/2014/main" id="{4D9CD571-DA9D-D14F-17DE-84AB74D56724}"/>
                </a:ext>
              </a:extLst>
            </p:cNvPr>
            <p:cNvSpPr txBox="1"/>
            <p:nvPr/>
          </p:nvSpPr>
          <p:spPr>
            <a:xfrm>
              <a:off x="4802544" y="3244334"/>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sp>
          <p:nvSpPr>
            <p:cNvPr id="9" name="矩形 8">
              <a:extLst>
                <a:ext uri="{FF2B5EF4-FFF2-40B4-BE49-F238E27FC236}">
                  <a16:creationId xmlns:a16="http://schemas.microsoft.com/office/drawing/2014/main" id="{7F2B4ED1-2049-4386-BF40-E6232C98C29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0" name="图片 19">
            <a:extLst>
              <a:ext uri="{FF2B5EF4-FFF2-40B4-BE49-F238E27FC236}">
                <a16:creationId xmlns:a16="http://schemas.microsoft.com/office/drawing/2014/main" id="{E93A3644-A51A-4B39-B056-448467884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100" y="2955410"/>
            <a:ext cx="2108200" cy="347547"/>
          </a:xfrm>
          <a:prstGeom prst="rect">
            <a:avLst/>
          </a:prstGeom>
        </p:spPr>
      </p:pic>
      <p:pic>
        <p:nvPicPr>
          <p:cNvPr id="22" name="图片 21">
            <a:extLst>
              <a:ext uri="{FF2B5EF4-FFF2-40B4-BE49-F238E27FC236}">
                <a16:creationId xmlns:a16="http://schemas.microsoft.com/office/drawing/2014/main" id="{609278E5-B16E-45BE-B55A-FC45AC6C7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24" name="图片 23">
            <a:extLst>
              <a:ext uri="{FF2B5EF4-FFF2-40B4-BE49-F238E27FC236}">
                <a16:creationId xmlns:a16="http://schemas.microsoft.com/office/drawing/2014/main" id="{F8DDFBF9-7689-4EC8-A430-51A20AC15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11" name="图片 10">
            <a:extLst>
              <a:ext uri="{FF2B5EF4-FFF2-40B4-BE49-F238E27FC236}">
                <a16:creationId xmlns:a16="http://schemas.microsoft.com/office/drawing/2014/main" id="{31B1D3C7-2BDC-422D-A69B-7B3C7BF32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63037" y="0"/>
            <a:ext cx="3128963" cy="2781300"/>
          </a:xfrm>
          <a:prstGeom prst="rect">
            <a:avLst/>
          </a:prstGeom>
        </p:spPr>
      </p:pic>
      <p:pic>
        <p:nvPicPr>
          <p:cNvPr id="13" name="图片 12">
            <a:extLst>
              <a:ext uri="{FF2B5EF4-FFF2-40B4-BE49-F238E27FC236}">
                <a16:creationId xmlns:a16="http://schemas.microsoft.com/office/drawing/2014/main" id="{B1A84B4D-4A2A-4117-B3F4-71FF31586E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8" name="图片 7">
            <a:extLst>
              <a:ext uri="{FF2B5EF4-FFF2-40B4-BE49-F238E27FC236}">
                <a16:creationId xmlns:a16="http://schemas.microsoft.com/office/drawing/2014/main" id="{9A2ECB36-0D00-474A-954D-696295587D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5747" y="1803400"/>
            <a:ext cx="4496253" cy="5245100"/>
          </a:xfrm>
          <a:prstGeom prst="rect">
            <a:avLst/>
          </a:prstGeom>
        </p:spPr>
      </p:pic>
      <p:pic>
        <p:nvPicPr>
          <p:cNvPr id="15" name="图片 14">
            <a:extLst>
              <a:ext uri="{FF2B5EF4-FFF2-40B4-BE49-F238E27FC236}">
                <a16:creationId xmlns:a16="http://schemas.microsoft.com/office/drawing/2014/main" id="{AB048B1B-F64F-4E1F-9A96-4B9D667BA1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8197" y="4515959"/>
            <a:ext cx="3432501" cy="2144950"/>
          </a:xfrm>
          <a:prstGeom prst="rect">
            <a:avLst/>
          </a:prstGeom>
        </p:spPr>
      </p:pic>
      <p:pic>
        <p:nvPicPr>
          <p:cNvPr id="18" name="图片 17">
            <a:extLst>
              <a:ext uri="{FF2B5EF4-FFF2-40B4-BE49-F238E27FC236}">
                <a16:creationId xmlns:a16="http://schemas.microsoft.com/office/drawing/2014/main" id="{7E1E9A17-FAE9-4CE5-8672-C920EC0350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4541" y="4486040"/>
            <a:ext cx="3432501" cy="2144950"/>
          </a:xfrm>
          <a:prstGeom prst="rect">
            <a:avLst/>
          </a:prstGeom>
        </p:spPr>
      </p:pic>
      <p:pic>
        <p:nvPicPr>
          <p:cNvPr id="29" name="图片 28">
            <a:extLst>
              <a:ext uri="{FF2B5EF4-FFF2-40B4-BE49-F238E27FC236}">
                <a16:creationId xmlns:a16="http://schemas.microsoft.com/office/drawing/2014/main" id="{57D4375A-F047-4F9A-9416-287A9F618D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839037">
            <a:off x="-529631" y="-797636"/>
            <a:ext cx="4245737" cy="594046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646DDE91-E7C7-430E-BF31-CE45DD85243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1097714" y="1638759"/>
            <a:ext cx="5022150" cy="5022150"/>
          </a:xfrm>
          <a:prstGeom prst="rect">
            <a:avLst/>
          </a:prstGeom>
        </p:spPr>
      </p:pic>
      <p:pic>
        <p:nvPicPr>
          <p:cNvPr id="16" name="图片 18">
            <a:extLst>
              <a:ext uri="{FF2B5EF4-FFF2-40B4-BE49-F238E27FC236}">
                <a16:creationId xmlns:a16="http://schemas.microsoft.com/office/drawing/2014/main" id="{2EFF3812-C0F3-40A3-BE9D-7F6A9AEEA409}"/>
              </a:ext>
            </a:extLst>
          </p:cNvPr>
          <p:cNvPicPr>
            <a:picLocks noChangeAspect="1"/>
          </p:cNvPicPr>
          <p:nvPr/>
        </p:nvPicPr>
        <p:blipFill rotWithShape="1">
          <a:blip r:embed="rId12">
            <a:extLst>
              <a:ext uri="{28A0092B-C50C-407E-A947-70E740481C1C}">
                <a14:useLocalDpi xmlns:a14="http://schemas.microsoft.com/office/drawing/2010/main" val="0"/>
              </a:ext>
            </a:extLst>
          </a:blip>
          <a:srcRect l="47287" t="17223" r="16147" b="32401"/>
          <a:stretch/>
        </p:blipFill>
        <p:spPr>
          <a:xfrm>
            <a:off x="1524001" y="197091"/>
            <a:ext cx="8229600" cy="3732343"/>
          </a:xfrm>
          <a:prstGeom prst="rect">
            <a:avLst/>
          </a:prstGeom>
        </p:spPr>
      </p:pic>
      <p:sp>
        <p:nvSpPr>
          <p:cNvPr id="4" name="TextBox 3">
            <a:extLst>
              <a:ext uri="{FF2B5EF4-FFF2-40B4-BE49-F238E27FC236}">
                <a16:creationId xmlns:a16="http://schemas.microsoft.com/office/drawing/2014/main" id="{9B9208C1-9199-4765-9E91-751AE38F3A8D}"/>
              </a:ext>
            </a:extLst>
          </p:cNvPr>
          <p:cNvSpPr txBox="1"/>
          <p:nvPr/>
        </p:nvSpPr>
        <p:spPr>
          <a:xfrm>
            <a:off x="2379587" y="1905000"/>
            <a:ext cx="6764413" cy="769441"/>
          </a:xfrm>
          <a:prstGeom prst="rect">
            <a:avLst/>
          </a:prstGeom>
          <a:noFill/>
        </p:spPr>
        <p:txBody>
          <a:bodyPr wrap="square" rtlCol="0">
            <a:spAutoFit/>
          </a:bodyPr>
          <a:lstStyle/>
          <a:p>
            <a:r>
              <a:rPr lang="en-US" sz="4400" b="1" dirty="0" err="1">
                <a:solidFill>
                  <a:schemeClr val="accent1">
                    <a:lumMod val="75000"/>
                  </a:schemeClr>
                </a:solidFill>
                <a:latin typeface="Calibri" panose="020F0502020204030204" pitchFamily="34" charset="0"/>
                <a:cs typeface="Calibri" panose="020F0502020204030204" pitchFamily="34" charset="0"/>
              </a:rPr>
              <a:t>Giữ</a:t>
            </a:r>
            <a:r>
              <a:rPr lang="en-US" sz="4400" b="1" dirty="0">
                <a:solidFill>
                  <a:schemeClr val="accent1">
                    <a:lumMod val="75000"/>
                  </a:schemeClr>
                </a:solidFill>
                <a:latin typeface="Calibri" panose="020F0502020204030204" pitchFamily="34" charset="0"/>
                <a:cs typeface="Calibri" panose="020F0502020204030204" pitchFamily="34" charset="0"/>
              </a:rPr>
              <a:t> </a:t>
            </a:r>
            <a:r>
              <a:rPr lang="en-US" sz="4400" b="1" dirty="0" err="1">
                <a:solidFill>
                  <a:schemeClr val="accent1">
                    <a:lumMod val="75000"/>
                  </a:schemeClr>
                </a:solidFill>
                <a:latin typeface="Calibri" panose="020F0502020204030204" pitchFamily="34" charset="0"/>
                <a:cs typeface="Calibri" panose="020F0502020204030204" pitchFamily="34" charset="0"/>
              </a:rPr>
              <a:t>vệ</a:t>
            </a:r>
            <a:r>
              <a:rPr lang="en-US" sz="4400" b="1" dirty="0">
                <a:solidFill>
                  <a:schemeClr val="accent1">
                    <a:lumMod val="75000"/>
                  </a:schemeClr>
                </a:solidFill>
                <a:latin typeface="Calibri" panose="020F0502020204030204" pitchFamily="34" charset="0"/>
                <a:cs typeface="Calibri" panose="020F0502020204030204" pitchFamily="34" charset="0"/>
              </a:rPr>
              <a:t> </a:t>
            </a:r>
            <a:r>
              <a:rPr lang="en-US" sz="4400" b="1" dirty="0" err="1">
                <a:solidFill>
                  <a:schemeClr val="accent1">
                    <a:lumMod val="75000"/>
                  </a:schemeClr>
                </a:solidFill>
                <a:latin typeface="Calibri" panose="020F0502020204030204" pitchFamily="34" charset="0"/>
                <a:cs typeface="Calibri" panose="020F0502020204030204" pitchFamily="34" charset="0"/>
              </a:rPr>
              <a:t>sinh</a:t>
            </a:r>
            <a:r>
              <a:rPr lang="en-US" sz="4400" b="1" dirty="0">
                <a:solidFill>
                  <a:schemeClr val="accent1">
                    <a:lumMod val="75000"/>
                  </a:schemeClr>
                </a:solidFill>
                <a:latin typeface="Calibri" panose="020F0502020204030204" pitchFamily="34" charset="0"/>
                <a:cs typeface="Calibri" panose="020F0502020204030204" pitchFamily="34" charset="0"/>
              </a:rPr>
              <a:t> </a:t>
            </a:r>
            <a:r>
              <a:rPr lang="en-US" sz="4400" b="1" dirty="0" err="1">
                <a:solidFill>
                  <a:schemeClr val="accent1">
                    <a:lumMod val="75000"/>
                  </a:schemeClr>
                </a:solidFill>
                <a:latin typeface="Calibri" panose="020F0502020204030204" pitchFamily="34" charset="0"/>
                <a:cs typeface="Calibri" panose="020F0502020204030204" pitchFamily="34" charset="0"/>
              </a:rPr>
              <a:t>xung</a:t>
            </a:r>
            <a:r>
              <a:rPr lang="en-US" sz="4400" b="1" dirty="0">
                <a:solidFill>
                  <a:schemeClr val="accent1">
                    <a:lumMod val="75000"/>
                  </a:schemeClr>
                </a:solidFill>
                <a:latin typeface="Calibri" panose="020F0502020204030204" pitchFamily="34" charset="0"/>
                <a:cs typeface="Calibri" panose="020F0502020204030204" pitchFamily="34" charset="0"/>
              </a:rPr>
              <a:t> </a:t>
            </a:r>
            <a:r>
              <a:rPr lang="en-US" sz="4400" b="1" dirty="0" err="1">
                <a:solidFill>
                  <a:schemeClr val="accent1">
                    <a:lumMod val="75000"/>
                  </a:schemeClr>
                </a:solidFill>
                <a:latin typeface="Calibri" panose="020F0502020204030204" pitchFamily="34" charset="0"/>
                <a:cs typeface="Calibri" panose="020F0502020204030204" pitchFamily="34" charset="0"/>
              </a:rPr>
              <a:t>quanh</a:t>
            </a:r>
            <a:r>
              <a:rPr lang="en-US" sz="4400" b="1" dirty="0">
                <a:solidFill>
                  <a:schemeClr val="accent1">
                    <a:lumMod val="75000"/>
                  </a:schemeClr>
                </a:solidFill>
                <a:latin typeface="Calibri" panose="020F0502020204030204" pitchFamily="34" charset="0"/>
                <a:cs typeface="Calibri" panose="020F0502020204030204" pitchFamily="34" charset="0"/>
              </a:rPr>
              <a:t> </a:t>
            </a:r>
            <a:r>
              <a:rPr lang="en-US" sz="4400" b="1" dirty="0" err="1">
                <a:solidFill>
                  <a:schemeClr val="accent1">
                    <a:lumMod val="75000"/>
                  </a:schemeClr>
                </a:solidFill>
                <a:latin typeface="Calibri" panose="020F0502020204030204" pitchFamily="34" charset="0"/>
                <a:cs typeface="Calibri" panose="020F0502020204030204" pitchFamily="34" charset="0"/>
              </a:rPr>
              <a:t>nhà</a:t>
            </a:r>
            <a:endParaRPr lang="en-US" sz="4400" b="1" dirty="0">
              <a:solidFill>
                <a:schemeClr val="accent1">
                  <a:lumMod val="75000"/>
                </a:schemeClr>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B0A51535-4D1D-73B3-82C1-EDA255E7F0EB}"/>
              </a:ext>
            </a:extLst>
          </p:cNvPr>
          <p:cNvSpPr/>
          <p:nvPr/>
        </p:nvSpPr>
        <p:spPr>
          <a:xfrm>
            <a:off x="3886200" y="2667000"/>
            <a:ext cx="3027351" cy="707886"/>
          </a:xfrm>
          <a:prstGeom prst="rect">
            <a:avLst/>
          </a:prstGeom>
        </p:spPr>
        <p:txBody>
          <a:bodyPr wrap="square">
            <a:spAutoFit/>
          </a:bodyPr>
          <a:lstStyle/>
          <a:p>
            <a:pPr algn="ctr"/>
            <a:r>
              <a:rPr lang="en-US" sz="4000" b="1" dirty="0" err="1">
                <a:solidFill>
                  <a:srgbClr val="0070C0"/>
                </a:solidFill>
                <a:latin typeface="SVN-Kitten" pitchFamily="50" charset="0"/>
                <a:ea typeface="LNTH-LuoLuoNotangYuanTi 1" panose="020B0604020202020204" charset="-128"/>
                <a:cs typeface="LNTH-LuoLuoNotangYuanTi 1" panose="020B0604020202020204" charset="-128"/>
              </a:rPr>
              <a:t>Tiết</a:t>
            </a:r>
            <a:r>
              <a:rPr lang="en-US" sz="4000" b="1" dirty="0">
                <a:solidFill>
                  <a:srgbClr val="0070C0"/>
                </a:solidFill>
                <a:latin typeface="SVN-Kitten" pitchFamily="50" charset="0"/>
                <a:ea typeface="LNTH-LuoLuoNotangYuanTi 1" panose="020B0604020202020204" charset="-128"/>
                <a:cs typeface="LNTH-LuoLuoNotangYuanTi 1" panose="020B0604020202020204" charset="-128"/>
              </a:rPr>
              <a:t> 1</a:t>
            </a:r>
          </a:p>
        </p:txBody>
      </p:sp>
      <p:grpSp>
        <p:nvGrpSpPr>
          <p:cNvPr id="2" name="Group 1">
            <a:extLst>
              <a:ext uri="{FF2B5EF4-FFF2-40B4-BE49-F238E27FC236}">
                <a16:creationId xmlns:a16="http://schemas.microsoft.com/office/drawing/2014/main" id="{CB4BF8A2-1D49-FF47-FABC-3EFF8DB02779}"/>
              </a:ext>
            </a:extLst>
          </p:cNvPr>
          <p:cNvGrpSpPr/>
          <p:nvPr/>
        </p:nvGrpSpPr>
        <p:grpSpPr>
          <a:xfrm>
            <a:off x="3189873" y="1066800"/>
            <a:ext cx="4674860" cy="836363"/>
            <a:chOff x="3577941" y="1771801"/>
            <a:chExt cx="4293860" cy="836363"/>
          </a:xfrm>
        </p:grpSpPr>
        <p:pic>
          <p:nvPicPr>
            <p:cNvPr id="23" name="Picture 22" descr="Shape, rectangle&#10;&#10;Description automatically generated">
              <a:extLst>
                <a:ext uri="{FF2B5EF4-FFF2-40B4-BE49-F238E27FC236}">
                  <a16:creationId xmlns:a16="http://schemas.microsoft.com/office/drawing/2014/main" id="{65C217A4-03AF-1030-BFDB-98068BF0EC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6821" y="1771801"/>
              <a:ext cx="3910494" cy="836363"/>
            </a:xfrm>
            <a:prstGeom prst="rect">
              <a:avLst/>
            </a:prstGeom>
            <a:solidFill>
              <a:schemeClr val="bg1"/>
            </a:solidFill>
          </p:spPr>
        </p:pic>
        <p:sp>
          <p:nvSpPr>
            <p:cNvPr id="25" name="Rectangle 24">
              <a:extLst>
                <a:ext uri="{FF2B5EF4-FFF2-40B4-BE49-F238E27FC236}">
                  <a16:creationId xmlns:a16="http://schemas.microsoft.com/office/drawing/2014/main" id="{7D489C29-E796-C0D7-DAAD-7C38EFF5D0C0}"/>
                </a:ext>
              </a:extLst>
            </p:cNvPr>
            <p:cNvSpPr/>
            <p:nvPr/>
          </p:nvSpPr>
          <p:spPr>
            <a:xfrm>
              <a:off x="3577941" y="1801066"/>
              <a:ext cx="4293860" cy="707886"/>
            </a:xfrm>
            <a:prstGeom prst="rect">
              <a:avLst/>
            </a:prstGeom>
          </p:spPr>
          <p:txBody>
            <a:bodyPr wrap="square">
              <a:spAutoFit/>
            </a:bodyPr>
            <a:lstStyle/>
            <a:p>
              <a:pPr algn="ctr"/>
              <a:r>
                <a:rPr lang="en-US" sz="4000" b="1" dirty="0" err="1">
                  <a:solidFill>
                    <a:schemeClr val="bg1"/>
                  </a:solidFill>
                  <a:latin typeface="Calibri" panose="020F0502020204030204" pitchFamily="34" charset="0"/>
                  <a:ea typeface="LNTH-LuoLuoNotangYuanTi 1" pitchFamily="2" charset="-128"/>
                  <a:cs typeface="Calibri" panose="020F0502020204030204" pitchFamily="34" charset="0"/>
                </a:rPr>
                <a:t>Tự</a:t>
              </a:r>
              <a:r>
                <a:rPr lang="en-US" sz="4000" b="1" dirty="0">
                  <a:solidFill>
                    <a:schemeClr val="bg1"/>
                  </a:solidFill>
                  <a:latin typeface="Calibri" panose="020F0502020204030204" pitchFamily="34" charset="0"/>
                  <a:ea typeface="LNTH-LuoLuoNotangYuanTi 1" pitchFamily="2" charset="-128"/>
                  <a:cs typeface="Calibri" panose="020F0502020204030204" pitchFamily="34" charset="0"/>
                </a:rPr>
                <a:t> </a:t>
              </a:r>
              <a:r>
                <a:rPr lang="en-US" sz="4000" b="1" dirty="0" err="1">
                  <a:solidFill>
                    <a:schemeClr val="bg1"/>
                  </a:solidFill>
                  <a:latin typeface="Calibri" panose="020F0502020204030204" pitchFamily="34" charset="0"/>
                  <a:ea typeface="LNTH-LuoLuoNotangYuanTi 1" pitchFamily="2" charset="-128"/>
                  <a:cs typeface="Calibri" panose="020F0502020204030204" pitchFamily="34" charset="0"/>
                </a:rPr>
                <a:t>nhiên</a:t>
              </a:r>
              <a:r>
                <a:rPr lang="en-US" sz="4000" b="1" dirty="0">
                  <a:solidFill>
                    <a:schemeClr val="bg1"/>
                  </a:solidFill>
                  <a:latin typeface="Calibri" panose="020F0502020204030204" pitchFamily="34" charset="0"/>
                  <a:ea typeface="LNTH-LuoLuoNotangYuanTi 1" pitchFamily="2" charset="-128"/>
                  <a:cs typeface="Calibri" panose="020F0502020204030204" pitchFamily="34" charset="0"/>
                </a:rPr>
                <a:t> </a:t>
              </a:r>
              <a:r>
                <a:rPr lang="en-US" sz="4000" b="1" dirty="0" err="1">
                  <a:solidFill>
                    <a:schemeClr val="bg1"/>
                  </a:solidFill>
                  <a:latin typeface="Calibri" panose="020F0502020204030204" pitchFamily="34" charset="0"/>
                  <a:ea typeface="LNTH-LuoLuoNotangYuanTi 1" pitchFamily="2" charset="-128"/>
                  <a:cs typeface="Calibri" panose="020F0502020204030204" pitchFamily="34" charset="0"/>
                </a:rPr>
                <a:t>và</a:t>
              </a:r>
              <a:r>
                <a:rPr lang="en-US" sz="4000" b="1" dirty="0">
                  <a:solidFill>
                    <a:schemeClr val="bg1"/>
                  </a:solidFill>
                  <a:latin typeface="Calibri" panose="020F0502020204030204" pitchFamily="34" charset="0"/>
                  <a:ea typeface="LNTH-LuoLuoNotangYuanTi 1" pitchFamily="2" charset="-128"/>
                  <a:cs typeface="Calibri" panose="020F0502020204030204" pitchFamily="34" charset="0"/>
                </a:rPr>
                <a:t> </a:t>
              </a:r>
              <a:r>
                <a:rPr lang="en-US" sz="4000" b="1" dirty="0" err="1">
                  <a:solidFill>
                    <a:schemeClr val="bg1"/>
                  </a:solidFill>
                  <a:latin typeface="Calibri" panose="020F0502020204030204" pitchFamily="34" charset="0"/>
                  <a:ea typeface="LNTH-LuoLuoNotangYuanTi 1" pitchFamily="2" charset="-128"/>
                  <a:cs typeface="Calibri" panose="020F0502020204030204" pitchFamily="34" charset="0"/>
                </a:rPr>
                <a:t>xã</a:t>
              </a:r>
              <a:r>
                <a:rPr lang="en-US" sz="4000" b="1" dirty="0">
                  <a:solidFill>
                    <a:schemeClr val="bg1"/>
                  </a:solidFill>
                  <a:latin typeface="Calibri" panose="020F0502020204030204" pitchFamily="34" charset="0"/>
                  <a:ea typeface="LNTH-LuoLuoNotangYuanTi 1" pitchFamily="2" charset="-128"/>
                  <a:cs typeface="Calibri" panose="020F0502020204030204" pitchFamily="34" charset="0"/>
                </a:rPr>
                <a:t> </a:t>
              </a:r>
              <a:r>
                <a:rPr lang="en-US" sz="4000" b="1" dirty="0" err="1">
                  <a:solidFill>
                    <a:schemeClr val="bg1"/>
                  </a:solidFill>
                  <a:latin typeface="Calibri" panose="020F0502020204030204" pitchFamily="34" charset="0"/>
                  <a:ea typeface="LNTH-LuoLuoNotangYuanTi 1" pitchFamily="2" charset="-128"/>
                  <a:cs typeface="Calibri" panose="020F0502020204030204" pitchFamily="34" charset="0"/>
                </a:rPr>
                <a:t>hội</a:t>
              </a:r>
              <a:endParaRPr lang="en-US" sz="4000" b="1" dirty="0">
                <a:solidFill>
                  <a:schemeClr val="bg1"/>
                </a:solidFill>
                <a:latin typeface="Calibri" panose="020F0502020204030204" pitchFamily="34" charset="0"/>
                <a:ea typeface="LNTH-LuoLuoNotangYuanTi 1" pitchFamily="2" charset="-128"/>
                <a:cs typeface="Calibri" panose="020F0502020204030204" pitchFamily="34" charset="0"/>
              </a:endParaRPr>
            </a:p>
          </p:txBody>
        </p:sp>
      </p:grpSp>
    </p:spTree>
    <p:extLst>
      <p:ext uri="{BB962C8B-B14F-4D97-AF65-F5344CB8AC3E}">
        <p14:creationId xmlns:p14="http://schemas.microsoft.com/office/powerpoint/2010/main" val="247745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900" fill="hold"/>
                                        <p:tgtEl>
                                          <p:spTgt spid="3"/>
                                        </p:tgtEl>
                                        <p:attrNameLst>
                                          <p:attrName>ppt_x</p:attrName>
                                        </p:attrNameLst>
                                      </p:cBhvr>
                                      <p:tavLst>
                                        <p:tav tm="0">
                                          <p:val>
                                            <p:strVal val="0-#ppt_w/2"/>
                                          </p:val>
                                        </p:tav>
                                        <p:tav tm="100000">
                                          <p:val>
                                            <p:strVal val="#ppt_x"/>
                                          </p:val>
                                        </p:tav>
                                      </p:tavLst>
                                    </p:anim>
                                    <p:anim calcmode="lin" valueType="num">
                                      <p:cBhvr additive="base">
                                        <p:cTn id="16" dur="9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900" fill="hold"/>
                                        <p:tgtEl>
                                          <p:spTgt spid="15"/>
                                        </p:tgtEl>
                                        <p:attrNameLst>
                                          <p:attrName>ppt_x</p:attrName>
                                        </p:attrNameLst>
                                      </p:cBhvr>
                                      <p:tavLst>
                                        <p:tav tm="0">
                                          <p:val>
                                            <p:strVal val="#ppt_x"/>
                                          </p:val>
                                        </p:tav>
                                        <p:tav tm="100000">
                                          <p:val>
                                            <p:strVal val="#ppt_x"/>
                                          </p:val>
                                        </p:tav>
                                      </p:tavLst>
                                    </p:anim>
                                    <p:anim calcmode="lin" valueType="num">
                                      <p:cBhvr additive="base">
                                        <p:cTn id="20" dur="9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900" fill="hold"/>
                                        <p:tgtEl>
                                          <p:spTgt spid="18"/>
                                        </p:tgtEl>
                                        <p:attrNameLst>
                                          <p:attrName>ppt_x</p:attrName>
                                        </p:attrNameLst>
                                      </p:cBhvr>
                                      <p:tavLst>
                                        <p:tav tm="0">
                                          <p:val>
                                            <p:strVal val="#ppt_x"/>
                                          </p:val>
                                        </p:tav>
                                        <p:tav tm="100000">
                                          <p:val>
                                            <p:strVal val="#ppt_x"/>
                                          </p:val>
                                        </p:tav>
                                      </p:tavLst>
                                    </p:anim>
                                    <p:anim calcmode="lin" valueType="num">
                                      <p:cBhvr additive="base">
                                        <p:cTn id="24" dur="900" fill="hold"/>
                                        <p:tgtEl>
                                          <p:spTgt spid="18"/>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2000" fill="hold"/>
                                        <p:tgtEl>
                                          <p:spTgt spid="19"/>
                                        </p:tgtEl>
                                        <p:attrNameLst>
                                          <p:attrName>ppt_w</p:attrName>
                                        </p:attrNameLst>
                                      </p:cBhvr>
                                      <p:tavLst>
                                        <p:tav tm="0">
                                          <p:val>
                                            <p:fltVal val="0"/>
                                          </p:val>
                                        </p:tav>
                                        <p:tav tm="100000">
                                          <p:val>
                                            <p:strVal val="#ppt_w"/>
                                          </p:val>
                                        </p:tav>
                                      </p:tavLst>
                                    </p:anim>
                                    <p:anim calcmode="lin" valueType="num">
                                      <p:cBhvr>
                                        <p:cTn id="38" dur="2000" fill="hold"/>
                                        <p:tgtEl>
                                          <p:spTgt spid="19"/>
                                        </p:tgtEl>
                                        <p:attrNameLst>
                                          <p:attrName>ppt_h</p:attrName>
                                        </p:attrNameLst>
                                      </p:cBhvr>
                                      <p:tavLst>
                                        <p:tav tm="0">
                                          <p:val>
                                            <p:fltVal val="0"/>
                                          </p:val>
                                        </p:tav>
                                        <p:tav tm="100000">
                                          <p:val>
                                            <p:strVal val="#ppt_h"/>
                                          </p:val>
                                        </p:tav>
                                      </p:tavLst>
                                    </p:anim>
                                    <p:animEffect transition="in" filter="fade">
                                      <p:cBhvr>
                                        <p:cTn id="39" dur="2000"/>
                                        <p:tgtEl>
                                          <p:spTgt spid="19"/>
                                        </p:tgtEl>
                                      </p:cBhvr>
                                    </p:animEffect>
                                  </p:childTnLst>
                                </p:cTn>
                              </p:par>
                              <p:par>
                                <p:cTn id="40" presetID="6" presetClass="emph" presetSubtype="0" repeatCount="2000" accel="17300" decel="82600" autoRev="1" fill="hold" grpId="1" nodeType="withEffect">
                                  <p:stCondLst>
                                    <p:cond delay="2000"/>
                                  </p:stCondLst>
                                  <p:childTnLst>
                                    <p:animScale>
                                      <p:cBhvr>
                                        <p:cTn id="41" dur="1500" fill="hold"/>
                                        <p:tgtEl>
                                          <p:spTgt spid="1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19"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grpSp>
        <p:nvGrpSpPr>
          <p:cNvPr id="10" name="Group 9">
            <a:extLst>
              <a:ext uri="{FF2B5EF4-FFF2-40B4-BE49-F238E27FC236}">
                <a16:creationId xmlns:a16="http://schemas.microsoft.com/office/drawing/2014/main" id="{2D310687-B7B8-1318-9AE5-E7271D068DCE}"/>
              </a:ext>
            </a:extLst>
          </p:cNvPr>
          <p:cNvGrpSpPr/>
          <p:nvPr/>
        </p:nvGrpSpPr>
        <p:grpSpPr>
          <a:xfrm>
            <a:off x="6477000" y="284961"/>
            <a:ext cx="5571093" cy="5365892"/>
            <a:chOff x="3376387" y="2401977"/>
            <a:chExt cx="4985426" cy="1373308"/>
          </a:xfrm>
        </p:grpSpPr>
        <p:sp>
          <p:nvSpPr>
            <p:cNvPr id="11" name="Rectangle: Rounded Corners 10">
              <a:extLst>
                <a:ext uri="{FF2B5EF4-FFF2-40B4-BE49-F238E27FC236}">
                  <a16:creationId xmlns:a16="http://schemas.microsoft.com/office/drawing/2014/main" id="{BF7CB98A-74CB-A6AD-DCFE-6A6856CCB090}"/>
                </a:ext>
              </a:extLst>
            </p:cNvPr>
            <p:cNvSpPr/>
            <p:nvPr/>
          </p:nvSpPr>
          <p:spPr>
            <a:xfrm>
              <a:off x="3376387" y="2401977"/>
              <a:ext cx="4985426"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36E529AF-513B-52D3-0A54-73C03CE1C457}"/>
                </a:ext>
              </a:extLst>
            </p:cNvPr>
            <p:cNvSpPr txBox="1"/>
            <p:nvPr/>
          </p:nvSpPr>
          <p:spPr>
            <a:xfrm>
              <a:off x="4098716" y="2579113"/>
              <a:ext cx="3743540" cy="968873"/>
            </a:xfrm>
            <a:prstGeom prst="rect">
              <a:avLst/>
            </a:prstGeom>
            <a:noFill/>
          </p:spPr>
          <p:txBody>
            <a:bodyPr wrap="square" rtlCol="0">
              <a:spAutoFit/>
            </a:bodyPr>
            <a:lstStyle/>
            <a:p>
              <a:pPr algn="just"/>
              <a:r>
                <a:rPr lang="en-US" sz="4000">
                  <a:latin typeface="Calibri" panose="020F0502020204030204" pitchFamily="34" charset="0"/>
                  <a:cs typeface="Calibri" panose="020F0502020204030204" pitchFamily="34" charset="0"/>
                </a:rPr>
                <a:t>Buổi tối, trong lúc ngồi bàn ăn, bạn Nam đề xuất với bố mẹ làm thế nào để cổng nhà mình không còn rác nữa.</a:t>
              </a:r>
              <a:endParaRPr lang="en-US" sz="4000" dirty="0">
                <a:latin typeface="Calibri" panose="020F0502020204030204" pitchFamily="34" charset="0"/>
                <a:cs typeface="Calibri" panose="020F0502020204030204" pitchFamily="34" charset="0"/>
              </a:endParaRPr>
            </a:p>
          </p:txBody>
        </p:sp>
      </p:grpSp>
      <p:pic>
        <p:nvPicPr>
          <p:cNvPr id="14" name="Picture 2" descr="20220526040644_wm_shs-tu-nhien-va-xa-hoi-3">
            <a:extLst>
              <a:ext uri="{FF2B5EF4-FFF2-40B4-BE49-F238E27FC236}">
                <a16:creationId xmlns:a16="http://schemas.microsoft.com/office/drawing/2014/main" id="{B77C23AA-EA16-825E-F750-29C7F97D63A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545" t="62533" r="9919" b="8286"/>
          <a:stretch/>
        </p:blipFill>
        <p:spPr bwMode="auto">
          <a:xfrm>
            <a:off x="308907" y="189535"/>
            <a:ext cx="6571685" cy="358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404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360"/>
                                          </p:val>
                                        </p:tav>
                                        <p:tav tm="100000">
                                          <p:val>
                                            <p:fltVal val="0"/>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 name="矩形 3">
            <a:extLst>
              <a:ext uri="{FF2B5EF4-FFF2-40B4-BE49-F238E27FC236}">
                <a16:creationId xmlns:a16="http://schemas.microsoft.com/office/drawing/2014/main" id="{C9F8AB8B-CB0D-99FE-B3B3-09A2FCAC98FF}"/>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65" name="Group 364">
            <a:extLst>
              <a:ext uri="{FF2B5EF4-FFF2-40B4-BE49-F238E27FC236}">
                <a16:creationId xmlns:a16="http://schemas.microsoft.com/office/drawing/2014/main" id="{7BAC32E8-F880-70CF-705E-AB7CB4524950}"/>
              </a:ext>
            </a:extLst>
          </p:cNvPr>
          <p:cNvGrpSpPr/>
          <p:nvPr/>
        </p:nvGrpSpPr>
        <p:grpSpPr>
          <a:xfrm>
            <a:off x="1116936" y="347775"/>
            <a:ext cx="10940581" cy="1688119"/>
            <a:chOff x="2106302" y="1589960"/>
            <a:chExt cx="5575033" cy="1688119"/>
          </a:xfrm>
        </p:grpSpPr>
        <p:grpSp>
          <p:nvGrpSpPr>
            <p:cNvPr id="367" name="Group 366">
              <a:extLst>
                <a:ext uri="{FF2B5EF4-FFF2-40B4-BE49-F238E27FC236}">
                  <a16:creationId xmlns:a16="http://schemas.microsoft.com/office/drawing/2014/main" id="{B95C1DE7-FCEB-2002-172B-B65F5E528F78}"/>
                </a:ext>
              </a:extLst>
            </p:cNvPr>
            <p:cNvGrpSpPr/>
            <p:nvPr/>
          </p:nvGrpSpPr>
          <p:grpSpPr>
            <a:xfrm>
              <a:off x="2695909" y="1832081"/>
              <a:ext cx="4985426" cy="1373308"/>
              <a:chOff x="3376387" y="2401977"/>
              <a:chExt cx="4985426" cy="1373308"/>
            </a:xfrm>
          </p:grpSpPr>
          <p:sp>
            <p:nvSpPr>
              <p:cNvPr id="372" name="Rectangle: Rounded Corners 371">
                <a:extLst>
                  <a:ext uri="{FF2B5EF4-FFF2-40B4-BE49-F238E27FC236}">
                    <a16:creationId xmlns:a16="http://schemas.microsoft.com/office/drawing/2014/main" id="{DC5528AA-91F9-493E-EB53-82325A36371E}"/>
                  </a:ext>
                </a:extLst>
              </p:cNvPr>
              <p:cNvSpPr/>
              <p:nvPr/>
            </p:nvSpPr>
            <p:spPr>
              <a:xfrm>
                <a:off x="3376387" y="2401977"/>
                <a:ext cx="4985426"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6" name="TextBox 375">
                <a:extLst>
                  <a:ext uri="{FF2B5EF4-FFF2-40B4-BE49-F238E27FC236}">
                    <a16:creationId xmlns:a16="http://schemas.microsoft.com/office/drawing/2014/main" id="{F0A2DC13-D25D-C17B-3F61-39FD152607BC}"/>
                  </a:ext>
                </a:extLst>
              </p:cNvPr>
              <p:cNvSpPr txBox="1"/>
              <p:nvPr/>
            </p:nvSpPr>
            <p:spPr>
              <a:xfrm>
                <a:off x="4018958" y="2678522"/>
                <a:ext cx="4131250" cy="707886"/>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Nam đã nói với bố mẹ điều gì? Vì sao?</a:t>
                </a:r>
                <a:endParaRPr lang="en-US" sz="4000" dirty="0">
                  <a:latin typeface="Calibri" panose="020F0502020204030204" pitchFamily="34" charset="0"/>
                  <a:cs typeface="Calibri" panose="020F0502020204030204" pitchFamily="34" charset="0"/>
                </a:endParaRPr>
              </a:p>
            </p:txBody>
          </p:sp>
        </p:grpSp>
        <p:grpSp>
          <p:nvGrpSpPr>
            <p:cNvPr id="368" name="Group 367">
              <a:extLst>
                <a:ext uri="{FF2B5EF4-FFF2-40B4-BE49-F238E27FC236}">
                  <a16:creationId xmlns:a16="http://schemas.microsoft.com/office/drawing/2014/main" id="{D842ACB5-422E-805A-14C6-500B07B26E53}"/>
                </a:ext>
              </a:extLst>
            </p:cNvPr>
            <p:cNvGrpSpPr/>
            <p:nvPr/>
          </p:nvGrpSpPr>
          <p:grpSpPr>
            <a:xfrm>
              <a:off x="2106302" y="1589960"/>
              <a:ext cx="1200667" cy="1688119"/>
              <a:chOff x="2786780" y="2159856"/>
              <a:chExt cx="1200667" cy="1688119"/>
            </a:xfrm>
          </p:grpSpPr>
          <p:pic>
            <p:nvPicPr>
              <p:cNvPr id="369" name="Picture 368" descr="Icon&#10;&#10;Description automatically generated">
                <a:extLst>
                  <a:ext uri="{FF2B5EF4-FFF2-40B4-BE49-F238E27FC236}">
                    <a16:creationId xmlns:a16="http://schemas.microsoft.com/office/drawing/2014/main" id="{C230F5E6-3145-36AB-AA81-C9D826B73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780" y="2159856"/>
                <a:ext cx="1200667" cy="1688119"/>
              </a:xfrm>
              <a:prstGeom prst="rect">
                <a:avLst/>
              </a:prstGeom>
            </p:spPr>
          </p:pic>
          <p:sp>
            <p:nvSpPr>
              <p:cNvPr id="371" name="TextBox 370">
                <a:extLst>
                  <a:ext uri="{FF2B5EF4-FFF2-40B4-BE49-F238E27FC236}">
                    <a16:creationId xmlns:a16="http://schemas.microsoft.com/office/drawing/2014/main" id="{2977EB5B-21C0-6162-2D38-680E47641CA7}"/>
                  </a:ext>
                </a:extLst>
              </p:cNvPr>
              <p:cNvSpPr txBox="1"/>
              <p:nvPr/>
            </p:nvSpPr>
            <p:spPr>
              <a:xfrm>
                <a:off x="3269758" y="2838211"/>
                <a:ext cx="133146" cy="677108"/>
              </a:xfrm>
              <a:prstGeom prst="rect">
                <a:avLst/>
              </a:prstGeom>
              <a:noFill/>
            </p:spPr>
            <p:txBody>
              <a:bodyPr wrap="none" lIns="0" tIns="0" rIns="0" bIns="0" rtlCol="0">
                <a:spAutoFit/>
              </a:bodyPr>
              <a:lstStyle/>
              <a:p>
                <a:pPr algn="ctr"/>
                <a:r>
                  <a:rPr lang="en-US" sz="44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a:t>
                </a:r>
              </a:p>
            </p:txBody>
          </p:sp>
        </p:grpSp>
      </p:grpSp>
      <p:grpSp>
        <p:nvGrpSpPr>
          <p:cNvPr id="377" name="Group 376">
            <a:extLst>
              <a:ext uri="{FF2B5EF4-FFF2-40B4-BE49-F238E27FC236}">
                <a16:creationId xmlns:a16="http://schemas.microsoft.com/office/drawing/2014/main" id="{D291F994-15BF-EA45-1EC9-449BC31666BC}"/>
              </a:ext>
            </a:extLst>
          </p:cNvPr>
          <p:cNvGrpSpPr/>
          <p:nvPr/>
        </p:nvGrpSpPr>
        <p:grpSpPr>
          <a:xfrm>
            <a:off x="123113" y="2613418"/>
            <a:ext cx="11363519" cy="2111689"/>
            <a:chOff x="2039091" y="2057409"/>
            <a:chExt cx="8198510" cy="2111689"/>
          </a:xfrm>
        </p:grpSpPr>
        <p:grpSp>
          <p:nvGrpSpPr>
            <p:cNvPr id="378" name="Group 377">
              <a:extLst>
                <a:ext uri="{FF2B5EF4-FFF2-40B4-BE49-F238E27FC236}">
                  <a16:creationId xmlns:a16="http://schemas.microsoft.com/office/drawing/2014/main" id="{CA1337E7-C098-603F-539B-1CC7C6056BC3}"/>
                </a:ext>
              </a:extLst>
            </p:cNvPr>
            <p:cNvGrpSpPr/>
            <p:nvPr/>
          </p:nvGrpSpPr>
          <p:grpSpPr>
            <a:xfrm>
              <a:off x="2360757" y="2104368"/>
              <a:ext cx="7876844" cy="2064730"/>
              <a:chOff x="3041235" y="2674264"/>
              <a:chExt cx="7876844" cy="2064730"/>
            </a:xfrm>
          </p:grpSpPr>
          <p:sp>
            <p:nvSpPr>
              <p:cNvPr id="382" name="Rectangle: Rounded Corners 381">
                <a:extLst>
                  <a:ext uri="{FF2B5EF4-FFF2-40B4-BE49-F238E27FC236}">
                    <a16:creationId xmlns:a16="http://schemas.microsoft.com/office/drawing/2014/main" id="{20765421-0EA1-FC54-2AA2-7B8515F7D8A8}"/>
                  </a:ext>
                </a:extLst>
              </p:cNvPr>
              <p:cNvSpPr/>
              <p:nvPr/>
            </p:nvSpPr>
            <p:spPr>
              <a:xfrm>
                <a:off x="3041235" y="2674264"/>
                <a:ext cx="7876844" cy="206473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83" name="TextBox 382">
                <a:extLst>
                  <a:ext uri="{FF2B5EF4-FFF2-40B4-BE49-F238E27FC236}">
                    <a16:creationId xmlns:a16="http://schemas.microsoft.com/office/drawing/2014/main" id="{EC13B475-6F05-EE5D-7EFF-D002D80319BA}"/>
                  </a:ext>
                </a:extLst>
              </p:cNvPr>
              <p:cNvSpPr txBox="1"/>
              <p:nvPr/>
            </p:nvSpPr>
            <p:spPr>
              <a:xfrm>
                <a:off x="4488167" y="3153896"/>
                <a:ext cx="6351413" cy="1323439"/>
              </a:xfrm>
              <a:prstGeom prst="rect">
                <a:avLst/>
              </a:prstGeom>
              <a:noFill/>
            </p:spPr>
            <p:txBody>
              <a:bodyPr wrap="square" rtlCol="0">
                <a:spAutoFit/>
              </a:bodyPr>
              <a:lstStyle/>
              <a:p>
                <a:pPr algn="ctr"/>
                <a:r>
                  <a:rPr lang="en-US" sz="4000">
                    <a:latin typeface="Calibri" panose="020F0502020204030204" pitchFamily="34" charset="0"/>
                    <a:cs typeface="Calibri" panose="020F0502020204030204" pitchFamily="34" charset="0"/>
                  </a:rPr>
                  <a:t>Gia đình Nam sẽ làm gì để giữ vệ sinh xung quanh nhà?</a:t>
                </a:r>
                <a:endParaRPr lang="en-US" sz="4000" dirty="0">
                  <a:latin typeface="Calibri" panose="020F0502020204030204" pitchFamily="34" charset="0"/>
                  <a:cs typeface="Calibri" panose="020F0502020204030204" pitchFamily="34" charset="0"/>
                </a:endParaRPr>
              </a:p>
            </p:txBody>
          </p:sp>
        </p:grpSp>
        <p:grpSp>
          <p:nvGrpSpPr>
            <p:cNvPr id="379" name="Group 378">
              <a:extLst>
                <a:ext uri="{FF2B5EF4-FFF2-40B4-BE49-F238E27FC236}">
                  <a16:creationId xmlns:a16="http://schemas.microsoft.com/office/drawing/2014/main" id="{26AF42F8-9505-B3F5-114E-0EF6978BB7D5}"/>
                </a:ext>
              </a:extLst>
            </p:cNvPr>
            <p:cNvGrpSpPr/>
            <p:nvPr/>
          </p:nvGrpSpPr>
          <p:grpSpPr>
            <a:xfrm>
              <a:off x="2039091" y="2057409"/>
              <a:ext cx="1903028" cy="1938992"/>
              <a:chOff x="2719569" y="2627305"/>
              <a:chExt cx="1903028" cy="1938992"/>
            </a:xfrm>
          </p:grpSpPr>
          <p:pic>
            <p:nvPicPr>
              <p:cNvPr id="380" name="Picture 379" descr="Icon&#10;&#10;Description automatically generated">
                <a:extLst>
                  <a:ext uri="{FF2B5EF4-FFF2-40B4-BE49-F238E27FC236}">
                    <a16:creationId xmlns:a16="http://schemas.microsoft.com/office/drawing/2014/main" id="{7BB2A887-59DA-F488-A38E-8FA3734A9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569" y="2627305"/>
                <a:ext cx="1903028" cy="1938992"/>
              </a:xfrm>
              <a:prstGeom prst="rect">
                <a:avLst/>
              </a:prstGeom>
            </p:spPr>
          </p:pic>
          <p:sp>
            <p:nvSpPr>
              <p:cNvPr id="381" name="TextBox 380">
                <a:extLst>
                  <a:ext uri="{FF2B5EF4-FFF2-40B4-BE49-F238E27FC236}">
                    <a16:creationId xmlns:a16="http://schemas.microsoft.com/office/drawing/2014/main" id="{A59329F7-B791-0626-F7EA-8BC9BF068B56}"/>
                  </a:ext>
                </a:extLst>
              </p:cNvPr>
              <p:cNvSpPr txBox="1"/>
              <p:nvPr/>
            </p:nvSpPr>
            <p:spPr>
              <a:xfrm>
                <a:off x="3491782" y="3464598"/>
                <a:ext cx="188515" cy="677108"/>
              </a:xfrm>
              <a:prstGeom prst="rect">
                <a:avLst/>
              </a:prstGeom>
              <a:noFill/>
            </p:spPr>
            <p:txBody>
              <a:bodyPr wrap="none" lIns="0" tIns="0" rIns="0" bIns="0" rtlCol="0">
                <a:spAutoFit/>
              </a:bodyPr>
              <a:lstStyle/>
              <a:p>
                <a:pPr algn="ctr"/>
                <a:r>
                  <a:rPr lang="en-US" sz="44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a:t>
                </a:r>
              </a:p>
            </p:txBody>
          </p:sp>
        </p:grpSp>
      </p:grpSp>
      <p:pic>
        <p:nvPicPr>
          <p:cNvPr id="358" name="图片 4">
            <a:extLst>
              <a:ext uri="{FF2B5EF4-FFF2-40B4-BE49-F238E27FC236}">
                <a16:creationId xmlns:a16="http://schemas.microsoft.com/office/drawing/2014/main" id="{5487993E-BB8D-68D8-F241-E494A50A1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359" name="图片 12">
            <a:extLst>
              <a:ext uri="{FF2B5EF4-FFF2-40B4-BE49-F238E27FC236}">
                <a16:creationId xmlns:a16="http://schemas.microsoft.com/office/drawing/2014/main" id="{8AACBF75-F7B0-2A27-554B-B3DD7A090A0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360" name="图片 14">
            <a:extLst>
              <a:ext uri="{FF2B5EF4-FFF2-40B4-BE49-F238E27FC236}">
                <a16:creationId xmlns:a16="http://schemas.microsoft.com/office/drawing/2014/main" id="{B640B448-CD22-0587-B379-567E0858A4E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361" name="图片 16">
            <a:extLst>
              <a:ext uri="{FF2B5EF4-FFF2-40B4-BE49-F238E27FC236}">
                <a16:creationId xmlns:a16="http://schemas.microsoft.com/office/drawing/2014/main" id="{049E5C0D-6AC3-49A6-3ABB-B9B1C6932A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spTree>
    <p:extLst>
      <p:ext uri="{BB962C8B-B14F-4D97-AF65-F5344CB8AC3E}">
        <p14:creationId xmlns:p14="http://schemas.microsoft.com/office/powerpoint/2010/main" val="1805386273"/>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200"/>
                                        <p:tgtEl>
                                          <p:spTgt spid="365"/>
                                        </p:tgtEl>
                                      </p:cBhvr>
                                    </p:animEffect>
                                    <p:anim calcmode="lin" valueType="num">
                                      <p:cBhvr>
                                        <p:cTn id="8" dur="200" fill="hold"/>
                                        <p:tgtEl>
                                          <p:spTgt spid="365"/>
                                        </p:tgtEl>
                                        <p:attrNameLst>
                                          <p:attrName>ppt_x</p:attrName>
                                        </p:attrNameLst>
                                      </p:cBhvr>
                                      <p:tavLst>
                                        <p:tav tm="0">
                                          <p:val>
                                            <p:strVal val="#ppt_x"/>
                                          </p:val>
                                        </p:tav>
                                        <p:tav tm="100000">
                                          <p:val>
                                            <p:strVal val="#ppt_x"/>
                                          </p:val>
                                        </p:tav>
                                      </p:tavLst>
                                    </p:anim>
                                    <p:anim calcmode="lin" valueType="num">
                                      <p:cBhvr>
                                        <p:cTn id="9" dur="200" fill="hold"/>
                                        <p:tgtEl>
                                          <p:spTgt spid="3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7"/>
                                        </p:tgtEl>
                                        <p:attrNameLst>
                                          <p:attrName>style.visibility</p:attrName>
                                        </p:attrNameLst>
                                      </p:cBhvr>
                                      <p:to>
                                        <p:strVal val="visible"/>
                                      </p:to>
                                    </p:set>
                                    <p:animEffect transition="in" filter="fade">
                                      <p:cBhvr>
                                        <p:cTn id="14" dur="200"/>
                                        <p:tgtEl>
                                          <p:spTgt spid="377"/>
                                        </p:tgtEl>
                                      </p:cBhvr>
                                    </p:animEffect>
                                    <p:anim calcmode="lin" valueType="num">
                                      <p:cBhvr>
                                        <p:cTn id="15" dur="200" fill="hold"/>
                                        <p:tgtEl>
                                          <p:spTgt spid="377"/>
                                        </p:tgtEl>
                                        <p:attrNameLst>
                                          <p:attrName>ppt_x</p:attrName>
                                        </p:attrNameLst>
                                      </p:cBhvr>
                                      <p:tavLst>
                                        <p:tav tm="0">
                                          <p:val>
                                            <p:strVal val="#ppt_x"/>
                                          </p:val>
                                        </p:tav>
                                        <p:tav tm="100000">
                                          <p:val>
                                            <p:strVal val="#ppt_x"/>
                                          </p:val>
                                        </p:tav>
                                      </p:tavLst>
                                    </p:anim>
                                    <p:anim calcmode="lin" valueType="num">
                                      <p:cBhvr>
                                        <p:cTn id="16" dur="200" fill="hold"/>
                                        <p:tgtEl>
                                          <p:spTgt spid="37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9"/>
                                        </p:tgtEl>
                                        <p:attrNameLst>
                                          <p:attrName>style.visibility</p:attrName>
                                        </p:attrNameLst>
                                      </p:cBhvr>
                                      <p:to>
                                        <p:strVal val="visible"/>
                                      </p:to>
                                    </p:set>
                                    <p:anim calcmode="lin" valueType="num">
                                      <p:cBhvr additive="base">
                                        <p:cTn id="19" dur="500" fill="hold"/>
                                        <p:tgtEl>
                                          <p:spTgt spid="359"/>
                                        </p:tgtEl>
                                        <p:attrNameLst>
                                          <p:attrName>ppt_x</p:attrName>
                                        </p:attrNameLst>
                                      </p:cBhvr>
                                      <p:tavLst>
                                        <p:tav tm="0">
                                          <p:val>
                                            <p:strVal val="#ppt_x"/>
                                          </p:val>
                                        </p:tav>
                                        <p:tav tm="100000">
                                          <p:val>
                                            <p:strVal val="#ppt_x"/>
                                          </p:val>
                                        </p:tav>
                                      </p:tavLst>
                                    </p:anim>
                                    <p:anim calcmode="lin" valueType="num">
                                      <p:cBhvr additive="base">
                                        <p:cTn id="20" dur="500" fill="hold"/>
                                        <p:tgtEl>
                                          <p:spTgt spid="35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0"/>
                                        </p:tgtEl>
                                        <p:attrNameLst>
                                          <p:attrName>style.visibility</p:attrName>
                                        </p:attrNameLst>
                                      </p:cBhvr>
                                      <p:to>
                                        <p:strVal val="visible"/>
                                      </p:to>
                                    </p:set>
                                    <p:anim calcmode="lin" valueType="num">
                                      <p:cBhvr additive="base">
                                        <p:cTn id="23" dur="500" fill="hold"/>
                                        <p:tgtEl>
                                          <p:spTgt spid="360"/>
                                        </p:tgtEl>
                                        <p:attrNameLst>
                                          <p:attrName>ppt_x</p:attrName>
                                        </p:attrNameLst>
                                      </p:cBhvr>
                                      <p:tavLst>
                                        <p:tav tm="0">
                                          <p:val>
                                            <p:strVal val="#ppt_x"/>
                                          </p:val>
                                        </p:tav>
                                        <p:tav tm="100000">
                                          <p:val>
                                            <p:strVal val="#ppt_x"/>
                                          </p:val>
                                        </p:tav>
                                      </p:tavLst>
                                    </p:anim>
                                    <p:anim calcmode="lin" valueType="num">
                                      <p:cBhvr additive="base">
                                        <p:cTn id="24" dur="500" fill="hold"/>
                                        <p:tgtEl>
                                          <p:spTgt spid="360"/>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61"/>
                                        </p:tgtEl>
                                        <p:attrNameLst>
                                          <p:attrName>style.visibility</p:attrName>
                                        </p:attrNameLst>
                                      </p:cBhvr>
                                      <p:to>
                                        <p:strVal val="visible"/>
                                      </p:to>
                                    </p:set>
                                    <p:anim calcmode="lin" valueType="num">
                                      <p:cBhvr additive="base">
                                        <p:cTn id="27" dur="500" fill="hold"/>
                                        <p:tgtEl>
                                          <p:spTgt spid="361"/>
                                        </p:tgtEl>
                                        <p:attrNameLst>
                                          <p:attrName>ppt_x</p:attrName>
                                        </p:attrNameLst>
                                      </p:cBhvr>
                                      <p:tavLst>
                                        <p:tav tm="0">
                                          <p:val>
                                            <p:strVal val="0-#ppt_w/2"/>
                                          </p:val>
                                        </p:tav>
                                        <p:tav tm="100000">
                                          <p:val>
                                            <p:strVal val="#ppt_x"/>
                                          </p:val>
                                        </p:tav>
                                      </p:tavLst>
                                    </p:anim>
                                    <p:anim calcmode="lin" valueType="num">
                                      <p:cBhvr additive="base">
                                        <p:cTn id="28" dur="500" fill="hold"/>
                                        <p:tgtEl>
                                          <p:spTgt spid="3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14028" y="-4598"/>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sp>
        <p:nvSpPr>
          <p:cNvPr id="9" name="Speech Bubble: Rectangle with Corners Rounded 8">
            <a:extLst>
              <a:ext uri="{FF2B5EF4-FFF2-40B4-BE49-F238E27FC236}">
                <a16:creationId xmlns:a16="http://schemas.microsoft.com/office/drawing/2014/main" id="{678F3B06-9EB3-F6DF-F39F-719E92367358}"/>
              </a:ext>
            </a:extLst>
          </p:cNvPr>
          <p:cNvSpPr/>
          <p:nvPr/>
        </p:nvSpPr>
        <p:spPr>
          <a:xfrm>
            <a:off x="2827112" y="282115"/>
            <a:ext cx="3497488" cy="1501548"/>
          </a:xfrm>
          <a:prstGeom prst="wedgeRoundRectCallout">
            <a:avLst>
              <a:gd name="adj1" fmla="val -47785"/>
              <a:gd name="adj2" fmla="val 78177"/>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75000"/>
                    <a:lumOff val="25000"/>
                  </a:schemeClr>
                </a:solidFill>
                <a:latin typeface="SVN-Kitten" pitchFamily="50" charset="0"/>
              </a:rPr>
              <a:t>Cùng</a:t>
            </a:r>
            <a:r>
              <a:rPr lang="en-US" sz="4400" dirty="0">
                <a:solidFill>
                  <a:schemeClr val="tx1">
                    <a:lumMod val="75000"/>
                    <a:lumOff val="25000"/>
                  </a:schemeClr>
                </a:solidFill>
                <a:latin typeface="SVN-Kitten" pitchFamily="50" charset="0"/>
              </a:rPr>
              <a:t> chia </a:t>
            </a:r>
            <a:r>
              <a:rPr lang="en-US" sz="4400" dirty="0" err="1">
                <a:solidFill>
                  <a:schemeClr val="tx1">
                    <a:lumMod val="75000"/>
                    <a:lumOff val="25000"/>
                  </a:schemeClr>
                </a:solidFill>
                <a:latin typeface="SVN-Kitten" pitchFamily="50" charset="0"/>
              </a:rPr>
              <a:t>sẻ</a:t>
            </a:r>
            <a:endParaRPr lang="en-US" sz="4400" dirty="0">
              <a:solidFill>
                <a:schemeClr val="tx1">
                  <a:lumMod val="75000"/>
                  <a:lumOff val="25000"/>
                </a:schemeClr>
              </a:solidFill>
              <a:latin typeface="SVN-Kitten" pitchFamily="50" charset="0"/>
            </a:endParaRPr>
          </a:p>
        </p:txBody>
      </p:sp>
      <p:grpSp>
        <p:nvGrpSpPr>
          <p:cNvPr id="10" name="Group 9">
            <a:extLst>
              <a:ext uri="{FF2B5EF4-FFF2-40B4-BE49-F238E27FC236}">
                <a16:creationId xmlns:a16="http://schemas.microsoft.com/office/drawing/2014/main" id="{A66C3EB8-7034-C161-9403-7D4F41B899AD}"/>
              </a:ext>
            </a:extLst>
          </p:cNvPr>
          <p:cNvGrpSpPr/>
          <p:nvPr/>
        </p:nvGrpSpPr>
        <p:grpSpPr>
          <a:xfrm>
            <a:off x="2559639" y="2424359"/>
            <a:ext cx="8780693" cy="2074859"/>
            <a:chOff x="7930237" y="854592"/>
            <a:chExt cx="5085471" cy="2074859"/>
          </a:xfrm>
        </p:grpSpPr>
        <p:pic>
          <p:nvPicPr>
            <p:cNvPr id="11" name="Graphic 10">
              <a:extLst>
                <a:ext uri="{FF2B5EF4-FFF2-40B4-BE49-F238E27FC236}">
                  <a16:creationId xmlns:a16="http://schemas.microsoft.com/office/drawing/2014/main" id="{007641C7-985F-36CE-F61B-E916172A817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930237" y="854592"/>
              <a:ext cx="5085471" cy="2074859"/>
            </a:xfrm>
            <a:prstGeom prst="rect">
              <a:avLst/>
            </a:prstGeom>
          </p:spPr>
        </p:pic>
        <p:sp>
          <p:nvSpPr>
            <p:cNvPr id="12" name="TextBox 11">
              <a:extLst>
                <a:ext uri="{FF2B5EF4-FFF2-40B4-BE49-F238E27FC236}">
                  <a16:creationId xmlns:a16="http://schemas.microsoft.com/office/drawing/2014/main" id="{B0D8082C-7A1E-F7EB-AB98-F5D7571A5188}"/>
                </a:ext>
              </a:extLst>
            </p:cNvPr>
            <p:cNvSpPr txBox="1"/>
            <p:nvPr/>
          </p:nvSpPr>
          <p:spPr>
            <a:xfrm>
              <a:off x="8112044" y="1145894"/>
              <a:ext cx="4656316" cy="1231106"/>
            </a:xfrm>
            <a:prstGeom prst="rect">
              <a:avLst/>
            </a:prstGeom>
            <a:noFill/>
          </p:spPr>
          <p:txBody>
            <a:bodyPr wrap="square" lIns="0" tIns="0" rIns="0" bIns="0" rtlCol="0">
              <a:spAutoFit/>
            </a:bodyPr>
            <a:lstStyle/>
            <a:p>
              <a:pPr algn="ctr"/>
              <a:r>
                <a:rPr lang="en-US" sz="4000" b="1" dirty="0" err="1">
                  <a:solidFill>
                    <a:schemeClr val="bg1"/>
                  </a:solidFill>
                  <a:latin typeface="Calibri" panose="020F0502020204030204" pitchFamily="34" charset="0"/>
                  <a:cs typeface="Calibri" panose="020F0502020204030204" pitchFamily="34" charset="0"/>
                </a:rPr>
                <a:t>Các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bạn</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khác</a:t>
              </a:r>
              <a:endParaRPr lang="en-US" sz="4000" b="1" dirty="0">
                <a:solidFill>
                  <a:schemeClr val="bg1"/>
                </a:solidFill>
                <a:latin typeface="Calibri" panose="020F0502020204030204" pitchFamily="34" charset="0"/>
                <a:cs typeface="Calibri" panose="020F0502020204030204" pitchFamily="34" charset="0"/>
              </a:endParaRPr>
            </a:p>
            <a:p>
              <a:pPr algn="ctr"/>
              <a:r>
                <a:rPr lang="en-US" sz="4000" b="1" dirty="0" err="1">
                  <a:solidFill>
                    <a:schemeClr val="bg1"/>
                  </a:solidFill>
                  <a:latin typeface="Calibri" panose="020F0502020204030204" pitchFamily="34" charset="0"/>
                  <a:cs typeface="Calibri" panose="020F0502020204030204" pitchFamily="34" charset="0"/>
                </a:rPr>
                <a:t>lắng</a:t>
              </a:r>
              <a:r>
                <a:rPr lang="en-US" sz="4000" b="1" dirty="0">
                  <a:solidFill>
                    <a:schemeClr val="bg1"/>
                  </a:solidFill>
                  <a:latin typeface="Calibri" panose="020F0502020204030204" pitchFamily="34" charset="0"/>
                  <a:cs typeface="Calibri" panose="020F0502020204030204" pitchFamily="34" charset="0"/>
                </a:rPr>
                <a:t> </a:t>
              </a:r>
              <a:r>
                <a:rPr lang="en-US" sz="4000" b="1" err="1">
                  <a:solidFill>
                    <a:schemeClr val="bg1"/>
                  </a:solidFill>
                  <a:latin typeface="Calibri" panose="020F0502020204030204" pitchFamily="34" charset="0"/>
                  <a:cs typeface="Calibri" panose="020F0502020204030204" pitchFamily="34" charset="0"/>
                </a:rPr>
                <a:t>nghe</a:t>
              </a:r>
              <a:r>
                <a:rPr lang="en-US" sz="4000" b="1">
                  <a:solidFill>
                    <a:schemeClr val="bg1"/>
                  </a:solidFill>
                  <a:latin typeface="Calibri" panose="020F0502020204030204" pitchFamily="34" charset="0"/>
                  <a:cs typeface="Calibri" panose="020F0502020204030204" pitchFamily="34" charset="0"/>
                </a:rPr>
                <a:t> - </a:t>
              </a:r>
              <a:r>
                <a:rPr lang="en-US" sz="4000" b="1" dirty="0" err="1">
                  <a:solidFill>
                    <a:schemeClr val="bg1"/>
                  </a:solidFill>
                  <a:latin typeface="Calibri" panose="020F0502020204030204" pitchFamily="34" charset="0"/>
                  <a:cs typeface="Calibri" panose="020F0502020204030204" pitchFamily="34" charset="0"/>
                </a:rPr>
                <a:t>góp</a:t>
              </a:r>
              <a:r>
                <a:rPr lang="en-US" sz="4000" b="1" dirty="0">
                  <a:solidFill>
                    <a:schemeClr val="bg1"/>
                  </a:solidFill>
                  <a:latin typeface="Calibri" panose="020F0502020204030204" pitchFamily="34" charset="0"/>
                  <a:cs typeface="Calibri" panose="020F0502020204030204" pitchFamily="34" charset="0"/>
                </a:rPr>
                <a:t> ý - </a:t>
              </a:r>
              <a:r>
                <a:rPr lang="en-US" sz="4000" b="1" dirty="0" err="1">
                  <a:solidFill>
                    <a:schemeClr val="bg1"/>
                  </a:solidFill>
                  <a:latin typeface="Calibri" panose="020F0502020204030204" pitchFamily="34" charset="0"/>
                  <a:cs typeface="Calibri" panose="020F0502020204030204" pitchFamily="34" charset="0"/>
                </a:rPr>
                <a:t>bổ</a:t>
              </a:r>
              <a:r>
                <a:rPr lang="en-US" sz="4000" b="1" dirty="0">
                  <a:solidFill>
                    <a:schemeClr val="bg1"/>
                  </a:solidFill>
                  <a:latin typeface="Calibri" panose="020F0502020204030204" pitchFamily="34" charset="0"/>
                  <a:cs typeface="Calibri" panose="020F0502020204030204" pitchFamily="34" charset="0"/>
                </a:rPr>
                <a:t> sung</a:t>
              </a:r>
            </a:p>
          </p:txBody>
        </p:sp>
      </p:grpSp>
      <p:grpSp>
        <p:nvGrpSpPr>
          <p:cNvPr id="14" name="Group 13">
            <a:extLst>
              <a:ext uri="{FF2B5EF4-FFF2-40B4-BE49-F238E27FC236}">
                <a16:creationId xmlns:a16="http://schemas.microsoft.com/office/drawing/2014/main" id="{ACD3F38B-FDBA-ADCD-2031-EA00CC0E36D1}"/>
              </a:ext>
            </a:extLst>
          </p:cNvPr>
          <p:cNvGrpSpPr/>
          <p:nvPr/>
        </p:nvGrpSpPr>
        <p:grpSpPr>
          <a:xfrm>
            <a:off x="990600" y="1644800"/>
            <a:ext cx="2126095" cy="2051845"/>
            <a:chOff x="7451028" y="-43747"/>
            <a:chExt cx="7576527" cy="7311931"/>
          </a:xfrm>
        </p:grpSpPr>
        <p:pic>
          <p:nvPicPr>
            <p:cNvPr id="16" name="Graphic 15">
              <a:extLst>
                <a:ext uri="{FF2B5EF4-FFF2-40B4-BE49-F238E27FC236}">
                  <a16:creationId xmlns:a16="http://schemas.microsoft.com/office/drawing/2014/main" id="{34E2A86A-E7CC-E914-D91A-2E9F33F83DB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784185" y="3291786"/>
              <a:ext cx="2740143" cy="1762846"/>
            </a:xfrm>
            <a:prstGeom prst="rect">
              <a:avLst/>
            </a:prstGeom>
          </p:spPr>
        </p:pic>
        <p:pic>
          <p:nvPicPr>
            <p:cNvPr id="20" name="Graphic 19">
              <a:extLst>
                <a:ext uri="{FF2B5EF4-FFF2-40B4-BE49-F238E27FC236}">
                  <a16:creationId xmlns:a16="http://schemas.microsoft.com/office/drawing/2014/main" id="{4CF35384-4876-9222-3AD1-F72CD7DF443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670603" y="3547097"/>
              <a:ext cx="2740143" cy="1762846"/>
            </a:xfrm>
            <a:prstGeom prst="rect">
              <a:avLst/>
            </a:prstGeom>
          </p:spPr>
        </p:pic>
        <p:pic>
          <p:nvPicPr>
            <p:cNvPr id="21" name="Graphic 20">
              <a:extLst>
                <a:ext uri="{FF2B5EF4-FFF2-40B4-BE49-F238E27FC236}">
                  <a16:creationId xmlns:a16="http://schemas.microsoft.com/office/drawing/2014/main" id="{521C9832-28C4-2DD4-BF29-713A2455AB7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451028" y="4124006"/>
              <a:ext cx="4219575" cy="2714625"/>
            </a:xfrm>
            <a:prstGeom prst="rect">
              <a:avLst/>
            </a:prstGeom>
          </p:spPr>
        </p:pic>
        <p:pic>
          <p:nvPicPr>
            <p:cNvPr id="22" name="Picture 21">
              <a:extLst>
                <a:ext uri="{FF2B5EF4-FFF2-40B4-BE49-F238E27FC236}">
                  <a16:creationId xmlns:a16="http://schemas.microsoft.com/office/drawing/2014/main" id="{A2D1F40A-51D2-FEB8-AEC9-D9D18FD8F013}"/>
                </a:ext>
              </a:extLst>
            </p:cNvPr>
            <p:cNvPicPr>
              <a:picLocks noChangeAspect="1"/>
            </p:cNvPicPr>
            <p:nvPr/>
          </p:nvPicPr>
          <p:blipFill>
            <a:blip r:embed="rId13"/>
            <a:stretch>
              <a:fillRect/>
            </a:stretch>
          </p:blipFill>
          <p:spPr>
            <a:xfrm flipH="1">
              <a:off x="9738926" y="-43747"/>
              <a:ext cx="3948113" cy="5971521"/>
            </a:xfrm>
            <a:prstGeom prst="rect">
              <a:avLst/>
            </a:prstGeom>
          </p:spPr>
        </p:pic>
        <p:pic>
          <p:nvPicPr>
            <p:cNvPr id="23" name="Graphic 22">
              <a:extLst>
                <a:ext uri="{FF2B5EF4-FFF2-40B4-BE49-F238E27FC236}">
                  <a16:creationId xmlns:a16="http://schemas.microsoft.com/office/drawing/2014/main" id="{FA4FE022-A6F7-B1BF-D6CA-0091721133D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2110866" y="4469428"/>
              <a:ext cx="2916689" cy="1876425"/>
            </a:xfrm>
            <a:prstGeom prst="rect">
              <a:avLst/>
            </a:prstGeom>
          </p:spPr>
        </p:pic>
        <p:pic>
          <p:nvPicPr>
            <p:cNvPr id="24" name="Graphic 23">
              <a:extLst>
                <a:ext uri="{FF2B5EF4-FFF2-40B4-BE49-F238E27FC236}">
                  <a16:creationId xmlns:a16="http://schemas.microsoft.com/office/drawing/2014/main" id="{1D2DC745-5ED8-5D32-216D-2EFB635F567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507893" y="4553559"/>
              <a:ext cx="4219575" cy="2714625"/>
            </a:xfrm>
            <a:prstGeom prst="rect">
              <a:avLst/>
            </a:prstGeom>
          </p:spPr>
        </p:pic>
      </p:grpSp>
    </p:spTree>
    <p:extLst>
      <p:ext uri="{BB962C8B-B14F-4D97-AF65-F5344CB8AC3E}">
        <p14:creationId xmlns:p14="http://schemas.microsoft.com/office/powerpoint/2010/main" val="3084709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4" fill="hold" nodeType="withEffect" p14:presetBounceEnd="80000">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14:bounceEnd="80000">
                                          <p:cBhvr additive="base">
                                            <p:cTn id="26"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nodeType="withEffect" p14:presetBounceEnd="7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76000">
                                          <p:cBhvr additive="base">
                                            <p:cTn id="30" dur="750" fill="hold"/>
                                            <p:tgtEl>
                                              <p:spTgt spid="10"/>
                                            </p:tgtEl>
                                            <p:attrNameLst>
                                              <p:attrName>ppt_x</p:attrName>
                                            </p:attrNameLst>
                                          </p:cBhvr>
                                          <p:tavLst>
                                            <p:tav tm="0">
                                              <p:val>
                                                <p:strVal val="1+#ppt_w/2"/>
                                              </p:val>
                                            </p:tav>
                                            <p:tav tm="100000">
                                              <p:val>
                                                <p:strVal val="#ppt_x"/>
                                              </p:val>
                                            </p:tav>
                                          </p:tavLst>
                                        </p:anim>
                                        <p:anim calcmode="lin" valueType="num" p14:bounceEnd="76000">
                                          <p:cBhvr additive="base">
                                            <p:cTn id="3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750" fill="hold"/>
                                            <p:tgtEl>
                                              <p:spTgt spid="10"/>
                                            </p:tgtEl>
                                            <p:attrNameLst>
                                              <p:attrName>ppt_x</p:attrName>
                                            </p:attrNameLst>
                                          </p:cBhvr>
                                          <p:tavLst>
                                            <p:tav tm="0">
                                              <p:val>
                                                <p:strVal val="1+#ppt_w/2"/>
                                              </p:val>
                                            </p:tav>
                                            <p:tav tm="100000">
                                              <p:val>
                                                <p:strVal val="#ppt_x"/>
                                              </p:val>
                                            </p:tav>
                                          </p:tavLst>
                                        </p:anim>
                                        <p:anim calcmode="lin" valueType="num">
                                          <p:cBhvr additive="base">
                                            <p:cTn id="3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 name="矩形 3">
            <a:extLst>
              <a:ext uri="{FF2B5EF4-FFF2-40B4-BE49-F238E27FC236}">
                <a16:creationId xmlns:a16="http://schemas.microsoft.com/office/drawing/2014/main" id="{C9F8AB8B-CB0D-99FE-B3B3-09A2FCAC98FF}"/>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58" name="图片 4">
            <a:extLst>
              <a:ext uri="{FF2B5EF4-FFF2-40B4-BE49-F238E27FC236}">
                <a16:creationId xmlns:a16="http://schemas.microsoft.com/office/drawing/2014/main" id="{5487993E-BB8D-68D8-F241-E494A50A1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grpSp>
        <p:nvGrpSpPr>
          <p:cNvPr id="365" name="Group 364">
            <a:extLst>
              <a:ext uri="{FF2B5EF4-FFF2-40B4-BE49-F238E27FC236}">
                <a16:creationId xmlns:a16="http://schemas.microsoft.com/office/drawing/2014/main" id="{7BAC32E8-F880-70CF-705E-AB7CB4524950}"/>
              </a:ext>
            </a:extLst>
          </p:cNvPr>
          <p:cNvGrpSpPr/>
          <p:nvPr/>
        </p:nvGrpSpPr>
        <p:grpSpPr>
          <a:xfrm>
            <a:off x="1116936" y="347775"/>
            <a:ext cx="10940581" cy="1688119"/>
            <a:chOff x="2106302" y="1589960"/>
            <a:chExt cx="5575033" cy="1688119"/>
          </a:xfrm>
        </p:grpSpPr>
        <p:grpSp>
          <p:nvGrpSpPr>
            <p:cNvPr id="367" name="Group 366">
              <a:extLst>
                <a:ext uri="{FF2B5EF4-FFF2-40B4-BE49-F238E27FC236}">
                  <a16:creationId xmlns:a16="http://schemas.microsoft.com/office/drawing/2014/main" id="{B95C1DE7-FCEB-2002-172B-B65F5E528F78}"/>
                </a:ext>
              </a:extLst>
            </p:cNvPr>
            <p:cNvGrpSpPr/>
            <p:nvPr/>
          </p:nvGrpSpPr>
          <p:grpSpPr>
            <a:xfrm>
              <a:off x="2695909" y="1832081"/>
              <a:ext cx="4985426" cy="1373308"/>
              <a:chOff x="3376387" y="2401977"/>
              <a:chExt cx="4985426" cy="1373308"/>
            </a:xfrm>
          </p:grpSpPr>
          <p:sp>
            <p:nvSpPr>
              <p:cNvPr id="372" name="Rectangle: Rounded Corners 371">
                <a:extLst>
                  <a:ext uri="{FF2B5EF4-FFF2-40B4-BE49-F238E27FC236}">
                    <a16:creationId xmlns:a16="http://schemas.microsoft.com/office/drawing/2014/main" id="{DC5528AA-91F9-493E-EB53-82325A36371E}"/>
                  </a:ext>
                </a:extLst>
              </p:cNvPr>
              <p:cNvSpPr/>
              <p:nvPr/>
            </p:nvSpPr>
            <p:spPr>
              <a:xfrm>
                <a:off x="3376387" y="2401977"/>
                <a:ext cx="4985426"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6" name="TextBox 375">
                <a:extLst>
                  <a:ext uri="{FF2B5EF4-FFF2-40B4-BE49-F238E27FC236}">
                    <a16:creationId xmlns:a16="http://schemas.microsoft.com/office/drawing/2014/main" id="{F0A2DC13-D25D-C17B-3F61-39FD152607BC}"/>
                  </a:ext>
                </a:extLst>
              </p:cNvPr>
              <p:cNvSpPr txBox="1"/>
              <p:nvPr/>
            </p:nvSpPr>
            <p:spPr>
              <a:xfrm>
                <a:off x="3975856" y="2702122"/>
                <a:ext cx="4294895" cy="707886"/>
              </a:xfrm>
              <a:prstGeom prst="rect">
                <a:avLst/>
              </a:prstGeom>
              <a:noFill/>
            </p:spPr>
            <p:txBody>
              <a:bodyPr wrap="square" rtlCol="0">
                <a:spAutoFit/>
              </a:bodyPr>
              <a:lstStyle/>
              <a:p>
                <a:pPr algn="ctr"/>
                <a:r>
                  <a:rPr lang="en-US" sz="4000" b="1" i="1" dirty="0">
                    <a:latin typeface="Calibri" panose="020F0502020204030204" pitchFamily="34" charset="0"/>
                    <a:cs typeface="Calibri" panose="020F0502020204030204" pitchFamily="34" charset="0"/>
                  </a:rPr>
                  <a:t>Nam </a:t>
                </a:r>
                <a:r>
                  <a:rPr lang="en-US" sz="4000" b="1" i="1" dirty="0" err="1">
                    <a:latin typeface="Calibri" panose="020F0502020204030204" pitchFamily="34" charset="0"/>
                    <a:cs typeface="Calibri" panose="020F0502020204030204" pitchFamily="34" charset="0"/>
                  </a:rPr>
                  <a:t>đã</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nói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bố</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mẹ</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điều</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gì</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Vì</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sao</a:t>
                </a:r>
                <a:r>
                  <a:rPr lang="en-US" sz="4000" b="1" i="1" dirty="0">
                    <a:latin typeface="Calibri" panose="020F0502020204030204" pitchFamily="34" charset="0"/>
                    <a:cs typeface="Calibri" panose="020F0502020204030204" pitchFamily="34" charset="0"/>
                  </a:rPr>
                  <a:t>?</a:t>
                </a:r>
              </a:p>
            </p:txBody>
          </p:sp>
        </p:grpSp>
        <p:grpSp>
          <p:nvGrpSpPr>
            <p:cNvPr id="368" name="Group 367">
              <a:extLst>
                <a:ext uri="{FF2B5EF4-FFF2-40B4-BE49-F238E27FC236}">
                  <a16:creationId xmlns:a16="http://schemas.microsoft.com/office/drawing/2014/main" id="{D842ACB5-422E-805A-14C6-500B07B26E53}"/>
                </a:ext>
              </a:extLst>
            </p:cNvPr>
            <p:cNvGrpSpPr/>
            <p:nvPr/>
          </p:nvGrpSpPr>
          <p:grpSpPr>
            <a:xfrm>
              <a:off x="2106302" y="1589960"/>
              <a:ext cx="1200667" cy="1688119"/>
              <a:chOff x="2786780" y="2159856"/>
              <a:chExt cx="1200667" cy="1688119"/>
            </a:xfrm>
          </p:grpSpPr>
          <p:pic>
            <p:nvPicPr>
              <p:cNvPr id="369" name="Picture 368" descr="Icon&#10;&#10;Description automatically generated">
                <a:extLst>
                  <a:ext uri="{FF2B5EF4-FFF2-40B4-BE49-F238E27FC236}">
                    <a16:creationId xmlns:a16="http://schemas.microsoft.com/office/drawing/2014/main" id="{C230F5E6-3145-36AB-AA81-C9D826B73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780" y="2159856"/>
                <a:ext cx="1200667" cy="1688119"/>
              </a:xfrm>
              <a:prstGeom prst="rect">
                <a:avLst/>
              </a:prstGeom>
            </p:spPr>
          </p:pic>
          <p:sp>
            <p:nvSpPr>
              <p:cNvPr id="371" name="TextBox 370">
                <a:extLst>
                  <a:ext uri="{FF2B5EF4-FFF2-40B4-BE49-F238E27FC236}">
                    <a16:creationId xmlns:a16="http://schemas.microsoft.com/office/drawing/2014/main" id="{2977EB5B-21C0-6162-2D38-680E47641CA7}"/>
                  </a:ext>
                </a:extLst>
              </p:cNvPr>
              <p:cNvSpPr txBox="1"/>
              <p:nvPr/>
            </p:nvSpPr>
            <p:spPr>
              <a:xfrm>
                <a:off x="3269758" y="2838211"/>
                <a:ext cx="133146" cy="677108"/>
              </a:xfrm>
              <a:prstGeom prst="rect">
                <a:avLst/>
              </a:prstGeom>
              <a:noFill/>
            </p:spPr>
            <p:txBody>
              <a:bodyPr wrap="none" lIns="0" tIns="0" rIns="0" bIns="0" rtlCol="0">
                <a:spAutoFit/>
              </a:bodyPr>
              <a:lstStyle/>
              <a:p>
                <a:pPr algn="ctr"/>
                <a:r>
                  <a:rPr lang="en-US" sz="44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a:t>
                </a:r>
              </a:p>
            </p:txBody>
          </p:sp>
        </p:grpSp>
      </p:grpSp>
      <p:grpSp>
        <p:nvGrpSpPr>
          <p:cNvPr id="378" name="Group 377">
            <a:extLst>
              <a:ext uri="{FF2B5EF4-FFF2-40B4-BE49-F238E27FC236}">
                <a16:creationId xmlns:a16="http://schemas.microsoft.com/office/drawing/2014/main" id="{CA1337E7-C098-603F-539B-1CC7C6056BC3}"/>
              </a:ext>
            </a:extLst>
          </p:cNvPr>
          <p:cNvGrpSpPr/>
          <p:nvPr/>
        </p:nvGrpSpPr>
        <p:grpSpPr>
          <a:xfrm>
            <a:off x="866256" y="2296369"/>
            <a:ext cx="10620376" cy="3037632"/>
            <a:chOff x="3041235" y="2310255"/>
            <a:chExt cx="7876844" cy="3695191"/>
          </a:xfrm>
        </p:grpSpPr>
        <p:sp>
          <p:nvSpPr>
            <p:cNvPr id="382" name="Rectangle: Rounded Corners 381">
              <a:extLst>
                <a:ext uri="{FF2B5EF4-FFF2-40B4-BE49-F238E27FC236}">
                  <a16:creationId xmlns:a16="http://schemas.microsoft.com/office/drawing/2014/main" id="{20765421-0EA1-FC54-2AA2-7B8515F7D8A8}"/>
                </a:ext>
              </a:extLst>
            </p:cNvPr>
            <p:cNvSpPr/>
            <p:nvPr/>
          </p:nvSpPr>
          <p:spPr>
            <a:xfrm>
              <a:off x="3041235" y="2310255"/>
              <a:ext cx="7876844" cy="3695191"/>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83" name="TextBox 382">
              <a:extLst>
                <a:ext uri="{FF2B5EF4-FFF2-40B4-BE49-F238E27FC236}">
                  <a16:creationId xmlns:a16="http://schemas.microsoft.com/office/drawing/2014/main" id="{EC13B475-6F05-EE5D-7EFF-D002D80319BA}"/>
                </a:ext>
              </a:extLst>
            </p:cNvPr>
            <p:cNvSpPr txBox="1"/>
            <p:nvPr/>
          </p:nvSpPr>
          <p:spPr>
            <a:xfrm>
              <a:off x="3571546" y="2550918"/>
              <a:ext cx="6816222" cy="3107530"/>
            </a:xfrm>
            <a:prstGeom prst="rect">
              <a:avLst/>
            </a:prstGeom>
            <a:noFill/>
          </p:spPr>
          <p:txBody>
            <a:bodyPr wrap="square" rtlCol="0">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Nam </a:t>
              </a:r>
              <a:r>
                <a:rPr lang="vi-VN" sz="4000" b="0" i="0" dirty="0" err="1">
                  <a:solidFill>
                    <a:srgbClr val="000000"/>
                  </a:solidFill>
                  <a:effectLst/>
                  <a:latin typeface="Calibri" panose="020F0502020204030204" pitchFamily="34" charset="0"/>
                  <a:cs typeface="Calibri" panose="020F0502020204030204" pitchFamily="34" charset="0"/>
                </a:rPr>
                <a:t>hỏi</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bố</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mẹ</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làm</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thế</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nào</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để</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cổng</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nhà</a:t>
              </a:r>
              <a:r>
                <a:rPr lang="vi-VN" sz="4000" b="0" i="0" dirty="0">
                  <a:solidFill>
                    <a:srgbClr val="000000"/>
                  </a:solidFill>
                  <a:effectLst/>
                  <a:latin typeface="Calibri" panose="020F0502020204030204" pitchFamily="34" charset="0"/>
                  <a:cs typeface="Calibri" panose="020F0502020204030204" pitchFamily="34" charset="0"/>
                </a:rPr>
                <a:t> Nam không </a:t>
              </a:r>
              <a:r>
                <a:rPr lang="vi-VN" sz="4000" b="0" i="0" dirty="0" err="1">
                  <a:solidFill>
                    <a:srgbClr val="000000"/>
                  </a:solidFill>
                  <a:effectLst/>
                  <a:latin typeface="Calibri" panose="020F0502020204030204" pitchFamily="34" charset="0"/>
                  <a:cs typeface="Calibri" panose="020F0502020204030204" pitchFamily="34" charset="0"/>
                </a:rPr>
                <a:t>còn</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rác</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nữa</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vì</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bãi</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rác</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trước</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cổng</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vừa</a:t>
              </a:r>
              <a:r>
                <a:rPr lang="vi-VN" sz="4000" b="0" i="0" dirty="0">
                  <a:solidFill>
                    <a:srgbClr val="000000"/>
                  </a:solidFill>
                  <a:effectLst/>
                  <a:latin typeface="Calibri" panose="020F0502020204030204" pitchFamily="34" charset="0"/>
                  <a:cs typeface="Calibri" panose="020F0502020204030204" pitchFamily="34" charset="0"/>
                </a:rPr>
                <a:t> gây </a:t>
              </a:r>
              <a:r>
                <a:rPr lang="vi-VN" sz="4000" b="0" i="0" dirty="0" err="1">
                  <a:solidFill>
                    <a:srgbClr val="000000"/>
                  </a:solidFill>
                  <a:effectLst/>
                  <a:latin typeface="Calibri" panose="020F0502020204030204" pitchFamily="34" charset="0"/>
                  <a:cs typeface="Calibri" panose="020F0502020204030204" pitchFamily="34" charset="0"/>
                </a:rPr>
                <a:t>ảnh</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hưởng</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đến</a:t>
              </a:r>
              <a:r>
                <a:rPr lang="vi-VN" sz="4000" b="0" i="0" dirty="0">
                  <a:solidFill>
                    <a:srgbClr val="000000"/>
                  </a:solidFill>
                  <a:effectLst/>
                  <a:latin typeface="Calibri" panose="020F0502020204030204" pitchFamily="34" charset="0"/>
                  <a:cs typeface="Calibri" panose="020F0502020204030204" pitchFamily="34" charset="0"/>
                </a:rPr>
                <a:t> gia </a:t>
              </a:r>
              <a:r>
                <a:rPr lang="vi-VN" sz="4000" b="0" i="0" dirty="0" err="1">
                  <a:solidFill>
                    <a:srgbClr val="000000"/>
                  </a:solidFill>
                  <a:effectLst/>
                  <a:latin typeface="Calibri" panose="020F0502020204030204" pitchFamily="34" charset="0"/>
                  <a:cs typeface="Calibri" panose="020F0502020204030204" pitchFamily="34" charset="0"/>
                </a:rPr>
                <a:t>đình</a:t>
              </a:r>
              <a:r>
                <a:rPr lang="vi-VN" sz="4000" b="0" i="0" dirty="0">
                  <a:solidFill>
                    <a:srgbClr val="000000"/>
                  </a:solidFill>
                  <a:effectLst/>
                  <a:latin typeface="Calibri" panose="020F0502020204030204" pitchFamily="34" charset="0"/>
                  <a:cs typeface="Calibri" panose="020F0502020204030204" pitchFamily="34" charset="0"/>
                </a:rPr>
                <a:t> Nam, </a:t>
              </a:r>
              <a:r>
                <a:rPr lang="vi-VN" sz="4000" b="0" i="0" dirty="0" err="1">
                  <a:solidFill>
                    <a:srgbClr val="000000"/>
                  </a:solidFill>
                  <a:effectLst/>
                  <a:latin typeface="Calibri" panose="020F0502020204030204" pitchFamily="34" charset="0"/>
                  <a:cs typeface="Calibri" panose="020F0502020204030204" pitchFamily="34" charset="0"/>
                </a:rPr>
                <a:t>vừa</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làm</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mất</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thẩm</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mĩ</a:t>
              </a:r>
              <a:r>
                <a:rPr lang="vi-VN" sz="4000" b="0" i="0" dirty="0">
                  <a:solidFill>
                    <a:srgbClr val="000000"/>
                  </a:solidFill>
                  <a:effectLst/>
                  <a:latin typeface="Calibri" panose="020F0502020204030204" pitchFamily="34" charset="0"/>
                  <a:cs typeface="Calibri" panose="020F0502020204030204" pitchFamily="34" charset="0"/>
                </a:rPr>
                <a:t> </a:t>
              </a:r>
              <a:r>
                <a:rPr lang="vi-VN" sz="4000" b="0" i="0" dirty="0" err="1">
                  <a:solidFill>
                    <a:srgbClr val="000000"/>
                  </a:solidFill>
                  <a:effectLst/>
                  <a:latin typeface="Calibri" panose="020F0502020204030204" pitchFamily="34" charset="0"/>
                  <a:cs typeface="Calibri" panose="020F0502020204030204" pitchFamily="34" charset="0"/>
                </a:rPr>
                <a:t>của</a:t>
              </a:r>
              <a:r>
                <a:rPr lang="vi-VN" sz="4000" b="0" i="0" dirty="0">
                  <a:solidFill>
                    <a:srgbClr val="000000"/>
                  </a:solidFill>
                  <a:effectLst/>
                  <a:latin typeface="Calibri" panose="020F0502020204030204" pitchFamily="34" charset="0"/>
                  <a:cs typeface="Calibri" panose="020F0502020204030204" pitchFamily="34" charset="0"/>
                </a:rPr>
                <a:t> khu </a:t>
              </a:r>
              <a:r>
                <a:rPr lang="vi-VN" sz="4000" b="0" i="0" dirty="0" err="1">
                  <a:solidFill>
                    <a:srgbClr val="000000"/>
                  </a:solidFill>
                  <a:effectLst/>
                  <a:latin typeface="Calibri" panose="020F0502020204030204" pitchFamily="34" charset="0"/>
                  <a:cs typeface="Calibri" panose="020F0502020204030204" pitchFamily="34" charset="0"/>
                </a:rPr>
                <a:t>phố</a:t>
              </a:r>
              <a:r>
                <a:rPr lang="vi-VN" sz="4000" b="0" i="0" dirty="0">
                  <a:solidFill>
                    <a:srgbClr val="000000"/>
                  </a:solidFill>
                  <a:effectLst/>
                  <a:latin typeface="Calibri" panose="020F0502020204030204" pitchFamily="34" charset="0"/>
                  <a:cs typeface="Calibri" panose="020F0502020204030204" pitchFamily="34" charset="0"/>
                </a:rPr>
                <a:t>.</a:t>
              </a:r>
            </a:p>
          </p:txBody>
        </p:sp>
      </p:grpSp>
      <p:pic>
        <p:nvPicPr>
          <p:cNvPr id="359" name="图片 12">
            <a:extLst>
              <a:ext uri="{FF2B5EF4-FFF2-40B4-BE49-F238E27FC236}">
                <a16:creationId xmlns:a16="http://schemas.microsoft.com/office/drawing/2014/main" id="{8AACBF75-F7B0-2A27-554B-B3DD7A090A0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360" name="图片 14">
            <a:extLst>
              <a:ext uri="{FF2B5EF4-FFF2-40B4-BE49-F238E27FC236}">
                <a16:creationId xmlns:a16="http://schemas.microsoft.com/office/drawing/2014/main" id="{B640B448-CD22-0587-B379-567E0858A4E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361" name="图片 16">
            <a:extLst>
              <a:ext uri="{FF2B5EF4-FFF2-40B4-BE49-F238E27FC236}">
                <a16:creationId xmlns:a16="http://schemas.microsoft.com/office/drawing/2014/main" id="{049E5C0D-6AC3-49A6-3ABB-B9B1C6932A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spTree>
    <p:extLst>
      <p:ext uri="{BB962C8B-B14F-4D97-AF65-F5344CB8AC3E}">
        <p14:creationId xmlns:p14="http://schemas.microsoft.com/office/powerpoint/2010/main" val="2581685685"/>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200"/>
                                        <p:tgtEl>
                                          <p:spTgt spid="365"/>
                                        </p:tgtEl>
                                      </p:cBhvr>
                                    </p:animEffect>
                                    <p:anim calcmode="lin" valueType="num">
                                      <p:cBhvr>
                                        <p:cTn id="8" dur="200" fill="hold"/>
                                        <p:tgtEl>
                                          <p:spTgt spid="365"/>
                                        </p:tgtEl>
                                        <p:attrNameLst>
                                          <p:attrName>ppt_x</p:attrName>
                                        </p:attrNameLst>
                                      </p:cBhvr>
                                      <p:tavLst>
                                        <p:tav tm="0">
                                          <p:val>
                                            <p:strVal val="#ppt_x"/>
                                          </p:val>
                                        </p:tav>
                                        <p:tav tm="100000">
                                          <p:val>
                                            <p:strVal val="#ppt_x"/>
                                          </p:val>
                                        </p:tav>
                                      </p:tavLst>
                                    </p:anim>
                                    <p:anim calcmode="lin" valueType="num">
                                      <p:cBhvr>
                                        <p:cTn id="9" dur="200" fill="hold"/>
                                        <p:tgtEl>
                                          <p:spTgt spid="36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59"/>
                                        </p:tgtEl>
                                        <p:attrNameLst>
                                          <p:attrName>style.visibility</p:attrName>
                                        </p:attrNameLst>
                                      </p:cBhvr>
                                      <p:to>
                                        <p:strVal val="visible"/>
                                      </p:to>
                                    </p:set>
                                    <p:anim calcmode="lin" valueType="num">
                                      <p:cBhvr additive="base">
                                        <p:cTn id="12" dur="500" fill="hold"/>
                                        <p:tgtEl>
                                          <p:spTgt spid="359"/>
                                        </p:tgtEl>
                                        <p:attrNameLst>
                                          <p:attrName>ppt_x</p:attrName>
                                        </p:attrNameLst>
                                      </p:cBhvr>
                                      <p:tavLst>
                                        <p:tav tm="0">
                                          <p:val>
                                            <p:strVal val="#ppt_x"/>
                                          </p:val>
                                        </p:tav>
                                        <p:tav tm="100000">
                                          <p:val>
                                            <p:strVal val="#ppt_x"/>
                                          </p:val>
                                        </p:tav>
                                      </p:tavLst>
                                    </p:anim>
                                    <p:anim calcmode="lin" valueType="num">
                                      <p:cBhvr additive="base">
                                        <p:cTn id="13" dur="500" fill="hold"/>
                                        <p:tgtEl>
                                          <p:spTgt spid="35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0"/>
                                        </p:tgtEl>
                                        <p:attrNameLst>
                                          <p:attrName>style.visibility</p:attrName>
                                        </p:attrNameLst>
                                      </p:cBhvr>
                                      <p:to>
                                        <p:strVal val="visible"/>
                                      </p:to>
                                    </p:set>
                                    <p:anim calcmode="lin" valueType="num">
                                      <p:cBhvr additive="base">
                                        <p:cTn id="16" dur="500" fill="hold"/>
                                        <p:tgtEl>
                                          <p:spTgt spid="360"/>
                                        </p:tgtEl>
                                        <p:attrNameLst>
                                          <p:attrName>ppt_x</p:attrName>
                                        </p:attrNameLst>
                                      </p:cBhvr>
                                      <p:tavLst>
                                        <p:tav tm="0">
                                          <p:val>
                                            <p:strVal val="#ppt_x"/>
                                          </p:val>
                                        </p:tav>
                                        <p:tav tm="100000">
                                          <p:val>
                                            <p:strVal val="#ppt_x"/>
                                          </p:val>
                                        </p:tav>
                                      </p:tavLst>
                                    </p:anim>
                                    <p:anim calcmode="lin" valueType="num">
                                      <p:cBhvr additive="base">
                                        <p:cTn id="17" dur="500" fill="hold"/>
                                        <p:tgtEl>
                                          <p:spTgt spid="360"/>
                                        </p:tgtEl>
                                        <p:attrNameLst>
                                          <p:attrName>ppt_y</p:attrName>
                                        </p:attrNameLst>
                                      </p:cBhvr>
                                      <p:tavLst>
                                        <p:tav tm="0">
                                          <p:val>
                                            <p:strVal val="1+#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61"/>
                                        </p:tgtEl>
                                        <p:attrNameLst>
                                          <p:attrName>style.visibility</p:attrName>
                                        </p:attrNameLst>
                                      </p:cBhvr>
                                      <p:to>
                                        <p:strVal val="visible"/>
                                      </p:to>
                                    </p:set>
                                    <p:anim calcmode="lin" valueType="num">
                                      <p:cBhvr additive="base">
                                        <p:cTn id="20" dur="500" fill="hold"/>
                                        <p:tgtEl>
                                          <p:spTgt spid="361"/>
                                        </p:tgtEl>
                                        <p:attrNameLst>
                                          <p:attrName>ppt_x</p:attrName>
                                        </p:attrNameLst>
                                      </p:cBhvr>
                                      <p:tavLst>
                                        <p:tav tm="0">
                                          <p:val>
                                            <p:strVal val="0-#ppt_w/2"/>
                                          </p:val>
                                        </p:tav>
                                        <p:tav tm="100000">
                                          <p:val>
                                            <p:strVal val="#ppt_x"/>
                                          </p:val>
                                        </p:tav>
                                      </p:tavLst>
                                    </p:anim>
                                    <p:anim calcmode="lin" valueType="num">
                                      <p:cBhvr additive="base">
                                        <p:cTn id="21" dur="500" fill="hold"/>
                                        <p:tgtEl>
                                          <p:spTgt spid="36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78"/>
                                        </p:tgtEl>
                                        <p:attrNameLst>
                                          <p:attrName>style.visibility</p:attrName>
                                        </p:attrNameLst>
                                      </p:cBhvr>
                                      <p:to>
                                        <p:strVal val="visible"/>
                                      </p:to>
                                    </p:set>
                                    <p:anim calcmode="lin" valueType="num">
                                      <p:cBhvr>
                                        <p:cTn id="26" dur="1000" fill="hold"/>
                                        <p:tgtEl>
                                          <p:spTgt spid="378"/>
                                        </p:tgtEl>
                                        <p:attrNameLst>
                                          <p:attrName>ppt_w</p:attrName>
                                        </p:attrNameLst>
                                      </p:cBhvr>
                                      <p:tavLst>
                                        <p:tav tm="0">
                                          <p:val>
                                            <p:strVal val="#ppt_w+.3"/>
                                          </p:val>
                                        </p:tav>
                                        <p:tav tm="100000">
                                          <p:val>
                                            <p:strVal val="#ppt_w"/>
                                          </p:val>
                                        </p:tav>
                                      </p:tavLst>
                                    </p:anim>
                                    <p:anim calcmode="lin" valueType="num">
                                      <p:cBhvr>
                                        <p:cTn id="27" dur="1000" fill="hold"/>
                                        <p:tgtEl>
                                          <p:spTgt spid="378"/>
                                        </p:tgtEl>
                                        <p:attrNameLst>
                                          <p:attrName>ppt_h</p:attrName>
                                        </p:attrNameLst>
                                      </p:cBhvr>
                                      <p:tavLst>
                                        <p:tav tm="0">
                                          <p:val>
                                            <p:strVal val="#ppt_h"/>
                                          </p:val>
                                        </p:tav>
                                        <p:tav tm="100000">
                                          <p:val>
                                            <p:strVal val="#ppt_h"/>
                                          </p:val>
                                        </p:tav>
                                      </p:tavLst>
                                    </p:anim>
                                    <p:animEffect transition="in" filter="fade">
                                      <p:cBhvr>
                                        <p:cTn id="28" dur="1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 name="矩形 3">
            <a:extLst>
              <a:ext uri="{FF2B5EF4-FFF2-40B4-BE49-F238E27FC236}">
                <a16:creationId xmlns:a16="http://schemas.microsoft.com/office/drawing/2014/main" id="{C9F8AB8B-CB0D-99FE-B3B3-09A2FCAC98FF}"/>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67" name="Group 366">
            <a:extLst>
              <a:ext uri="{FF2B5EF4-FFF2-40B4-BE49-F238E27FC236}">
                <a16:creationId xmlns:a16="http://schemas.microsoft.com/office/drawing/2014/main" id="{B95C1DE7-FCEB-2002-172B-B65F5E528F78}"/>
              </a:ext>
            </a:extLst>
          </p:cNvPr>
          <p:cNvGrpSpPr/>
          <p:nvPr/>
        </p:nvGrpSpPr>
        <p:grpSpPr>
          <a:xfrm>
            <a:off x="506525" y="2918811"/>
            <a:ext cx="10917675" cy="2573449"/>
            <a:chOff x="3376387" y="2401977"/>
            <a:chExt cx="4985426" cy="1373308"/>
          </a:xfrm>
        </p:grpSpPr>
        <p:sp>
          <p:nvSpPr>
            <p:cNvPr id="372" name="Rectangle: Rounded Corners 371">
              <a:extLst>
                <a:ext uri="{FF2B5EF4-FFF2-40B4-BE49-F238E27FC236}">
                  <a16:creationId xmlns:a16="http://schemas.microsoft.com/office/drawing/2014/main" id="{DC5528AA-91F9-493E-EB53-82325A36371E}"/>
                </a:ext>
              </a:extLst>
            </p:cNvPr>
            <p:cNvSpPr/>
            <p:nvPr/>
          </p:nvSpPr>
          <p:spPr>
            <a:xfrm>
              <a:off x="3376387" y="2401977"/>
              <a:ext cx="4985426"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6" name="TextBox 375">
              <a:extLst>
                <a:ext uri="{FF2B5EF4-FFF2-40B4-BE49-F238E27FC236}">
                  <a16:creationId xmlns:a16="http://schemas.microsoft.com/office/drawing/2014/main" id="{F0A2DC13-D25D-C17B-3F61-39FD152607BC}"/>
                </a:ext>
              </a:extLst>
            </p:cNvPr>
            <p:cNvSpPr txBox="1"/>
            <p:nvPr/>
          </p:nvSpPr>
          <p:spPr>
            <a:xfrm>
              <a:off x="3804842" y="2522503"/>
              <a:ext cx="4247824" cy="1133279"/>
            </a:xfrm>
            <a:prstGeom prst="rect">
              <a:avLst/>
            </a:prstGeom>
            <a:noFill/>
          </p:spPr>
          <p:txBody>
            <a:bodyPr wrap="square" rtlCol="0">
              <a:spAutoFit/>
            </a:bodyPr>
            <a:lstStyle/>
            <a:p>
              <a:pPr algn="just"/>
              <a:r>
                <a:rPr lang="en-US" sz="4400" b="0" i="0" dirty="0">
                  <a:solidFill>
                    <a:srgbClr val="000000"/>
                  </a:solidFill>
                  <a:effectLst/>
                  <a:latin typeface="Calibri" panose="020F0502020204030204" pitchFamily="34" charset="0"/>
                  <a:cs typeface="Calibri" panose="020F0502020204030204" pitchFamily="34" charset="0"/>
                </a:rPr>
                <a:t>	</a:t>
              </a:r>
              <a:r>
                <a:rPr lang="vi-VN" sz="4400" b="0" i="0" dirty="0">
                  <a:solidFill>
                    <a:srgbClr val="000000"/>
                  </a:solidFill>
                  <a:effectLst/>
                  <a:latin typeface="Calibri" panose="020F0502020204030204" pitchFamily="34" charset="0"/>
                  <a:cs typeface="Calibri" panose="020F0502020204030204" pitchFamily="34" charset="0"/>
                </a:rPr>
                <a:t>Gia </a:t>
              </a:r>
              <a:r>
                <a:rPr lang="vi-VN" sz="4400" b="0" i="0" dirty="0" err="1">
                  <a:solidFill>
                    <a:srgbClr val="000000"/>
                  </a:solidFill>
                  <a:effectLst/>
                  <a:latin typeface="Calibri" panose="020F0502020204030204" pitchFamily="34" charset="0"/>
                  <a:cs typeface="Calibri" panose="020F0502020204030204" pitchFamily="34" charset="0"/>
                </a:rPr>
                <a:t>đình</a:t>
              </a:r>
              <a:r>
                <a:rPr lang="vi-VN" sz="4400" b="0" i="0" dirty="0">
                  <a:solidFill>
                    <a:srgbClr val="000000"/>
                  </a:solidFill>
                  <a:effectLst/>
                  <a:latin typeface="Calibri" panose="020F0502020204030204" pitchFamily="34" charset="0"/>
                  <a:cs typeface="Calibri" panose="020F0502020204030204" pitchFamily="34" charset="0"/>
                </a:rPr>
                <a:t> Nam </a:t>
              </a:r>
              <a:r>
                <a:rPr lang="vi-VN" sz="4400" b="0" i="0" dirty="0" err="1">
                  <a:solidFill>
                    <a:srgbClr val="000000"/>
                  </a:solidFill>
                  <a:effectLst/>
                  <a:latin typeface="Calibri" panose="020F0502020204030204" pitchFamily="34" charset="0"/>
                  <a:cs typeface="Calibri" panose="020F0502020204030204" pitchFamily="34" charset="0"/>
                </a:rPr>
                <a:t>sẽ</a:t>
              </a:r>
              <a:r>
                <a:rPr lang="vi-VN" sz="4400" b="0" i="0" dirty="0">
                  <a:solidFill>
                    <a:srgbClr val="000000"/>
                  </a:solidFill>
                  <a:effectLst/>
                  <a:latin typeface="Calibri" panose="020F0502020204030204" pitchFamily="34" charset="0"/>
                  <a:cs typeface="Calibri" panose="020F0502020204030204" pitchFamily="34" charset="0"/>
                </a:rPr>
                <a:t> </a:t>
              </a:r>
              <a:r>
                <a:rPr lang="vi-VN" sz="4400" b="0" i="0" dirty="0" err="1">
                  <a:solidFill>
                    <a:srgbClr val="000000"/>
                  </a:solidFill>
                  <a:effectLst/>
                  <a:latin typeface="Calibri" panose="020F0502020204030204" pitchFamily="34" charset="0"/>
                  <a:cs typeface="Calibri" panose="020F0502020204030204" pitchFamily="34" charset="0"/>
                </a:rPr>
                <a:t>vận</a:t>
              </a:r>
              <a:r>
                <a:rPr lang="vi-VN" sz="4400" b="0" i="0" dirty="0">
                  <a:solidFill>
                    <a:srgbClr val="000000"/>
                  </a:solidFill>
                  <a:effectLst/>
                  <a:latin typeface="Calibri" panose="020F0502020204030204" pitchFamily="34" charset="0"/>
                  <a:cs typeface="Calibri" panose="020F0502020204030204" pitchFamily="34" charset="0"/>
                </a:rPr>
                <a:t> </a:t>
              </a:r>
              <a:r>
                <a:rPr lang="vi-VN" sz="4400" b="0" i="0" dirty="0" err="1">
                  <a:solidFill>
                    <a:srgbClr val="000000"/>
                  </a:solidFill>
                  <a:effectLst/>
                  <a:latin typeface="Calibri" panose="020F0502020204030204" pitchFamily="34" charset="0"/>
                  <a:cs typeface="Calibri" panose="020F0502020204030204" pitchFamily="34" charset="0"/>
                </a:rPr>
                <a:t>động</a:t>
              </a:r>
              <a:r>
                <a:rPr lang="vi-VN" sz="4400" b="0" i="0" dirty="0">
                  <a:solidFill>
                    <a:srgbClr val="000000"/>
                  </a:solidFill>
                  <a:effectLst/>
                  <a:latin typeface="Calibri" panose="020F0502020204030204" pitchFamily="34" charset="0"/>
                  <a:cs typeface="Calibri" panose="020F0502020204030204" pitchFamily="34" charset="0"/>
                </a:rPr>
                <a:t> </a:t>
              </a:r>
              <a:r>
                <a:rPr lang="vi-VN" sz="4400" b="0" i="0" dirty="0" err="1">
                  <a:solidFill>
                    <a:srgbClr val="000000"/>
                  </a:solidFill>
                  <a:effectLst/>
                  <a:latin typeface="Calibri" panose="020F0502020204030204" pitchFamily="34" charset="0"/>
                  <a:cs typeface="Calibri" panose="020F0502020204030204" pitchFamily="34" charset="0"/>
                </a:rPr>
                <a:t>mọi</a:t>
              </a:r>
              <a:r>
                <a:rPr lang="vi-VN" sz="4400" b="0" i="0" dirty="0">
                  <a:solidFill>
                    <a:srgbClr val="000000"/>
                  </a:solidFill>
                  <a:effectLst/>
                  <a:latin typeface="Calibri" panose="020F0502020204030204" pitchFamily="34" charset="0"/>
                  <a:cs typeface="Calibri" panose="020F0502020204030204" pitchFamily="34" charset="0"/>
                </a:rPr>
                <a:t> </a:t>
              </a:r>
              <a:r>
                <a:rPr lang="vi-VN" sz="4400" b="0" i="0" dirty="0" err="1">
                  <a:solidFill>
                    <a:srgbClr val="000000"/>
                  </a:solidFill>
                  <a:effectLst/>
                  <a:latin typeface="Calibri" panose="020F0502020204030204" pitchFamily="34" charset="0"/>
                  <a:cs typeface="Calibri" panose="020F0502020204030204" pitchFamily="34" charset="0"/>
                </a:rPr>
                <a:t>người</a:t>
              </a:r>
              <a:r>
                <a:rPr lang="vi-VN"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bỏ</a:t>
              </a:r>
              <a:r>
                <a:rPr lang="vi-VN" sz="4400" b="0" i="0" dirty="0">
                  <a:solidFill>
                    <a:srgbClr val="000000"/>
                  </a:solidFill>
                  <a:effectLst/>
                  <a:latin typeface="Calibri" panose="020F0502020204030204" pitchFamily="34" charset="0"/>
                  <a:cs typeface="Calibri" panose="020F0502020204030204" pitchFamily="34" charset="0"/>
                </a:rPr>
                <a:t> </a:t>
              </a:r>
              <a:r>
                <a:rPr lang="vi-VN" sz="4400" b="0" i="0" dirty="0" err="1">
                  <a:solidFill>
                    <a:srgbClr val="000000"/>
                  </a:solidFill>
                  <a:effectLst/>
                  <a:latin typeface="Calibri" panose="020F0502020204030204" pitchFamily="34" charset="0"/>
                  <a:cs typeface="Calibri" panose="020F0502020204030204" pitchFamily="34" charset="0"/>
                </a:rPr>
                <a:t>rác</a:t>
              </a:r>
              <a:r>
                <a:rPr lang="vi-VN" sz="4400" b="0" i="0" dirty="0">
                  <a:solidFill>
                    <a:srgbClr val="000000"/>
                  </a:solidFill>
                  <a:effectLst/>
                  <a:latin typeface="Calibri" panose="020F0502020204030204" pitchFamily="34" charset="0"/>
                  <a:cs typeface="Calibri" panose="020F0502020204030204" pitchFamily="34" charset="0"/>
                </a:rPr>
                <a:t> </a:t>
              </a:r>
              <a:r>
                <a:rPr lang="vi-VN" sz="4400" b="0" i="0" dirty="0" err="1">
                  <a:solidFill>
                    <a:srgbClr val="000000"/>
                  </a:solidFill>
                  <a:effectLst/>
                  <a:latin typeface="Calibri" panose="020F0502020204030204" pitchFamily="34" charset="0"/>
                  <a:cs typeface="Calibri" panose="020F0502020204030204" pitchFamily="34" charset="0"/>
                </a:rPr>
                <a:t>đúng</a:t>
              </a:r>
              <a:r>
                <a:rPr lang="vi-VN" sz="4400" b="0" i="0" dirty="0">
                  <a:solidFill>
                    <a:srgbClr val="000000"/>
                  </a:solidFill>
                  <a:effectLst/>
                  <a:latin typeface="Calibri" panose="020F0502020204030204" pitchFamily="34" charset="0"/>
                  <a:cs typeface="Calibri" panose="020F0502020204030204" pitchFamily="34" charset="0"/>
                </a:rPr>
                <a:t> nơi quy </a:t>
              </a:r>
              <a:r>
                <a:rPr lang="vi-VN" sz="4400" b="0" i="0" dirty="0" err="1">
                  <a:solidFill>
                    <a:srgbClr val="000000"/>
                  </a:solidFill>
                  <a:effectLst/>
                  <a:latin typeface="Calibri" panose="020F0502020204030204" pitchFamily="34" charset="0"/>
                  <a:cs typeface="Calibri" panose="020F0502020204030204" pitchFamily="34" charset="0"/>
                </a:rPr>
                <a:t>định</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để</a:t>
              </a:r>
              <a:r>
                <a:rPr lang="vi-VN" sz="4400" b="0" i="0" dirty="0">
                  <a:solidFill>
                    <a:srgbClr val="000000"/>
                  </a:solidFill>
                  <a:effectLst/>
                  <a:latin typeface="Calibri" panose="020F0502020204030204" pitchFamily="34" charset="0"/>
                  <a:cs typeface="Calibri" panose="020F0502020204030204" pitchFamily="34" charset="0"/>
                </a:rPr>
                <a:t> </a:t>
              </a:r>
              <a:r>
                <a:rPr lang="vi-VN" sz="4400" b="0" i="0" dirty="0" err="1">
                  <a:solidFill>
                    <a:srgbClr val="000000"/>
                  </a:solidFill>
                  <a:effectLst/>
                  <a:latin typeface="Calibri" panose="020F0502020204030204" pitchFamily="34" charset="0"/>
                  <a:cs typeface="Calibri" panose="020F0502020204030204" pitchFamily="34" charset="0"/>
                </a:rPr>
                <a:t>giữ</a:t>
              </a:r>
              <a:r>
                <a:rPr lang="vi-VN" sz="4400" b="0" i="0" dirty="0">
                  <a:solidFill>
                    <a:srgbClr val="000000"/>
                  </a:solidFill>
                  <a:effectLst/>
                  <a:latin typeface="Calibri" panose="020F0502020204030204" pitchFamily="34" charset="0"/>
                  <a:cs typeface="Calibri" panose="020F0502020204030204" pitchFamily="34" charset="0"/>
                </a:rPr>
                <a:t> </a:t>
              </a:r>
              <a:r>
                <a:rPr lang="vi-VN" sz="4400" b="0" i="0" dirty="0" err="1">
                  <a:solidFill>
                    <a:srgbClr val="000000"/>
                  </a:solidFill>
                  <a:effectLst/>
                  <a:latin typeface="Calibri" panose="020F0502020204030204" pitchFamily="34" charset="0"/>
                  <a:cs typeface="Calibri" panose="020F0502020204030204" pitchFamily="34" charset="0"/>
                </a:rPr>
                <a:t>vệ</a:t>
              </a:r>
              <a:r>
                <a:rPr lang="vi-VN" sz="4400" b="0" i="0" dirty="0">
                  <a:solidFill>
                    <a:srgbClr val="000000"/>
                  </a:solidFill>
                  <a:effectLst/>
                  <a:latin typeface="Calibri" panose="020F0502020204030204" pitchFamily="34" charset="0"/>
                  <a:cs typeface="Calibri" panose="020F0502020204030204" pitchFamily="34" charset="0"/>
                </a:rPr>
                <a:t> sinh xung quanh </a:t>
              </a:r>
              <a:r>
                <a:rPr lang="vi-VN" sz="4400" b="0" i="0" dirty="0" err="1">
                  <a:solidFill>
                    <a:srgbClr val="000000"/>
                  </a:solidFill>
                  <a:effectLst/>
                  <a:latin typeface="Calibri" panose="020F0502020204030204" pitchFamily="34" charset="0"/>
                  <a:cs typeface="Calibri" panose="020F0502020204030204" pitchFamily="34" charset="0"/>
                </a:rPr>
                <a:t>nhà</a:t>
              </a:r>
              <a:r>
                <a:rPr lang="vi-VN" sz="4400" b="0" i="0" dirty="0">
                  <a:solidFill>
                    <a:srgbClr val="000000"/>
                  </a:solidFill>
                  <a:effectLst/>
                  <a:latin typeface="Calibri" panose="020F0502020204030204" pitchFamily="34" charset="0"/>
                  <a:cs typeface="Calibri" panose="020F0502020204030204" pitchFamily="34" charset="0"/>
                </a:rPr>
                <a:t>.</a:t>
              </a:r>
            </a:p>
          </p:txBody>
        </p:sp>
      </p:grpSp>
      <p:grpSp>
        <p:nvGrpSpPr>
          <p:cNvPr id="377" name="Group 376">
            <a:extLst>
              <a:ext uri="{FF2B5EF4-FFF2-40B4-BE49-F238E27FC236}">
                <a16:creationId xmlns:a16="http://schemas.microsoft.com/office/drawing/2014/main" id="{D291F994-15BF-EA45-1EC9-449BC31666BC}"/>
              </a:ext>
            </a:extLst>
          </p:cNvPr>
          <p:cNvGrpSpPr/>
          <p:nvPr/>
        </p:nvGrpSpPr>
        <p:grpSpPr>
          <a:xfrm>
            <a:off x="502515" y="281277"/>
            <a:ext cx="11363519" cy="2111689"/>
            <a:chOff x="2039091" y="2057409"/>
            <a:chExt cx="8198510" cy="2111689"/>
          </a:xfrm>
        </p:grpSpPr>
        <p:grpSp>
          <p:nvGrpSpPr>
            <p:cNvPr id="378" name="Group 377">
              <a:extLst>
                <a:ext uri="{FF2B5EF4-FFF2-40B4-BE49-F238E27FC236}">
                  <a16:creationId xmlns:a16="http://schemas.microsoft.com/office/drawing/2014/main" id="{CA1337E7-C098-603F-539B-1CC7C6056BC3}"/>
                </a:ext>
              </a:extLst>
            </p:cNvPr>
            <p:cNvGrpSpPr/>
            <p:nvPr/>
          </p:nvGrpSpPr>
          <p:grpSpPr>
            <a:xfrm>
              <a:off x="2360757" y="2104368"/>
              <a:ext cx="7876844" cy="2064730"/>
              <a:chOff x="3041235" y="2674264"/>
              <a:chExt cx="7876844" cy="2064730"/>
            </a:xfrm>
          </p:grpSpPr>
          <p:sp>
            <p:nvSpPr>
              <p:cNvPr id="382" name="Rectangle: Rounded Corners 381">
                <a:extLst>
                  <a:ext uri="{FF2B5EF4-FFF2-40B4-BE49-F238E27FC236}">
                    <a16:creationId xmlns:a16="http://schemas.microsoft.com/office/drawing/2014/main" id="{20765421-0EA1-FC54-2AA2-7B8515F7D8A8}"/>
                  </a:ext>
                </a:extLst>
              </p:cNvPr>
              <p:cNvSpPr/>
              <p:nvPr/>
            </p:nvSpPr>
            <p:spPr>
              <a:xfrm>
                <a:off x="3041235" y="2674264"/>
                <a:ext cx="7876844" cy="2064730"/>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83" name="TextBox 382">
                <a:extLst>
                  <a:ext uri="{FF2B5EF4-FFF2-40B4-BE49-F238E27FC236}">
                    <a16:creationId xmlns:a16="http://schemas.microsoft.com/office/drawing/2014/main" id="{EC13B475-6F05-EE5D-7EFF-D002D80319BA}"/>
                  </a:ext>
                </a:extLst>
              </p:cNvPr>
              <p:cNvSpPr txBox="1"/>
              <p:nvPr/>
            </p:nvSpPr>
            <p:spPr>
              <a:xfrm>
                <a:off x="4488167" y="3153896"/>
                <a:ext cx="6351413" cy="1323439"/>
              </a:xfrm>
              <a:prstGeom prst="rect">
                <a:avLst/>
              </a:prstGeom>
              <a:noFill/>
            </p:spPr>
            <p:txBody>
              <a:bodyPr wrap="square" rtlCol="0">
                <a:spAutoFit/>
              </a:bodyPr>
              <a:lstStyle/>
              <a:p>
                <a:pPr algn="ctr"/>
                <a:r>
                  <a:rPr lang="en-US" sz="4000" b="1" i="1" dirty="0">
                    <a:latin typeface="Calibri" panose="020F0502020204030204" pitchFamily="34" charset="0"/>
                    <a:cs typeface="Calibri" panose="020F0502020204030204" pitchFamily="34" charset="0"/>
                  </a:rPr>
                  <a:t>Gia </a:t>
                </a:r>
                <a:r>
                  <a:rPr lang="en-US" sz="4000" b="1" i="1" dirty="0" err="1">
                    <a:latin typeface="Calibri" panose="020F0502020204030204" pitchFamily="34" charset="0"/>
                    <a:cs typeface="Calibri" panose="020F0502020204030204" pitchFamily="34" charset="0"/>
                  </a:rPr>
                  <a:t>đình</a:t>
                </a:r>
                <a:r>
                  <a:rPr lang="en-US" sz="4000" b="1" i="1" dirty="0">
                    <a:latin typeface="Calibri" panose="020F0502020204030204" pitchFamily="34" charset="0"/>
                    <a:cs typeface="Calibri" panose="020F0502020204030204" pitchFamily="34" charset="0"/>
                  </a:rPr>
                  <a:t> Nam </a:t>
                </a:r>
                <a:r>
                  <a:rPr lang="en-US" sz="4000" b="1" i="1" dirty="0" err="1">
                    <a:latin typeface="Calibri" panose="020F0502020204030204" pitchFamily="34" charset="0"/>
                    <a:cs typeface="Calibri" panose="020F0502020204030204" pitchFamily="34" charset="0"/>
                  </a:rPr>
                  <a:t>sẽ</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làm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gì</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giữ</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vệ</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sinh</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xung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quanh</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nhà</a:t>
                </a:r>
                <a:r>
                  <a:rPr lang="en-US" sz="4000" b="1" i="1" dirty="0">
                    <a:latin typeface="Calibri" panose="020F0502020204030204" pitchFamily="34" charset="0"/>
                    <a:cs typeface="Calibri" panose="020F0502020204030204" pitchFamily="34" charset="0"/>
                  </a:rPr>
                  <a:t>?</a:t>
                </a:r>
              </a:p>
            </p:txBody>
          </p:sp>
        </p:grpSp>
        <p:grpSp>
          <p:nvGrpSpPr>
            <p:cNvPr id="379" name="Group 378">
              <a:extLst>
                <a:ext uri="{FF2B5EF4-FFF2-40B4-BE49-F238E27FC236}">
                  <a16:creationId xmlns:a16="http://schemas.microsoft.com/office/drawing/2014/main" id="{26AF42F8-9505-B3F5-114E-0EF6978BB7D5}"/>
                </a:ext>
              </a:extLst>
            </p:cNvPr>
            <p:cNvGrpSpPr/>
            <p:nvPr/>
          </p:nvGrpSpPr>
          <p:grpSpPr>
            <a:xfrm>
              <a:off x="2039091" y="2057409"/>
              <a:ext cx="1903028" cy="1938992"/>
              <a:chOff x="2719569" y="2627305"/>
              <a:chExt cx="1903028" cy="1938992"/>
            </a:xfrm>
          </p:grpSpPr>
          <p:pic>
            <p:nvPicPr>
              <p:cNvPr id="380" name="Picture 379" descr="Icon&#10;&#10;Description automatically generated">
                <a:extLst>
                  <a:ext uri="{FF2B5EF4-FFF2-40B4-BE49-F238E27FC236}">
                    <a16:creationId xmlns:a16="http://schemas.microsoft.com/office/drawing/2014/main" id="{7BB2A887-59DA-F488-A38E-8FA3734A9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569" y="2627305"/>
                <a:ext cx="1903028" cy="1938992"/>
              </a:xfrm>
              <a:prstGeom prst="rect">
                <a:avLst/>
              </a:prstGeom>
            </p:spPr>
          </p:pic>
          <p:sp>
            <p:nvSpPr>
              <p:cNvPr id="381" name="TextBox 380">
                <a:extLst>
                  <a:ext uri="{FF2B5EF4-FFF2-40B4-BE49-F238E27FC236}">
                    <a16:creationId xmlns:a16="http://schemas.microsoft.com/office/drawing/2014/main" id="{A59329F7-B791-0626-F7EA-8BC9BF068B56}"/>
                  </a:ext>
                </a:extLst>
              </p:cNvPr>
              <p:cNvSpPr txBox="1"/>
              <p:nvPr/>
            </p:nvSpPr>
            <p:spPr>
              <a:xfrm>
                <a:off x="3491782" y="3464598"/>
                <a:ext cx="188515" cy="677108"/>
              </a:xfrm>
              <a:prstGeom prst="rect">
                <a:avLst/>
              </a:prstGeom>
              <a:noFill/>
            </p:spPr>
            <p:txBody>
              <a:bodyPr wrap="none" lIns="0" tIns="0" rIns="0" bIns="0" rtlCol="0">
                <a:spAutoFit/>
              </a:bodyPr>
              <a:lstStyle/>
              <a:p>
                <a:pPr algn="ctr"/>
                <a:r>
                  <a:rPr lang="en-US" sz="44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a:t>
                </a:r>
              </a:p>
            </p:txBody>
          </p:sp>
        </p:grpSp>
      </p:grpSp>
      <p:pic>
        <p:nvPicPr>
          <p:cNvPr id="358" name="图片 4">
            <a:extLst>
              <a:ext uri="{FF2B5EF4-FFF2-40B4-BE49-F238E27FC236}">
                <a16:creationId xmlns:a16="http://schemas.microsoft.com/office/drawing/2014/main" id="{5487993E-BB8D-68D8-F241-E494A50A1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359" name="图片 12">
            <a:extLst>
              <a:ext uri="{FF2B5EF4-FFF2-40B4-BE49-F238E27FC236}">
                <a16:creationId xmlns:a16="http://schemas.microsoft.com/office/drawing/2014/main" id="{8AACBF75-F7B0-2A27-554B-B3DD7A090A0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360" name="图片 14">
            <a:extLst>
              <a:ext uri="{FF2B5EF4-FFF2-40B4-BE49-F238E27FC236}">
                <a16:creationId xmlns:a16="http://schemas.microsoft.com/office/drawing/2014/main" id="{B640B448-CD22-0587-B379-567E0858A4E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361" name="图片 16">
            <a:extLst>
              <a:ext uri="{FF2B5EF4-FFF2-40B4-BE49-F238E27FC236}">
                <a16:creationId xmlns:a16="http://schemas.microsoft.com/office/drawing/2014/main" id="{049E5C0D-6AC3-49A6-3ABB-B9B1C6932A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spTree>
    <p:extLst>
      <p:ext uri="{BB962C8B-B14F-4D97-AF65-F5344CB8AC3E}">
        <p14:creationId xmlns:p14="http://schemas.microsoft.com/office/powerpoint/2010/main" val="367167260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200"/>
                                        <p:tgtEl>
                                          <p:spTgt spid="377"/>
                                        </p:tgtEl>
                                      </p:cBhvr>
                                    </p:animEffect>
                                    <p:anim calcmode="lin" valueType="num">
                                      <p:cBhvr>
                                        <p:cTn id="8" dur="200" fill="hold"/>
                                        <p:tgtEl>
                                          <p:spTgt spid="377"/>
                                        </p:tgtEl>
                                        <p:attrNameLst>
                                          <p:attrName>ppt_x</p:attrName>
                                        </p:attrNameLst>
                                      </p:cBhvr>
                                      <p:tavLst>
                                        <p:tav tm="0">
                                          <p:val>
                                            <p:strVal val="#ppt_x"/>
                                          </p:val>
                                        </p:tav>
                                        <p:tav tm="100000">
                                          <p:val>
                                            <p:strVal val="#ppt_x"/>
                                          </p:val>
                                        </p:tav>
                                      </p:tavLst>
                                    </p:anim>
                                    <p:anim calcmode="lin" valueType="num">
                                      <p:cBhvr>
                                        <p:cTn id="9" dur="200" fill="hold"/>
                                        <p:tgtEl>
                                          <p:spTgt spid="37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59"/>
                                        </p:tgtEl>
                                        <p:attrNameLst>
                                          <p:attrName>style.visibility</p:attrName>
                                        </p:attrNameLst>
                                      </p:cBhvr>
                                      <p:to>
                                        <p:strVal val="visible"/>
                                      </p:to>
                                    </p:set>
                                    <p:anim calcmode="lin" valueType="num">
                                      <p:cBhvr additive="base">
                                        <p:cTn id="12" dur="500" fill="hold"/>
                                        <p:tgtEl>
                                          <p:spTgt spid="359"/>
                                        </p:tgtEl>
                                        <p:attrNameLst>
                                          <p:attrName>ppt_x</p:attrName>
                                        </p:attrNameLst>
                                      </p:cBhvr>
                                      <p:tavLst>
                                        <p:tav tm="0">
                                          <p:val>
                                            <p:strVal val="#ppt_x"/>
                                          </p:val>
                                        </p:tav>
                                        <p:tav tm="100000">
                                          <p:val>
                                            <p:strVal val="#ppt_x"/>
                                          </p:val>
                                        </p:tav>
                                      </p:tavLst>
                                    </p:anim>
                                    <p:anim calcmode="lin" valueType="num">
                                      <p:cBhvr additive="base">
                                        <p:cTn id="13" dur="500" fill="hold"/>
                                        <p:tgtEl>
                                          <p:spTgt spid="35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0"/>
                                        </p:tgtEl>
                                        <p:attrNameLst>
                                          <p:attrName>style.visibility</p:attrName>
                                        </p:attrNameLst>
                                      </p:cBhvr>
                                      <p:to>
                                        <p:strVal val="visible"/>
                                      </p:to>
                                    </p:set>
                                    <p:anim calcmode="lin" valueType="num">
                                      <p:cBhvr additive="base">
                                        <p:cTn id="16" dur="500" fill="hold"/>
                                        <p:tgtEl>
                                          <p:spTgt spid="360"/>
                                        </p:tgtEl>
                                        <p:attrNameLst>
                                          <p:attrName>ppt_x</p:attrName>
                                        </p:attrNameLst>
                                      </p:cBhvr>
                                      <p:tavLst>
                                        <p:tav tm="0">
                                          <p:val>
                                            <p:strVal val="#ppt_x"/>
                                          </p:val>
                                        </p:tav>
                                        <p:tav tm="100000">
                                          <p:val>
                                            <p:strVal val="#ppt_x"/>
                                          </p:val>
                                        </p:tav>
                                      </p:tavLst>
                                    </p:anim>
                                    <p:anim calcmode="lin" valueType="num">
                                      <p:cBhvr additive="base">
                                        <p:cTn id="17" dur="500" fill="hold"/>
                                        <p:tgtEl>
                                          <p:spTgt spid="360"/>
                                        </p:tgtEl>
                                        <p:attrNameLst>
                                          <p:attrName>ppt_y</p:attrName>
                                        </p:attrNameLst>
                                      </p:cBhvr>
                                      <p:tavLst>
                                        <p:tav tm="0">
                                          <p:val>
                                            <p:strVal val="1+#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61"/>
                                        </p:tgtEl>
                                        <p:attrNameLst>
                                          <p:attrName>style.visibility</p:attrName>
                                        </p:attrNameLst>
                                      </p:cBhvr>
                                      <p:to>
                                        <p:strVal val="visible"/>
                                      </p:to>
                                    </p:set>
                                    <p:anim calcmode="lin" valueType="num">
                                      <p:cBhvr additive="base">
                                        <p:cTn id="20" dur="500" fill="hold"/>
                                        <p:tgtEl>
                                          <p:spTgt spid="361"/>
                                        </p:tgtEl>
                                        <p:attrNameLst>
                                          <p:attrName>ppt_x</p:attrName>
                                        </p:attrNameLst>
                                      </p:cBhvr>
                                      <p:tavLst>
                                        <p:tav tm="0">
                                          <p:val>
                                            <p:strVal val="0-#ppt_w/2"/>
                                          </p:val>
                                        </p:tav>
                                        <p:tav tm="100000">
                                          <p:val>
                                            <p:strVal val="#ppt_x"/>
                                          </p:val>
                                        </p:tav>
                                      </p:tavLst>
                                    </p:anim>
                                    <p:anim calcmode="lin" valueType="num">
                                      <p:cBhvr additive="base">
                                        <p:cTn id="21" dur="500" fill="hold"/>
                                        <p:tgtEl>
                                          <p:spTgt spid="36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67"/>
                                        </p:tgtEl>
                                        <p:attrNameLst>
                                          <p:attrName>style.visibility</p:attrName>
                                        </p:attrNameLst>
                                      </p:cBhvr>
                                      <p:to>
                                        <p:strVal val="visible"/>
                                      </p:to>
                                    </p:set>
                                    <p:animEffect transition="in" filter="barn(inVertical)">
                                      <p:cBhvr>
                                        <p:cTn id="26"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25" name="图片 24">
            <a:extLst>
              <a:ext uri="{FF2B5EF4-FFF2-40B4-BE49-F238E27FC236}">
                <a16:creationId xmlns:a16="http://schemas.microsoft.com/office/drawing/2014/main" id="{0E73D0C9-98B9-4097-BC70-36FB1F1762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51636"/>
            <a:ext cx="828675" cy="962025"/>
          </a:xfrm>
          <a:prstGeom prst="rect">
            <a:avLst/>
          </a:prstGeom>
        </p:spPr>
      </p:pic>
      <p:pic>
        <p:nvPicPr>
          <p:cNvPr id="21" name="Picture 20" descr="Icon&#10;&#10;Description automatically generated">
            <a:extLst>
              <a:ext uri="{FF2B5EF4-FFF2-40B4-BE49-F238E27FC236}">
                <a16:creationId xmlns:a16="http://schemas.microsoft.com/office/drawing/2014/main" id="{F042F6C1-3D18-D2D2-FDC1-D03F6970A9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1911" y="-2311215"/>
            <a:ext cx="6355633" cy="4847913"/>
          </a:xfrm>
          <a:prstGeom prst="rect">
            <a:avLst/>
          </a:prstGeom>
        </p:spPr>
      </p:pic>
      <p:sp>
        <p:nvSpPr>
          <p:cNvPr id="22" name="TextBox 21">
            <a:extLst>
              <a:ext uri="{FF2B5EF4-FFF2-40B4-BE49-F238E27FC236}">
                <a16:creationId xmlns:a16="http://schemas.microsoft.com/office/drawing/2014/main" id="{40C8C4A7-1511-67B1-4720-5C0DF6B30357}"/>
              </a:ext>
            </a:extLst>
          </p:cNvPr>
          <p:cNvSpPr txBox="1"/>
          <p:nvPr/>
        </p:nvSpPr>
        <p:spPr>
          <a:xfrm>
            <a:off x="4423266" y="292860"/>
            <a:ext cx="3345468" cy="923330"/>
          </a:xfrm>
          <a:prstGeom prst="rect">
            <a:avLst/>
          </a:prstGeom>
          <a:noFill/>
          <a:ln>
            <a:noFill/>
          </a:ln>
        </p:spPr>
        <p:txBody>
          <a:bodyPr wrap="none" lIns="0" tIns="0" rIns="0" bIns="0" rtlCol="0">
            <a:spAutoFit/>
          </a:bodyPr>
          <a:lstStyle/>
          <a:p>
            <a:pPr algn="ctr"/>
            <a:r>
              <a:rPr lang="en-US" sz="6000" dirty="0" err="1">
                <a:ln w="25400">
                  <a:noFill/>
                </a:ln>
                <a:solidFill>
                  <a:srgbClr val="EE6D2E"/>
                </a:solidFill>
                <a:latin typeface="iCiel Crocante" panose="02000000000000000000" pitchFamily="50" charset="0"/>
              </a:rPr>
              <a:t>Kết</a:t>
            </a:r>
            <a:r>
              <a:rPr lang="en-US" sz="6000" dirty="0">
                <a:ln w="25400">
                  <a:noFill/>
                </a:ln>
                <a:solidFill>
                  <a:srgbClr val="EE6D2E"/>
                </a:solidFill>
                <a:latin typeface="iCiel Crocante" panose="02000000000000000000" pitchFamily="50" charset="0"/>
              </a:rPr>
              <a:t> </a:t>
            </a:r>
            <a:r>
              <a:rPr lang="en-US" sz="6000" dirty="0" err="1">
                <a:ln w="25400">
                  <a:noFill/>
                </a:ln>
                <a:solidFill>
                  <a:srgbClr val="EE6D2E"/>
                </a:solidFill>
                <a:latin typeface="iCiel Crocante" panose="02000000000000000000" pitchFamily="50" charset="0"/>
              </a:rPr>
              <a:t>luận</a:t>
            </a:r>
            <a:endParaRPr lang="en-US" sz="6000" dirty="0">
              <a:ln w="25400">
                <a:noFill/>
              </a:ln>
              <a:solidFill>
                <a:srgbClr val="EE6D2E"/>
              </a:solidFill>
              <a:latin typeface="iCiel Crocante" panose="02000000000000000000" pitchFamily="50" charset="0"/>
            </a:endParaRPr>
          </a:p>
        </p:txBody>
      </p:sp>
      <p:pic>
        <p:nvPicPr>
          <p:cNvPr id="12" name="Picture 11">
            <a:extLst>
              <a:ext uri="{FF2B5EF4-FFF2-40B4-BE49-F238E27FC236}">
                <a16:creationId xmlns:a16="http://schemas.microsoft.com/office/drawing/2014/main" id="{B5102E08-DD6D-43CC-9435-D508ACE679F9}"/>
              </a:ext>
            </a:extLst>
          </p:cNvPr>
          <p:cNvPicPr>
            <a:picLocks noChangeAspect="1"/>
          </p:cNvPicPr>
          <p:nvPr/>
        </p:nvPicPr>
        <p:blipFill rotWithShape="1">
          <a:blip r:embed="rId9">
            <a:extLst>
              <a:ext uri="{28A0092B-C50C-407E-A947-70E740481C1C}">
                <a14:useLocalDpi xmlns:a14="http://schemas.microsoft.com/office/drawing/2010/main" val="0"/>
              </a:ext>
            </a:extLst>
          </a:blip>
          <a:srcRect l="6841" t="29684" r="6725" b="32501"/>
          <a:stretch/>
        </p:blipFill>
        <p:spPr>
          <a:xfrm>
            <a:off x="709872" y="754525"/>
            <a:ext cx="10744200" cy="5815977"/>
          </a:xfrm>
          <a:prstGeom prst="rect">
            <a:avLst/>
          </a:prstGeom>
        </p:spPr>
      </p:pic>
      <p:sp>
        <p:nvSpPr>
          <p:cNvPr id="23" name="TextBox 22">
            <a:extLst>
              <a:ext uri="{FF2B5EF4-FFF2-40B4-BE49-F238E27FC236}">
                <a16:creationId xmlns:a16="http://schemas.microsoft.com/office/drawing/2014/main" id="{D4085A45-C2A3-9D2B-B056-3CA82A5D165F}"/>
              </a:ext>
            </a:extLst>
          </p:cNvPr>
          <p:cNvSpPr txBox="1"/>
          <p:nvPr/>
        </p:nvSpPr>
        <p:spPr>
          <a:xfrm>
            <a:off x="1782122" y="2536698"/>
            <a:ext cx="8839200" cy="2769989"/>
          </a:xfrm>
          <a:prstGeom prst="rect">
            <a:avLst/>
          </a:prstGeom>
          <a:noFill/>
        </p:spPr>
        <p:txBody>
          <a:bodyPr wrap="square" lIns="0" tIns="0" rIns="0" bIns="0" rtlCol="0">
            <a:spAutoFit/>
          </a:bodyPr>
          <a:lstStyle/>
          <a:p>
            <a:pPr algn="just"/>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Giữ</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gìn</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xung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quanh</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nhà</a:t>
            </a:r>
            <a:r>
              <a:rPr lang="en-US" sz="3600" b="1" dirty="0">
                <a:solidFill>
                  <a:schemeClr val="accent6">
                    <a:lumMod val="75000"/>
                  </a:schemeClr>
                </a:solidFill>
                <a:latin typeface="Calibri" panose="020F0502020204030204" pitchFamily="34" charset="0"/>
                <a:cs typeface="Calibri" panose="020F0502020204030204" pitchFamily="34" charset="0"/>
              </a:rPr>
              <a:t> ở </a:t>
            </a:r>
            <a:r>
              <a:rPr lang="en-US" sz="3600" b="1" dirty="0" err="1">
                <a:solidFill>
                  <a:schemeClr val="accent6">
                    <a:lumMod val="75000"/>
                  </a:schemeClr>
                </a:solidFill>
                <a:latin typeface="Calibri" panose="020F0502020204030204" pitchFamily="34" charset="0"/>
                <a:cs typeface="Calibri" panose="020F0502020204030204" pitchFamily="34" charset="0"/>
              </a:rPr>
              <a:t>sạch</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sẽ</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thì</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ruồi</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muỗi</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chuột</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gián</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không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còn</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nơi</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để</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trú</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ẩn</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góp</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phần</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tạo</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bầu</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không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khí</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trong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lành</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giúp</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em</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và</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gia</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đình</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có</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sức</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khỏe</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tốt</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phòng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tránh</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được</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nhiều</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bệnh</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tật</a:t>
            </a:r>
            <a:r>
              <a:rPr lang="en-US" sz="3600" b="1" dirty="0">
                <a:solidFill>
                  <a:schemeClr val="accent6">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347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F2B4ED1-2049-4386-BF40-E6232C98C29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a:extLst>
              <a:ext uri="{FF2B5EF4-FFF2-40B4-BE49-F238E27FC236}">
                <a16:creationId xmlns:a16="http://schemas.microsoft.com/office/drawing/2014/main" id="{E93A3644-A51A-4B39-B056-448467884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100" y="2955410"/>
            <a:ext cx="2108200" cy="347547"/>
          </a:xfrm>
          <a:prstGeom prst="rect">
            <a:avLst/>
          </a:prstGeom>
        </p:spPr>
      </p:pic>
      <p:pic>
        <p:nvPicPr>
          <p:cNvPr id="22" name="图片 21">
            <a:extLst>
              <a:ext uri="{FF2B5EF4-FFF2-40B4-BE49-F238E27FC236}">
                <a16:creationId xmlns:a16="http://schemas.microsoft.com/office/drawing/2014/main" id="{609278E5-B16E-45BE-B55A-FC45AC6C7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24" name="图片 23">
            <a:extLst>
              <a:ext uri="{FF2B5EF4-FFF2-40B4-BE49-F238E27FC236}">
                <a16:creationId xmlns:a16="http://schemas.microsoft.com/office/drawing/2014/main" id="{F8DDFBF9-7689-4EC8-A430-51A20AC15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11" name="图片 10">
            <a:extLst>
              <a:ext uri="{FF2B5EF4-FFF2-40B4-BE49-F238E27FC236}">
                <a16:creationId xmlns:a16="http://schemas.microsoft.com/office/drawing/2014/main" id="{31B1D3C7-2BDC-422D-A69B-7B3C7BF32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63037" y="0"/>
            <a:ext cx="3128963" cy="2781300"/>
          </a:xfrm>
          <a:prstGeom prst="rect">
            <a:avLst/>
          </a:prstGeom>
        </p:spPr>
      </p:pic>
      <p:pic>
        <p:nvPicPr>
          <p:cNvPr id="13" name="图片 12">
            <a:extLst>
              <a:ext uri="{FF2B5EF4-FFF2-40B4-BE49-F238E27FC236}">
                <a16:creationId xmlns:a16="http://schemas.microsoft.com/office/drawing/2014/main" id="{B1A84B4D-4A2A-4117-B3F4-71FF31586E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5" name="图片 14">
            <a:extLst>
              <a:ext uri="{FF2B5EF4-FFF2-40B4-BE49-F238E27FC236}">
                <a16:creationId xmlns:a16="http://schemas.microsoft.com/office/drawing/2014/main" id="{AB048B1B-F64F-4E1F-9A96-4B9D667BA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8197" y="4515959"/>
            <a:ext cx="3432501" cy="2144950"/>
          </a:xfrm>
          <a:prstGeom prst="rect">
            <a:avLst/>
          </a:prstGeom>
        </p:spPr>
      </p:pic>
      <p:pic>
        <p:nvPicPr>
          <p:cNvPr id="18" name="图片 17">
            <a:extLst>
              <a:ext uri="{FF2B5EF4-FFF2-40B4-BE49-F238E27FC236}">
                <a16:creationId xmlns:a16="http://schemas.microsoft.com/office/drawing/2014/main" id="{7E1E9A17-FAE9-4CE5-8672-C920EC035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4541" y="4486040"/>
            <a:ext cx="3432501" cy="2144950"/>
          </a:xfrm>
          <a:prstGeom prst="rect">
            <a:avLst/>
          </a:prstGeom>
        </p:spPr>
      </p:pic>
      <p:pic>
        <p:nvPicPr>
          <p:cNvPr id="29" name="图片 28">
            <a:extLst>
              <a:ext uri="{FF2B5EF4-FFF2-40B4-BE49-F238E27FC236}">
                <a16:creationId xmlns:a16="http://schemas.microsoft.com/office/drawing/2014/main" id="{57D4375A-F047-4F9A-9416-287A9F618D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839037">
            <a:off x="-529631" y="-797636"/>
            <a:ext cx="4245737" cy="594046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646DDE91-E7C7-430E-BF31-CE45DD85243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708852" y="2063616"/>
            <a:ext cx="3806785" cy="3806785"/>
          </a:xfrm>
          <a:prstGeom prst="rect">
            <a:avLst/>
          </a:prstGeom>
        </p:spPr>
      </p:pic>
      <p:pic>
        <p:nvPicPr>
          <p:cNvPr id="16" name="图片 18">
            <a:extLst>
              <a:ext uri="{FF2B5EF4-FFF2-40B4-BE49-F238E27FC236}">
                <a16:creationId xmlns:a16="http://schemas.microsoft.com/office/drawing/2014/main" id="{2EFF3812-C0F3-40A3-BE9D-7F6A9AEEA409}"/>
              </a:ext>
            </a:extLst>
          </p:cNvPr>
          <p:cNvPicPr>
            <a:picLocks noChangeAspect="1"/>
          </p:cNvPicPr>
          <p:nvPr/>
        </p:nvPicPr>
        <p:blipFill rotWithShape="1">
          <a:blip r:embed="rId11">
            <a:extLst>
              <a:ext uri="{28A0092B-C50C-407E-A947-70E740481C1C}">
                <a14:useLocalDpi xmlns:a14="http://schemas.microsoft.com/office/drawing/2010/main" val="0"/>
              </a:ext>
            </a:extLst>
          </a:blip>
          <a:srcRect l="47287" t="17223" r="16147" b="32401"/>
          <a:stretch/>
        </p:blipFill>
        <p:spPr>
          <a:xfrm>
            <a:off x="2209800" y="381000"/>
            <a:ext cx="8686800" cy="4027328"/>
          </a:xfrm>
          <a:prstGeom prst="rect">
            <a:avLst/>
          </a:prstGeom>
        </p:spPr>
      </p:pic>
      <p:sp>
        <p:nvSpPr>
          <p:cNvPr id="4" name="TextBox 3">
            <a:extLst>
              <a:ext uri="{FF2B5EF4-FFF2-40B4-BE49-F238E27FC236}">
                <a16:creationId xmlns:a16="http://schemas.microsoft.com/office/drawing/2014/main" id="{9B9208C1-9199-4765-9E91-751AE38F3A8D}"/>
              </a:ext>
            </a:extLst>
          </p:cNvPr>
          <p:cNvSpPr txBox="1"/>
          <p:nvPr/>
        </p:nvSpPr>
        <p:spPr>
          <a:xfrm>
            <a:off x="3806785" y="2078079"/>
            <a:ext cx="6324600" cy="1569660"/>
          </a:xfrm>
          <a:prstGeom prst="rect">
            <a:avLst/>
          </a:prstGeom>
          <a:noFill/>
        </p:spPr>
        <p:txBody>
          <a:bodyPr wrap="square" rtlCol="0">
            <a:spAutoFit/>
          </a:bodyPr>
          <a:lstStyle/>
          <a:p>
            <a:pPr algn="ctr"/>
            <a:r>
              <a:rPr lang="en-US" sz="4800" dirty="0" err="1">
                <a:ln w="22225">
                  <a:solidFill>
                    <a:schemeClr val="accent1">
                      <a:lumMod val="75000"/>
                    </a:schemeClr>
                  </a:solidFill>
                  <a:prstDash val="solid"/>
                </a:ln>
                <a:solidFill>
                  <a:schemeClr val="accent1"/>
                </a:solidFill>
                <a:latin typeface="UTM Cookies" panose="02040603050506020204" pitchFamily="18" charset="0"/>
              </a:rPr>
              <a:t>Việc</a:t>
            </a:r>
            <a:r>
              <a:rPr lang="en-US" sz="4800" dirty="0">
                <a:ln w="22225">
                  <a:solidFill>
                    <a:schemeClr val="accent1">
                      <a:lumMod val="75000"/>
                    </a:schemeClr>
                  </a:solidFill>
                  <a:prstDash val="solid"/>
                </a:ln>
                <a:solidFill>
                  <a:schemeClr val="accent1"/>
                </a:solidFill>
                <a:latin typeface="UTM Cookies" panose="02040603050506020204" pitchFamily="18" charset="0"/>
              </a:rPr>
              <a:t> </a:t>
            </a:r>
            <a:r>
              <a:rPr lang="en-US" sz="4800" dirty="0" err="1">
                <a:ln w="22225">
                  <a:solidFill>
                    <a:schemeClr val="accent1">
                      <a:lumMod val="75000"/>
                    </a:schemeClr>
                  </a:solidFill>
                  <a:prstDash val="solid"/>
                </a:ln>
                <a:solidFill>
                  <a:schemeClr val="accent1"/>
                </a:solidFill>
                <a:latin typeface="UTM Cookies" panose="02040603050506020204" pitchFamily="18" charset="0"/>
              </a:rPr>
              <a:t>làm</a:t>
            </a:r>
            <a:r>
              <a:rPr lang="en-US" sz="4800" dirty="0">
                <a:ln w="22225">
                  <a:solidFill>
                    <a:schemeClr val="accent1">
                      <a:lumMod val="75000"/>
                    </a:schemeClr>
                  </a:solidFill>
                  <a:prstDash val="solid"/>
                </a:ln>
                <a:solidFill>
                  <a:schemeClr val="accent1"/>
                </a:solidFill>
                <a:latin typeface="UTM Cookies" panose="02040603050506020204" pitchFamily="18" charset="0"/>
              </a:rPr>
              <a:t> </a:t>
            </a:r>
            <a:r>
              <a:rPr lang="en-US" sz="4800" dirty="0" err="1">
                <a:ln w="22225">
                  <a:solidFill>
                    <a:schemeClr val="accent1">
                      <a:lumMod val="75000"/>
                    </a:schemeClr>
                  </a:solidFill>
                  <a:prstDash val="solid"/>
                </a:ln>
                <a:solidFill>
                  <a:schemeClr val="accent1"/>
                </a:solidFill>
                <a:latin typeface="UTM Cookies" panose="02040603050506020204" pitchFamily="18" charset="0"/>
              </a:rPr>
              <a:t>giữ</a:t>
            </a:r>
            <a:r>
              <a:rPr lang="en-US" sz="4800" dirty="0">
                <a:ln w="22225">
                  <a:solidFill>
                    <a:schemeClr val="accent1">
                      <a:lumMod val="75000"/>
                    </a:schemeClr>
                  </a:solidFill>
                  <a:prstDash val="solid"/>
                </a:ln>
                <a:solidFill>
                  <a:schemeClr val="accent1"/>
                </a:solidFill>
                <a:latin typeface="UTM Cookies" panose="02040603050506020204" pitchFamily="18" charset="0"/>
              </a:rPr>
              <a:t> </a:t>
            </a:r>
            <a:r>
              <a:rPr lang="en-US" sz="4800" dirty="0" err="1">
                <a:ln w="22225">
                  <a:solidFill>
                    <a:schemeClr val="accent1">
                      <a:lumMod val="75000"/>
                    </a:schemeClr>
                  </a:solidFill>
                  <a:prstDash val="solid"/>
                </a:ln>
                <a:solidFill>
                  <a:schemeClr val="accent1"/>
                </a:solidFill>
                <a:latin typeface="UTM Cookies" panose="02040603050506020204" pitchFamily="18" charset="0"/>
              </a:rPr>
              <a:t>vệ</a:t>
            </a:r>
            <a:r>
              <a:rPr lang="en-US" sz="4800" dirty="0">
                <a:ln w="22225">
                  <a:solidFill>
                    <a:schemeClr val="accent1">
                      <a:lumMod val="75000"/>
                    </a:schemeClr>
                  </a:solidFill>
                  <a:prstDash val="solid"/>
                </a:ln>
                <a:solidFill>
                  <a:schemeClr val="accent1"/>
                </a:solidFill>
                <a:latin typeface="UTM Cookies" panose="02040603050506020204" pitchFamily="18" charset="0"/>
              </a:rPr>
              <a:t> </a:t>
            </a:r>
            <a:r>
              <a:rPr lang="en-US" sz="4800" dirty="0" err="1">
                <a:ln w="22225">
                  <a:solidFill>
                    <a:schemeClr val="accent1">
                      <a:lumMod val="75000"/>
                    </a:schemeClr>
                  </a:solidFill>
                  <a:prstDash val="solid"/>
                </a:ln>
                <a:solidFill>
                  <a:schemeClr val="accent1"/>
                </a:solidFill>
                <a:latin typeface="UTM Cookies" panose="02040603050506020204" pitchFamily="18" charset="0"/>
              </a:rPr>
              <a:t>sinh</a:t>
            </a:r>
            <a:r>
              <a:rPr lang="en-US" sz="4800" dirty="0">
                <a:ln w="22225">
                  <a:solidFill>
                    <a:schemeClr val="accent1">
                      <a:lumMod val="75000"/>
                    </a:schemeClr>
                  </a:solidFill>
                  <a:prstDash val="solid"/>
                </a:ln>
                <a:solidFill>
                  <a:schemeClr val="accent1"/>
                </a:solidFill>
                <a:latin typeface="UTM Cookies" panose="02040603050506020204" pitchFamily="18" charset="0"/>
              </a:rPr>
              <a:t> </a:t>
            </a:r>
            <a:r>
              <a:rPr lang="en-US" sz="4800" dirty="0" err="1">
                <a:ln w="22225">
                  <a:solidFill>
                    <a:schemeClr val="accent1">
                      <a:lumMod val="75000"/>
                    </a:schemeClr>
                  </a:solidFill>
                  <a:prstDash val="solid"/>
                </a:ln>
                <a:solidFill>
                  <a:schemeClr val="accent1"/>
                </a:solidFill>
                <a:latin typeface="UTM Cookies" panose="02040603050506020204" pitchFamily="18" charset="0"/>
              </a:rPr>
              <a:t>xung</a:t>
            </a:r>
            <a:r>
              <a:rPr lang="en-US" sz="4800" dirty="0">
                <a:ln w="22225">
                  <a:solidFill>
                    <a:schemeClr val="accent1">
                      <a:lumMod val="75000"/>
                    </a:schemeClr>
                  </a:solidFill>
                  <a:prstDash val="solid"/>
                </a:ln>
                <a:solidFill>
                  <a:schemeClr val="accent1"/>
                </a:solidFill>
                <a:latin typeface="UTM Cookies" panose="02040603050506020204" pitchFamily="18" charset="0"/>
              </a:rPr>
              <a:t> </a:t>
            </a:r>
            <a:r>
              <a:rPr lang="en-US" sz="4800" dirty="0" err="1">
                <a:ln w="22225">
                  <a:solidFill>
                    <a:schemeClr val="accent1">
                      <a:lumMod val="75000"/>
                    </a:schemeClr>
                  </a:solidFill>
                  <a:prstDash val="solid"/>
                </a:ln>
                <a:solidFill>
                  <a:schemeClr val="accent1"/>
                </a:solidFill>
                <a:latin typeface="UTM Cookies" panose="02040603050506020204" pitchFamily="18" charset="0"/>
              </a:rPr>
              <a:t>quanh</a:t>
            </a:r>
            <a:r>
              <a:rPr lang="en-US" sz="4800" dirty="0">
                <a:ln w="22225">
                  <a:solidFill>
                    <a:schemeClr val="accent1">
                      <a:lumMod val="75000"/>
                    </a:schemeClr>
                  </a:solidFill>
                  <a:prstDash val="solid"/>
                </a:ln>
                <a:solidFill>
                  <a:schemeClr val="accent1"/>
                </a:solidFill>
                <a:latin typeface="UTM Cookies" panose="02040603050506020204" pitchFamily="18" charset="0"/>
              </a:rPr>
              <a:t> </a:t>
            </a:r>
            <a:r>
              <a:rPr lang="en-US" sz="4800" dirty="0" err="1">
                <a:ln w="22225">
                  <a:solidFill>
                    <a:schemeClr val="accent1">
                      <a:lumMod val="75000"/>
                    </a:schemeClr>
                  </a:solidFill>
                  <a:prstDash val="solid"/>
                </a:ln>
                <a:solidFill>
                  <a:schemeClr val="accent1"/>
                </a:solidFill>
                <a:latin typeface="UTM Cookies" panose="02040603050506020204" pitchFamily="18" charset="0"/>
              </a:rPr>
              <a:t>nhà</a:t>
            </a:r>
            <a:endParaRPr lang="en-US" sz="4800" dirty="0">
              <a:ln w="22225">
                <a:solidFill>
                  <a:schemeClr val="accent1">
                    <a:lumMod val="75000"/>
                  </a:schemeClr>
                </a:solidFill>
                <a:prstDash val="solid"/>
              </a:ln>
              <a:solidFill>
                <a:schemeClr val="accent1"/>
              </a:solidFill>
              <a:latin typeface="UTM Cookies" panose="02040603050506020204" pitchFamily="18" charset="0"/>
            </a:endParaRPr>
          </a:p>
        </p:txBody>
      </p:sp>
      <p:sp>
        <p:nvSpPr>
          <p:cNvPr id="21" name="Rectangle 20">
            <a:extLst>
              <a:ext uri="{FF2B5EF4-FFF2-40B4-BE49-F238E27FC236}">
                <a16:creationId xmlns:a16="http://schemas.microsoft.com/office/drawing/2014/main" id="{9B8E6706-1EF3-4E53-668F-8F7522357F6B}"/>
              </a:ext>
            </a:extLst>
          </p:cNvPr>
          <p:cNvSpPr/>
          <p:nvPr/>
        </p:nvSpPr>
        <p:spPr>
          <a:xfrm>
            <a:off x="4494641" y="1177792"/>
            <a:ext cx="4568396" cy="769441"/>
          </a:xfrm>
          <a:prstGeom prst="rect">
            <a:avLst/>
          </a:prstGeom>
        </p:spPr>
        <p:txBody>
          <a:bodyPr wrap="square">
            <a:spAutoFit/>
          </a:bodyPr>
          <a:lstStyle/>
          <a:p>
            <a:pPr algn="ctr"/>
            <a:r>
              <a:rPr lang="en-US" sz="4400" b="1" dirty="0" err="1">
                <a:solidFill>
                  <a:srgbClr val="00B050"/>
                </a:solidFill>
                <a:latin typeface="Calibri" panose="020F0502020204030204" pitchFamily="34" charset="0"/>
                <a:cs typeface="Calibri" panose="020F0502020204030204" pitchFamily="34" charset="0"/>
              </a:rPr>
              <a:t>Hoạt</a:t>
            </a:r>
            <a:r>
              <a:rPr lang="en-US" sz="4400" b="1" dirty="0">
                <a:solidFill>
                  <a:srgbClr val="00B050"/>
                </a:solidFill>
                <a:latin typeface="Calibri" panose="020F0502020204030204" pitchFamily="34" charset="0"/>
                <a:cs typeface="Calibri" panose="020F0502020204030204" pitchFamily="34" charset="0"/>
              </a:rPr>
              <a:t> </a:t>
            </a:r>
            <a:r>
              <a:rPr lang="en-US" sz="4400" b="1" err="1">
                <a:solidFill>
                  <a:srgbClr val="00B050"/>
                </a:solidFill>
                <a:latin typeface="Calibri" panose="020F0502020204030204" pitchFamily="34" charset="0"/>
                <a:cs typeface="Calibri" panose="020F0502020204030204" pitchFamily="34" charset="0"/>
              </a:rPr>
              <a:t>động</a:t>
            </a:r>
            <a:r>
              <a:rPr lang="en-US" sz="4400" b="1">
                <a:solidFill>
                  <a:srgbClr val="00B050"/>
                </a:solidFill>
                <a:latin typeface="Calibri" panose="020F0502020204030204" pitchFamily="34" charset="0"/>
                <a:cs typeface="Calibri" panose="020F0502020204030204" pitchFamily="34" charset="0"/>
              </a:rPr>
              <a:t> 2</a:t>
            </a:r>
            <a:endParaRPr lang="en-US" sz="4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298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900" fill="hold"/>
                                        <p:tgtEl>
                                          <p:spTgt spid="3"/>
                                        </p:tgtEl>
                                        <p:attrNameLst>
                                          <p:attrName>ppt_x</p:attrName>
                                        </p:attrNameLst>
                                      </p:cBhvr>
                                      <p:tavLst>
                                        <p:tav tm="0">
                                          <p:val>
                                            <p:strVal val="0-#ppt_w/2"/>
                                          </p:val>
                                        </p:tav>
                                        <p:tav tm="100000">
                                          <p:val>
                                            <p:strVal val="#ppt_x"/>
                                          </p:val>
                                        </p:tav>
                                      </p:tavLst>
                                    </p:anim>
                                    <p:anim calcmode="lin" valueType="num">
                                      <p:cBhvr additive="base">
                                        <p:cTn id="12" dur="9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900" fill="hold"/>
                                        <p:tgtEl>
                                          <p:spTgt spid="15"/>
                                        </p:tgtEl>
                                        <p:attrNameLst>
                                          <p:attrName>ppt_x</p:attrName>
                                        </p:attrNameLst>
                                      </p:cBhvr>
                                      <p:tavLst>
                                        <p:tav tm="0">
                                          <p:val>
                                            <p:strVal val="#ppt_x"/>
                                          </p:val>
                                        </p:tav>
                                        <p:tav tm="100000">
                                          <p:val>
                                            <p:strVal val="#ppt_x"/>
                                          </p:val>
                                        </p:tav>
                                      </p:tavLst>
                                    </p:anim>
                                    <p:anim calcmode="lin" valueType="num">
                                      <p:cBhvr additive="base">
                                        <p:cTn id="16" dur="9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900" fill="hold"/>
                                        <p:tgtEl>
                                          <p:spTgt spid="18"/>
                                        </p:tgtEl>
                                        <p:attrNameLst>
                                          <p:attrName>ppt_x</p:attrName>
                                        </p:attrNameLst>
                                      </p:cBhvr>
                                      <p:tavLst>
                                        <p:tav tm="0">
                                          <p:val>
                                            <p:strVal val="#ppt_x"/>
                                          </p:val>
                                        </p:tav>
                                        <p:tav tm="100000">
                                          <p:val>
                                            <p:strVal val="#ppt_x"/>
                                          </p:val>
                                        </p:tav>
                                      </p:tavLst>
                                    </p:anim>
                                    <p:anim calcmode="lin" valueType="num">
                                      <p:cBhvr additive="base">
                                        <p:cTn id="20" dur="900" fill="hold"/>
                                        <p:tgtEl>
                                          <p:spTgt spid="1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3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
                                        <p:tgtEl>
                                          <p:spTgt spid="21"/>
                                        </p:tgtEl>
                                      </p:cBhvr>
                                    </p:animEffect>
                                    <p:anim calcmode="lin" valueType="num">
                                      <p:cBhvr>
                                        <p:cTn id="34" dur="200" fill="hold"/>
                                        <p:tgtEl>
                                          <p:spTgt spid="21"/>
                                        </p:tgtEl>
                                        <p:attrNameLst>
                                          <p:attrName>ppt_x</p:attrName>
                                        </p:attrNameLst>
                                      </p:cBhvr>
                                      <p:tavLst>
                                        <p:tav tm="0">
                                          <p:val>
                                            <p:strVal val="#ppt_x"/>
                                          </p:val>
                                        </p:tav>
                                        <p:tav tm="100000">
                                          <p:val>
                                            <p:strVal val="#ppt_x"/>
                                          </p:val>
                                        </p:tav>
                                      </p:tavLst>
                                    </p:anim>
                                    <p:anim calcmode="lin" valueType="num">
                                      <p:cBhvr>
                                        <p:cTn id="35" dur="2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10781" y="-3243"/>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99147" y="4524475"/>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817" y="5153465"/>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pic>
        <p:nvPicPr>
          <p:cNvPr id="8" name="Picture 7" descr="A picture containing dark, silhouette&#10;&#10;Description automatically generated">
            <a:extLst>
              <a:ext uri="{FF2B5EF4-FFF2-40B4-BE49-F238E27FC236}">
                <a16:creationId xmlns:a16="http://schemas.microsoft.com/office/drawing/2014/main" id="{2FD78975-8679-5939-F2AC-98D94943B13C}"/>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6666" t="32048" r="7778" b="30043"/>
          <a:stretch/>
        </p:blipFill>
        <p:spPr>
          <a:xfrm>
            <a:off x="609600" y="-191430"/>
            <a:ext cx="10972800" cy="1653015"/>
          </a:xfrm>
          <a:prstGeom prst="rect">
            <a:avLst/>
          </a:prstGeom>
        </p:spPr>
      </p:pic>
      <p:sp>
        <p:nvSpPr>
          <p:cNvPr id="16" name="TextBox 15">
            <a:extLst>
              <a:ext uri="{FF2B5EF4-FFF2-40B4-BE49-F238E27FC236}">
                <a16:creationId xmlns:a16="http://schemas.microsoft.com/office/drawing/2014/main" id="{189E640D-ACF2-0063-0AC9-1DC3D3997393}"/>
              </a:ext>
            </a:extLst>
          </p:cNvPr>
          <p:cNvSpPr txBox="1"/>
          <p:nvPr/>
        </p:nvSpPr>
        <p:spPr>
          <a:xfrm>
            <a:off x="1905000" y="272380"/>
            <a:ext cx="8991600" cy="430887"/>
          </a:xfrm>
          <a:prstGeom prst="rect">
            <a:avLst/>
          </a:prstGeom>
          <a:noFill/>
        </p:spPr>
        <p:txBody>
          <a:bodyPr wrap="square" lIns="0" tIns="0" rIns="0" bIns="0" rtlCol="0">
            <a:spAutoFit/>
          </a:bodyPr>
          <a:lstStyle/>
          <a:p>
            <a:pPr algn="ctr"/>
            <a:r>
              <a:rPr lang="en-US" sz="2800" b="1" spc="300" dirty="0">
                <a:ln w="25400">
                  <a:noFill/>
                </a:ln>
                <a:solidFill>
                  <a:srgbClr val="00B050"/>
                </a:solidFill>
                <a:effectLst>
                  <a:outerShdw blurRad="38100" dist="38100" dir="2700000" algn="tl">
                    <a:srgbClr val="000000">
                      <a:alpha val="43137"/>
                    </a:srgbClr>
                  </a:outerShdw>
                </a:effectLst>
                <a:cs typeface="Times New Roman" panose="02020603050405020304" pitchFamily="18" charset="0"/>
              </a:rPr>
              <a:t>Quan </a:t>
            </a:r>
            <a:r>
              <a:rPr lang="en-US" sz="2800" b="1" spc="300" dirty="0" err="1">
                <a:ln w="25400">
                  <a:noFill/>
                </a:ln>
                <a:solidFill>
                  <a:srgbClr val="00B050"/>
                </a:solidFill>
                <a:effectLst>
                  <a:outerShdw blurRad="38100" dist="38100" dir="2700000" algn="tl">
                    <a:srgbClr val="000000">
                      <a:alpha val="43137"/>
                    </a:srgbClr>
                  </a:outerShdw>
                </a:effectLst>
                <a:cs typeface="Times New Roman" panose="02020603050405020304" pitchFamily="18" charset="0"/>
              </a:rPr>
              <a:t>sát</a:t>
            </a:r>
            <a:r>
              <a:rPr lang="en-US" sz="2800" b="1" spc="300" dirty="0">
                <a:ln w="25400">
                  <a:noFill/>
                </a:ln>
                <a:solidFill>
                  <a:srgbClr val="00B050"/>
                </a:solidFill>
                <a:effectLst>
                  <a:outerShdw blurRad="38100" dist="38100" dir="2700000" algn="tl">
                    <a:srgbClr val="000000">
                      <a:alpha val="43137"/>
                    </a:srgbClr>
                  </a:outerShdw>
                </a:effectLst>
                <a:cs typeface="Times New Roman" panose="02020603050405020304" pitchFamily="18" charset="0"/>
              </a:rPr>
              <a:t> </a:t>
            </a:r>
            <a:r>
              <a:rPr lang="en-US" sz="2800" b="1" spc="300" dirty="0" err="1">
                <a:ln w="25400">
                  <a:noFill/>
                </a:ln>
                <a:solidFill>
                  <a:srgbClr val="00B050"/>
                </a:solidFill>
                <a:effectLst>
                  <a:outerShdw blurRad="38100" dist="38100" dir="2700000" algn="tl">
                    <a:srgbClr val="000000">
                      <a:alpha val="43137"/>
                    </a:srgbClr>
                  </a:outerShdw>
                </a:effectLst>
                <a:cs typeface="Times New Roman" panose="02020603050405020304" pitchFamily="18" charset="0"/>
              </a:rPr>
              <a:t>hình</a:t>
            </a:r>
            <a:r>
              <a:rPr lang="en-US" sz="2800" b="1" spc="300" dirty="0">
                <a:ln w="25400">
                  <a:noFill/>
                </a:ln>
                <a:solidFill>
                  <a:srgbClr val="00B050"/>
                </a:solidFill>
                <a:effectLst>
                  <a:outerShdw blurRad="38100" dist="38100" dir="2700000" algn="tl">
                    <a:srgbClr val="000000">
                      <a:alpha val="43137"/>
                    </a:srgbClr>
                  </a:outerShdw>
                </a:effectLst>
                <a:cs typeface="Times New Roman" panose="02020603050405020304" pitchFamily="18" charset="0"/>
              </a:rPr>
              <a:t> 4, 5, 6, 7 </a:t>
            </a:r>
            <a:r>
              <a:rPr lang="en-US" sz="2800" b="1" spc="300" dirty="0" err="1">
                <a:ln w="25400">
                  <a:noFill/>
                </a:ln>
                <a:solidFill>
                  <a:srgbClr val="00B050"/>
                </a:solidFill>
                <a:effectLst>
                  <a:outerShdw blurRad="38100" dist="38100" dir="2700000" algn="tl">
                    <a:srgbClr val="000000">
                      <a:alpha val="43137"/>
                    </a:srgbClr>
                  </a:outerShdw>
                </a:effectLst>
                <a:cs typeface="Times New Roman" panose="02020603050405020304" pitchFamily="18" charset="0"/>
              </a:rPr>
              <a:t>và</a:t>
            </a:r>
            <a:r>
              <a:rPr lang="en-US" sz="2800" b="1" spc="300" dirty="0">
                <a:ln w="25400">
                  <a:noFill/>
                </a:ln>
                <a:solidFill>
                  <a:srgbClr val="00B050"/>
                </a:solidFill>
                <a:effectLst>
                  <a:outerShdw blurRad="38100" dist="38100" dir="2700000" algn="tl">
                    <a:srgbClr val="000000">
                      <a:alpha val="43137"/>
                    </a:srgbClr>
                  </a:outerShdw>
                </a:effectLst>
                <a:cs typeface="Times New Roman" panose="02020603050405020304" pitchFamily="18" charset="0"/>
              </a:rPr>
              <a:t> </a:t>
            </a:r>
            <a:r>
              <a:rPr lang="en-US" sz="2800" b="1" spc="300" dirty="0" err="1">
                <a:ln w="25400">
                  <a:noFill/>
                </a:ln>
                <a:solidFill>
                  <a:srgbClr val="00B050"/>
                </a:solidFill>
                <a:effectLst>
                  <a:outerShdw blurRad="38100" dist="38100" dir="2700000" algn="tl">
                    <a:srgbClr val="000000">
                      <a:alpha val="43137"/>
                    </a:srgbClr>
                  </a:outerShdw>
                </a:effectLst>
                <a:cs typeface="Times New Roman" panose="02020603050405020304" pitchFamily="18" charset="0"/>
              </a:rPr>
              <a:t>trả</a:t>
            </a:r>
            <a:r>
              <a:rPr lang="en-US" sz="2800" b="1" spc="300" dirty="0">
                <a:ln w="25400">
                  <a:noFill/>
                </a:ln>
                <a:solidFill>
                  <a:srgbClr val="00B050"/>
                </a:solidFill>
                <a:effectLst>
                  <a:outerShdw blurRad="38100" dist="38100" dir="2700000" algn="tl">
                    <a:srgbClr val="000000">
                      <a:alpha val="43137"/>
                    </a:srgbClr>
                  </a:outerShdw>
                </a:effectLst>
                <a:cs typeface="Times New Roman" panose="02020603050405020304" pitchFamily="18" charset="0"/>
              </a:rPr>
              <a:t> </a:t>
            </a:r>
            <a:r>
              <a:rPr lang="en-US" sz="2800" b="1" spc="300" dirty="0" err="1">
                <a:ln w="25400">
                  <a:noFill/>
                </a:ln>
                <a:solidFill>
                  <a:srgbClr val="00B050"/>
                </a:solidFill>
                <a:effectLst>
                  <a:outerShdw blurRad="38100" dist="38100" dir="2700000" algn="tl">
                    <a:srgbClr val="000000">
                      <a:alpha val="43137"/>
                    </a:srgbClr>
                  </a:outerShdw>
                </a:effectLst>
                <a:cs typeface="Times New Roman" panose="02020603050405020304" pitchFamily="18" charset="0"/>
              </a:rPr>
              <a:t>lời</a:t>
            </a:r>
            <a:r>
              <a:rPr lang="en-US" sz="2800" b="1" spc="300" dirty="0">
                <a:ln w="25400">
                  <a:noFill/>
                </a:ln>
                <a:solidFill>
                  <a:srgbClr val="00B050"/>
                </a:solidFill>
                <a:effectLst>
                  <a:outerShdw blurRad="38100" dist="38100" dir="2700000" algn="tl">
                    <a:srgbClr val="000000">
                      <a:alpha val="43137"/>
                    </a:srgbClr>
                  </a:outerShdw>
                </a:effectLst>
                <a:cs typeface="Times New Roman" panose="02020603050405020304" pitchFamily="18" charset="0"/>
              </a:rPr>
              <a:t> </a:t>
            </a:r>
            <a:r>
              <a:rPr lang="en-US" sz="2800" b="1" spc="300" dirty="0" err="1">
                <a:ln w="25400">
                  <a:noFill/>
                </a:ln>
                <a:solidFill>
                  <a:srgbClr val="00B050"/>
                </a:solidFill>
                <a:effectLst>
                  <a:outerShdw blurRad="38100" dist="38100" dir="2700000" algn="tl">
                    <a:srgbClr val="000000">
                      <a:alpha val="43137"/>
                    </a:srgbClr>
                  </a:outerShdw>
                </a:effectLst>
                <a:cs typeface="Times New Roman" panose="02020603050405020304" pitchFamily="18" charset="0"/>
              </a:rPr>
              <a:t>câu</a:t>
            </a:r>
            <a:r>
              <a:rPr lang="en-US" sz="2800" b="1" spc="300" dirty="0">
                <a:ln w="25400">
                  <a:noFill/>
                </a:ln>
                <a:solidFill>
                  <a:srgbClr val="00B050"/>
                </a:solidFill>
                <a:effectLst>
                  <a:outerShdw blurRad="38100" dist="38100" dir="2700000" algn="tl">
                    <a:srgbClr val="000000">
                      <a:alpha val="43137"/>
                    </a:srgbClr>
                  </a:outerShdw>
                </a:effectLst>
                <a:cs typeface="Times New Roman" panose="02020603050405020304" pitchFamily="18" charset="0"/>
              </a:rPr>
              <a:t> </a:t>
            </a:r>
            <a:r>
              <a:rPr lang="en-US" sz="2800" b="1" spc="300" dirty="0" err="1">
                <a:ln w="25400">
                  <a:noFill/>
                </a:ln>
                <a:solidFill>
                  <a:srgbClr val="00B050"/>
                </a:solidFill>
                <a:effectLst>
                  <a:outerShdw blurRad="38100" dist="38100" dir="2700000" algn="tl">
                    <a:srgbClr val="000000">
                      <a:alpha val="43137"/>
                    </a:srgbClr>
                  </a:outerShdw>
                </a:effectLst>
                <a:cs typeface="Times New Roman" panose="02020603050405020304" pitchFamily="18" charset="0"/>
              </a:rPr>
              <a:t>hỏi</a:t>
            </a:r>
            <a:r>
              <a:rPr lang="en-US" sz="2800" b="1" spc="300" dirty="0">
                <a:ln w="25400">
                  <a:noFill/>
                </a:ln>
                <a:solidFill>
                  <a:srgbClr val="00B050"/>
                </a:solidFill>
                <a:effectLst>
                  <a:outerShdw blurRad="38100" dist="38100" dir="2700000" algn="tl">
                    <a:srgbClr val="000000">
                      <a:alpha val="43137"/>
                    </a:srgbClr>
                  </a:outerShdw>
                </a:effectLst>
                <a:cs typeface="Times New Roman" panose="02020603050405020304" pitchFamily="18" charset="0"/>
              </a:rPr>
              <a:t>:</a:t>
            </a:r>
          </a:p>
        </p:txBody>
      </p:sp>
      <p:pic>
        <p:nvPicPr>
          <p:cNvPr id="1028" name="Picture 4" descr="20220526040644_wm_shs-tu-nhien-va-xa-hoi-3">
            <a:extLst>
              <a:ext uri="{FF2B5EF4-FFF2-40B4-BE49-F238E27FC236}">
                <a16:creationId xmlns:a16="http://schemas.microsoft.com/office/drawing/2014/main" id="{648A4BC6-9737-49C4-373A-E714E84A7AE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454" t="11111" r="7894" b="47778"/>
          <a:stretch/>
        </p:blipFill>
        <p:spPr bwMode="auto">
          <a:xfrm>
            <a:off x="238078" y="1615207"/>
            <a:ext cx="6805874" cy="49704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6" name="TextBox 20">
            <a:extLst>
              <a:ext uri="{FF2B5EF4-FFF2-40B4-BE49-F238E27FC236}">
                <a16:creationId xmlns:a16="http://schemas.microsoft.com/office/drawing/2014/main" id="{BE8CAFB8-9537-87F6-931B-3CBD8921A427}"/>
              </a:ext>
            </a:extLst>
          </p:cNvPr>
          <p:cNvSpPr txBox="1"/>
          <p:nvPr/>
        </p:nvSpPr>
        <p:spPr>
          <a:xfrm>
            <a:off x="7514689" y="1274663"/>
            <a:ext cx="3594470" cy="461665"/>
          </a:xfrm>
          <a:prstGeom prst="rect">
            <a:avLst/>
          </a:prstGeom>
        </p:spPr>
        <p:txBody>
          <a:bodyPr wrap="square" lIns="0" tIns="0" rIns="0" bIns="0" rtlCol="0" anchor="t">
            <a:spAutoFit/>
          </a:bodyPr>
          <a:lstStyle/>
          <a:p>
            <a:pPr algn="ctr"/>
            <a:r>
              <a:rPr lang="en-US" sz="3000" b="1" dirty="0" err="1">
                <a:solidFill>
                  <a:srgbClr val="002060"/>
                </a:solidFill>
                <a:latin typeface="#9Slide05 Garris" panose="020B0604020202020204" charset="0"/>
              </a:rPr>
              <a:t>Thảo</a:t>
            </a:r>
            <a:r>
              <a:rPr lang="en-US" sz="3000" b="1" dirty="0">
                <a:solidFill>
                  <a:srgbClr val="002060"/>
                </a:solidFill>
                <a:latin typeface="#9Slide05 Garris" panose="020B0604020202020204" charset="0"/>
              </a:rPr>
              <a:t> </a:t>
            </a:r>
            <a:r>
              <a:rPr lang="en-US" sz="3000" b="1" dirty="0" err="1">
                <a:solidFill>
                  <a:srgbClr val="002060"/>
                </a:solidFill>
                <a:latin typeface="#9Slide05 Garris" panose="020B0604020202020204" charset="0"/>
              </a:rPr>
              <a:t>luận</a:t>
            </a:r>
            <a:r>
              <a:rPr lang="en-US" sz="3000" b="1" dirty="0">
                <a:solidFill>
                  <a:srgbClr val="002060"/>
                </a:solidFill>
                <a:latin typeface="#9Slide05 Garris" panose="020B0604020202020204" charset="0"/>
              </a:rPr>
              <a:t> </a:t>
            </a:r>
            <a:r>
              <a:rPr lang="en-US" sz="3000" b="1" err="1">
                <a:solidFill>
                  <a:srgbClr val="002060"/>
                </a:solidFill>
                <a:latin typeface="#9Slide05 Garris" panose="020B0604020202020204" charset="0"/>
              </a:rPr>
              <a:t>nhóm</a:t>
            </a:r>
            <a:r>
              <a:rPr lang="en-US" sz="3000" b="1">
                <a:solidFill>
                  <a:srgbClr val="002060"/>
                </a:solidFill>
                <a:latin typeface="#9Slide05 Garris" panose="020B0604020202020204" charset="0"/>
              </a:rPr>
              <a:t> 2</a:t>
            </a:r>
            <a:endParaRPr lang="en-US" sz="3000" b="1" dirty="0">
              <a:solidFill>
                <a:srgbClr val="002060"/>
              </a:solidFill>
              <a:latin typeface="#9Slide05 Garris" panose="020B0604020202020204" charset="0"/>
            </a:endParaRPr>
          </a:p>
        </p:txBody>
      </p:sp>
      <p:grpSp>
        <p:nvGrpSpPr>
          <p:cNvPr id="38" name="Group 37">
            <a:extLst>
              <a:ext uri="{FF2B5EF4-FFF2-40B4-BE49-F238E27FC236}">
                <a16:creationId xmlns:a16="http://schemas.microsoft.com/office/drawing/2014/main" id="{F2061AFB-341C-9064-B46A-349F6B6BDBE2}"/>
              </a:ext>
            </a:extLst>
          </p:cNvPr>
          <p:cNvGrpSpPr/>
          <p:nvPr/>
        </p:nvGrpSpPr>
        <p:grpSpPr>
          <a:xfrm>
            <a:off x="6945220" y="3887692"/>
            <a:ext cx="5267712" cy="1518316"/>
            <a:chOff x="5423710" y="3638109"/>
            <a:chExt cx="6773407" cy="1396918"/>
          </a:xfrm>
        </p:grpSpPr>
        <p:sp>
          <p:nvSpPr>
            <p:cNvPr id="39" name="Rectangle: Rounded Corners 38">
              <a:extLst>
                <a:ext uri="{FF2B5EF4-FFF2-40B4-BE49-F238E27FC236}">
                  <a16:creationId xmlns:a16="http://schemas.microsoft.com/office/drawing/2014/main" id="{3D7B1D1B-F0A2-5010-C61A-0D03D6280340}"/>
                </a:ext>
              </a:extLst>
            </p:cNvPr>
            <p:cNvSpPr/>
            <p:nvPr/>
          </p:nvSpPr>
          <p:spPr>
            <a:xfrm>
              <a:off x="5672603" y="3682341"/>
              <a:ext cx="6524514" cy="1352686"/>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40" name="Group 39">
              <a:extLst>
                <a:ext uri="{FF2B5EF4-FFF2-40B4-BE49-F238E27FC236}">
                  <a16:creationId xmlns:a16="http://schemas.microsoft.com/office/drawing/2014/main" id="{AE857025-9BD5-30BD-860E-56618590312F}"/>
                </a:ext>
              </a:extLst>
            </p:cNvPr>
            <p:cNvGrpSpPr/>
            <p:nvPr/>
          </p:nvGrpSpPr>
          <p:grpSpPr>
            <a:xfrm>
              <a:off x="5423710" y="3638109"/>
              <a:ext cx="1905036" cy="1231394"/>
              <a:chOff x="4475140" y="1544858"/>
              <a:chExt cx="1903028" cy="1231394"/>
            </a:xfrm>
          </p:grpSpPr>
          <p:pic>
            <p:nvPicPr>
              <p:cNvPr id="41" name="Picture 40" descr="Icon&#10;&#10;Description automatically generated">
                <a:extLst>
                  <a:ext uri="{FF2B5EF4-FFF2-40B4-BE49-F238E27FC236}">
                    <a16:creationId xmlns:a16="http://schemas.microsoft.com/office/drawing/2014/main" id="{1B3D773B-82D7-11AD-30AC-BAC1DD9A478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475140" y="1544858"/>
                <a:ext cx="1903028" cy="1231394"/>
              </a:xfrm>
              <a:prstGeom prst="rect">
                <a:avLst/>
              </a:prstGeom>
            </p:spPr>
          </p:pic>
          <p:sp>
            <p:nvSpPr>
              <p:cNvPr id="42" name="TextBox 41">
                <a:extLst>
                  <a:ext uri="{FF2B5EF4-FFF2-40B4-BE49-F238E27FC236}">
                    <a16:creationId xmlns:a16="http://schemas.microsoft.com/office/drawing/2014/main" id="{CE7505C7-F5E5-947A-466A-CF13C208019C}"/>
                  </a:ext>
                </a:extLst>
              </p:cNvPr>
              <p:cNvSpPr txBox="1"/>
              <p:nvPr/>
            </p:nvSpPr>
            <p:spPr>
              <a:xfrm>
                <a:off x="5204870" y="2041742"/>
                <a:ext cx="302968" cy="615553"/>
              </a:xfrm>
              <a:prstGeom prst="rect">
                <a:avLst/>
              </a:prstGeom>
              <a:noFill/>
            </p:spPr>
            <p:txBody>
              <a:bodyPr wrap="none" lIns="0" tIns="0" rIns="0" bIns="0" rtlCol="0">
                <a:spAutoFit/>
              </a:bodyPr>
              <a:lstStyle/>
              <a:p>
                <a:pPr algn="ctr"/>
                <a:r>
                  <a:rPr lang="en-US" sz="4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a:t>
                </a:r>
              </a:p>
            </p:txBody>
          </p:sp>
        </p:grpSp>
      </p:grpSp>
      <p:grpSp>
        <p:nvGrpSpPr>
          <p:cNvPr id="43" name="Group 42">
            <a:extLst>
              <a:ext uri="{FF2B5EF4-FFF2-40B4-BE49-F238E27FC236}">
                <a16:creationId xmlns:a16="http://schemas.microsoft.com/office/drawing/2014/main" id="{E984B8A3-F784-06C4-27B7-3AEEBB0B6B65}"/>
              </a:ext>
            </a:extLst>
          </p:cNvPr>
          <p:cNvGrpSpPr/>
          <p:nvPr/>
        </p:nvGrpSpPr>
        <p:grpSpPr>
          <a:xfrm>
            <a:off x="6596799" y="1906516"/>
            <a:ext cx="5587667" cy="1415349"/>
            <a:chOff x="6455032" y="1586295"/>
            <a:chExt cx="5587667" cy="1415349"/>
          </a:xfrm>
        </p:grpSpPr>
        <p:sp>
          <p:nvSpPr>
            <p:cNvPr id="44" name="Rectangle: Rounded Corners 43">
              <a:extLst>
                <a:ext uri="{FF2B5EF4-FFF2-40B4-BE49-F238E27FC236}">
                  <a16:creationId xmlns:a16="http://schemas.microsoft.com/office/drawing/2014/main" id="{51A695B1-E208-98CD-1F30-AFD14EEFD1FC}"/>
                </a:ext>
              </a:extLst>
            </p:cNvPr>
            <p:cNvSpPr/>
            <p:nvPr/>
          </p:nvSpPr>
          <p:spPr>
            <a:xfrm>
              <a:off x="6767504" y="1628336"/>
              <a:ext cx="5275195"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45" name="Picture 44" descr="Icon&#10;&#10;Description automatically generated">
              <a:extLst>
                <a:ext uri="{FF2B5EF4-FFF2-40B4-BE49-F238E27FC236}">
                  <a16:creationId xmlns:a16="http://schemas.microsoft.com/office/drawing/2014/main" id="{DF127332-2BD6-AF50-86CD-1E1F331558C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455032" y="1586295"/>
              <a:ext cx="1494447" cy="1325679"/>
            </a:xfrm>
            <a:prstGeom prst="rect">
              <a:avLst/>
            </a:prstGeom>
          </p:spPr>
        </p:pic>
        <p:sp>
          <p:nvSpPr>
            <p:cNvPr id="46" name="TextBox 45">
              <a:extLst>
                <a:ext uri="{FF2B5EF4-FFF2-40B4-BE49-F238E27FC236}">
                  <a16:creationId xmlns:a16="http://schemas.microsoft.com/office/drawing/2014/main" id="{DCD29D15-A225-21F5-A8E4-FA54E3E847FA}"/>
                </a:ext>
              </a:extLst>
            </p:cNvPr>
            <p:cNvSpPr txBox="1"/>
            <p:nvPr/>
          </p:nvSpPr>
          <p:spPr>
            <a:xfrm>
              <a:off x="7004461" y="2094105"/>
              <a:ext cx="197794" cy="615553"/>
            </a:xfrm>
            <a:prstGeom prst="rect">
              <a:avLst/>
            </a:prstGeom>
            <a:noFill/>
          </p:spPr>
          <p:txBody>
            <a:bodyPr wrap="square" lIns="0" tIns="0" rIns="0" bIns="0" rtlCol="0">
              <a:spAutoFit/>
            </a:bodyPr>
            <a:lstStyle/>
            <a:p>
              <a:pPr algn="ctr"/>
              <a:r>
                <a:rPr lang="en-US" sz="4000"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a:t>
              </a:r>
            </a:p>
          </p:txBody>
        </p:sp>
      </p:grpSp>
      <p:sp>
        <p:nvSpPr>
          <p:cNvPr id="47" name="TextBox 46">
            <a:extLst>
              <a:ext uri="{FF2B5EF4-FFF2-40B4-BE49-F238E27FC236}">
                <a16:creationId xmlns:a16="http://schemas.microsoft.com/office/drawing/2014/main" id="{DD8713C9-93F4-0A1A-C270-F9F37F73CFEF}"/>
              </a:ext>
            </a:extLst>
          </p:cNvPr>
          <p:cNvSpPr txBox="1"/>
          <p:nvPr/>
        </p:nvSpPr>
        <p:spPr>
          <a:xfrm>
            <a:off x="7679249" y="2031866"/>
            <a:ext cx="4768226" cy="1200329"/>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Mọi người trong các hình bên đang làm gì?</a:t>
            </a:r>
            <a:endParaRPr lang="en-US" sz="3600" dirty="0">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38E36724-E6D4-A703-D545-D0CCD387E34B}"/>
              </a:ext>
            </a:extLst>
          </p:cNvPr>
          <p:cNvSpPr txBox="1"/>
          <p:nvPr/>
        </p:nvSpPr>
        <p:spPr>
          <a:xfrm>
            <a:off x="8160671" y="4060900"/>
            <a:ext cx="3727087" cy="1200329"/>
          </a:xfrm>
          <a:prstGeom prst="rect">
            <a:avLst/>
          </a:prstGeom>
          <a:noFill/>
        </p:spPr>
        <p:txBody>
          <a:bodyPr wrap="square" rtlCol="0">
            <a:spAutoFit/>
          </a:bodyPr>
          <a:lstStyle/>
          <a:p>
            <a:pPr algn="ctr"/>
            <a:r>
              <a:rPr lang="en-US" sz="3600">
                <a:latin typeface="Calibri" panose="020F0502020204030204" pitchFamily="34" charset="0"/>
                <a:cs typeface="Calibri" panose="020F0502020204030204" pitchFamily="34" charset="0"/>
              </a:rPr>
              <a:t>Vì sao phải làm những việc đó?</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4174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7" grpId="0"/>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14028" y="-4598"/>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sp>
        <p:nvSpPr>
          <p:cNvPr id="9" name="Speech Bubble: Rectangle with Corners Rounded 8">
            <a:extLst>
              <a:ext uri="{FF2B5EF4-FFF2-40B4-BE49-F238E27FC236}">
                <a16:creationId xmlns:a16="http://schemas.microsoft.com/office/drawing/2014/main" id="{678F3B06-9EB3-F6DF-F39F-719E92367358}"/>
              </a:ext>
            </a:extLst>
          </p:cNvPr>
          <p:cNvSpPr/>
          <p:nvPr/>
        </p:nvSpPr>
        <p:spPr>
          <a:xfrm>
            <a:off x="2827112" y="282115"/>
            <a:ext cx="3345088" cy="1501548"/>
          </a:xfrm>
          <a:prstGeom prst="wedgeRoundRectCallout">
            <a:avLst>
              <a:gd name="adj1" fmla="val -47785"/>
              <a:gd name="adj2" fmla="val 78177"/>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75000"/>
                    <a:lumOff val="25000"/>
                  </a:schemeClr>
                </a:solidFill>
                <a:latin typeface="SVN-Kitten" pitchFamily="50" charset="0"/>
              </a:rPr>
              <a:t>Cùng</a:t>
            </a:r>
            <a:r>
              <a:rPr lang="en-US" sz="4400" dirty="0">
                <a:solidFill>
                  <a:schemeClr val="tx1">
                    <a:lumMod val="75000"/>
                    <a:lumOff val="25000"/>
                  </a:schemeClr>
                </a:solidFill>
                <a:latin typeface="SVN-Kitten" pitchFamily="50" charset="0"/>
              </a:rPr>
              <a:t> chia </a:t>
            </a:r>
            <a:r>
              <a:rPr lang="en-US" sz="4400" dirty="0" err="1">
                <a:solidFill>
                  <a:schemeClr val="tx1">
                    <a:lumMod val="75000"/>
                    <a:lumOff val="25000"/>
                  </a:schemeClr>
                </a:solidFill>
                <a:latin typeface="SVN-Kitten" pitchFamily="50" charset="0"/>
              </a:rPr>
              <a:t>sẻ</a:t>
            </a:r>
            <a:endParaRPr lang="en-US" sz="4400" dirty="0">
              <a:solidFill>
                <a:schemeClr val="tx1">
                  <a:lumMod val="75000"/>
                  <a:lumOff val="25000"/>
                </a:schemeClr>
              </a:solidFill>
              <a:latin typeface="SVN-Kitten" pitchFamily="50" charset="0"/>
            </a:endParaRPr>
          </a:p>
        </p:txBody>
      </p:sp>
      <p:grpSp>
        <p:nvGrpSpPr>
          <p:cNvPr id="10" name="Group 9">
            <a:extLst>
              <a:ext uri="{FF2B5EF4-FFF2-40B4-BE49-F238E27FC236}">
                <a16:creationId xmlns:a16="http://schemas.microsoft.com/office/drawing/2014/main" id="{A66C3EB8-7034-C161-9403-7D4F41B899AD}"/>
              </a:ext>
            </a:extLst>
          </p:cNvPr>
          <p:cNvGrpSpPr/>
          <p:nvPr/>
        </p:nvGrpSpPr>
        <p:grpSpPr>
          <a:xfrm>
            <a:off x="2559639" y="2424359"/>
            <a:ext cx="8780693" cy="2074859"/>
            <a:chOff x="7930237" y="854592"/>
            <a:chExt cx="5085471" cy="2074859"/>
          </a:xfrm>
        </p:grpSpPr>
        <p:pic>
          <p:nvPicPr>
            <p:cNvPr id="11" name="Graphic 10">
              <a:extLst>
                <a:ext uri="{FF2B5EF4-FFF2-40B4-BE49-F238E27FC236}">
                  <a16:creationId xmlns:a16="http://schemas.microsoft.com/office/drawing/2014/main" id="{007641C7-985F-36CE-F61B-E916172A817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930237" y="854592"/>
              <a:ext cx="5085471" cy="2074859"/>
            </a:xfrm>
            <a:prstGeom prst="rect">
              <a:avLst/>
            </a:prstGeom>
          </p:spPr>
        </p:pic>
        <p:sp>
          <p:nvSpPr>
            <p:cNvPr id="12" name="TextBox 11">
              <a:extLst>
                <a:ext uri="{FF2B5EF4-FFF2-40B4-BE49-F238E27FC236}">
                  <a16:creationId xmlns:a16="http://schemas.microsoft.com/office/drawing/2014/main" id="{B0D8082C-7A1E-F7EB-AB98-F5D7571A5188}"/>
                </a:ext>
              </a:extLst>
            </p:cNvPr>
            <p:cNvSpPr txBox="1"/>
            <p:nvPr/>
          </p:nvSpPr>
          <p:spPr>
            <a:xfrm>
              <a:off x="8112044" y="1145894"/>
              <a:ext cx="4656316" cy="1231106"/>
            </a:xfrm>
            <a:prstGeom prst="rect">
              <a:avLst/>
            </a:prstGeom>
            <a:noFill/>
          </p:spPr>
          <p:txBody>
            <a:bodyPr wrap="square" lIns="0" tIns="0" rIns="0" bIns="0" rtlCol="0">
              <a:spAutoFit/>
            </a:bodyPr>
            <a:lstStyle/>
            <a:p>
              <a:pPr algn="ctr"/>
              <a:r>
                <a:rPr lang="en-US" sz="4000" b="1" err="1">
                  <a:solidFill>
                    <a:schemeClr val="bg1"/>
                  </a:solidFill>
                  <a:latin typeface="Calibri" panose="020F0502020204030204" pitchFamily="34" charset="0"/>
                  <a:cs typeface="Calibri" panose="020F0502020204030204" pitchFamily="34" charset="0"/>
                </a:rPr>
                <a:t>Các</a:t>
              </a:r>
              <a:r>
                <a:rPr lang="en-US" sz="4000" b="1">
                  <a:solidFill>
                    <a:schemeClr val="bg1"/>
                  </a:solidFill>
                  <a:latin typeface="Calibri" panose="020F0502020204030204" pitchFamily="34" charset="0"/>
                  <a:cs typeface="Calibri" panose="020F0502020204030204" pitchFamily="34" charset="0"/>
                </a:rPr>
                <a:t> nhóm khác</a:t>
              </a:r>
              <a:endParaRPr lang="en-US" sz="4000" b="1" dirty="0">
                <a:solidFill>
                  <a:schemeClr val="bg1"/>
                </a:solidFill>
                <a:latin typeface="Calibri" panose="020F0502020204030204" pitchFamily="34" charset="0"/>
                <a:cs typeface="Calibri" panose="020F0502020204030204" pitchFamily="34" charset="0"/>
              </a:endParaRPr>
            </a:p>
            <a:p>
              <a:pPr algn="ctr"/>
              <a:r>
                <a:rPr lang="en-US" sz="4000" b="1" dirty="0">
                  <a:solidFill>
                    <a:schemeClr val="bg1"/>
                  </a:solidFill>
                  <a:latin typeface="Calibri" panose="020F0502020204030204" pitchFamily="34" charset="0"/>
                  <a:cs typeface="Calibri" panose="020F0502020204030204" pitchFamily="34" charset="0"/>
                </a:rPr>
                <a:t>l</a:t>
              </a:r>
              <a:r>
                <a:rPr lang="en-US" sz="4000" b="1">
                  <a:solidFill>
                    <a:schemeClr val="bg1"/>
                  </a:solidFill>
                  <a:latin typeface="Calibri" panose="020F0502020204030204" pitchFamily="34" charset="0"/>
                  <a:cs typeface="Calibri" panose="020F0502020204030204" pitchFamily="34" charset="0"/>
                </a:rPr>
                <a:t>ắng </a:t>
              </a:r>
              <a:r>
                <a:rPr lang="en-US" sz="4000" b="1" err="1">
                  <a:solidFill>
                    <a:schemeClr val="bg1"/>
                  </a:solidFill>
                  <a:latin typeface="Calibri" panose="020F0502020204030204" pitchFamily="34" charset="0"/>
                  <a:cs typeface="Calibri" panose="020F0502020204030204" pitchFamily="34" charset="0"/>
                </a:rPr>
                <a:t>nghe</a:t>
              </a:r>
              <a:r>
                <a:rPr lang="en-US" sz="4000" b="1">
                  <a:solidFill>
                    <a:schemeClr val="bg1"/>
                  </a:solidFill>
                  <a:latin typeface="Calibri" panose="020F0502020204030204" pitchFamily="34" charset="0"/>
                  <a:cs typeface="Calibri" panose="020F0502020204030204" pitchFamily="34" charset="0"/>
                </a:rPr>
                <a:t> - </a:t>
              </a:r>
              <a:r>
                <a:rPr lang="en-US" sz="4000" b="1" dirty="0" err="1">
                  <a:solidFill>
                    <a:schemeClr val="bg1"/>
                  </a:solidFill>
                  <a:latin typeface="Calibri" panose="020F0502020204030204" pitchFamily="34" charset="0"/>
                  <a:cs typeface="Calibri" panose="020F0502020204030204" pitchFamily="34" charset="0"/>
                </a:rPr>
                <a:t>góp</a:t>
              </a:r>
              <a:r>
                <a:rPr lang="en-US" sz="4000" b="1" dirty="0">
                  <a:solidFill>
                    <a:schemeClr val="bg1"/>
                  </a:solidFill>
                  <a:latin typeface="Calibri" panose="020F0502020204030204" pitchFamily="34" charset="0"/>
                  <a:cs typeface="Calibri" panose="020F0502020204030204" pitchFamily="34" charset="0"/>
                </a:rPr>
                <a:t> ý - </a:t>
              </a:r>
              <a:r>
                <a:rPr lang="en-US" sz="4000" b="1" dirty="0" err="1">
                  <a:solidFill>
                    <a:schemeClr val="bg1"/>
                  </a:solidFill>
                  <a:latin typeface="Calibri" panose="020F0502020204030204" pitchFamily="34" charset="0"/>
                  <a:cs typeface="Calibri" panose="020F0502020204030204" pitchFamily="34" charset="0"/>
                </a:rPr>
                <a:t>bổ</a:t>
              </a:r>
              <a:r>
                <a:rPr lang="en-US" sz="4000" b="1" dirty="0">
                  <a:solidFill>
                    <a:schemeClr val="bg1"/>
                  </a:solidFill>
                  <a:latin typeface="Calibri" panose="020F0502020204030204" pitchFamily="34" charset="0"/>
                  <a:cs typeface="Calibri" panose="020F0502020204030204" pitchFamily="34" charset="0"/>
                </a:rPr>
                <a:t> sung</a:t>
              </a:r>
            </a:p>
          </p:txBody>
        </p:sp>
      </p:grpSp>
      <p:grpSp>
        <p:nvGrpSpPr>
          <p:cNvPr id="14" name="Group 13">
            <a:extLst>
              <a:ext uri="{FF2B5EF4-FFF2-40B4-BE49-F238E27FC236}">
                <a16:creationId xmlns:a16="http://schemas.microsoft.com/office/drawing/2014/main" id="{ACD3F38B-FDBA-ADCD-2031-EA00CC0E36D1}"/>
              </a:ext>
            </a:extLst>
          </p:cNvPr>
          <p:cNvGrpSpPr/>
          <p:nvPr/>
        </p:nvGrpSpPr>
        <p:grpSpPr>
          <a:xfrm>
            <a:off x="990600" y="1644800"/>
            <a:ext cx="2126095" cy="2051845"/>
            <a:chOff x="7451028" y="-43747"/>
            <a:chExt cx="7576527" cy="7311931"/>
          </a:xfrm>
        </p:grpSpPr>
        <p:pic>
          <p:nvPicPr>
            <p:cNvPr id="16" name="Graphic 15">
              <a:extLst>
                <a:ext uri="{FF2B5EF4-FFF2-40B4-BE49-F238E27FC236}">
                  <a16:creationId xmlns:a16="http://schemas.microsoft.com/office/drawing/2014/main" id="{34E2A86A-E7CC-E914-D91A-2E9F33F83DB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784185" y="3291786"/>
              <a:ext cx="2740143" cy="1762846"/>
            </a:xfrm>
            <a:prstGeom prst="rect">
              <a:avLst/>
            </a:prstGeom>
          </p:spPr>
        </p:pic>
        <p:pic>
          <p:nvPicPr>
            <p:cNvPr id="20" name="Graphic 19">
              <a:extLst>
                <a:ext uri="{FF2B5EF4-FFF2-40B4-BE49-F238E27FC236}">
                  <a16:creationId xmlns:a16="http://schemas.microsoft.com/office/drawing/2014/main" id="{4CF35384-4876-9222-3AD1-F72CD7DF443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670603" y="3547097"/>
              <a:ext cx="2740143" cy="1762846"/>
            </a:xfrm>
            <a:prstGeom prst="rect">
              <a:avLst/>
            </a:prstGeom>
          </p:spPr>
        </p:pic>
        <p:pic>
          <p:nvPicPr>
            <p:cNvPr id="21" name="Graphic 20">
              <a:extLst>
                <a:ext uri="{FF2B5EF4-FFF2-40B4-BE49-F238E27FC236}">
                  <a16:creationId xmlns:a16="http://schemas.microsoft.com/office/drawing/2014/main" id="{521C9832-28C4-2DD4-BF29-713A2455AB7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451028" y="4124006"/>
              <a:ext cx="4219575" cy="2714625"/>
            </a:xfrm>
            <a:prstGeom prst="rect">
              <a:avLst/>
            </a:prstGeom>
          </p:spPr>
        </p:pic>
        <p:pic>
          <p:nvPicPr>
            <p:cNvPr id="22" name="Picture 21">
              <a:extLst>
                <a:ext uri="{FF2B5EF4-FFF2-40B4-BE49-F238E27FC236}">
                  <a16:creationId xmlns:a16="http://schemas.microsoft.com/office/drawing/2014/main" id="{A2D1F40A-51D2-FEB8-AEC9-D9D18FD8F013}"/>
                </a:ext>
              </a:extLst>
            </p:cNvPr>
            <p:cNvPicPr>
              <a:picLocks noChangeAspect="1"/>
            </p:cNvPicPr>
            <p:nvPr/>
          </p:nvPicPr>
          <p:blipFill>
            <a:blip r:embed="rId13"/>
            <a:stretch>
              <a:fillRect/>
            </a:stretch>
          </p:blipFill>
          <p:spPr>
            <a:xfrm flipH="1">
              <a:off x="9738926" y="-43747"/>
              <a:ext cx="3948113" cy="5971521"/>
            </a:xfrm>
            <a:prstGeom prst="rect">
              <a:avLst/>
            </a:prstGeom>
          </p:spPr>
        </p:pic>
        <p:pic>
          <p:nvPicPr>
            <p:cNvPr id="23" name="Graphic 22">
              <a:extLst>
                <a:ext uri="{FF2B5EF4-FFF2-40B4-BE49-F238E27FC236}">
                  <a16:creationId xmlns:a16="http://schemas.microsoft.com/office/drawing/2014/main" id="{FA4FE022-A6F7-B1BF-D6CA-0091721133D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2110866" y="4469428"/>
              <a:ext cx="2916689" cy="1876425"/>
            </a:xfrm>
            <a:prstGeom prst="rect">
              <a:avLst/>
            </a:prstGeom>
          </p:spPr>
        </p:pic>
        <p:pic>
          <p:nvPicPr>
            <p:cNvPr id="24" name="Graphic 23">
              <a:extLst>
                <a:ext uri="{FF2B5EF4-FFF2-40B4-BE49-F238E27FC236}">
                  <a16:creationId xmlns:a16="http://schemas.microsoft.com/office/drawing/2014/main" id="{1D2DC745-5ED8-5D32-216D-2EFB635F567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507893" y="4553559"/>
              <a:ext cx="4219575" cy="2714625"/>
            </a:xfrm>
            <a:prstGeom prst="rect">
              <a:avLst/>
            </a:prstGeom>
          </p:spPr>
        </p:pic>
      </p:grpSp>
    </p:spTree>
    <p:extLst>
      <p:ext uri="{BB962C8B-B14F-4D97-AF65-F5344CB8AC3E}">
        <p14:creationId xmlns:p14="http://schemas.microsoft.com/office/powerpoint/2010/main" val="84624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4" fill="hold" nodeType="withEffect" p14:presetBounceEnd="80000">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14:bounceEnd="80000">
                                          <p:cBhvr additive="base">
                                            <p:cTn id="26"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nodeType="withEffect" p14:presetBounceEnd="7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76000">
                                          <p:cBhvr additive="base">
                                            <p:cTn id="30" dur="750" fill="hold"/>
                                            <p:tgtEl>
                                              <p:spTgt spid="10"/>
                                            </p:tgtEl>
                                            <p:attrNameLst>
                                              <p:attrName>ppt_x</p:attrName>
                                            </p:attrNameLst>
                                          </p:cBhvr>
                                          <p:tavLst>
                                            <p:tav tm="0">
                                              <p:val>
                                                <p:strVal val="1+#ppt_w/2"/>
                                              </p:val>
                                            </p:tav>
                                            <p:tav tm="100000">
                                              <p:val>
                                                <p:strVal val="#ppt_x"/>
                                              </p:val>
                                            </p:tav>
                                          </p:tavLst>
                                        </p:anim>
                                        <p:anim calcmode="lin" valueType="num" p14:bounceEnd="76000">
                                          <p:cBhvr additive="base">
                                            <p:cTn id="3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750" fill="hold"/>
                                            <p:tgtEl>
                                              <p:spTgt spid="10"/>
                                            </p:tgtEl>
                                            <p:attrNameLst>
                                              <p:attrName>ppt_x</p:attrName>
                                            </p:attrNameLst>
                                          </p:cBhvr>
                                          <p:tavLst>
                                            <p:tav tm="0">
                                              <p:val>
                                                <p:strVal val="1+#ppt_w/2"/>
                                              </p:val>
                                            </p:tav>
                                            <p:tav tm="100000">
                                              <p:val>
                                                <p:strVal val="#ppt_x"/>
                                              </p:val>
                                            </p:tav>
                                          </p:tavLst>
                                        </p:anim>
                                        <p:anim calcmode="lin" valueType="num">
                                          <p:cBhvr additive="base">
                                            <p:cTn id="3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10781" y="-3243"/>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descr="A picture containing dark, silhouette&#10;&#10;Description automatically generated">
            <a:extLst>
              <a:ext uri="{FF2B5EF4-FFF2-40B4-BE49-F238E27FC236}">
                <a16:creationId xmlns:a16="http://schemas.microsoft.com/office/drawing/2014/main" id="{2FD78975-8679-5939-F2AC-98D94943B13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6666" t="32048" r="7778" b="30043"/>
          <a:stretch/>
        </p:blipFill>
        <p:spPr>
          <a:xfrm>
            <a:off x="-533400" y="-185845"/>
            <a:ext cx="12877800" cy="1653015"/>
          </a:xfrm>
          <a:prstGeom prst="rect">
            <a:avLst/>
          </a:prstGeom>
        </p:spPr>
      </p:pic>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0359096" y="5410200"/>
            <a:ext cx="1843137" cy="1407400"/>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1817" y="5153465"/>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pic>
        <p:nvPicPr>
          <p:cNvPr id="1028" name="Picture 4" descr="20220526040644_wm_shs-tu-nhien-va-xa-hoi-3">
            <a:extLst>
              <a:ext uri="{FF2B5EF4-FFF2-40B4-BE49-F238E27FC236}">
                <a16:creationId xmlns:a16="http://schemas.microsoft.com/office/drawing/2014/main" id="{648A4BC6-9737-49C4-373A-E714E84A7AE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454" t="11111" r="7894" b="47778"/>
          <a:stretch/>
        </p:blipFill>
        <p:spPr bwMode="auto">
          <a:xfrm>
            <a:off x="10781" y="1467170"/>
            <a:ext cx="7060288" cy="5156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D8713C9-93F4-0A1A-C270-F9F37F73CFEF}"/>
              </a:ext>
            </a:extLst>
          </p:cNvPr>
          <p:cNvSpPr txBox="1"/>
          <p:nvPr/>
        </p:nvSpPr>
        <p:spPr>
          <a:xfrm>
            <a:off x="638484" y="40400"/>
            <a:ext cx="10915031" cy="1200329"/>
          </a:xfrm>
          <a:prstGeom prst="rect">
            <a:avLst/>
          </a:prstGeom>
          <a:noFill/>
        </p:spPr>
        <p:txBody>
          <a:bodyPr wrap="square" rtlCol="0">
            <a:spAutoFit/>
          </a:bodyPr>
          <a:lstStyle/>
          <a:p>
            <a:pPr algn="ctr"/>
            <a:r>
              <a:rPr lang="en-US" sz="3600" dirty="0" err="1">
                <a:latin typeface="Calibri" panose="020F0502020204030204" pitchFamily="34" charset="0"/>
                <a:cs typeface="Calibri" panose="020F0502020204030204" pitchFamily="34" charset="0"/>
              </a:rPr>
              <a:t>Mọi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người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đang</a:t>
            </a:r>
            <a:r>
              <a:rPr lang="en-US"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vệ</a:t>
            </a:r>
            <a:r>
              <a:rPr lang="vi-VN" sz="3600" dirty="0">
                <a:latin typeface="Calibri" panose="020F0502020204030204" pitchFamily="34" charset="0"/>
                <a:cs typeface="Calibri" panose="020F0502020204030204" pitchFamily="34" charset="0"/>
              </a:rPr>
              <a:t> sinh </a:t>
            </a:r>
            <a:r>
              <a:rPr lang="vi-VN" sz="3600" dirty="0" err="1">
                <a:latin typeface="Calibri" panose="020F0502020204030204" pitchFamily="34" charset="0"/>
                <a:cs typeface="Calibri" panose="020F0502020204030204" pitchFamily="34" charset="0"/>
              </a:rPr>
              <a:t>đường</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phố</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vườn</a:t>
            </a:r>
            <a:r>
              <a:rPr lang="vi-VN" sz="3600" dirty="0">
                <a:latin typeface="Calibri" panose="020F0502020204030204" pitchFamily="34" charset="0"/>
                <a:cs typeface="Calibri" panose="020F0502020204030204" pitchFamily="34" charset="0"/>
              </a:rPr>
              <a:t> cây, </a:t>
            </a:r>
            <a:r>
              <a:rPr lang="vi-VN" sz="3600" dirty="0" err="1">
                <a:latin typeface="Calibri" panose="020F0502020204030204" pitchFamily="34" charset="0"/>
                <a:cs typeface="Calibri" panose="020F0502020204030204" pitchFamily="34" charset="0"/>
              </a:rPr>
              <a:t>chuồng</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trại</a:t>
            </a:r>
            <a:r>
              <a:rPr lang="vi-VN"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sông</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hồ</a:t>
            </a:r>
            <a:r>
              <a:rPr lang="vi-VN" sz="3600" dirty="0">
                <a:latin typeface="Calibri" panose="020F0502020204030204" pitchFamily="34" charset="0"/>
                <a:cs typeface="Calibri" panose="020F0502020204030204" pitchFamily="34" charset="0"/>
              </a:rPr>
              <a:t> xung quanh </a:t>
            </a:r>
            <a:r>
              <a:rPr lang="vi-VN" sz="3600" dirty="0" err="1">
                <a:latin typeface="Calibri" panose="020F0502020204030204" pitchFamily="34" charset="0"/>
                <a:cs typeface="Calibri" panose="020F0502020204030204" pitchFamily="34" charset="0"/>
              </a:rPr>
              <a:t>nhà</a:t>
            </a:r>
            <a:r>
              <a:rPr lang="vi-VN" sz="3600" dirty="0">
                <a:latin typeface="Calibri" panose="020F0502020204030204" pitchFamily="34" charset="0"/>
                <a:cs typeface="Calibri" panose="020F0502020204030204" pitchFamily="34" charset="0"/>
              </a:rPr>
              <a:t> ở </a:t>
            </a:r>
            <a:r>
              <a:rPr lang="vi-VN" sz="3600" dirty="0" err="1">
                <a:latin typeface="Calibri" panose="020F0502020204030204" pitchFamily="34" charset="0"/>
                <a:cs typeface="Calibri" panose="020F0502020204030204" pitchFamily="34" charset="0"/>
              </a:rPr>
              <a:t>của</a:t>
            </a:r>
            <a:r>
              <a:rPr lang="vi-VN" sz="3600" dirty="0">
                <a:latin typeface="Calibri" panose="020F0502020204030204" pitchFamily="34" charset="0"/>
                <a:cs typeface="Calibri" panose="020F0502020204030204" pitchFamily="34" charset="0"/>
              </a:rPr>
              <a:t> </a:t>
            </a:r>
            <a:r>
              <a:rPr lang="vi-VN" sz="3600" dirty="0" err="1">
                <a:latin typeface="Calibri" panose="020F0502020204030204" pitchFamily="34" charset="0"/>
                <a:cs typeface="Calibri" panose="020F0502020204030204" pitchFamily="34" charset="0"/>
              </a:rPr>
              <a:t>mình</a:t>
            </a:r>
            <a:r>
              <a:rPr lang="vi-VN"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sp>
        <p:nvSpPr>
          <p:cNvPr id="24" name="Speech Bubble: Rectangle with Corners Rounded 23">
            <a:extLst>
              <a:ext uri="{FF2B5EF4-FFF2-40B4-BE49-F238E27FC236}">
                <a16:creationId xmlns:a16="http://schemas.microsoft.com/office/drawing/2014/main" id="{586D21B9-D87B-5A50-8791-E9D19A439F8A}"/>
              </a:ext>
            </a:extLst>
          </p:cNvPr>
          <p:cNvSpPr/>
          <p:nvPr/>
        </p:nvSpPr>
        <p:spPr>
          <a:xfrm>
            <a:off x="8763000" y="1400419"/>
            <a:ext cx="1972881" cy="673619"/>
          </a:xfrm>
          <a:prstGeom prst="wedgeRoundRectCallout">
            <a:avLst>
              <a:gd name="adj1" fmla="val -40231"/>
              <a:gd name="adj2" fmla="val -81736"/>
              <a:gd name="adj3" fmla="val 16667"/>
            </a:avLst>
          </a:prstGeom>
          <a:solidFill>
            <a:schemeClr val="accent4">
              <a:lumMod val="40000"/>
              <a:lumOff val="60000"/>
            </a:schemeClr>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alibri" panose="020F0502020204030204" pitchFamily="34" charset="0"/>
                <a:cs typeface="Calibri" panose="020F0502020204030204" pitchFamily="34" charset="0"/>
              </a:rPr>
              <a:t>Lợi ích: </a:t>
            </a:r>
            <a:endParaRPr lang="en-US" sz="3600" b="1" dirty="0">
              <a:solidFill>
                <a:schemeClr val="tx1"/>
              </a:solidFill>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6EA768BB-ABD6-C1B9-CEF3-D9B9B1FF023B}"/>
              </a:ext>
            </a:extLst>
          </p:cNvPr>
          <p:cNvGrpSpPr/>
          <p:nvPr/>
        </p:nvGrpSpPr>
        <p:grpSpPr>
          <a:xfrm>
            <a:off x="6914475" y="4575594"/>
            <a:ext cx="5275107" cy="1882224"/>
            <a:chOff x="9433049" y="4306504"/>
            <a:chExt cx="6782916" cy="1731729"/>
          </a:xfrm>
        </p:grpSpPr>
        <p:sp>
          <p:nvSpPr>
            <p:cNvPr id="27" name="Rectangle: Rounded Corners 26">
              <a:extLst>
                <a:ext uri="{FF2B5EF4-FFF2-40B4-BE49-F238E27FC236}">
                  <a16:creationId xmlns:a16="http://schemas.microsoft.com/office/drawing/2014/main" id="{1208BC7D-1A01-174B-08F5-F8A385CE174D}"/>
                </a:ext>
              </a:extLst>
            </p:cNvPr>
            <p:cNvSpPr/>
            <p:nvPr/>
          </p:nvSpPr>
          <p:spPr>
            <a:xfrm>
              <a:off x="9691451" y="4306504"/>
              <a:ext cx="6524514" cy="173172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9" name="Picture 28" descr="Icon&#10;&#10;Description automatically generated">
              <a:extLst>
                <a:ext uri="{FF2B5EF4-FFF2-40B4-BE49-F238E27FC236}">
                  <a16:creationId xmlns:a16="http://schemas.microsoft.com/office/drawing/2014/main" id="{5D12CFA7-7AE7-05C4-4843-46D0027D01C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433049" y="4421969"/>
              <a:ext cx="1905036" cy="1231394"/>
            </a:xfrm>
            <a:prstGeom prst="rect">
              <a:avLst/>
            </a:prstGeom>
          </p:spPr>
        </p:pic>
      </p:grpSp>
      <p:grpSp>
        <p:nvGrpSpPr>
          <p:cNvPr id="31" name="Group 30">
            <a:extLst>
              <a:ext uri="{FF2B5EF4-FFF2-40B4-BE49-F238E27FC236}">
                <a16:creationId xmlns:a16="http://schemas.microsoft.com/office/drawing/2014/main" id="{93240D4E-3F50-086C-8BCB-5939BEC46157}"/>
              </a:ext>
            </a:extLst>
          </p:cNvPr>
          <p:cNvGrpSpPr/>
          <p:nvPr/>
        </p:nvGrpSpPr>
        <p:grpSpPr>
          <a:xfrm>
            <a:off x="6873663" y="2176910"/>
            <a:ext cx="5310803" cy="2123096"/>
            <a:chOff x="6731896" y="1628336"/>
            <a:chExt cx="5310803" cy="1373308"/>
          </a:xfrm>
        </p:grpSpPr>
        <p:sp>
          <p:nvSpPr>
            <p:cNvPr id="32" name="Rectangle: Rounded Corners 31">
              <a:extLst>
                <a:ext uri="{FF2B5EF4-FFF2-40B4-BE49-F238E27FC236}">
                  <a16:creationId xmlns:a16="http://schemas.microsoft.com/office/drawing/2014/main" id="{7F614929-8E7F-3D65-7C7D-16DE3DE3DF41}"/>
                </a:ext>
              </a:extLst>
            </p:cNvPr>
            <p:cNvSpPr/>
            <p:nvPr/>
          </p:nvSpPr>
          <p:spPr>
            <a:xfrm>
              <a:off x="6767504" y="1628336"/>
              <a:ext cx="5275195"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3" name="Picture 32" descr="Icon&#10;&#10;Description automatically generated">
              <a:extLst>
                <a:ext uri="{FF2B5EF4-FFF2-40B4-BE49-F238E27FC236}">
                  <a16:creationId xmlns:a16="http://schemas.microsoft.com/office/drawing/2014/main" id="{522A50B5-8237-21E9-CA96-23CDFAB6AB5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731896" y="1824903"/>
              <a:ext cx="1411094" cy="816413"/>
            </a:xfrm>
            <a:prstGeom prst="rect">
              <a:avLst/>
            </a:prstGeom>
          </p:spPr>
        </p:pic>
      </p:grpSp>
      <p:sp>
        <p:nvSpPr>
          <p:cNvPr id="37" name="TextBox 36">
            <a:extLst>
              <a:ext uri="{FF2B5EF4-FFF2-40B4-BE49-F238E27FC236}">
                <a16:creationId xmlns:a16="http://schemas.microsoft.com/office/drawing/2014/main" id="{FFE5A10C-CF4E-2C77-4D4D-0B3A9A9B9CEB}"/>
              </a:ext>
            </a:extLst>
          </p:cNvPr>
          <p:cNvSpPr txBox="1"/>
          <p:nvPr/>
        </p:nvSpPr>
        <p:spPr>
          <a:xfrm>
            <a:off x="8258599" y="2496385"/>
            <a:ext cx="3810000" cy="1569660"/>
          </a:xfrm>
          <a:prstGeom prst="rect">
            <a:avLst/>
          </a:prstGeom>
          <a:noFill/>
        </p:spPr>
        <p:txBody>
          <a:bodyPr wrap="square">
            <a:spAutoFit/>
          </a:bodyPr>
          <a:lstStyle/>
          <a:p>
            <a:pPr algn="just"/>
            <a:r>
              <a:rPr lang="vi-VN" sz="3200" dirty="0">
                <a:latin typeface="Calibri" panose="020F0502020204030204" pitchFamily="34" charset="0"/>
                <a:cs typeface="Calibri" panose="020F0502020204030204" pitchFamily="34" charset="0"/>
              </a:rPr>
              <a:t>Giữ cho khu vực xung quanh nhà ở luôn sạch sẽ, thoáng mát.</a:t>
            </a:r>
          </a:p>
        </p:txBody>
      </p:sp>
      <p:sp>
        <p:nvSpPr>
          <p:cNvPr id="49" name="TextBox 48">
            <a:extLst>
              <a:ext uri="{FF2B5EF4-FFF2-40B4-BE49-F238E27FC236}">
                <a16:creationId xmlns:a16="http://schemas.microsoft.com/office/drawing/2014/main" id="{E5DB5A9E-23E9-A424-0B9D-FC491A057809}"/>
              </a:ext>
            </a:extLst>
          </p:cNvPr>
          <p:cNvSpPr txBox="1"/>
          <p:nvPr/>
        </p:nvSpPr>
        <p:spPr>
          <a:xfrm>
            <a:off x="8342126" y="4731876"/>
            <a:ext cx="3722936" cy="1569660"/>
          </a:xfrm>
          <a:prstGeom prst="rect">
            <a:avLst/>
          </a:prstGeom>
          <a:noFill/>
        </p:spPr>
        <p:txBody>
          <a:bodyPr wrap="square">
            <a:spAutoFit/>
          </a:bodyPr>
          <a:lstStyle/>
          <a:p>
            <a:pPr algn="just"/>
            <a:r>
              <a:rPr lang="vi-VN" sz="3200" dirty="0">
                <a:latin typeface="Calibri" panose="020F0502020204030204" pitchFamily="34" charset="0"/>
                <a:cs typeface="Calibri" panose="020F0502020204030204" pitchFamily="34" charset="0"/>
              </a:rPr>
              <a:t>Ngăn </a:t>
            </a:r>
            <a:r>
              <a:rPr lang="vi-VN" sz="3200" dirty="0" err="1">
                <a:latin typeface="Calibri" panose="020F0502020204030204" pitchFamily="34" charset="0"/>
                <a:cs typeface="Calibri" panose="020F0502020204030204" pitchFamily="34" charset="0"/>
              </a:rPr>
              <a:t>chặn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các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mầm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bệnh</a:t>
            </a:r>
            <a:r>
              <a:rPr lang="vi-VN" sz="3200" dirty="0">
                <a:latin typeface="Calibri" panose="020F0502020204030204" pitchFamily="34" charset="0"/>
                <a:cs typeface="Calibri" panose="020F0502020204030204" pitchFamily="34" charset="0"/>
              </a:rPr>
              <a:t> gây </a:t>
            </a:r>
            <a:r>
              <a:rPr lang="vi-VN" sz="3200" dirty="0" err="1">
                <a:latin typeface="Calibri" panose="020F0502020204030204" pitchFamily="34" charset="0"/>
                <a:cs typeface="Calibri" panose="020F0502020204030204" pitchFamily="34" charset="0"/>
              </a:rPr>
              <a:t>hại</a:t>
            </a:r>
            <a:r>
              <a:rPr lang="vi-VN" sz="3200" dirty="0">
                <a:latin typeface="Calibri" panose="020F0502020204030204" pitchFamily="34" charset="0"/>
                <a:cs typeface="Calibri" panose="020F0502020204030204" pitchFamily="34" charset="0"/>
              </a:rPr>
              <a:t> cho </a:t>
            </a:r>
            <a:r>
              <a:rPr lang="vi-VN" sz="3200" dirty="0" err="1">
                <a:latin typeface="Calibri" panose="020F0502020204030204" pitchFamily="34" charset="0"/>
                <a:cs typeface="Calibri" panose="020F0502020204030204" pitchFamily="34" charset="0"/>
              </a:rPr>
              <a:t>sức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khỏe</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của</a:t>
            </a:r>
            <a:r>
              <a:rPr lang="vi-VN" sz="3200" dirty="0">
                <a:latin typeface="Calibri" panose="020F0502020204030204" pitchFamily="34" charset="0"/>
                <a:cs typeface="Calibri" panose="020F0502020204030204" pitchFamily="34" charset="0"/>
              </a:rPr>
              <a:t> con </a:t>
            </a:r>
            <a:r>
              <a:rPr lang="vi-VN" sz="3200" dirty="0" err="1">
                <a:latin typeface="Calibri" panose="020F0502020204030204" pitchFamily="34" charset="0"/>
                <a:cs typeface="Calibri" panose="020F0502020204030204" pitchFamily="34" charset="0"/>
              </a:rPr>
              <a:t>người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78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fltVal val="0"/>
                                          </p:val>
                                        </p:tav>
                                        <p:tav tm="100000">
                                          <p:val>
                                            <p:strVal val="#ppt_w"/>
                                          </p:val>
                                        </p:tav>
                                      </p:tavLst>
                                    </p:anim>
                                    <p:anim calcmode="lin" valueType="num">
                                      <p:cBhvr>
                                        <p:cTn id="22" dur="500" fill="hold"/>
                                        <p:tgtEl>
                                          <p:spTgt spid="47"/>
                                        </p:tgtEl>
                                        <p:attrNameLst>
                                          <p:attrName>ppt_h</p:attrName>
                                        </p:attrNameLst>
                                      </p:cBhvr>
                                      <p:tavLst>
                                        <p:tav tm="0">
                                          <p:val>
                                            <p:fltVal val="0"/>
                                          </p:val>
                                        </p:tav>
                                        <p:tav tm="100000">
                                          <p:val>
                                            <p:strVal val="#ppt_h"/>
                                          </p:val>
                                        </p:tav>
                                      </p:tavLst>
                                    </p:anim>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4" grpId="0" animBg="1"/>
      <p:bldP spid="37"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1" name="图片 10">
            <a:extLst>
              <a:ext uri="{FF2B5EF4-FFF2-40B4-BE49-F238E27FC236}">
                <a16:creationId xmlns:a16="http://schemas.microsoft.com/office/drawing/2014/main" id="{B72EE05C-846D-43FA-B8AF-F42C030D7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49" y="673616"/>
            <a:ext cx="3390900" cy="6212664"/>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44" y="4319059"/>
            <a:ext cx="1418112" cy="2597781"/>
          </a:xfrm>
          <a:prstGeom prst="rect">
            <a:avLst/>
          </a:prstGeom>
        </p:spPr>
      </p:pic>
      <p:pic>
        <p:nvPicPr>
          <p:cNvPr id="25" name="图片 24">
            <a:extLst>
              <a:ext uri="{FF2B5EF4-FFF2-40B4-BE49-F238E27FC236}">
                <a16:creationId xmlns:a16="http://schemas.microsoft.com/office/drawing/2014/main" id="{0E73D0C9-98B9-4097-BC70-36FB1F1762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261938" y="340369"/>
            <a:ext cx="828675" cy="962025"/>
          </a:xfrm>
          <a:prstGeom prst="rect">
            <a:avLst/>
          </a:prstGeom>
        </p:spPr>
      </p:pic>
      <p:grpSp>
        <p:nvGrpSpPr>
          <p:cNvPr id="6" name="Group 5">
            <a:extLst>
              <a:ext uri="{FF2B5EF4-FFF2-40B4-BE49-F238E27FC236}">
                <a16:creationId xmlns:a16="http://schemas.microsoft.com/office/drawing/2014/main" id="{BA10A7E4-CAB1-4B81-9185-435AE5C24B8A}"/>
              </a:ext>
            </a:extLst>
          </p:cNvPr>
          <p:cNvGrpSpPr/>
          <p:nvPr/>
        </p:nvGrpSpPr>
        <p:grpSpPr>
          <a:xfrm>
            <a:off x="-7924800" y="-594159"/>
            <a:ext cx="9587059" cy="7111790"/>
            <a:chOff x="847340" y="-610877"/>
            <a:chExt cx="9587059" cy="7111790"/>
          </a:xfrm>
        </p:grpSpPr>
        <p:pic>
          <p:nvPicPr>
            <p:cNvPr id="9" name="图片 8">
              <a:extLst>
                <a:ext uri="{FF2B5EF4-FFF2-40B4-BE49-F238E27FC236}">
                  <a16:creationId xmlns:a16="http://schemas.microsoft.com/office/drawing/2014/main" id="{AF3EF393-2A69-4C09-85DF-ADC1DA34B6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156406" y="-610877"/>
              <a:ext cx="6277993" cy="7111790"/>
            </a:xfrm>
            <a:prstGeom prst="rect">
              <a:avLst/>
            </a:prstGeom>
          </p:spPr>
        </p:pic>
        <p:sp>
          <p:nvSpPr>
            <p:cNvPr id="2" name="TextBox 1">
              <a:extLst>
                <a:ext uri="{FF2B5EF4-FFF2-40B4-BE49-F238E27FC236}">
                  <a16:creationId xmlns:a16="http://schemas.microsoft.com/office/drawing/2014/main" id="{CAFAAE1E-BF04-4427-B88F-9C82AFCBFE63}"/>
                </a:ext>
              </a:extLst>
            </p:cNvPr>
            <p:cNvSpPr txBox="1"/>
            <p:nvPr/>
          </p:nvSpPr>
          <p:spPr>
            <a:xfrm>
              <a:off x="1127722" y="1285885"/>
              <a:ext cx="5780701" cy="1446550"/>
            </a:xfrm>
            <a:prstGeom prst="rect">
              <a:avLst/>
            </a:prstGeom>
            <a:noFill/>
          </p:spPr>
          <p:txBody>
            <a:bodyPr wrap="square" rtlCol="0">
              <a:spAutoFit/>
            </a:bodyPr>
            <a:lstStyle/>
            <a:p>
              <a:r>
                <a:rPr lang="en-US" sz="8800" dirty="0">
                  <a:latin typeface="#9Slide07 SVNDessert Menu Scrip" panose="00000500000000000000" pitchFamily="2" charset="0"/>
                </a:rPr>
                <a:t>Khởi động</a:t>
              </a:r>
            </a:p>
          </p:txBody>
        </p:sp>
        <p:sp>
          <p:nvSpPr>
            <p:cNvPr id="3" name="Rectangle: Rounded Corners 2">
              <a:extLst>
                <a:ext uri="{FF2B5EF4-FFF2-40B4-BE49-F238E27FC236}">
                  <a16:creationId xmlns:a16="http://schemas.microsoft.com/office/drawing/2014/main" id="{B3C66ECE-EE8F-42AE-AEE9-E50083F73B35}"/>
                </a:ext>
              </a:extLst>
            </p:cNvPr>
            <p:cNvSpPr/>
            <p:nvPr/>
          </p:nvSpPr>
          <p:spPr>
            <a:xfrm>
              <a:off x="847340" y="973882"/>
              <a:ext cx="6289185" cy="1934538"/>
            </a:xfrm>
            <a:custGeom>
              <a:avLst/>
              <a:gdLst>
                <a:gd name="connsiteX0" fmla="*/ 0 w 6289185"/>
                <a:gd name="connsiteY0" fmla="*/ 322429 h 1934538"/>
                <a:gd name="connsiteX1" fmla="*/ 322429 w 6289185"/>
                <a:gd name="connsiteY1" fmla="*/ 0 h 1934538"/>
                <a:gd name="connsiteX2" fmla="*/ 5966756 w 6289185"/>
                <a:gd name="connsiteY2" fmla="*/ 0 h 1934538"/>
                <a:gd name="connsiteX3" fmla="*/ 6289185 w 6289185"/>
                <a:gd name="connsiteY3" fmla="*/ 322429 h 1934538"/>
                <a:gd name="connsiteX4" fmla="*/ 6289185 w 6289185"/>
                <a:gd name="connsiteY4" fmla="*/ 1612109 h 1934538"/>
                <a:gd name="connsiteX5" fmla="*/ 5966756 w 6289185"/>
                <a:gd name="connsiteY5" fmla="*/ 1934538 h 1934538"/>
                <a:gd name="connsiteX6" fmla="*/ 322429 w 6289185"/>
                <a:gd name="connsiteY6" fmla="*/ 1934538 h 1934538"/>
                <a:gd name="connsiteX7" fmla="*/ 0 w 6289185"/>
                <a:gd name="connsiteY7" fmla="*/ 1612109 h 1934538"/>
                <a:gd name="connsiteX8" fmla="*/ 0 w 6289185"/>
                <a:gd name="connsiteY8" fmla="*/ 322429 h 19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9185" h="1934538" extrusionOk="0">
                  <a:moveTo>
                    <a:pt x="0" y="322429"/>
                  </a:moveTo>
                  <a:cubicBezTo>
                    <a:pt x="6879" y="118764"/>
                    <a:pt x="150754" y="-5720"/>
                    <a:pt x="322429" y="0"/>
                  </a:cubicBezTo>
                  <a:cubicBezTo>
                    <a:pt x="2271456" y="-141492"/>
                    <a:pt x="4595477" y="82077"/>
                    <a:pt x="5966756" y="0"/>
                  </a:cubicBezTo>
                  <a:cubicBezTo>
                    <a:pt x="6150455" y="14942"/>
                    <a:pt x="6298021" y="141682"/>
                    <a:pt x="6289185" y="322429"/>
                  </a:cubicBezTo>
                  <a:cubicBezTo>
                    <a:pt x="6374948" y="624245"/>
                    <a:pt x="6363439" y="1062623"/>
                    <a:pt x="6289185" y="1612109"/>
                  </a:cubicBezTo>
                  <a:cubicBezTo>
                    <a:pt x="6287219" y="1780527"/>
                    <a:pt x="6129841" y="1934212"/>
                    <a:pt x="5966756" y="1934538"/>
                  </a:cubicBezTo>
                  <a:cubicBezTo>
                    <a:pt x="4621729" y="2068437"/>
                    <a:pt x="1846595" y="2079132"/>
                    <a:pt x="322429" y="1934538"/>
                  </a:cubicBezTo>
                  <a:cubicBezTo>
                    <a:pt x="170904" y="1923432"/>
                    <a:pt x="31442" y="1786184"/>
                    <a:pt x="0" y="1612109"/>
                  </a:cubicBezTo>
                  <a:cubicBezTo>
                    <a:pt x="-48830" y="1327706"/>
                    <a:pt x="9146" y="516001"/>
                    <a:pt x="0" y="322429"/>
                  </a:cubicBezTo>
                  <a:close/>
                </a:path>
              </a:pathLst>
            </a:custGeom>
            <a:noFill/>
            <a:ln w="57150">
              <a:extLst>
                <a:ext uri="{C807C97D-BFC1-408E-A445-0C87EB9F89A2}">
                  <ask:lineSketchStyleProps xmlns:ask="http://schemas.microsoft.com/office/drawing/2018/sketchyshapes" xmlns="" sd="89561431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82120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63" presetClass="path" presetSubtype="0" accel="50000" decel="50000" fill="hold" nodeType="afterEffect">
                                  <p:stCondLst>
                                    <p:cond delay="0"/>
                                  </p:stCondLst>
                                  <p:childTnLst>
                                    <p:animMotion origin="layout" path="M 8.33333E-7 -4.44444E-6 L 0.91927 0.00533 " pathEditMode="relative" rAng="0" ptsTypes="AA">
                                      <p:cBhvr>
                                        <p:cTn id="23" dur="2000" fill="hold"/>
                                        <p:tgtEl>
                                          <p:spTgt spid="6"/>
                                        </p:tgtEl>
                                        <p:attrNameLst>
                                          <p:attrName>ppt_x</p:attrName>
                                          <p:attrName>ppt_y</p:attrName>
                                        </p:attrNameLst>
                                      </p:cBhvr>
                                      <p:rCtr x="45964"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25" name="图片 24">
            <a:extLst>
              <a:ext uri="{FF2B5EF4-FFF2-40B4-BE49-F238E27FC236}">
                <a16:creationId xmlns:a16="http://schemas.microsoft.com/office/drawing/2014/main" id="{0E73D0C9-98B9-4097-BC70-36FB1F1762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 y="51636"/>
            <a:ext cx="828675" cy="962025"/>
          </a:xfrm>
          <a:prstGeom prst="rect">
            <a:avLst/>
          </a:prstGeom>
        </p:spPr>
      </p:pic>
      <p:pic>
        <p:nvPicPr>
          <p:cNvPr id="21" name="Picture 20" descr="Icon&#10;&#10;Description automatically generated">
            <a:extLst>
              <a:ext uri="{FF2B5EF4-FFF2-40B4-BE49-F238E27FC236}">
                <a16:creationId xmlns:a16="http://schemas.microsoft.com/office/drawing/2014/main" id="{F042F6C1-3D18-D2D2-FDC1-D03F6970A9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1911" y="-2311215"/>
            <a:ext cx="6355633" cy="4847913"/>
          </a:xfrm>
          <a:prstGeom prst="rect">
            <a:avLst/>
          </a:prstGeom>
        </p:spPr>
      </p:pic>
      <p:sp>
        <p:nvSpPr>
          <p:cNvPr id="22" name="TextBox 21">
            <a:extLst>
              <a:ext uri="{FF2B5EF4-FFF2-40B4-BE49-F238E27FC236}">
                <a16:creationId xmlns:a16="http://schemas.microsoft.com/office/drawing/2014/main" id="{40C8C4A7-1511-67B1-4720-5C0DF6B30357}"/>
              </a:ext>
            </a:extLst>
          </p:cNvPr>
          <p:cNvSpPr txBox="1"/>
          <p:nvPr/>
        </p:nvSpPr>
        <p:spPr>
          <a:xfrm>
            <a:off x="4423266" y="198653"/>
            <a:ext cx="3345468" cy="923330"/>
          </a:xfrm>
          <a:prstGeom prst="rect">
            <a:avLst/>
          </a:prstGeom>
          <a:noFill/>
          <a:ln>
            <a:noFill/>
          </a:ln>
        </p:spPr>
        <p:txBody>
          <a:bodyPr wrap="none" lIns="0" tIns="0" rIns="0" bIns="0" rtlCol="0">
            <a:spAutoFit/>
          </a:bodyPr>
          <a:lstStyle/>
          <a:p>
            <a:pPr algn="ctr"/>
            <a:r>
              <a:rPr lang="en-US" sz="6000" dirty="0" err="1">
                <a:ln w="25400">
                  <a:noFill/>
                </a:ln>
                <a:solidFill>
                  <a:srgbClr val="EE6D2E"/>
                </a:solidFill>
                <a:latin typeface="iCiel Crocante" panose="02000000000000000000" pitchFamily="50" charset="0"/>
              </a:rPr>
              <a:t>Kết</a:t>
            </a:r>
            <a:r>
              <a:rPr lang="en-US" sz="6000" dirty="0">
                <a:ln w="25400">
                  <a:noFill/>
                </a:ln>
                <a:solidFill>
                  <a:srgbClr val="EE6D2E"/>
                </a:solidFill>
                <a:latin typeface="iCiel Crocante" panose="02000000000000000000" pitchFamily="50" charset="0"/>
              </a:rPr>
              <a:t> </a:t>
            </a:r>
            <a:r>
              <a:rPr lang="en-US" sz="6000" dirty="0" err="1">
                <a:ln w="25400">
                  <a:noFill/>
                </a:ln>
                <a:solidFill>
                  <a:srgbClr val="EE6D2E"/>
                </a:solidFill>
                <a:latin typeface="iCiel Crocante" panose="02000000000000000000" pitchFamily="50" charset="0"/>
              </a:rPr>
              <a:t>luận</a:t>
            </a:r>
            <a:endParaRPr lang="en-US" sz="6000" dirty="0">
              <a:ln w="25400">
                <a:noFill/>
              </a:ln>
              <a:solidFill>
                <a:srgbClr val="EE6D2E"/>
              </a:solidFill>
              <a:latin typeface="iCiel Crocante" panose="02000000000000000000" pitchFamily="50" charset="0"/>
            </a:endParaRPr>
          </a:p>
        </p:txBody>
      </p:sp>
      <p:pic>
        <p:nvPicPr>
          <p:cNvPr id="12" name="Picture 11">
            <a:extLst>
              <a:ext uri="{FF2B5EF4-FFF2-40B4-BE49-F238E27FC236}">
                <a16:creationId xmlns:a16="http://schemas.microsoft.com/office/drawing/2014/main" id="{B5102E08-DD6D-43CC-9435-D508ACE679F9}"/>
              </a:ext>
            </a:extLst>
          </p:cNvPr>
          <p:cNvPicPr>
            <a:picLocks noChangeAspect="1"/>
          </p:cNvPicPr>
          <p:nvPr/>
        </p:nvPicPr>
        <p:blipFill rotWithShape="1">
          <a:blip r:embed="rId9">
            <a:extLst>
              <a:ext uri="{28A0092B-C50C-407E-A947-70E740481C1C}">
                <a14:useLocalDpi xmlns:a14="http://schemas.microsoft.com/office/drawing/2010/main" val="0"/>
              </a:ext>
            </a:extLst>
          </a:blip>
          <a:srcRect l="6841" t="29684" r="6725" b="32501"/>
          <a:stretch/>
        </p:blipFill>
        <p:spPr>
          <a:xfrm>
            <a:off x="709872" y="754525"/>
            <a:ext cx="10744200" cy="4960475"/>
          </a:xfrm>
          <a:prstGeom prst="rect">
            <a:avLst/>
          </a:prstGeom>
        </p:spPr>
      </p:pic>
      <p:sp>
        <p:nvSpPr>
          <p:cNvPr id="23" name="TextBox 22">
            <a:extLst>
              <a:ext uri="{FF2B5EF4-FFF2-40B4-BE49-F238E27FC236}">
                <a16:creationId xmlns:a16="http://schemas.microsoft.com/office/drawing/2014/main" id="{D4085A45-C2A3-9D2B-B056-3CA82A5D165F}"/>
              </a:ext>
            </a:extLst>
          </p:cNvPr>
          <p:cNvSpPr txBox="1"/>
          <p:nvPr/>
        </p:nvSpPr>
        <p:spPr>
          <a:xfrm>
            <a:off x="1887208" y="2699587"/>
            <a:ext cx="8839200" cy="1661993"/>
          </a:xfrm>
          <a:prstGeom prst="rect">
            <a:avLst/>
          </a:prstGeom>
          <a:noFill/>
        </p:spPr>
        <p:txBody>
          <a:bodyPr wrap="square" lIns="0" tIns="0" rIns="0" bIns="0" rtlCol="0">
            <a:spAutoFit/>
          </a:bodyPr>
          <a:lstStyle/>
          <a:p>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Mọi</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người</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dân</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trong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khu</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phố</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cần</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chung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tay</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thực</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hiện</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những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việc</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làm</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giúp</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giữ</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vệ</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sinh</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nơi</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mình</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đang</a:t>
            </a:r>
            <a:r>
              <a:rPr lang="en-US" sz="3600" b="1" dirty="0">
                <a:solidFill>
                  <a:schemeClr val="accent6">
                    <a:lumMod val="75000"/>
                  </a:schemeClr>
                </a:solidFill>
                <a:latin typeface="Calibri" panose="020F0502020204030204" pitchFamily="34" charset="0"/>
                <a:cs typeface="Calibri" panose="020F0502020204030204" pitchFamily="34" charset="0"/>
              </a:rPr>
              <a:t> </a:t>
            </a:r>
            <a:r>
              <a:rPr lang="en-US" sz="3600" b="1" dirty="0" err="1">
                <a:solidFill>
                  <a:schemeClr val="accent6">
                    <a:lumMod val="75000"/>
                  </a:schemeClr>
                </a:solidFill>
                <a:latin typeface="Calibri" panose="020F0502020204030204" pitchFamily="34" charset="0"/>
                <a:cs typeface="Calibri" panose="020F0502020204030204" pitchFamily="34" charset="0"/>
              </a:rPr>
              <a:t>sống</a:t>
            </a:r>
            <a:r>
              <a:rPr lang="en-US" sz="3600" b="1" dirty="0">
                <a:solidFill>
                  <a:schemeClr val="accent6">
                    <a:lumMod val="75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53759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F2B4ED1-2049-4386-BF40-E6232C98C29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a:extLst>
              <a:ext uri="{FF2B5EF4-FFF2-40B4-BE49-F238E27FC236}">
                <a16:creationId xmlns:a16="http://schemas.microsoft.com/office/drawing/2014/main" id="{E93A3644-A51A-4B39-B056-448467884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100" y="2955410"/>
            <a:ext cx="2108200" cy="347547"/>
          </a:xfrm>
          <a:prstGeom prst="rect">
            <a:avLst/>
          </a:prstGeom>
        </p:spPr>
      </p:pic>
      <p:pic>
        <p:nvPicPr>
          <p:cNvPr id="22" name="图片 21">
            <a:extLst>
              <a:ext uri="{FF2B5EF4-FFF2-40B4-BE49-F238E27FC236}">
                <a16:creationId xmlns:a16="http://schemas.microsoft.com/office/drawing/2014/main" id="{609278E5-B16E-45BE-B55A-FC45AC6C7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24" name="图片 23">
            <a:extLst>
              <a:ext uri="{FF2B5EF4-FFF2-40B4-BE49-F238E27FC236}">
                <a16:creationId xmlns:a16="http://schemas.microsoft.com/office/drawing/2014/main" id="{F8DDFBF9-7689-4EC8-A430-51A20AC15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11" name="图片 10">
            <a:extLst>
              <a:ext uri="{FF2B5EF4-FFF2-40B4-BE49-F238E27FC236}">
                <a16:creationId xmlns:a16="http://schemas.microsoft.com/office/drawing/2014/main" id="{31B1D3C7-2BDC-422D-A69B-7B3C7BF32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63037" y="0"/>
            <a:ext cx="3128963" cy="2781300"/>
          </a:xfrm>
          <a:prstGeom prst="rect">
            <a:avLst/>
          </a:prstGeom>
        </p:spPr>
      </p:pic>
      <p:pic>
        <p:nvPicPr>
          <p:cNvPr id="13" name="图片 12">
            <a:extLst>
              <a:ext uri="{FF2B5EF4-FFF2-40B4-BE49-F238E27FC236}">
                <a16:creationId xmlns:a16="http://schemas.microsoft.com/office/drawing/2014/main" id="{B1A84B4D-4A2A-4117-B3F4-71FF31586E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5" name="图片 14">
            <a:extLst>
              <a:ext uri="{FF2B5EF4-FFF2-40B4-BE49-F238E27FC236}">
                <a16:creationId xmlns:a16="http://schemas.microsoft.com/office/drawing/2014/main" id="{AB048B1B-F64F-4E1F-9A96-4B9D667BA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8197" y="4515959"/>
            <a:ext cx="3432501" cy="2144950"/>
          </a:xfrm>
          <a:prstGeom prst="rect">
            <a:avLst/>
          </a:prstGeom>
        </p:spPr>
      </p:pic>
      <p:pic>
        <p:nvPicPr>
          <p:cNvPr id="18" name="图片 17">
            <a:extLst>
              <a:ext uri="{FF2B5EF4-FFF2-40B4-BE49-F238E27FC236}">
                <a16:creationId xmlns:a16="http://schemas.microsoft.com/office/drawing/2014/main" id="{7E1E9A17-FAE9-4CE5-8672-C920EC035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4541" y="4486040"/>
            <a:ext cx="3432501" cy="2144950"/>
          </a:xfrm>
          <a:prstGeom prst="rect">
            <a:avLst/>
          </a:prstGeom>
        </p:spPr>
      </p:pic>
      <p:pic>
        <p:nvPicPr>
          <p:cNvPr id="29" name="图片 28">
            <a:extLst>
              <a:ext uri="{FF2B5EF4-FFF2-40B4-BE49-F238E27FC236}">
                <a16:creationId xmlns:a16="http://schemas.microsoft.com/office/drawing/2014/main" id="{57D4375A-F047-4F9A-9416-287A9F618D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839037">
            <a:off x="-529631" y="-797636"/>
            <a:ext cx="4245737" cy="594046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646DDE91-E7C7-430E-BF31-CE45DD85243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708852" y="2063616"/>
            <a:ext cx="3806785" cy="3806785"/>
          </a:xfrm>
          <a:prstGeom prst="rect">
            <a:avLst/>
          </a:prstGeom>
        </p:spPr>
      </p:pic>
      <p:pic>
        <p:nvPicPr>
          <p:cNvPr id="16" name="图片 18">
            <a:extLst>
              <a:ext uri="{FF2B5EF4-FFF2-40B4-BE49-F238E27FC236}">
                <a16:creationId xmlns:a16="http://schemas.microsoft.com/office/drawing/2014/main" id="{2EFF3812-C0F3-40A3-BE9D-7F6A9AEEA409}"/>
              </a:ext>
            </a:extLst>
          </p:cNvPr>
          <p:cNvPicPr>
            <a:picLocks noChangeAspect="1"/>
          </p:cNvPicPr>
          <p:nvPr/>
        </p:nvPicPr>
        <p:blipFill rotWithShape="1">
          <a:blip r:embed="rId11">
            <a:extLst>
              <a:ext uri="{28A0092B-C50C-407E-A947-70E740481C1C}">
                <a14:useLocalDpi xmlns:a14="http://schemas.microsoft.com/office/drawing/2010/main" val="0"/>
              </a:ext>
            </a:extLst>
          </a:blip>
          <a:srcRect l="47287" t="17223" r="16147" b="32401"/>
          <a:stretch/>
        </p:blipFill>
        <p:spPr>
          <a:xfrm>
            <a:off x="2286000" y="609600"/>
            <a:ext cx="8991600" cy="4419600"/>
          </a:xfrm>
          <a:prstGeom prst="rect">
            <a:avLst/>
          </a:prstGeom>
        </p:spPr>
      </p:pic>
      <p:sp>
        <p:nvSpPr>
          <p:cNvPr id="4" name="TextBox 3">
            <a:extLst>
              <a:ext uri="{FF2B5EF4-FFF2-40B4-BE49-F238E27FC236}">
                <a16:creationId xmlns:a16="http://schemas.microsoft.com/office/drawing/2014/main" id="{9B9208C1-9199-4765-9E91-751AE38F3A8D}"/>
              </a:ext>
            </a:extLst>
          </p:cNvPr>
          <p:cNvSpPr txBox="1"/>
          <p:nvPr/>
        </p:nvSpPr>
        <p:spPr>
          <a:xfrm>
            <a:off x="3491476" y="2474388"/>
            <a:ext cx="6929663" cy="1569660"/>
          </a:xfrm>
          <a:prstGeom prst="rect">
            <a:avLst/>
          </a:prstGeom>
          <a:noFill/>
        </p:spPr>
        <p:txBody>
          <a:bodyPr wrap="square" rtlCol="0">
            <a:spAutoFit/>
          </a:bodyPr>
          <a:lstStyle/>
          <a:p>
            <a:pPr algn="ctr"/>
            <a:r>
              <a:rPr lang="en-US" sz="4800" b="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Tìm hiểu thực trạng vệ sinh xung quanh nơi em ở</a:t>
            </a:r>
            <a:endPar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9B8E6706-1EF3-4E53-668F-8F7522357F6B}"/>
              </a:ext>
            </a:extLst>
          </p:cNvPr>
          <p:cNvSpPr/>
          <p:nvPr/>
        </p:nvSpPr>
        <p:spPr>
          <a:xfrm>
            <a:off x="4566552" y="1522043"/>
            <a:ext cx="4568396" cy="769441"/>
          </a:xfrm>
          <a:prstGeom prst="rect">
            <a:avLst/>
          </a:prstGeom>
        </p:spPr>
        <p:txBody>
          <a:bodyPr wrap="square">
            <a:spAutoFit/>
          </a:bodyPr>
          <a:lstStyle/>
          <a:p>
            <a:pPr algn="ctr"/>
            <a:r>
              <a:rPr lang="en-US" sz="4400" b="1" dirty="0" err="1">
                <a:solidFill>
                  <a:srgbClr val="00B050"/>
                </a:solidFill>
                <a:latin typeface="Calibri" panose="020F0502020204030204" pitchFamily="34" charset="0"/>
                <a:cs typeface="Calibri" panose="020F0502020204030204" pitchFamily="34" charset="0"/>
              </a:rPr>
              <a:t>Hoạt</a:t>
            </a:r>
            <a:r>
              <a:rPr lang="en-US" sz="4400" b="1" dirty="0">
                <a:solidFill>
                  <a:srgbClr val="00B050"/>
                </a:solidFill>
                <a:latin typeface="Calibri" panose="020F0502020204030204" pitchFamily="34" charset="0"/>
                <a:cs typeface="Calibri" panose="020F0502020204030204" pitchFamily="34" charset="0"/>
              </a:rPr>
              <a:t> </a:t>
            </a:r>
            <a:r>
              <a:rPr lang="en-US" sz="4400" b="1" err="1">
                <a:solidFill>
                  <a:srgbClr val="00B050"/>
                </a:solidFill>
                <a:latin typeface="Calibri" panose="020F0502020204030204" pitchFamily="34" charset="0"/>
                <a:cs typeface="Calibri" panose="020F0502020204030204" pitchFamily="34" charset="0"/>
              </a:rPr>
              <a:t>động</a:t>
            </a:r>
            <a:r>
              <a:rPr lang="en-US" sz="4400" b="1">
                <a:solidFill>
                  <a:srgbClr val="00B050"/>
                </a:solidFill>
                <a:latin typeface="Calibri" panose="020F0502020204030204" pitchFamily="34" charset="0"/>
                <a:cs typeface="Calibri" panose="020F0502020204030204" pitchFamily="34" charset="0"/>
              </a:rPr>
              <a:t> 3</a:t>
            </a:r>
            <a:endParaRPr lang="en-US" sz="4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0857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900" fill="hold"/>
                                        <p:tgtEl>
                                          <p:spTgt spid="3"/>
                                        </p:tgtEl>
                                        <p:attrNameLst>
                                          <p:attrName>ppt_x</p:attrName>
                                        </p:attrNameLst>
                                      </p:cBhvr>
                                      <p:tavLst>
                                        <p:tav tm="0">
                                          <p:val>
                                            <p:strVal val="0-#ppt_w/2"/>
                                          </p:val>
                                        </p:tav>
                                        <p:tav tm="100000">
                                          <p:val>
                                            <p:strVal val="#ppt_x"/>
                                          </p:val>
                                        </p:tav>
                                      </p:tavLst>
                                    </p:anim>
                                    <p:anim calcmode="lin" valueType="num">
                                      <p:cBhvr additive="base">
                                        <p:cTn id="12" dur="9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900" fill="hold"/>
                                        <p:tgtEl>
                                          <p:spTgt spid="15"/>
                                        </p:tgtEl>
                                        <p:attrNameLst>
                                          <p:attrName>ppt_x</p:attrName>
                                        </p:attrNameLst>
                                      </p:cBhvr>
                                      <p:tavLst>
                                        <p:tav tm="0">
                                          <p:val>
                                            <p:strVal val="#ppt_x"/>
                                          </p:val>
                                        </p:tav>
                                        <p:tav tm="100000">
                                          <p:val>
                                            <p:strVal val="#ppt_x"/>
                                          </p:val>
                                        </p:tav>
                                      </p:tavLst>
                                    </p:anim>
                                    <p:anim calcmode="lin" valueType="num">
                                      <p:cBhvr additive="base">
                                        <p:cTn id="16" dur="9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900" fill="hold"/>
                                        <p:tgtEl>
                                          <p:spTgt spid="18"/>
                                        </p:tgtEl>
                                        <p:attrNameLst>
                                          <p:attrName>ppt_x</p:attrName>
                                        </p:attrNameLst>
                                      </p:cBhvr>
                                      <p:tavLst>
                                        <p:tav tm="0">
                                          <p:val>
                                            <p:strVal val="#ppt_x"/>
                                          </p:val>
                                        </p:tav>
                                        <p:tav tm="100000">
                                          <p:val>
                                            <p:strVal val="#ppt_x"/>
                                          </p:val>
                                        </p:tav>
                                      </p:tavLst>
                                    </p:anim>
                                    <p:anim calcmode="lin" valueType="num">
                                      <p:cBhvr additive="base">
                                        <p:cTn id="20" dur="900" fill="hold"/>
                                        <p:tgtEl>
                                          <p:spTgt spid="1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3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
                                        <p:tgtEl>
                                          <p:spTgt spid="21"/>
                                        </p:tgtEl>
                                      </p:cBhvr>
                                    </p:animEffect>
                                    <p:anim calcmode="lin" valueType="num">
                                      <p:cBhvr>
                                        <p:cTn id="34" dur="200" fill="hold"/>
                                        <p:tgtEl>
                                          <p:spTgt spid="21"/>
                                        </p:tgtEl>
                                        <p:attrNameLst>
                                          <p:attrName>ppt_x</p:attrName>
                                        </p:attrNameLst>
                                      </p:cBhvr>
                                      <p:tavLst>
                                        <p:tav tm="0">
                                          <p:val>
                                            <p:strVal val="#ppt_x"/>
                                          </p:val>
                                        </p:tav>
                                        <p:tav tm="100000">
                                          <p:val>
                                            <p:strVal val="#ppt_x"/>
                                          </p:val>
                                        </p:tav>
                                      </p:tavLst>
                                    </p:anim>
                                    <p:anim calcmode="lin" valueType="num">
                                      <p:cBhvr>
                                        <p:cTn id="35" dur="2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917778"/>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graphicFrame>
        <p:nvGraphicFramePr>
          <p:cNvPr id="2" name="Table 2">
            <a:extLst>
              <a:ext uri="{FF2B5EF4-FFF2-40B4-BE49-F238E27FC236}">
                <a16:creationId xmlns:a16="http://schemas.microsoft.com/office/drawing/2014/main" id="{0850E7FF-032F-7796-85A1-7A8215AA657F}"/>
              </a:ext>
            </a:extLst>
          </p:cNvPr>
          <p:cNvGraphicFramePr>
            <a:graphicFrameLocks noGrp="1"/>
          </p:cNvGraphicFramePr>
          <p:nvPr>
            <p:extLst>
              <p:ext uri="{D42A27DB-BD31-4B8C-83A1-F6EECF244321}">
                <p14:modId xmlns:p14="http://schemas.microsoft.com/office/powerpoint/2010/main" val="4162975175"/>
              </p:ext>
            </p:extLst>
          </p:nvPr>
        </p:nvGraphicFramePr>
        <p:xfrm>
          <a:off x="444831" y="1835557"/>
          <a:ext cx="11582400" cy="2421012"/>
        </p:xfrm>
        <a:graphic>
          <a:graphicData uri="http://schemas.openxmlformats.org/drawingml/2006/table">
            <a:tbl>
              <a:tblPr firstRow="1" bandRow="1">
                <a:tableStyleId>{21E4AEA4-8DFA-4A89-87EB-49C32662AFE0}</a:tableStyleId>
              </a:tblPr>
              <a:tblGrid>
                <a:gridCol w="3860800">
                  <a:extLst>
                    <a:ext uri="{9D8B030D-6E8A-4147-A177-3AD203B41FA5}">
                      <a16:colId xmlns:a16="http://schemas.microsoft.com/office/drawing/2014/main" val="2191199905"/>
                    </a:ext>
                  </a:extLst>
                </a:gridCol>
                <a:gridCol w="3860800">
                  <a:extLst>
                    <a:ext uri="{9D8B030D-6E8A-4147-A177-3AD203B41FA5}">
                      <a16:colId xmlns:a16="http://schemas.microsoft.com/office/drawing/2014/main" val="3957562758"/>
                    </a:ext>
                  </a:extLst>
                </a:gridCol>
                <a:gridCol w="3860800">
                  <a:extLst>
                    <a:ext uri="{9D8B030D-6E8A-4147-A177-3AD203B41FA5}">
                      <a16:colId xmlns:a16="http://schemas.microsoft.com/office/drawing/2014/main" val="2218819272"/>
                    </a:ext>
                  </a:extLst>
                </a:gridCol>
              </a:tblGrid>
              <a:tr h="807004">
                <a:tc>
                  <a:txBody>
                    <a:bodyPr/>
                    <a:lstStyle/>
                    <a:p>
                      <a:pPr algn="ctr"/>
                      <a:r>
                        <a:rPr lang="en-US" sz="3600" b="1" dirty="0" err="1">
                          <a:solidFill>
                            <a:srgbClr val="0070C0"/>
                          </a:solidFill>
                          <a:latin typeface="Calibri" panose="020F0502020204030204" pitchFamily="34" charset="0"/>
                          <a:cs typeface="Calibri" panose="020F0502020204030204" pitchFamily="34" charset="0"/>
                        </a:rPr>
                        <a:t>Khu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vực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sát</a:t>
                      </a:r>
                      <a:endParaRPr lang="en-US" sz="3600" b="1" dirty="0">
                        <a:solidFill>
                          <a:srgbClr val="0070C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0FE"/>
                    </a:solidFill>
                  </a:tcPr>
                </a:tc>
                <a:tc>
                  <a:txBody>
                    <a:bodyPr/>
                    <a:lstStyle/>
                    <a:p>
                      <a:pPr algn="ctr"/>
                      <a:r>
                        <a:rPr lang="en-US" sz="3600" b="1" dirty="0" err="1">
                          <a:solidFill>
                            <a:srgbClr val="0070C0"/>
                          </a:solidFill>
                          <a:latin typeface="Calibri" panose="020F0502020204030204" pitchFamily="34" charset="0"/>
                          <a:cs typeface="Calibri" panose="020F0502020204030204" pitchFamily="34" charset="0"/>
                        </a:rPr>
                        <a:t>Thực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trạng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vệ</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sinh</a:t>
                      </a:r>
                      <a:endParaRPr lang="en-US" sz="3600" b="1" dirty="0">
                        <a:solidFill>
                          <a:srgbClr val="0070C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0FE"/>
                    </a:solidFill>
                  </a:tcPr>
                </a:tc>
                <a:tc>
                  <a:txBody>
                    <a:bodyPr/>
                    <a:lstStyle/>
                    <a:p>
                      <a:pPr algn="ctr"/>
                      <a:r>
                        <a:rPr lang="en-US" sz="3600" b="1" dirty="0" err="1">
                          <a:solidFill>
                            <a:srgbClr val="0070C0"/>
                          </a:solidFill>
                          <a:latin typeface="Calibri" panose="020F0502020204030204" pitchFamily="34" charset="0"/>
                          <a:cs typeface="Calibri" panose="020F0502020204030204" pitchFamily="34" charset="0"/>
                        </a:rPr>
                        <a:t>Đề</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xuất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giải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pháp</a:t>
                      </a:r>
                      <a:endParaRPr lang="en-US" sz="3600" b="1" dirty="0">
                        <a:solidFill>
                          <a:srgbClr val="0070C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F0FE"/>
                    </a:solidFill>
                  </a:tcPr>
                </a:tc>
                <a:extLst>
                  <a:ext uri="{0D108BD9-81ED-4DB2-BD59-A6C34878D82A}">
                    <a16:rowId xmlns:a16="http://schemas.microsoft.com/office/drawing/2014/main" val="2068805082"/>
                  </a:ext>
                </a:extLst>
              </a:tr>
              <a:tr h="807004">
                <a:tc>
                  <a:txBody>
                    <a:bodyPr/>
                    <a:lstStyle/>
                    <a:p>
                      <a:pPr algn="ctr"/>
                      <a:r>
                        <a:rPr lang="en-US" sz="3600" dirty="0" err="1">
                          <a:latin typeface="Calibri" panose="020F0502020204030204" pitchFamily="34" charset="0"/>
                          <a:cs typeface="Calibri" panose="020F0502020204030204" pitchFamily="34" charset="0"/>
                        </a:rPr>
                        <a:t>Sân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nhà</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EBD"/>
                    </a:solidFill>
                  </a:tcPr>
                </a:tc>
                <a:tc>
                  <a:txBody>
                    <a:bodyPr/>
                    <a:lstStyle/>
                    <a:p>
                      <a:pPr algn="ct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nhiều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rụng</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EBD"/>
                    </a:solidFill>
                  </a:tcPr>
                </a:tc>
                <a:tc>
                  <a:txBody>
                    <a:bodyPr/>
                    <a:lstStyle/>
                    <a:p>
                      <a:pPr algn="ctr"/>
                      <a:r>
                        <a:rPr lang="en-US" sz="3600" dirty="0" err="1">
                          <a:latin typeface="Calibri" panose="020F0502020204030204" pitchFamily="34" charset="0"/>
                          <a:cs typeface="Calibri" panose="020F0502020204030204" pitchFamily="34" charset="0"/>
                        </a:rPr>
                        <a:t>Quét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dọn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sẽ</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EEBD"/>
                    </a:solidFill>
                  </a:tcPr>
                </a:tc>
                <a:extLst>
                  <a:ext uri="{0D108BD9-81ED-4DB2-BD59-A6C34878D82A}">
                    <a16:rowId xmlns:a16="http://schemas.microsoft.com/office/drawing/2014/main" val="1853337590"/>
                  </a:ext>
                </a:extLst>
              </a:tr>
              <a:tr h="8070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8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atin typeface="Calibri" panose="020F0502020204030204" pitchFamily="34" charset="0"/>
                          <a:cs typeface="Calibri" panose="020F0502020204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D8EB"/>
                    </a:solidFill>
                  </a:tcPr>
                </a:tc>
                <a:extLst>
                  <a:ext uri="{0D108BD9-81ED-4DB2-BD59-A6C34878D82A}">
                    <a16:rowId xmlns:a16="http://schemas.microsoft.com/office/drawing/2014/main" val="1788349587"/>
                  </a:ext>
                </a:extLst>
              </a:tr>
            </a:tbl>
          </a:graphicData>
        </a:graphic>
      </p:graphicFrame>
      <p:sp>
        <p:nvSpPr>
          <p:cNvPr id="10" name="Rectangle 9">
            <a:extLst>
              <a:ext uri="{FF2B5EF4-FFF2-40B4-BE49-F238E27FC236}">
                <a16:creationId xmlns:a16="http://schemas.microsoft.com/office/drawing/2014/main" id="{EDD02626-440E-2F8A-82B9-9A2A258D0F22}"/>
              </a:ext>
            </a:extLst>
          </p:cNvPr>
          <p:cNvSpPr/>
          <p:nvPr/>
        </p:nvSpPr>
        <p:spPr>
          <a:xfrm>
            <a:off x="2844759" y="648986"/>
            <a:ext cx="6153340" cy="923330"/>
          </a:xfrm>
          <a:prstGeom prst="rect">
            <a:avLst/>
          </a:prstGeom>
        </p:spPr>
        <p:txBody>
          <a:bodyPr wrap="square">
            <a:spAutoFit/>
          </a:bodyPr>
          <a:lstStyle/>
          <a:p>
            <a:pPr algn="ctr"/>
            <a:r>
              <a:rPr lang="en-US" sz="5400" b="1" spc="300" dirty="0" err="1">
                <a:ln w="38100">
                  <a:solidFill>
                    <a:srgbClr val="00B050"/>
                  </a:solidFill>
                </a:ln>
                <a:solidFill>
                  <a:schemeClr val="bg1"/>
                </a:solidFill>
                <a:latin typeface="iCiel Cadena" panose="02000503000000020004" pitchFamily="2" charset="0"/>
              </a:rPr>
              <a:t>Phiếu</a:t>
            </a:r>
            <a:r>
              <a:rPr lang="en-US" sz="5400" b="1" spc="300" dirty="0">
                <a:ln w="38100">
                  <a:solidFill>
                    <a:srgbClr val="00B050"/>
                  </a:solidFill>
                </a:ln>
                <a:solidFill>
                  <a:schemeClr val="bg1"/>
                </a:solidFill>
                <a:latin typeface="iCiel Cadena" panose="02000503000000020004" pitchFamily="2" charset="0"/>
              </a:rPr>
              <a:t> </a:t>
            </a:r>
            <a:r>
              <a:rPr lang="en-US" sz="5400" b="1" spc="300" dirty="0" err="1">
                <a:ln w="38100">
                  <a:solidFill>
                    <a:srgbClr val="00B050"/>
                  </a:solidFill>
                </a:ln>
                <a:solidFill>
                  <a:schemeClr val="bg1"/>
                </a:solidFill>
                <a:latin typeface="iCiel Cadena" panose="02000503000000020004" pitchFamily="2" charset="0"/>
              </a:rPr>
              <a:t>điều</a:t>
            </a:r>
            <a:r>
              <a:rPr lang="en-US" sz="5400" b="1" spc="300" dirty="0">
                <a:ln w="38100">
                  <a:solidFill>
                    <a:srgbClr val="00B050"/>
                  </a:solidFill>
                </a:ln>
                <a:solidFill>
                  <a:schemeClr val="bg1"/>
                </a:solidFill>
                <a:latin typeface="iCiel Cadena" panose="02000503000000020004" pitchFamily="2" charset="0"/>
              </a:rPr>
              <a:t> </a:t>
            </a:r>
            <a:r>
              <a:rPr lang="en-US" sz="5400" b="1" spc="300" dirty="0" err="1">
                <a:ln w="38100">
                  <a:solidFill>
                    <a:srgbClr val="00B050"/>
                  </a:solidFill>
                </a:ln>
                <a:solidFill>
                  <a:schemeClr val="bg1"/>
                </a:solidFill>
                <a:latin typeface="iCiel Cadena" panose="02000503000000020004" pitchFamily="2" charset="0"/>
              </a:rPr>
              <a:t>tra</a:t>
            </a:r>
            <a:endParaRPr lang="en-US" sz="5400" b="1" spc="300" dirty="0">
              <a:ln w="38100">
                <a:solidFill>
                  <a:srgbClr val="00B050"/>
                </a:solidFill>
              </a:ln>
              <a:solidFill>
                <a:schemeClr val="bg1"/>
              </a:solidFill>
              <a:latin typeface="iCiel Cadena" panose="02000503000000020004" pitchFamily="2" charset="0"/>
            </a:endParaRPr>
          </a:p>
        </p:txBody>
      </p:sp>
    </p:spTree>
    <p:extLst>
      <p:ext uri="{BB962C8B-B14F-4D97-AF65-F5344CB8AC3E}">
        <p14:creationId xmlns:p14="http://schemas.microsoft.com/office/powerpoint/2010/main" val="405697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3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
                                        <p:tgtEl>
                                          <p:spTgt spid="10"/>
                                        </p:tgtEl>
                                      </p:cBhvr>
                                    </p:animEffect>
                                    <p:anim calcmode="lin" valueType="num">
                                      <p:cBhvr>
                                        <p:cTn id="20" dur="200" fill="hold"/>
                                        <p:tgtEl>
                                          <p:spTgt spid="10"/>
                                        </p:tgtEl>
                                        <p:attrNameLst>
                                          <p:attrName>ppt_x</p:attrName>
                                        </p:attrNameLst>
                                      </p:cBhvr>
                                      <p:tavLst>
                                        <p:tav tm="0">
                                          <p:val>
                                            <p:strVal val="#ppt_x"/>
                                          </p:val>
                                        </p:tav>
                                        <p:tav tm="100000">
                                          <p:val>
                                            <p:strVal val="#ppt_x"/>
                                          </p:val>
                                        </p:tav>
                                      </p:tavLst>
                                    </p:anim>
                                    <p:anim calcmode="lin" valueType="num">
                                      <p:cBhvr>
                                        <p:cTn id="21" dur="2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14028" y="-4598"/>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sp>
        <p:nvSpPr>
          <p:cNvPr id="9" name="Speech Bubble: Rectangle with Corners Rounded 8">
            <a:extLst>
              <a:ext uri="{FF2B5EF4-FFF2-40B4-BE49-F238E27FC236}">
                <a16:creationId xmlns:a16="http://schemas.microsoft.com/office/drawing/2014/main" id="{678F3B06-9EB3-F6DF-F39F-719E92367358}"/>
              </a:ext>
            </a:extLst>
          </p:cNvPr>
          <p:cNvSpPr/>
          <p:nvPr/>
        </p:nvSpPr>
        <p:spPr>
          <a:xfrm>
            <a:off x="2827112" y="282115"/>
            <a:ext cx="3268888" cy="1501548"/>
          </a:xfrm>
          <a:prstGeom prst="wedgeRoundRectCallout">
            <a:avLst>
              <a:gd name="adj1" fmla="val -47785"/>
              <a:gd name="adj2" fmla="val 78177"/>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75000"/>
                    <a:lumOff val="25000"/>
                  </a:schemeClr>
                </a:solidFill>
                <a:latin typeface="SVN-Kitten" pitchFamily="50" charset="0"/>
              </a:rPr>
              <a:t>Cùng</a:t>
            </a:r>
            <a:r>
              <a:rPr lang="en-US" sz="4400" dirty="0">
                <a:solidFill>
                  <a:schemeClr val="tx1">
                    <a:lumMod val="75000"/>
                    <a:lumOff val="25000"/>
                  </a:schemeClr>
                </a:solidFill>
                <a:latin typeface="SVN-Kitten" pitchFamily="50" charset="0"/>
              </a:rPr>
              <a:t> chia </a:t>
            </a:r>
            <a:r>
              <a:rPr lang="en-US" sz="4400" dirty="0" err="1">
                <a:solidFill>
                  <a:schemeClr val="tx1">
                    <a:lumMod val="75000"/>
                    <a:lumOff val="25000"/>
                  </a:schemeClr>
                </a:solidFill>
                <a:latin typeface="SVN-Kitten" pitchFamily="50" charset="0"/>
              </a:rPr>
              <a:t>sẻ</a:t>
            </a:r>
            <a:endParaRPr lang="en-US" sz="4400" dirty="0">
              <a:solidFill>
                <a:schemeClr val="tx1">
                  <a:lumMod val="75000"/>
                  <a:lumOff val="25000"/>
                </a:schemeClr>
              </a:solidFill>
              <a:latin typeface="SVN-Kitten" pitchFamily="50" charset="0"/>
            </a:endParaRPr>
          </a:p>
        </p:txBody>
      </p:sp>
      <p:grpSp>
        <p:nvGrpSpPr>
          <p:cNvPr id="10" name="Group 9">
            <a:extLst>
              <a:ext uri="{FF2B5EF4-FFF2-40B4-BE49-F238E27FC236}">
                <a16:creationId xmlns:a16="http://schemas.microsoft.com/office/drawing/2014/main" id="{A66C3EB8-7034-C161-9403-7D4F41B899AD}"/>
              </a:ext>
            </a:extLst>
          </p:cNvPr>
          <p:cNvGrpSpPr/>
          <p:nvPr/>
        </p:nvGrpSpPr>
        <p:grpSpPr>
          <a:xfrm>
            <a:off x="2559639" y="2424359"/>
            <a:ext cx="8780693" cy="2074859"/>
            <a:chOff x="7930237" y="854592"/>
            <a:chExt cx="5085471" cy="2074859"/>
          </a:xfrm>
        </p:grpSpPr>
        <p:pic>
          <p:nvPicPr>
            <p:cNvPr id="11" name="Graphic 10">
              <a:extLst>
                <a:ext uri="{FF2B5EF4-FFF2-40B4-BE49-F238E27FC236}">
                  <a16:creationId xmlns:a16="http://schemas.microsoft.com/office/drawing/2014/main" id="{007641C7-985F-36CE-F61B-E916172A817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930237" y="854592"/>
              <a:ext cx="5085471" cy="2074859"/>
            </a:xfrm>
            <a:prstGeom prst="rect">
              <a:avLst/>
            </a:prstGeom>
          </p:spPr>
        </p:pic>
        <p:sp>
          <p:nvSpPr>
            <p:cNvPr id="12" name="TextBox 11">
              <a:extLst>
                <a:ext uri="{FF2B5EF4-FFF2-40B4-BE49-F238E27FC236}">
                  <a16:creationId xmlns:a16="http://schemas.microsoft.com/office/drawing/2014/main" id="{B0D8082C-7A1E-F7EB-AB98-F5D7571A5188}"/>
                </a:ext>
              </a:extLst>
            </p:cNvPr>
            <p:cNvSpPr txBox="1"/>
            <p:nvPr/>
          </p:nvSpPr>
          <p:spPr>
            <a:xfrm>
              <a:off x="8112044" y="1145894"/>
              <a:ext cx="4656316" cy="1231106"/>
            </a:xfrm>
            <a:prstGeom prst="rect">
              <a:avLst/>
            </a:prstGeom>
            <a:noFill/>
          </p:spPr>
          <p:txBody>
            <a:bodyPr wrap="square" lIns="0" tIns="0" rIns="0" bIns="0" rtlCol="0">
              <a:spAutoFit/>
            </a:bodyPr>
            <a:lstStyle/>
            <a:p>
              <a:pPr algn="ctr"/>
              <a:r>
                <a:rPr lang="en-US" sz="4000" b="1" err="1">
                  <a:solidFill>
                    <a:schemeClr val="bg1"/>
                  </a:solidFill>
                  <a:latin typeface="Calibri" panose="020F0502020204030204" pitchFamily="34" charset="0"/>
                  <a:cs typeface="Calibri" panose="020F0502020204030204" pitchFamily="34" charset="0"/>
                </a:rPr>
                <a:t>Các</a:t>
              </a:r>
              <a:r>
                <a:rPr lang="en-US" sz="4000" b="1">
                  <a:solidFill>
                    <a:schemeClr val="bg1"/>
                  </a:solidFill>
                  <a:latin typeface="Calibri" panose="020F0502020204030204" pitchFamily="34" charset="0"/>
                  <a:cs typeface="Calibri" panose="020F0502020204030204" pitchFamily="34" charset="0"/>
                </a:rPr>
                <a:t> bạn khác</a:t>
              </a:r>
              <a:endParaRPr lang="en-US" sz="4000" b="1" dirty="0">
                <a:solidFill>
                  <a:schemeClr val="bg1"/>
                </a:solidFill>
                <a:latin typeface="Calibri" panose="020F0502020204030204" pitchFamily="34" charset="0"/>
                <a:cs typeface="Calibri" panose="020F0502020204030204" pitchFamily="34" charset="0"/>
              </a:endParaRPr>
            </a:p>
            <a:p>
              <a:pPr algn="ctr"/>
              <a:r>
                <a:rPr lang="en-US" sz="4000" b="1" dirty="0">
                  <a:solidFill>
                    <a:schemeClr val="bg1"/>
                  </a:solidFill>
                  <a:latin typeface="Calibri" panose="020F0502020204030204" pitchFamily="34" charset="0"/>
                  <a:cs typeface="Calibri" panose="020F0502020204030204" pitchFamily="34" charset="0"/>
                </a:rPr>
                <a:t>l</a:t>
              </a:r>
              <a:r>
                <a:rPr lang="en-US" sz="4000" b="1">
                  <a:solidFill>
                    <a:schemeClr val="bg1"/>
                  </a:solidFill>
                  <a:latin typeface="Calibri" panose="020F0502020204030204" pitchFamily="34" charset="0"/>
                  <a:cs typeface="Calibri" panose="020F0502020204030204" pitchFamily="34" charset="0"/>
                </a:rPr>
                <a:t>ắng </a:t>
              </a:r>
              <a:r>
                <a:rPr lang="en-US" sz="4000" b="1" err="1">
                  <a:solidFill>
                    <a:schemeClr val="bg1"/>
                  </a:solidFill>
                  <a:latin typeface="Calibri" panose="020F0502020204030204" pitchFamily="34" charset="0"/>
                  <a:cs typeface="Calibri" panose="020F0502020204030204" pitchFamily="34" charset="0"/>
                </a:rPr>
                <a:t>nghe</a:t>
              </a:r>
              <a:r>
                <a:rPr lang="en-US" sz="4000" b="1">
                  <a:solidFill>
                    <a:schemeClr val="bg1"/>
                  </a:solidFill>
                  <a:latin typeface="Calibri" panose="020F0502020204030204" pitchFamily="34" charset="0"/>
                  <a:cs typeface="Calibri" panose="020F0502020204030204" pitchFamily="34" charset="0"/>
                </a:rPr>
                <a:t> - </a:t>
              </a:r>
              <a:r>
                <a:rPr lang="en-US" sz="4000" b="1" dirty="0" err="1">
                  <a:solidFill>
                    <a:schemeClr val="bg1"/>
                  </a:solidFill>
                  <a:latin typeface="Calibri" panose="020F0502020204030204" pitchFamily="34" charset="0"/>
                  <a:cs typeface="Calibri" panose="020F0502020204030204" pitchFamily="34" charset="0"/>
                </a:rPr>
                <a:t>góp</a:t>
              </a:r>
              <a:r>
                <a:rPr lang="en-US" sz="4000" b="1" dirty="0">
                  <a:solidFill>
                    <a:schemeClr val="bg1"/>
                  </a:solidFill>
                  <a:latin typeface="Calibri" panose="020F0502020204030204" pitchFamily="34" charset="0"/>
                  <a:cs typeface="Calibri" panose="020F0502020204030204" pitchFamily="34" charset="0"/>
                </a:rPr>
                <a:t> ý - </a:t>
              </a:r>
              <a:r>
                <a:rPr lang="en-US" sz="4000" b="1" dirty="0" err="1">
                  <a:solidFill>
                    <a:schemeClr val="bg1"/>
                  </a:solidFill>
                  <a:latin typeface="Calibri" panose="020F0502020204030204" pitchFamily="34" charset="0"/>
                  <a:cs typeface="Calibri" panose="020F0502020204030204" pitchFamily="34" charset="0"/>
                </a:rPr>
                <a:t>bổ</a:t>
              </a:r>
              <a:r>
                <a:rPr lang="en-US" sz="4000" b="1" dirty="0">
                  <a:solidFill>
                    <a:schemeClr val="bg1"/>
                  </a:solidFill>
                  <a:latin typeface="Calibri" panose="020F0502020204030204" pitchFamily="34" charset="0"/>
                  <a:cs typeface="Calibri" panose="020F0502020204030204" pitchFamily="34" charset="0"/>
                </a:rPr>
                <a:t> sung</a:t>
              </a:r>
            </a:p>
          </p:txBody>
        </p:sp>
      </p:grpSp>
      <p:grpSp>
        <p:nvGrpSpPr>
          <p:cNvPr id="14" name="Group 13">
            <a:extLst>
              <a:ext uri="{FF2B5EF4-FFF2-40B4-BE49-F238E27FC236}">
                <a16:creationId xmlns:a16="http://schemas.microsoft.com/office/drawing/2014/main" id="{ACD3F38B-FDBA-ADCD-2031-EA00CC0E36D1}"/>
              </a:ext>
            </a:extLst>
          </p:cNvPr>
          <p:cNvGrpSpPr/>
          <p:nvPr/>
        </p:nvGrpSpPr>
        <p:grpSpPr>
          <a:xfrm>
            <a:off x="990600" y="1644800"/>
            <a:ext cx="2126095" cy="2051845"/>
            <a:chOff x="7451028" y="-43747"/>
            <a:chExt cx="7576527" cy="7311931"/>
          </a:xfrm>
        </p:grpSpPr>
        <p:pic>
          <p:nvPicPr>
            <p:cNvPr id="16" name="Graphic 15">
              <a:extLst>
                <a:ext uri="{FF2B5EF4-FFF2-40B4-BE49-F238E27FC236}">
                  <a16:creationId xmlns:a16="http://schemas.microsoft.com/office/drawing/2014/main" id="{34E2A86A-E7CC-E914-D91A-2E9F33F83DB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8784185" y="3291786"/>
              <a:ext cx="2740143" cy="1762846"/>
            </a:xfrm>
            <a:prstGeom prst="rect">
              <a:avLst/>
            </a:prstGeom>
          </p:spPr>
        </p:pic>
        <p:pic>
          <p:nvPicPr>
            <p:cNvPr id="20" name="Graphic 19">
              <a:extLst>
                <a:ext uri="{FF2B5EF4-FFF2-40B4-BE49-F238E27FC236}">
                  <a16:creationId xmlns:a16="http://schemas.microsoft.com/office/drawing/2014/main" id="{4CF35384-4876-9222-3AD1-F72CD7DF443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1670603" y="3547097"/>
              <a:ext cx="2740143" cy="1762846"/>
            </a:xfrm>
            <a:prstGeom prst="rect">
              <a:avLst/>
            </a:prstGeom>
          </p:spPr>
        </p:pic>
        <p:pic>
          <p:nvPicPr>
            <p:cNvPr id="21" name="Graphic 20">
              <a:extLst>
                <a:ext uri="{FF2B5EF4-FFF2-40B4-BE49-F238E27FC236}">
                  <a16:creationId xmlns:a16="http://schemas.microsoft.com/office/drawing/2014/main" id="{521C9832-28C4-2DD4-BF29-713A2455AB7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451028" y="4124006"/>
              <a:ext cx="4219575" cy="2714625"/>
            </a:xfrm>
            <a:prstGeom prst="rect">
              <a:avLst/>
            </a:prstGeom>
          </p:spPr>
        </p:pic>
        <p:pic>
          <p:nvPicPr>
            <p:cNvPr id="22" name="Picture 21">
              <a:extLst>
                <a:ext uri="{FF2B5EF4-FFF2-40B4-BE49-F238E27FC236}">
                  <a16:creationId xmlns:a16="http://schemas.microsoft.com/office/drawing/2014/main" id="{A2D1F40A-51D2-FEB8-AEC9-D9D18FD8F013}"/>
                </a:ext>
              </a:extLst>
            </p:cNvPr>
            <p:cNvPicPr>
              <a:picLocks noChangeAspect="1"/>
            </p:cNvPicPr>
            <p:nvPr/>
          </p:nvPicPr>
          <p:blipFill>
            <a:blip r:embed="rId13"/>
            <a:stretch>
              <a:fillRect/>
            </a:stretch>
          </p:blipFill>
          <p:spPr>
            <a:xfrm flipH="1">
              <a:off x="9738926" y="-43747"/>
              <a:ext cx="3948113" cy="5971521"/>
            </a:xfrm>
            <a:prstGeom prst="rect">
              <a:avLst/>
            </a:prstGeom>
          </p:spPr>
        </p:pic>
        <p:pic>
          <p:nvPicPr>
            <p:cNvPr id="23" name="Graphic 22">
              <a:extLst>
                <a:ext uri="{FF2B5EF4-FFF2-40B4-BE49-F238E27FC236}">
                  <a16:creationId xmlns:a16="http://schemas.microsoft.com/office/drawing/2014/main" id="{FA4FE022-A6F7-B1BF-D6CA-0091721133D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2110866" y="4469428"/>
              <a:ext cx="2916689" cy="1876425"/>
            </a:xfrm>
            <a:prstGeom prst="rect">
              <a:avLst/>
            </a:prstGeom>
          </p:spPr>
        </p:pic>
        <p:pic>
          <p:nvPicPr>
            <p:cNvPr id="24" name="Graphic 23">
              <a:extLst>
                <a:ext uri="{FF2B5EF4-FFF2-40B4-BE49-F238E27FC236}">
                  <a16:creationId xmlns:a16="http://schemas.microsoft.com/office/drawing/2014/main" id="{1D2DC745-5ED8-5D32-216D-2EFB635F567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507893" y="4553559"/>
              <a:ext cx="4219575" cy="2714625"/>
            </a:xfrm>
            <a:prstGeom prst="rect">
              <a:avLst/>
            </a:prstGeom>
          </p:spPr>
        </p:pic>
      </p:grpSp>
    </p:spTree>
    <p:extLst>
      <p:ext uri="{BB962C8B-B14F-4D97-AF65-F5344CB8AC3E}">
        <p14:creationId xmlns:p14="http://schemas.microsoft.com/office/powerpoint/2010/main" val="3405854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4" fill="hold" nodeType="withEffect" p14:presetBounceEnd="80000">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14:bounceEnd="80000">
                                          <p:cBhvr additive="base">
                                            <p:cTn id="26"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nodeType="withEffect" p14:presetBounceEnd="7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76000">
                                          <p:cBhvr additive="base">
                                            <p:cTn id="30" dur="750" fill="hold"/>
                                            <p:tgtEl>
                                              <p:spTgt spid="10"/>
                                            </p:tgtEl>
                                            <p:attrNameLst>
                                              <p:attrName>ppt_x</p:attrName>
                                            </p:attrNameLst>
                                          </p:cBhvr>
                                          <p:tavLst>
                                            <p:tav tm="0">
                                              <p:val>
                                                <p:strVal val="1+#ppt_w/2"/>
                                              </p:val>
                                            </p:tav>
                                            <p:tav tm="100000">
                                              <p:val>
                                                <p:strVal val="#ppt_x"/>
                                              </p:val>
                                            </p:tav>
                                          </p:tavLst>
                                        </p:anim>
                                        <p:anim calcmode="lin" valueType="num" p14:bounceEnd="76000">
                                          <p:cBhvr additive="base">
                                            <p:cTn id="3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750" fill="hold"/>
                                            <p:tgtEl>
                                              <p:spTgt spid="10"/>
                                            </p:tgtEl>
                                            <p:attrNameLst>
                                              <p:attrName>ppt_x</p:attrName>
                                            </p:attrNameLst>
                                          </p:cBhvr>
                                          <p:tavLst>
                                            <p:tav tm="0">
                                              <p:val>
                                                <p:strVal val="1+#ppt_w/2"/>
                                              </p:val>
                                            </p:tav>
                                            <p:tav tm="100000">
                                              <p:val>
                                                <p:strVal val="#ppt_x"/>
                                              </p:val>
                                            </p:tav>
                                          </p:tavLst>
                                        </p:anim>
                                        <p:anim calcmode="lin" valueType="num">
                                          <p:cBhvr additive="base">
                                            <p:cTn id="3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 y="2401412"/>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 y="1444691"/>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graphicFrame>
        <p:nvGraphicFramePr>
          <p:cNvPr id="2" name="Table 2">
            <a:extLst>
              <a:ext uri="{FF2B5EF4-FFF2-40B4-BE49-F238E27FC236}">
                <a16:creationId xmlns:a16="http://schemas.microsoft.com/office/drawing/2014/main" id="{0850E7FF-032F-7796-85A1-7A8215AA657F}"/>
              </a:ext>
            </a:extLst>
          </p:cNvPr>
          <p:cNvGraphicFramePr>
            <a:graphicFrameLocks noGrp="1"/>
          </p:cNvGraphicFramePr>
          <p:nvPr>
            <p:extLst>
              <p:ext uri="{D42A27DB-BD31-4B8C-83A1-F6EECF244321}">
                <p14:modId xmlns:p14="http://schemas.microsoft.com/office/powerpoint/2010/main" val="2145913064"/>
              </p:ext>
            </p:extLst>
          </p:nvPr>
        </p:nvGraphicFramePr>
        <p:xfrm>
          <a:off x="442569" y="1388929"/>
          <a:ext cx="11582400" cy="3017520"/>
        </p:xfrm>
        <a:graphic>
          <a:graphicData uri="http://schemas.openxmlformats.org/drawingml/2006/table">
            <a:tbl>
              <a:tblPr firstRow="1" bandRow="1">
                <a:tableStyleId>{21E4AEA4-8DFA-4A89-87EB-49C32662AFE0}</a:tableStyleId>
              </a:tblPr>
              <a:tblGrid>
                <a:gridCol w="3860800">
                  <a:extLst>
                    <a:ext uri="{9D8B030D-6E8A-4147-A177-3AD203B41FA5}">
                      <a16:colId xmlns:a16="http://schemas.microsoft.com/office/drawing/2014/main" val="2191199905"/>
                    </a:ext>
                  </a:extLst>
                </a:gridCol>
                <a:gridCol w="3860800">
                  <a:extLst>
                    <a:ext uri="{9D8B030D-6E8A-4147-A177-3AD203B41FA5}">
                      <a16:colId xmlns:a16="http://schemas.microsoft.com/office/drawing/2014/main" val="3957562758"/>
                    </a:ext>
                  </a:extLst>
                </a:gridCol>
                <a:gridCol w="3860800">
                  <a:extLst>
                    <a:ext uri="{9D8B030D-6E8A-4147-A177-3AD203B41FA5}">
                      <a16:colId xmlns:a16="http://schemas.microsoft.com/office/drawing/2014/main" val="2218819272"/>
                    </a:ext>
                  </a:extLst>
                </a:gridCol>
              </a:tblGrid>
              <a:tr h="370840">
                <a:tc>
                  <a:txBody>
                    <a:bodyPr/>
                    <a:lstStyle/>
                    <a:p>
                      <a:pPr algn="ctr"/>
                      <a:r>
                        <a:rPr lang="en-US" sz="3600" b="1" dirty="0" err="1">
                          <a:solidFill>
                            <a:schemeClr val="tx1"/>
                          </a:solidFill>
                          <a:latin typeface="Calibri" panose="020F0502020204030204" pitchFamily="34" charset="0"/>
                          <a:cs typeface="Calibri" panose="020F0502020204030204" pitchFamily="34" charset="0"/>
                        </a:rPr>
                        <a:t>Khu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vực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quan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sát</a:t>
                      </a:r>
                      <a:endParaRPr lang="en-US" sz="3600" b="1"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3600" b="1" dirty="0" err="1">
                          <a:solidFill>
                            <a:schemeClr val="tx1"/>
                          </a:solidFill>
                          <a:latin typeface="Calibri" panose="020F0502020204030204" pitchFamily="34" charset="0"/>
                          <a:cs typeface="Calibri" panose="020F0502020204030204" pitchFamily="34" charset="0"/>
                        </a:rPr>
                        <a:t>Thực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trạng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vệ</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sinh</a:t>
                      </a:r>
                      <a:endParaRPr lang="en-US" sz="3600" b="1" dirty="0">
                        <a:solidFill>
                          <a:schemeClr val="tx1"/>
                        </a:solidFill>
                        <a:latin typeface="Calibri" panose="020F0502020204030204" pitchFamily="34" charset="0"/>
                        <a:cs typeface="Calibri" panose="020F0502020204030204" pitchFamily="34" charset="0"/>
                      </a:endParaRPr>
                    </a:p>
                  </a:txBody>
                  <a:tcPr/>
                </a:tc>
                <a:tc>
                  <a:txBody>
                    <a:bodyPr/>
                    <a:lstStyle/>
                    <a:p>
                      <a:pPr algn="ctr"/>
                      <a:r>
                        <a:rPr lang="en-US" sz="3600" b="1" dirty="0" err="1">
                          <a:solidFill>
                            <a:schemeClr val="tx1"/>
                          </a:solidFill>
                          <a:latin typeface="Calibri" panose="020F0502020204030204" pitchFamily="34" charset="0"/>
                          <a:cs typeface="Calibri" panose="020F0502020204030204" pitchFamily="34" charset="0"/>
                        </a:rPr>
                        <a:t>Đề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xuất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giải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pháp</a:t>
                      </a:r>
                      <a:endParaRPr lang="en-US" sz="3600" b="1" dirty="0">
                        <a:solidFill>
                          <a:schemeClr val="tx1"/>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68805082"/>
                  </a:ext>
                </a:extLst>
              </a:tr>
              <a:tr h="370840">
                <a:tc>
                  <a:txBody>
                    <a:bodyPr/>
                    <a:lstStyle/>
                    <a:p>
                      <a:pPr algn="ctr"/>
                      <a:r>
                        <a:rPr lang="en-US" sz="3600" dirty="0" err="1">
                          <a:latin typeface="Calibri" panose="020F0502020204030204" pitchFamily="34" charset="0"/>
                          <a:cs typeface="Calibri" panose="020F0502020204030204" pitchFamily="34" charset="0"/>
                        </a:rPr>
                        <a:t>Sân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nhà</a:t>
                      </a:r>
                      <a:endParaRPr lang="en-US" sz="3600" dirty="0">
                        <a:latin typeface="Calibri" panose="020F0502020204030204" pitchFamily="34" charset="0"/>
                        <a:cs typeface="Calibri" panose="020F0502020204030204" pitchFamily="34" charset="0"/>
                      </a:endParaRPr>
                    </a:p>
                  </a:txBody>
                  <a:tcPr/>
                </a:tc>
                <a:tc>
                  <a:txBody>
                    <a:bodyPr/>
                    <a:lstStyle/>
                    <a:p>
                      <a:pPr algn="ctr"/>
                      <a:r>
                        <a:rPr lang="en-US" sz="3600" dirty="0">
                          <a:latin typeface="Calibri" panose="020F0502020204030204" pitchFamily="34" charset="0"/>
                          <a:cs typeface="Calibri" panose="020F0502020204030204" pitchFamily="34" charset="0"/>
                        </a:rPr>
                        <a:t>Có </a:t>
                      </a:r>
                      <a:r>
                        <a:rPr lang="en-US" sz="3600" dirty="0" err="1">
                          <a:latin typeface="Calibri" panose="020F0502020204030204" pitchFamily="34" charset="0"/>
                          <a:cs typeface="Calibri" panose="020F0502020204030204" pitchFamily="34" charset="0"/>
                        </a:rPr>
                        <a:t>nhiều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rụng</a:t>
                      </a:r>
                      <a:endParaRPr lang="en-US" sz="3600" dirty="0">
                        <a:latin typeface="Calibri" panose="020F0502020204030204" pitchFamily="34" charset="0"/>
                        <a:cs typeface="Calibri" panose="020F0502020204030204" pitchFamily="34" charset="0"/>
                      </a:endParaRPr>
                    </a:p>
                  </a:txBody>
                  <a:tcPr/>
                </a:tc>
                <a:tc>
                  <a:txBody>
                    <a:bodyPr/>
                    <a:lstStyle/>
                    <a:p>
                      <a:pPr algn="ctr"/>
                      <a:r>
                        <a:rPr lang="en-US" sz="3600" dirty="0" err="1">
                          <a:latin typeface="Calibri" panose="020F0502020204030204" pitchFamily="34" charset="0"/>
                          <a:cs typeface="Calibri" panose="020F0502020204030204" pitchFamily="34" charset="0"/>
                        </a:rPr>
                        <a:t>Quét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dọn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sẽ</a:t>
                      </a:r>
                      <a:endParaRPr lang="en-US" sz="3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53337590"/>
                  </a:ext>
                </a:extLst>
              </a:tr>
              <a:tr h="370840">
                <a:tc>
                  <a:txBody>
                    <a:bodyPr/>
                    <a:lstStyle/>
                    <a:p>
                      <a:pPr algn="l"/>
                      <a:endParaRPr lang="en-US" sz="3600" b="0" dirty="0">
                        <a:latin typeface="Calibri" panose="020F0502020204030204" pitchFamily="34" charset="0"/>
                        <a:cs typeface="Calibri" panose="020F0502020204030204" pitchFamily="34" charset="0"/>
                      </a:endParaRPr>
                    </a:p>
                  </a:txBody>
                  <a:tcPr>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b="0" dirty="0">
                        <a:latin typeface="Calibri" panose="020F0502020204030204" pitchFamily="34" charset="0"/>
                        <a:cs typeface="Calibri" panose="020F0502020204030204" pitchFamily="34" charset="0"/>
                      </a:endParaRPr>
                    </a:p>
                  </a:txBody>
                  <a:tcPr>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b="0" dirty="0">
                        <a:latin typeface="Calibri" panose="020F0502020204030204" pitchFamily="34" charset="0"/>
                        <a:cs typeface="Calibri" panose="020F0502020204030204" pitchFamily="34" charset="0"/>
                      </a:endParaRPr>
                    </a:p>
                  </a:txBody>
                  <a:tcPr>
                    <a:solidFill>
                      <a:srgbClr val="CCECFF"/>
                    </a:solidFill>
                  </a:tcPr>
                </a:tc>
                <a:extLst>
                  <a:ext uri="{0D108BD9-81ED-4DB2-BD59-A6C34878D82A}">
                    <a16:rowId xmlns:a16="http://schemas.microsoft.com/office/drawing/2014/main" val="1788349587"/>
                  </a:ext>
                </a:extLst>
              </a:tr>
            </a:tbl>
          </a:graphicData>
        </a:graphic>
      </p:graphicFrame>
      <p:sp>
        <p:nvSpPr>
          <p:cNvPr id="10" name="Rectangle 9">
            <a:extLst>
              <a:ext uri="{FF2B5EF4-FFF2-40B4-BE49-F238E27FC236}">
                <a16:creationId xmlns:a16="http://schemas.microsoft.com/office/drawing/2014/main" id="{EDD02626-440E-2F8A-82B9-9A2A258D0F22}"/>
              </a:ext>
            </a:extLst>
          </p:cNvPr>
          <p:cNvSpPr/>
          <p:nvPr/>
        </p:nvSpPr>
        <p:spPr>
          <a:xfrm>
            <a:off x="3640718" y="198272"/>
            <a:ext cx="4568396" cy="1015663"/>
          </a:xfrm>
          <a:prstGeom prst="rect">
            <a:avLst/>
          </a:prstGeom>
        </p:spPr>
        <p:txBody>
          <a:bodyPr wrap="square">
            <a:spAutoFit/>
          </a:bodyPr>
          <a:lstStyle/>
          <a:p>
            <a:pPr algn="ctr"/>
            <a:r>
              <a:rPr lang="en-US" sz="6000" dirty="0" err="1">
                <a:solidFill>
                  <a:srgbClr val="00B050"/>
                </a:solidFill>
                <a:latin typeface="iCiel Crocante" panose="02000000000000000000" pitchFamily="50" charset="0"/>
              </a:rPr>
              <a:t>Tổng</a:t>
            </a:r>
            <a:r>
              <a:rPr lang="en-US" sz="6000" dirty="0">
                <a:solidFill>
                  <a:srgbClr val="00B050"/>
                </a:solidFill>
                <a:latin typeface="iCiel Crocante" panose="02000000000000000000" pitchFamily="50" charset="0"/>
              </a:rPr>
              <a:t> </a:t>
            </a:r>
            <a:r>
              <a:rPr lang="en-US" sz="6000" dirty="0" err="1">
                <a:solidFill>
                  <a:srgbClr val="00B050"/>
                </a:solidFill>
                <a:latin typeface="iCiel Crocante" panose="02000000000000000000" pitchFamily="50" charset="0"/>
              </a:rPr>
              <a:t>hợp</a:t>
            </a:r>
            <a:endParaRPr lang="en-US" sz="6000" dirty="0">
              <a:solidFill>
                <a:srgbClr val="00B050"/>
              </a:solidFill>
              <a:latin typeface="iCiel Crocante" panose="02000000000000000000" pitchFamily="50" charset="0"/>
            </a:endParaRPr>
          </a:p>
        </p:txBody>
      </p:sp>
      <p:graphicFrame>
        <p:nvGraphicFramePr>
          <p:cNvPr id="7" name="Table 7">
            <a:extLst>
              <a:ext uri="{FF2B5EF4-FFF2-40B4-BE49-F238E27FC236}">
                <a16:creationId xmlns:a16="http://schemas.microsoft.com/office/drawing/2014/main" id="{980B8095-FE75-3BC2-751B-4B66B7ED3B98}"/>
              </a:ext>
            </a:extLst>
          </p:cNvPr>
          <p:cNvGraphicFramePr>
            <a:graphicFrameLocks noGrp="1"/>
          </p:cNvGraphicFramePr>
          <p:nvPr>
            <p:extLst>
              <p:ext uri="{D42A27DB-BD31-4B8C-83A1-F6EECF244321}">
                <p14:modId xmlns:p14="http://schemas.microsoft.com/office/powerpoint/2010/main" val="3145287084"/>
              </p:ext>
            </p:extLst>
          </p:nvPr>
        </p:nvGraphicFramePr>
        <p:xfrm>
          <a:off x="442569" y="4389970"/>
          <a:ext cx="11582400" cy="1948787"/>
        </p:xfrm>
        <a:graphic>
          <a:graphicData uri="http://schemas.openxmlformats.org/drawingml/2006/table">
            <a:tbl>
              <a:tblPr firstRow="1" bandRow="1">
                <a:tableStyleId>{21E4AEA4-8DFA-4A89-87EB-49C32662AFE0}</a:tableStyleId>
              </a:tblPr>
              <a:tblGrid>
                <a:gridCol w="3860800">
                  <a:extLst>
                    <a:ext uri="{9D8B030D-6E8A-4147-A177-3AD203B41FA5}">
                      <a16:colId xmlns:a16="http://schemas.microsoft.com/office/drawing/2014/main" val="2566773754"/>
                    </a:ext>
                  </a:extLst>
                </a:gridCol>
                <a:gridCol w="3860800">
                  <a:extLst>
                    <a:ext uri="{9D8B030D-6E8A-4147-A177-3AD203B41FA5}">
                      <a16:colId xmlns:a16="http://schemas.microsoft.com/office/drawing/2014/main" val="3791581611"/>
                    </a:ext>
                  </a:extLst>
                </a:gridCol>
                <a:gridCol w="3860800">
                  <a:extLst>
                    <a:ext uri="{9D8B030D-6E8A-4147-A177-3AD203B41FA5}">
                      <a16:colId xmlns:a16="http://schemas.microsoft.com/office/drawing/2014/main" val="2985104367"/>
                    </a:ext>
                  </a:extLst>
                </a:gridCol>
              </a:tblGrid>
              <a:tr h="760067">
                <a:tc>
                  <a:txBody>
                    <a:bodyPr/>
                    <a:lstStyle/>
                    <a:p>
                      <a:endParaRPr lang="en-US" sz="3600" b="0" dirty="0">
                        <a:solidFill>
                          <a:schemeClr val="tx1"/>
                        </a:solidFill>
                        <a:latin typeface="#9Slide07 SVNMomento" panose="00000500000000000000"/>
                      </a:endParaRPr>
                    </a:p>
                  </a:txBody>
                  <a:tcPr>
                    <a:solidFill>
                      <a:schemeClr val="accent4">
                        <a:lumMod val="40000"/>
                        <a:lumOff val="60000"/>
                      </a:schemeClr>
                    </a:solidFill>
                  </a:tcPr>
                </a:tc>
                <a:tc>
                  <a:txBody>
                    <a:bodyPr/>
                    <a:lstStyle/>
                    <a:p>
                      <a:endParaRPr lang="en-US" sz="3600" b="0">
                        <a:solidFill>
                          <a:schemeClr val="tx1"/>
                        </a:solidFill>
                        <a:latin typeface="#9Slide07 SVNMomento" panose="00000500000000000000"/>
                      </a:endParaRPr>
                    </a:p>
                  </a:txBody>
                  <a:tcPr>
                    <a:solidFill>
                      <a:schemeClr val="accent4">
                        <a:lumMod val="40000"/>
                        <a:lumOff val="60000"/>
                      </a:schemeClr>
                    </a:solidFill>
                  </a:tcPr>
                </a:tc>
                <a:tc>
                  <a:txBody>
                    <a:bodyPr/>
                    <a:lstStyle/>
                    <a:p>
                      <a:endParaRPr lang="en-US" sz="3600" b="0">
                        <a:solidFill>
                          <a:schemeClr val="tx1"/>
                        </a:solidFill>
                        <a:latin typeface="#9Slide07 SVNMomento" panose="00000500000000000000"/>
                      </a:endParaRPr>
                    </a:p>
                    <a:p>
                      <a:endParaRPr lang="en-US" sz="3600" b="0">
                        <a:solidFill>
                          <a:schemeClr val="tx1"/>
                        </a:solidFill>
                        <a:latin typeface="#9Slide07 SVNMomento" panose="00000500000000000000"/>
                      </a:endParaRPr>
                    </a:p>
                  </a:txBody>
                  <a:tcPr>
                    <a:solidFill>
                      <a:schemeClr val="accent4">
                        <a:lumMod val="40000"/>
                        <a:lumOff val="60000"/>
                      </a:schemeClr>
                    </a:solidFill>
                  </a:tcPr>
                </a:tc>
                <a:extLst>
                  <a:ext uri="{0D108BD9-81ED-4DB2-BD59-A6C34878D82A}">
                    <a16:rowId xmlns:a16="http://schemas.microsoft.com/office/drawing/2014/main" val="4165998957"/>
                  </a:ext>
                </a:extLst>
              </a:tr>
              <a:tr h="760067">
                <a:tc>
                  <a:txBody>
                    <a:bodyPr/>
                    <a:lstStyle/>
                    <a:p>
                      <a:endParaRPr lang="en-US" sz="3600" b="0">
                        <a:solidFill>
                          <a:schemeClr val="tx1"/>
                        </a:solidFill>
                        <a:latin typeface="#9Slide07 SVNMomento" panose="00000500000000000000"/>
                      </a:endParaRPr>
                    </a:p>
                  </a:txBody>
                  <a:tcPr/>
                </a:tc>
                <a:tc>
                  <a:txBody>
                    <a:bodyPr/>
                    <a:lstStyle/>
                    <a:p>
                      <a:endParaRPr lang="en-US" sz="3600" b="0">
                        <a:solidFill>
                          <a:schemeClr val="tx1"/>
                        </a:solidFill>
                        <a:latin typeface="#9Slide07 SVNMomento" panose="00000500000000000000"/>
                      </a:endParaRPr>
                    </a:p>
                  </a:txBody>
                  <a:tcPr/>
                </a:tc>
                <a:tc>
                  <a:txBody>
                    <a:bodyPr/>
                    <a:lstStyle/>
                    <a:p>
                      <a:endParaRPr lang="en-US" sz="3600" b="0" dirty="0">
                        <a:solidFill>
                          <a:schemeClr val="tx1"/>
                        </a:solidFill>
                        <a:latin typeface="#9Slide07 SVNMomento" panose="00000500000000000000"/>
                      </a:endParaRPr>
                    </a:p>
                  </a:txBody>
                  <a:tcPr/>
                </a:tc>
                <a:extLst>
                  <a:ext uri="{0D108BD9-81ED-4DB2-BD59-A6C34878D82A}">
                    <a16:rowId xmlns:a16="http://schemas.microsoft.com/office/drawing/2014/main" val="3359511164"/>
                  </a:ext>
                </a:extLst>
              </a:tr>
            </a:tbl>
          </a:graphicData>
        </a:graphic>
      </p:graphicFrame>
      <p:sp>
        <p:nvSpPr>
          <p:cNvPr id="14" name="Rectangle 13">
            <a:extLst>
              <a:ext uri="{FF2B5EF4-FFF2-40B4-BE49-F238E27FC236}">
                <a16:creationId xmlns:a16="http://schemas.microsoft.com/office/drawing/2014/main" id="{33F16AD6-5870-9CB8-9C9A-0E1B1E37B0F6}"/>
              </a:ext>
            </a:extLst>
          </p:cNvPr>
          <p:cNvSpPr/>
          <p:nvPr/>
        </p:nvSpPr>
        <p:spPr>
          <a:xfrm>
            <a:off x="501702" y="2716872"/>
            <a:ext cx="3733800" cy="646331"/>
          </a:xfrm>
          <a:prstGeom prst="rect">
            <a:avLst/>
          </a:prstGeom>
        </p:spPr>
        <p:txBody>
          <a:bodyPr wrap="square">
            <a:spAutoFit/>
          </a:bodyPr>
          <a:lstStyle/>
          <a:p>
            <a:pPr algn="ctr"/>
            <a:r>
              <a:rPr lang="en-US" sz="3600" dirty="0" err="1">
                <a:latin typeface="Calibri" panose="020F0502020204030204" pitchFamily="34" charset="0"/>
                <a:cs typeface="Calibri" panose="020F0502020204030204" pitchFamily="34" charset="0"/>
              </a:rPr>
              <a:t>Vườn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sau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nhà</a:t>
            </a:r>
            <a:endParaRPr lang="en-US" sz="3600"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63A7F370-746C-CE7A-D251-780D3DE7F462}"/>
              </a:ext>
            </a:extLst>
          </p:cNvPr>
          <p:cNvSpPr/>
          <p:nvPr/>
        </p:nvSpPr>
        <p:spPr>
          <a:xfrm>
            <a:off x="4326480" y="2718575"/>
            <a:ext cx="3733800" cy="646331"/>
          </a:xfrm>
          <a:prstGeom prst="rect">
            <a:avLst/>
          </a:prstGeom>
        </p:spPr>
        <p:txBody>
          <a:bodyPr wrap="square">
            <a:spAutoFit/>
          </a:bodyPr>
          <a:lstStyle/>
          <a:p>
            <a:pPr algn="ctr"/>
            <a:r>
              <a:rPr lang="en-US" sz="3600">
                <a:latin typeface="Calibri" panose="020F0502020204030204" pitchFamily="34" charset="0"/>
                <a:cs typeface="Calibri" panose="020F0502020204030204" pitchFamily="34" charset="0"/>
              </a:rPr>
              <a:t>Nhiều cành lá rụng</a:t>
            </a:r>
            <a:endParaRPr lang="en-US" sz="36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5BDF66E6-1E6F-51DB-7265-11A9939C9843}"/>
              </a:ext>
            </a:extLst>
          </p:cNvPr>
          <p:cNvSpPr/>
          <p:nvPr/>
        </p:nvSpPr>
        <p:spPr>
          <a:xfrm>
            <a:off x="8271315" y="2690301"/>
            <a:ext cx="3733800" cy="1754326"/>
          </a:xfrm>
          <a:prstGeom prst="rect">
            <a:avLst/>
          </a:prstGeom>
        </p:spPr>
        <p:txBody>
          <a:bodyPr wrap="square">
            <a:spAutoFit/>
          </a:bodyPr>
          <a:lstStyle/>
          <a:p>
            <a:pPr algn="just"/>
            <a:r>
              <a:rPr lang="en-US" sz="3600" dirty="0">
                <a:latin typeface="Calibri" panose="020F0502020204030204" pitchFamily="34" charset="0"/>
                <a:cs typeface="Calibri" panose="020F0502020204030204" pitchFamily="34" charset="0"/>
              </a:rPr>
              <a:t>Thu </a:t>
            </a:r>
            <a:r>
              <a:rPr lang="en-US" sz="3600" dirty="0" err="1">
                <a:latin typeface="Calibri" panose="020F0502020204030204" pitchFamily="34" charset="0"/>
                <a:cs typeface="Calibri" panose="020F0502020204030204" pitchFamily="34" charset="0"/>
              </a:rPr>
              <a:t>gom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cắt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tỉa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thoáng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mát</a:t>
            </a:r>
            <a:endParaRPr lang="en-US" sz="3600" dirty="0">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61B313E5-6EDB-50A9-A03A-5A2D7AEC1D6E}"/>
              </a:ext>
            </a:extLst>
          </p:cNvPr>
          <p:cNvSpPr/>
          <p:nvPr/>
        </p:nvSpPr>
        <p:spPr>
          <a:xfrm>
            <a:off x="495088" y="4414519"/>
            <a:ext cx="3733800" cy="1200329"/>
          </a:xfrm>
          <a:prstGeom prst="rect">
            <a:avLst/>
          </a:prstGeom>
        </p:spPr>
        <p:txBody>
          <a:bodyPr wrap="square">
            <a:spAutoFit/>
          </a:bodyPr>
          <a:lstStyle/>
          <a:p>
            <a:pPr algn="just"/>
            <a:r>
              <a:rPr lang="en-US" sz="3600" dirty="0" err="1">
                <a:latin typeface="Calibri" panose="020F0502020204030204" pitchFamily="34" charset="0"/>
                <a:cs typeface="Calibri" panose="020F0502020204030204" pitchFamily="34" charset="0"/>
              </a:rPr>
              <a:t>Cống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nhà</a:t>
            </a:r>
            <a:endParaRPr lang="en-US" sz="3600"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D9AAEC5-2BDB-DF3E-963B-4C9081D4DD88}"/>
              </a:ext>
            </a:extLst>
          </p:cNvPr>
          <p:cNvSpPr/>
          <p:nvPr/>
        </p:nvSpPr>
        <p:spPr>
          <a:xfrm>
            <a:off x="4439102" y="4422121"/>
            <a:ext cx="3389644" cy="1200329"/>
          </a:xfrm>
          <a:prstGeom prst="rect">
            <a:avLst/>
          </a:prstGeom>
        </p:spPr>
        <p:txBody>
          <a:bodyPr wrap="square">
            <a:spAutoFit/>
          </a:bodyPr>
          <a:lstStyle/>
          <a:p>
            <a:pPr algn="just"/>
            <a:r>
              <a:rPr lang="en-US" sz="3600" dirty="0" err="1">
                <a:latin typeface="Calibri" panose="020F0502020204030204" pitchFamily="34" charset="0"/>
                <a:cs typeface="Calibri" panose="020F0502020204030204" pitchFamily="34" charset="0"/>
              </a:rPr>
              <a:t>Nhiều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vỏ</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rụng</a:t>
            </a:r>
            <a:endParaRPr lang="en-US" sz="3600"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5F756B3D-031A-FB3E-A687-82A198FBC269}"/>
              </a:ext>
            </a:extLst>
          </p:cNvPr>
          <p:cNvSpPr/>
          <p:nvPr/>
        </p:nvSpPr>
        <p:spPr>
          <a:xfrm>
            <a:off x="8344535" y="4396562"/>
            <a:ext cx="3509525" cy="1200329"/>
          </a:xfrm>
          <a:prstGeom prst="rect">
            <a:avLst/>
          </a:prstGeom>
        </p:spPr>
        <p:txBody>
          <a:bodyPr wrap="square">
            <a:spAutoFit/>
          </a:bodyPr>
          <a:lstStyle/>
          <a:p>
            <a:pPr algn="just"/>
            <a:r>
              <a:rPr lang="en-US" sz="3600" dirty="0" err="1">
                <a:latin typeface="Calibri" panose="020F0502020204030204" pitchFamily="34" charset="0"/>
                <a:cs typeface="Calibri" panose="020F0502020204030204" pitchFamily="34" charset="0"/>
              </a:rPr>
              <a:t>Đề</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nghị</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lắp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lưới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rác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thải</a:t>
            </a:r>
            <a:endParaRPr lang="en-US" sz="3600"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CFC58564-BB7B-51A6-20A4-D3943DB4D03A}"/>
              </a:ext>
            </a:extLst>
          </p:cNvPr>
          <p:cNvSpPr/>
          <p:nvPr/>
        </p:nvSpPr>
        <p:spPr>
          <a:xfrm>
            <a:off x="495089" y="5630520"/>
            <a:ext cx="3733800" cy="646331"/>
          </a:xfrm>
          <a:prstGeom prst="rect">
            <a:avLst/>
          </a:prstGeom>
        </p:spPr>
        <p:txBody>
          <a:bodyPr wrap="square">
            <a:spAutoFit/>
          </a:bodyPr>
          <a:lstStyle/>
          <a:p>
            <a:pPr algn="ctr"/>
            <a:r>
              <a:rPr lang="en-US" sz="3600">
                <a:latin typeface="#9Slide07 SVNMomento" panose="00000500000000000000"/>
              </a:rPr>
              <a:t>……………………………</a:t>
            </a:r>
          </a:p>
        </p:txBody>
      </p:sp>
      <p:sp>
        <p:nvSpPr>
          <p:cNvPr id="25" name="Rectangle 24">
            <a:extLst>
              <a:ext uri="{FF2B5EF4-FFF2-40B4-BE49-F238E27FC236}">
                <a16:creationId xmlns:a16="http://schemas.microsoft.com/office/drawing/2014/main" id="{FFCA389C-B175-2AB8-B69F-AC5FC7795126}"/>
              </a:ext>
            </a:extLst>
          </p:cNvPr>
          <p:cNvSpPr/>
          <p:nvPr/>
        </p:nvSpPr>
        <p:spPr>
          <a:xfrm>
            <a:off x="4313892" y="5638122"/>
            <a:ext cx="3733800" cy="646331"/>
          </a:xfrm>
          <a:prstGeom prst="rect">
            <a:avLst/>
          </a:prstGeom>
        </p:spPr>
        <p:txBody>
          <a:bodyPr wrap="square">
            <a:spAutoFit/>
          </a:bodyPr>
          <a:lstStyle/>
          <a:p>
            <a:pPr algn="ctr"/>
            <a:r>
              <a:rPr lang="en-US" sz="3600" dirty="0">
                <a:latin typeface="#9Slide07 SVNMomento" panose="00000500000000000000"/>
              </a:rPr>
              <a:t>……………………………</a:t>
            </a:r>
          </a:p>
        </p:txBody>
      </p:sp>
      <p:sp>
        <p:nvSpPr>
          <p:cNvPr id="26" name="Rectangle 25">
            <a:extLst>
              <a:ext uri="{FF2B5EF4-FFF2-40B4-BE49-F238E27FC236}">
                <a16:creationId xmlns:a16="http://schemas.microsoft.com/office/drawing/2014/main" id="{B3DFB5E9-CD5C-BF02-B2F9-7EE4DAB32786}"/>
              </a:ext>
            </a:extLst>
          </p:cNvPr>
          <p:cNvSpPr/>
          <p:nvPr/>
        </p:nvSpPr>
        <p:spPr>
          <a:xfrm>
            <a:off x="8232398" y="5662624"/>
            <a:ext cx="3733800" cy="646331"/>
          </a:xfrm>
          <a:prstGeom prst="rect">
            <a:avLst/>
          </a:prstGeom>
        </p:spPr>
        <p:txBody>
          <a:bodyPr wrap="square">
            <a:spAutoFit/>
          </a:bodyPr>
          <a:lstStyle/>
          <a:p>
            <a:pPr algn="ctr"/>
            <a:r>
              <a:rPr lang="en-US" sz="3600">
                <a:latin typeface="#9Slide07 SVNMomento" panose="00000500000000000000"/>
              </a:rPr>
              <a:t>……………………………</a:t>
            </a:r>
          </a:p>
        </p:txBody>
      </p:sp>
    </p:spTree>
    <p:extLst>
      <p:ext uri="{BB962C8B-B14F-4D97-AF65-F5344CB8AC3E}">
        <p14:creationId xmlns:p14="http://schemas.microsoft.com/office/powerpoint/2010/main" val="2799407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3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
                                        <p:tgtEl>
                                          <p:spTgt spid="10"/>
                                        </p:tgtEl>
                                      </p:cBhvr>
                                    </p:animEffect>
                                    <p:anim calcmode="lin" valueType="num">
                                      <p:cBhvr>
                                        <p:cTn id="20" dur="200" fill="hold"/>
                                        <p:tgtEl>
                                          <p:spTgt spid="10"/>
                                        </p:tgtEl>
                                        <p:attrNameLst>
                                          <p:attrName>ppt_x</p:attrName>
                                        </p:attrNameLst>
                                      </p:cBhvr>
                                      <p:tavLst>
                                        <p:tav tm="0">
                                          <p:val>
                                            <p:strVal val="#ppt_x"/>
                                          </p:val>
                                        </p:tav>
                                        <p:tav tm="100000">
                                          <p:val>
                                            <p:strVal val="#ppt_x"/>
                                          </p:val>
                                        </p:tav>
                                      </p:tavLst>
                                    </p:anim>
                                    <p:anim calcmode="lin" valueType="num">
                                      <p:cBhvr>
                                        <p:cTn id="21" dur="2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
                                        <p:tgtEl>
                                          <p:spTgt spid="14"/>
                                        </p:tgtEl>
                                      </p:cBhvr>
                                    </p:animEffect>
                                    <p:anim calcmode="lin" valueType="num">
                                      <p:cBhvr>
                                        <p:cTn id="32" dur="200" fill="hold"/>
                                        <p:tgtEl>
                                          <p:spTgt spid="14"/>
                                        </p:tgtEl>
                                        <p:attrNameLst>
                                          <p:attrName>ppt_x</p:attrName>
                                        </p:attrNameLst>
                                      </p:cBhvr>
                                      <p:tavLst>
                                        <p:tav tm="0">
                                          <p:val>
                                            <p:strVal val="#ppt_x"/>
                                          </p:val>
                                        </p:tav>
                                        <p:tav tm="100000">
                                          <p:val>
                                            <p:strVal val="#ppt_x"/>
                                          </p:val>
                                        </p:tav>
                                      </p:tavLst>
                                    </p:anim>
                                    <p:anim calcmode="lin" valueType="num">
                                      <p:cBhvr>
                                        <p:cTn id="33" dur="2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00"/>
                                        <p:tgtEl>
                                          <p:spTgt spid="16"/>
                                        </p:tgtEl>
                                      </p:cBhvr>
                                    </p:animEffect>
                                    <p:anim calcmode="lin" valueType="num">
                                      <p:cBhvr>
                                        <p:cTn id="39" dur="200" fill="hold"/>
                                        <p:tgtEl>
                                          <p:spTgt spid="16"/>
                                        </p:tgtEl>
                                        <p:attrNameLst>
                                          <p:attrName>ppt_x</p:attrName>
                                        </p:attrNameLst>
                                      </p:cBhvr>
                                      <p:tavLst>
                                        <p:tav tm="0">
                                          <p:val>
                                            <p:strVal val="#ppt_x"/>
                                          </p:val>
                                        </p:tav>
                                        <p:tav tm="100000">
                                          <p:val>
                                            <p:strVal val="#ppt_x"/>
                                          </p:val>
                                        </p:tav>
                                      </p:tavLst>
                                    </p:anim>
                                    <p:anim calcmode="lin" valueType="num">
                                      <p:cBhvr>
                                        <p:cTn id="40" dur="2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200"/>
                                        <p:tgtEl>
                                          <p:spTgt spid="20"/>
                                        </p:tgtEl>
                                      </p:cBhvr>
                                    </p:animEffect>
                                    <p:anim calcmode="lin" valueType="num">
                                      <p:cBhvr>
                                        <p:cTn id="46" dur="200" fill="hold"/>
                                        <p:tgtEl>
                                          <p:spTgt spid="20"/>
                                        </p:tgtEl>
                                        <p:attrNameLst>
                                          <p:attrName>ppt_x</p:attrName>
                                        </p:attrNameLst>
                                      </p:cBhvr>
                                      <p:tavLst>
                                        <p:tav tm="0">
                                          <p:val>
                                            <p:strVal val="#ppt_x"/>
                                          </p:val>
                                        </p:tav>
                                        <p:tav tm="100000">
                                          <p:val>
                                            <p:strVal val="#ppt_x"/>
                                          </p:val>
                                        </p:tav>
                                      </p:tavLst>
                                    </p:anim>
                                    <p:anim calcmode="lin" valueType="num">
                                      <p:cBhvr>
                                        <p:cTn id="47" dur="2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200"/>
                                        <p:tgtEl>
                                          <p:spTgt spid="21"/>
                                        </p:tgtEl>
                                      </p:cBhvr>
                                    </p:animEffect>
                                    <p:anim calcmode="lin" valueType="num">
                                      <p:cBhvr>
                                        <p:cTn id="53" dur="200" fill="hold"/>
                                        <p:tgtEl>
                                          <p:spTgt spid="21"/>
                                        </p:tgtEl>
                                        <p:attrNameLst>
                                          <p:attrName>ppt_x</p:attrName>
                                        </p:attrNameLst>
                                      </p:cBhvr>
                                      <p:tavLst>
                                        <p:tav tm="0">
                                          <p:val>
                                            <p:strVal val="#ppt_x"/>
                                          </p:val>
                                        </p:tav>
                                        <p:tav tm="100000">
                                          <p:val>
                                            <p:strVal val="#ppt_x"/>
                                          </p:val>
                                        </p:tav>
                                      </p:tavLst>
                                    </p:anim>
                                    <p:anim calcmode="lin" valueType="num">
                                      <p:cBhvr>
                                        <p:cTn id="54" dur="2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200"/>
                                        <p:tgtEl>
                                          <p:spTgt spid="22"/>
                                        </p:tgtEl>
                                      </p:cBhvr>
                                    </p:animEffect>
                                    <p:anim calcmode="lin" valueType="num">
                                      <p:cBhvr>
                                        <p:cTn id="60" dur="200" fill="hold"/>
                                        <p:tgtEl>
                                          <p:spTgt spid="22"/>
                                        </p:tgtEl>
                                        <p:attrNameLst>
                                          <p:attrName>ppt_x</p:attrName>
                                        </p:attrNameLst>
                                      </p:cBhvr>
                                      <p:tavLst>
                                        <p:tav tm="0">
                                          <p:val>
                                            <p:strVal val="#ppt_x"/>
                                          </p:val>
                                        </p:tav>
                                        <p:tav tm="100000">
                                          <p:val>
                                            <p:strVal val="#ppt_x"/>
                                          </p:val>
                                        </p:tav>
                                      </p:tavLst>
                                    </p:anim>
                                    <p:anim calcmode="lin" valueType="num">
                                      <p:cBhvr>
                                        <p:cTn id="61" dur="2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200"/>
                                        <p:tgtEl>
                                          <p:spTgt spid="23"/>
                                        </p:tgtEl>
                                      </p:cBhvr>
                                    </p:animEffect>
                                    <p:anim calcmode="lin" valueType="num">
                                      <p:cBhvr>
                                        <p:cTn id="67" dur="200" fill="hold"/>
                                        <p:tgtEl>
                                          <p:spTgt spid="23"/>
                                        </p:tgtEl>
                                        <p:attrNameLst>
                                          <p:attrName>ppt_x</p:attrName>
                                        </p:attrNameLst>
                                      </p:cBhvr>
                                      <p:tavLst>
                                        <p:tav tm="0">
                                          <p:val>
                                            <p:strVal val="#ppt_x"/>
                                          </p:val>
                                        </p:tav>
                                        <p:tav tm="100000">
                                          <p:val>
                                            <p:strVal val="#ppt_x"/>
                                          </p:val>
                                        </p:tav>
                                      </p:tavLst>
                                    </p:anim>
                                    <p:anim calcmode="lin" valueType="num">
                                      <p:cBhvr>
                                        <p:cTn id="68" dur="2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200"/>
                                        <p:tgtEl>
                                          <p:spTgt spid="24"/>
                                        </p:tgtEl>
                                      </p:cBhvr>
                                    </p:animEffect>
                                    <p:anim calcmode="lin" valueType="num">
                                      <p:cBhvr>
                                        <p:cTn id="74" dur="200" fill="hold"/>
                                        <p:tgtEl>
                                          <p:spTgt spid="24"/>
                                        </p:tgtEl>
                                        <p:attrNameLst>
                                          <p:attrName>ppt_x</p:attrName>
                                        </p:attrNameLst>
                                      </p:cBhvr>
                                      <p:tavLst>
                                        <p:tav tm="0">
                                          <p:val>
                                            <p:strVal val="#ppt_x"/>
                                          </p:val>
                                        </p:tav>
                                        <p:tav tm="100000">
                                          <p:val>
                                            <p:strVal val="#ppt_x"/>
                                          </p:val>
                                        </p:tav>
                                      </p:tavLst>
                                    </p:anim>
                                    <p:anim calcmode="lin" valueType="num">
                                      <p:cBhvr>
                                        <p:cTn id="75" dur="200" fill="hold"/>
                                        <p:tgtEl>
                                          <p:spTgt spid="2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200"/>
                                        <p:tgtEl>
                                          <p:spTgt spid="25"/>
                                        </p:tgtEl>
                                      </p:cBhvr>
                                    </p:animEffect>
                                    <p:anim calcmode="lin" valueType="num">
                                      <p:cBhvr>
                                        <p:cTn id="79" dur="200" fill="hold"/>
                                        <p:tgtEl>
                                          <p:spTgt spid="25"/>
                                        </p:tgtEl>
                                        <p:attrNameLst>
                                          <p:attrName>ppt_x</p:attrName>
                                        </p:attrNameLst>
                                      </p:cBhvr>
                                      <p:tavLst>
                                        <p:tav tm="0">
                                          <p:val>
                                            <p:strVal val="#ppt_x"/>
                                          </p:val>
                                        </p:tav>
                                        <p:tav tm="100000">
                                          <p:val>
                                            <p:strVal val="#ppt_x"/>
                                          </p:val>
                                        </p:tav>
                                      </p:tavLst>
                                    </p:anim>
                                    <p:anim calcmode="lin" valueType="num">
                                      <p:cBhvr>
                                        <p:cTn id="80" dur="2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200"/>
                                        <p:tgtEl>
                                          <p:spTgt spid="26"/>
                                        </p:tgtEl>
                                      </p:cBhvr>
                                    </p:animEffect>
                                    <p:anim calcmode="lin" valueType="num">
                                      <p:cBhvr>
                                        <p:cTn id="84" dur="200" fill="hold"/>
                                        <p:tgtEl>
                                          <p:spTgt spid="26"/>
                                        </p:tgtEl>
                                        <p:attrNameLst>
                                          <p:attrName>ppt_x</p:attrName>
                                        </p:attrNameLst>
                                      </p:cBhvr>
                                      <p:tavLst>
                                        <p:tav tm="0">
                                          <p:val>
                                            <p:strVal val="#ppt_x"/>
                                          </p:val>
                                        </p:tav>
                                        <p:tav tm="100000">
                                          <p:val>
                                            <p:strVal val="#ppt_x"/>
                                          </p:val>
                                        </p:tav>
                                      </p:tavLst>
                                    </p:anim>
                                    <p:anim calcmode="lin" valueType="num">
                                      <p:cBhvr>
                                        <p:cTn id="85" dur="2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20" grpId="0"/>
      <p:bldP spid="21" grpId="0"/>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41B33E7C-13FB-4A9D-A3D6-985525F6A664}"/>
              </a:ext>
            </a:extLst>
          </p:cNvPr>
          <p:cNvSpPr/>
          <p:nvPr/>
        </p:nvSpPr>
        <p:spPr>
          <a:xfrm>
            <a:off x="975766" y="2067268"/>
            <a:ext cx="10378033" cy="3186542"/>
          </a:xfrm>
          <a:custGeom>
            <a:avLst/>
            <a:gdLst>
              <a:gd name="connsiteX0" fmla="*/ 0 w 10378033"/>
              <a:gd name="connsiteY0" fmla="*/ 531101 h 3186542"/>
              <a:gd name="connsiteX1" fmla="*/ 531101 w 10378033"/>
              <a:gd name="connsiteY1" fmla="*/ 0 h 3186542"/>
              <a:gd name="connsiteX2" fmla="*/ 1020182 w 10378033"/>
              <a:gd name="connsiteY2" fmla="*/ 0 h 3186542"/>
              <a:gd name="connsiteX3" fmla="*/ 1602422 w 10378033"/>
              <a:gd name="connsiteY3" fmla="*/ 0 h 3186542"/>
              <a:gd name="connsiteX4" fmla="*/ 2184661 w 10378033"/>
              <a:gd name="connsiteY4" fmla="*/ 0 h 3186542"/>
              <a:gd name="connsiteX5" fmla="*/ 2860059 w 10378033"/>
              <a:gd name="connsiteY5" fmla="*/ 0 h 3186542"/>
              <a:gd name="connsiteX6" fmla="*/ 3442298 w 10378033"/>
              <a:gd name="connsiteY6" fmla="*/ 0 h 3186542"/>
              <a:gd name="connsiteX7" fmla="*/ 3931379 w 10378033"/>
              <a:gd name="connsiteY7" fmla="*/ 0 h 3186542"/>
              <a:gd name="connsiteX8" fmla="*/ 4234144 w 10378033"/>
              <a:gd name="connsiteY8" fmla="*/ 0 h 3186542"/>
              <a:gd name="connsiteX9" fmla="*/ 4630067 w 10378033"/>
              <a:gd name="connsiteY9" fmla="*/ 0 h 3186542"/>
              <a:gd name="connsiteX10" fmla="*/ 5212306 w 10378033"/>
              <a:gd name="connsiteY10" fmla="*/ 0 h 3186542"/>
              <a:gd name="connsiteX11" fmla="*/ 5794546 w 10378033"/>
              <a:gd name="connsiteY11" fmla="*/ 0 h 3186542"/>
              <a:gd name="connsiteX12" fmla="*/ 6283627 w 10378033"/>
              <a:gd name="connsiteY12" fmla="*/ 0 h 3186542"/>
              <a:gd name="connsiteX13" fmla="*/ 7052183 w 10378033"/>
              <a:gd name="connsiteY13" fmla="*/ 0 h 3186542"/>
              <a:gd name="connsiteX14" fmla="*/ 7634422 w 10378033"/>
              <a:gd name="connsiteY14" fmla="*/ 0 h 3186542"/>
              <a:gd name="connsiteX15" fmla="*/ 8402978 w 10378033"/>
              <a:gd name="connsiteY15" fmla="*/ 0 h 3186542"/>
              <a:gd name="connsiteX16" fmla="*/ 9078376 w 10378033"/>
              <a:gd name="connsiteY16" fmla="*/ 0 h 3186542"/>
              <a:gd name="connsiteX17" fmla="*/ 9846932 w 10378033"/>
              <a:gd name="connsiteY17" fmla="*/ 0 h 3186542"/>
              <a:gd name="connsiteX18" fmla="*/ 10378033 w 10378033"/>
              <a:gd name="connsiteY18" fmla="*/ 531101 h 3186542"/>
              <a:gd name="connsiteX19" fmla="*/ 10378033 w 10378033"/>
              <a:gd name="connsiteY19" fmla="*/ 998456 h 3186542"/>
              <a:gd name="connsiteX20" fmla="*/ 10378033 w 10378033"/>
              <a:gd name="connsiteY20" fmla="*/ 1550784 h 3186542"/>
              <a:gd name="connsiteX21" fmla="*/ 10378033 w 10378033"/>
              <a:gd name="connsiteY21" fmla="*/ 2103113 h 3186542"/>
              <a:gd name="connsiteX22" fmla="*/ 10378033 w 10378033"/>
              <a:gd name="connsiteY22" fmla="*/ 2655441 h 3186542"/>
              <a:gd name="connsiteX23" fmla="*/ 9846932 w 10378033"/>
              <a:gd name="connsiteY23" fmla="*/ 3186542 h 3186542"/>
              <a:gd name="connsiteX24" fmla="*/ 9171534 w 10378033"/>
              <a:gd name="connsiteY24" fmla="*/ 3186542 h 3186542"/>
              <a:gd name="connsiteX25" fmla="*/ 8496137 w 10378033"/>
              <a:gd name="connsiteY25" fmla="*/ 3186542 h 3186542"/>
              <a:gd name="connsiteX26" fmla="*/ 7913897 w 10378033"/>
              <a:gd name="connsiteY26" fmla="*/ 3186542 h 3186542"/>
              <a:gd name="connsiteX27" fmla="*/ 7331658 w 10378033"/>
              <a:gd name="connsiteY27" fmla="*/ 3186542 h 3186542"/>
              <a:gd name="connsiteX28" fmla="*/ 7028893 w 10378033"/>
              <a:gd name="connsiteY28" fmla="*/ 3186542 h 3186542"/>
              <a:gd name="connsiteX29" fmla="*/ 6632970 w 10378033"/>
              <a:gd name="connsiteY29" fmla="*/ 3186542 h 3186542"/>
              <a:gd name="connsiteX30" fmla="*/ 6330206 w 10378033"/>
              <a:gd name="connsiteY30" fmla="*/ 3186542 h 3186542"/>
              <a:gd name="connsiteX31" fmla="*/ 5934283 w 10378033"/>
              <a:gd name="connsiteY31" fmla="*/ 3186542 h 3186542"/>
              <a:gd name="connsiteX32" fmla="*/ 5258885 w 10378033"/>
              <a:gd name="connsiteY32" fmla="*/ 3186542 h 3186542"/>
              <a:gd name="connsiteX33" fmla="*/ 4676646 w 10378033"/>
              <a:gd name="connsiteY33" fmla="*/ 3186542 h 3186542"/>
              <a:gd name="connsiteX34" fmla="*/ 4001248 w 10378033"/>
              <a:gd name="connsiteY34" fmla="*/ 3186542 h 3186542"/>
              <a:gd name="connsiteX35" fmla="*/ 3419009 w 10378033"/>
              <a:gd name="connsiteY35" fmla="*/ 3186542 h 3186542"/>
              <a:gd name="connsiteX36" fmla="*/ 2836769 w 10378033"/>
              <a:gd name="connsiteY36" fmla="*/ 3186542 h 3186542"/>
              <a:gd name="connsiteX37" fmla="*/ 2440846 w 10378033"/>
              <a:gd name="connsiteY37" fmla="*/ 3186542 h 3186542"/>
              <a:gd name="connsiteX38" fmla="*/ 1858607 w 10378033"/>
              <a:gd name="connsiteY38" fmla="*/ 3186542 h 3186542"/>
              <a:gd name="connsiteX39" fmla="*/ 1462684 w 10378033"/>
              <a:gd name="connsiteY39" fmla="*/ 3186542 h 3186542"/>
              <a:gd name="connsiteX40" fmla="*/ 1159920 w 10378033"/>
              <a:gd name="connsiteY40" fmla="*/ 3186542 h 3186542"/>
              <a:gd name="connsiteX41" fmla="*/ 531101 w 10378033"/>
              <a:gd name="connsiteY41" fmla="*/ 3186542 h 3186542"/>
              <a:gd name="connsiteX42" fmla="*/ 0 w 10378033"/>
              <a:gd name="connsiteY42" fmla="*/ 2655441 h 3186542"/>
              <a:gd name="connsiteX43" fmla="*/ 0 w 10378033"/>
              <a:gd name="connsiteY43" fmla="*/ 2124356 h 3186542"/>
              <a:gd name="connsiteX44" fmla="*/ 0 w 10378033"/>
              <a:gd name="connsiteY44" fmla="*/ 1657001 h 3186542"/>
              <a:gd name="connsiteX45" fmla="*/ 0 w 10378033"/>
              <a:gd name="connsiteY45" fmla="*/ 1083429 h 3186542"/>
              <a:gd name="connsiteX46" fmla="*/ 0 w 10378033"/>
              <a:gd name="connsiteY46" fmla="*/ 531101 h 31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78033" h="3186542" fill="none" extrusionOk="0">
                <a:moveTo>
                  <a:pt x="0" y="531101"/>
                </a:moveTo>
                <a:cubicBezTo>
                  <a:pt x="-46899" y="278157"/>
                  <a:pt x="214696" y="3765"/>
                  <a:pt x="531101" y="0"/>
                </a:cubicBezTo>
                <a:cubicBezTo>
                  <a:pt x="659030" y="-28271"/>
                  <a:pt x="886653" y="10680"/>
                  <a:pt x="1020182" y="0"/>
                </a:cubicBezTo>
                <a:cubicBezTo>
                  <a:pt x="1153711" y="-10680"/>
                  <a:pt x="1329655" y="25180"/>
                  <a:pt x="1602422" y="0"/>
                </a:cubicBezTo>
                <a:cubicBezTo>
                  <a:pt x="1875189" y="-25180"/>
                  <a:pt x="1920958" y="5981"/>
                  <a:pt x="2184661" y="0"/>
                </a:cubicBezTo>
                <a:cubicBezTo>
                  <a:pt x="2448364" y="-5981"/>
                  <a:pt x="2654428" y="43496"/>
                  <a:pt x="2860059" y="0"/>
                </a:cubicBezTo>
                <a:cubicBezTo>
                  <a:pt x="3065690" y="-43496"/>
                  <a:pt x="3286786" y="6536"/>
                  <a:pt x="3442298" y="0"/>
                </a:cubicBezTo>
                <a:cubicBezTo>
                  <a:pt x="3597810" y="-6536"/>
                  <a:pt x="3794627" y="56010"/>
                  <a:pt x="3931379" y="0"/>
                </a:cubicBezTo>
                <a:cubicBezTo>
                  <a:pt x="4068131" y="-56010"/>
                  <a:pt x="4134057" y="17920"/>
                  <a:pt x="4234144" y="0"/>
                </a:cubicBezTo>
                <a:cubicBezTo>
                  <a:pt x="4334231" y="-17920"/>
                  <a:pt x="4469472" y="19221"/>
                  <a:pt x="4630067" y="0"/>
                </a:cubicBezTo>
                <a:cubicBezTo>
                  <a:pt x="4790662" y="-19221"/>
                  <a:pt x="5081815" y="35615"/>
                  <a:pt x="5212306" y="0"/>
                </a:cubicBezTo>
                <a:cubicBezTo>
                  <a:pt x="5342797" y="-35615"/>
                  <a:pt x="5622695" y="59076"/>
                  <a:pt x="5794546" y="0"/>
                </a:cubicBezTo>
                <a:cubicBezTo>
                  <a:pt x="5966397" y="-59076"/>
                  <a:pt x="6101335" y="16192"/>
                  <a:pt x="6283627" y="0"/>
                </a:cubicBezTo>
                <a:cubicBezTo>
                  <a:pt x="6465919" y="-16192"/>
                  <a:pt x="6719150" y="15991"/>
                  <a:pt x="7052183" y="0"/>
                </a:cubicBezTo>
                <a:cubicBezTo>
                  <a:pt x="7385216" y="-15991"/>
                  <a:pt x="7490575" y="65934"/>
                  <a:pt x="7634422" y="0"/>
                </a:cubicBezTo>
                <a:cubicBezTo>
                  <a:pt x="7778269" y="-65934"/>
                  <a:pt x="8242723" y="40308"/>
                  <a:pt x="8402978" y="0"/>
                </a:cubicBezTo>
                <a:cubicBezTo>
                  <a:pt x="8563233" y="-40308"/>
                  <a:pt x="8750327" y="62574"/>
                  <a:pt x="9078376" y="0"/>
                </a:cubicBezTo>
                <a:cubicBezTo>
                  <a:pt x="9406425" y="-62574"/>
                  <a:pt x="9470408" y="19550"/>
                  <a:pt x="9846932" y="0"/>
                </a:cubicBezTo>
                <a:cubicBezTo>
                  <a:pt x="10144182" y="30133"/>
                  <a:pt x="10403744" y="217379"/>
                  <a:pt x="10378033" y="531101"/>
                </a:cubicBezTo>
                <a:cubicBezTo>
                  <a:pt x="10387124" y="638239"/>
                  <a:pt x="10324299" y="842008"/>
                  <a:pt x="10378033" y="998456"/>
                </a:cubicBezTo>
                <a:cubicBezTo>
                  <a:pt x="10431767" y="1154905"/>
                  <a:pt x="10329375" y="1434691"/>
                  <a:pt x="10378033" y="1550784"/>
                </a:cubicBezTo>
                <a:cubicBezTo>
                  <a:pt x="10426691" y="1666877"/>
                  <a:pt x="10330810" y="1883630"/>
                  <a:pt x="10378033" y="2103113"/>
                </a:cubicBezTo>
                <a:cubicBezTo>
                  <a:pt x="10425256" y="2322596"/>
                  <a:pt x="10373675" y="2420539"/>
                  <a:pt x="10378033" y="2655441"/>
                </a:cubicBezTo>
                <a:cubicBezTo>
                  <a:pt x="10384352" y="2953168"/>
                  <a:pt x="10090423" y="3236478"/>
                  <a:pt x="9846932" y="3186542"/>
                </a:cubicBezTo>
                <a:cubicBezTo>
                  <a:pt x="9582878" y="3241243"/>
                  <a:pt x="9345537" y="3140310"/>
                  <a:pt x="9171534" y="3186542"/>
                </a:cubicBezTo>
                <a:cubicBezTo>
                  <a:pt x="8997531" y="3232774"/>
                  <a:pt x="8675656" y="3106811"/>
                  <a:pt x="8496137" y="3186542"/>
                </a:cubicBezTo>
                <a:cubicBezTo>
                  <a:pt x="8316618" y="3266273"/>
                  <a:pt x="8068995" y="3149025"/>
                  <a:pt x="7913897" y="3186542"/>
                </a:cubicBezTo>
                <a:cubicBezTo>
                  <a:pt x="7758799" y="3224059"/>
                  <a:pt x="7583251" y="3184960"/>
                  <a:pt x="7331658" y="3186542"/>
                </a:cubicBezTo>
                <a:cubicBezTo>
                  <a:pt x="7080065" y="3188124"/>
                  <a:pt x="7133177" y="3150811"/>
                  <a:pt x="7028893" y="3186542"/>
                </a:cubicBezTo>
                <a:cubicBezTo>
                  <a:pt x="6924610" y="3222273"/>
                  <a:pt x="6803476" y="3141272"/>
                  <a:pt x="6632970" y="3186542"/>
                </a:cubicBezTo>
                <a:cubicBezTo>
                  <a:pt x="6462464" y="3231812"/>
                  <a:pt x="6451911" y="3175367"/>
                  <a:pt x="6330206" y="3186542"/>
                </a:cubicBezTo>
                <a:cubicBezTo>
                  <a:pt x="6208501" y="3197717"/>
                  <a:pt x="6093211" y="3142524"/>
                  <a:pt x="5934283" y="3186542"/>
                </a:cubicBezTo>
                <a:cubicBezTo>
                  <a:pt x="5775355" y="3230560"/>
                  <a:pt x="5465866" y="3183449"/>
                  <a:pt x="5258885" y="3186542"/>
                </a:cubicBezTo>
                <a:cubicBezTo>
                  <a:pt x="5051904" y="3189635"/>
                  <a:pt x="4916446" y="3167634"/>
                  <a:pt x="4676646" y="3186542"/>
                </a:cubicBezTo>
                <a:cubicBezTo>
                  <a:pt x="4436846" y="3205450"/>
                  <a:pt x="4246218" y="3138270"/>
                  <a:pt x="4001248" y="3186542"/>
                </a:cubicBezTo>
                <a:cubicBezTo>
                  <a:pt x="3756278" y="3234814"/>
                  <a:pt x="3585863" y="3145012"/>
                  <a:pt x="3419009" y="3186542"/>
                </a:cubicBezTo>
                <a:cubicBezTo>
                  <a:pt x="3252155" y="3228072"/>
                  <a:pt x="3052367" y="3122753"/>
                  <a:pt x="2836769" y="3186542"/>
                </a:cubicBezTo>
                <a:cubicBezTo>
                  <a:pt x="2621171" y="3250331"/>
                  <a:pt x="2559821" y="3184900"/>
                  <a:pt x="2440846" y="3186542"/>
                </a:cubicBezTo>
                <a:cubicBezTo>
                  <a:pt x="2321871" y="3188184"/>
                  <a:pt x="2054531" y="3165742"/>
                  <a:pt x="1858607" y="3186542"/>
                </a:cubicBezTo>
                <a:cubicBezTo>
                  <a:pt x="1662683" y="3207342"/>
                  <a:pt x="1566860" y="3150404"/>
                  <a:pt x="1462684" y="3186542"/>
                </a:cubicBezTo>
                <a:cubicBezTo>
                  <a:pt x="1358508" y="3222680"/>
                  <a:pt x="1274188" y="3161305"/>
                  <a:pt x="1159920" y="3186542"/>
                </a:cubicBezTo>
                <a:cubicBezTo>
                  <a:pt x="1045652" y="3211779"/>
                  <a:pt x="835993" y="3149395"/>
                  <a:pt x="531101" y="3186542"/>
                </a:cubicBezTo>
                <a:cubicBezTo>
                  <a:pt x="252465" y="3180774"/>
                  <a:pt x="-8081" y="3017206"/>
                  <a:pt x="0" y="2655441"/>
                </a:cubicBezTo>
                <a:cubicBezTo>
                  <a:pt x="-22164" y="2523713"/>
                  <a:pt x="60240" y="2366624"/>
                  <a:pt x="0" y="2124356"/>
                </a:cubicBezTo>
                <a:cubicBezTo>
                  <a:pt x="-60240" y="1882089"/>
                  <a:pt x="34192" y="1822105"/>
                  <a:pt x="0" y="1657001"/>
                </a:cubicBezTo>
                <a:cubicBezTo>
                  <a:pt x="-34192" y="1491897"/>
                  <a:pt x="4220" y="1234640"/>
                  <a:pt x="0" y="1083429"/>
                </a:cubicBezTo>
                <a:cubicBezTo>
                  <a:pt x="-4220" y="932218"/>
                  <a:pt x="51651" y="730542"/>
                  <a:pt x="0" y="531101"/>
                </a:cubicBezTo>
                <a:close/>
              </a:path>
              <a:path w="10378033" h="3186542" stroke="0" extrusionOk="0">
                <a:moveTo>
                  <a:pt x="0" y="531101"/>
                </a:moveTo>
                <a:cubicBezTo>
                  <a:pt x="8282" y="240434"/>
                  <a:pt x="254915" y="28615"/>
                  <a:pt x="531101" y="0"/>
                </a:cubicBezTo>
                <a:cubicBezTo>
                  <a:pt x="636481" y="-52739"/>
                  <a:pt x="854380" y="2361"/>
                  <a:pt x="1020182" y="0"/>
                </a:cubicBezTo>
                <a:cubicBezTo>
                  <a:pt x="1185984" y="-2361"/>
                  <a:pt x="1403409" y="77795"/>
                  <a:pt x="1695580" y="0"/>
                </a:cubicBezTo>
                <a:cubicBezTo>
                  <a:pt x="1987751" y="-77795"/>
                  <a:pt x="2129475" y="45658"/>
                  <a:pt x="2464136" y="0"/>
                </a:cubicBezTo>
                <a:cubicBezTo>
                  <a:pt x="2798797" y="-45658"/>
                  <a:pt x="2683131" y="179"/>
                  <a:pt x="2766900" y="0"/>
                </a:cubicBezTo>
                <a:cubicBezTo>
                  <a:pt x="2850669" y="-179"/>
                  <a:pt x="3129014" y="21270"/>
                  <a:pt x="3255982" y="0"/>
                </a:cubicBezTo>
                <a:cubicBezTo>
                  <a:pt x="3382950" y="-21270"/>
                  <a:pt x="3457711" y="25227"/>
                  <a:pt x="3558746" y="0"/>
                </a:cubicBezTo>
                <a:cubicBezTo>
                  <a:pt x="3659781" y="-25227"/>
                  <a:pt x="4097110" y="4307"/>
                  <a:pt x="4234144" y="0"/>
                </a:cubicBezTo>
                <a:cubicBezTo>
                  <a:pt x="4371178" y="-4307"/>
                  <a:pt x="4482068" y="46792"/>
                  <a:pt x="4630067" y="0"/>
                </a:cubicBezTo>
                <a:cubicBezTo>
                  <a:pt x="4778066" y="-46792"/>
                  <a:pt x="5047682" y="45776"/>
                  <a:pt x="5398623" y="0"/>
                </a:cubicBezTo>
                <a:cubicBezTo>
                  <a:pt x="5749564" y="-45776"/>
                  <a:pt x="5611814" y="27820"/>
                  <a:pt x="5794546" y="0"/>
                </a:cubicBezTo>
                <a:cubicBezTo>
                  <a:pt x="5977278" y="-27820"/>
                  <a:pt x="6135867" y="20638"/>
                  <a:pt x="6469943" y="0"/>
                </a:cubicBezTo>
                <a:cubicBezTo>
                  <a:pt x="6804019" y="-20638"/>
                  <a:pt x="6842654" y="52378"/>
                  <a:pt x="7052183" y="0"/>
                </a:cubicBezTo>
                <a:cubicBezTo>
                  <a:pt x="7261712" y="-52378"/>
                  <a:pt x="7345859" y="12859"/>
                  <a:pt x="7448106" y="0"/>
                </a:cubicBezTo>
                <a:cubicBezTo>
                  <a:pt x="7550353" y="-12859"/>
                  <a:pt x="7801480" y="67811"/>
                  <a:pt x="8123503" y="0"/>
                </a:cubicBezTo>
                <a:cubicBezTo>
                  <a:pt x="8445526" y="-67811"/>
                  <a:pt x="8511457" y="19897"/>
                  <a:pt x="8798901" y="0"/>
                </a:cubicBezTo>
                <a:cubicBezTo>
                  <a:pt x="9086345" y="-19897"/>
                  <a:pt x="9101143" y="8897"/>
                  <a:pt x="9194824" y="0"/>
                </a:cubicBezTo>
                <a:cubicBezTo>
                  <a:pt x="9288505" y="-8897"/>
                  <a:pt x="9549144" y="56016"/>
                  <a:pt x="9846932" y="0"/>
                </a:cubicBezTo>
                <a:cubicBezTo>
                  <a:pt x="10153005" y="-37524"/>
                  <a:pt x="10404646" y="228216"/>
                  <a:pt x="10378033" y="531101"/>
                </a:cubicBezTo>
                <a:cubicBezTo>
                  <a:pt x="10431130" y="670670"/>
                  <a:pt x="10330886" y="818934"/>
                  <a:pt x="10378033" y="1019699"/>
                </a:cubicBezTo>
                <a:cubicBezTo>
                  <a:pt x="10425180" y="1220464"/>
                  <a:pt x="10333399" y="1317948"/>
                  <a:pt x="10378033" y="1508297"/>
                </a:cubicBezTo>
                <a:cubicBezTo>
                  <a:pt x="10422667" y="1698646"/>
                  <a:pt x="10375916" y="1783566"/>
                  <a:pt x="10378033" y="2018139"/>
                </a:cubicBezTo>
                <a:cubicBezTo>
                  <a:pt x="10380150" y="2252712"/>
                  <a:pt x="10333975" y="2405468"/>
                  <a:pt x="10378033" y="2655441"/>
                </a:cubicBezTo>
                <a:cubicBezTo>
                  <a:pt x="10353346" y="2942533"/>
                  <a:pt x="10078801" y="3229027"/>
                  <a:pt x="9846932" y="3186542"/>
                </a:cubicBezTo>
                <a:cubicBezTo>
                  <a:pt x="9609488" y="3272534"/>
                  <a:pt x="9275745" y="3158572"/>
                  <a:pt x="9078376" y="3186542"/>
                </a:cubicBezTo>
                <a:cubicBezTo>
                  <a:pt x="8881007" y="3214512"/>
                  <a:pt x="8896329" y="3164332"/>
                  <a:pt x="8775611" y="3186542"/>
                </a:cubicBezTo>
                <a:cubicBezTo>
                  <a:pt x="8654894" y="3208752"/>
                  <a:pt x="8551609" y="3158318"/>
                  <a:pt x="8472847" y="3186542"/>
                </a:cubicBezTo>
                <a:cubicBezTo>
                  <a:pt x="8394085" y="3214766"/>
                  <a:pt x="8004525" y="3121497"/>
                  <a:pt x="7797449" y="3186542"/>
                </a:cubicBezTo>
                <a:cubicBezTo>
                  <a:pt x="7590373" y="3251587"/>
                  <a:pt x="7595331" y="3147022"/>
                  <a:pt x="7401526" y="3186542"/>
                </a:cubicBezTo>
                <a:cubicBezTo>
                  <a:pt x="7207721" y="3226062"/>
                  <a:pt x="7005470" y="3153651"/>
                  <a:pt x="6726129" y="3186542"/>
                </a:cubicBezTo>
                <a:cubicBezTo>
                  <a:pt x="6446788" y="3219433"/>
                  <a:pt x="6551640" y="3172214"/>
                  <a:pt x="6423364" y="3186542"/>
                </a:cubicBezTo>
                <a:cubicBezTo>
                  <a:pt x="6295089" y="3200870"/>
                  <a:pt x="6218729" y="3174588"/>
                  <a:pt x="6120600" y="3186542"/>
                </a:cubicBezTo>
                <a:cubicBezTo>
                  <a:pt x="6022471" y="3198496"/>
                  <a:pt x="5741445" y="3131187"/>
                  <a:pt x="5445202" y="3186542"/>
                </a:cubicBezTo>
                <a:cubicBezTo>
                  <a:pt x="5148959" y="3241897"/>
                  <a:pt x="4984086" y="3184011"/>
                  <a:pt x="4862962" y="3186542"/>
                </a:cubicBezTo>
                <a:cubicBezTo>
                  <a:pt x="4741838" y="3189073"/>
                  <a:pt x="4564001" y="3174862"/>
                  <a:pt x="4467040" y="3186542"/>
                </a:cubicBezTo>
                <a:cubicBezTo>
                  <a:pt x="4370079" y="3198222"/>
                  <a:pt x="4109670" y="3135287"/>
                  <a:pt x="3884800" y="3186542"/>
                </a:cubicBezTo>
                <a:cubicBezTo>
                  <a:pt x="3659930" y="3237797"/>
                  <a:pt x="3542598" y="3108420"/>
                  <a:pt x="3209402" y="3186542"/>
                </a:cubicBezTo>
                <a:cubicBezTo>
                  <a:pt x="2876206" y="3264664"/>
                  <a:pt x="2966099" y="3151483"/>
                  <a:pt x="2813480" y="3186542"/>
                </a:cubicBezTo>
                <a:cubicBezTo>
                  <a:pt x="2660861" y="3221601"/>
                  <a:pt x="2440087" y="3105811"/>
                  <a:pt x="2138082" y="3186542"/>
                </a:cubicBezTo>
                <a:cubicBezTo>
                  <a:pt x="1836077" y="3267273"/>
                  <a:pt x="1781407" y="3138168"/>
                  <a:pt x="1555842" y="3186542"/>
                </a:cubicBezTo>
                <a:cubicBezTo>
                  <a:pt x="1330277" y="3234916"/>
                  <a:pt x="1306222" y="3180533"/>
                  <a:pt x="1159920" y="3186542"/>
                </a:cubicBezTo>
                <a:cubicBezTo>
                  <a:pt x="1013618" y="3192551"/>
                  <a:pt x="782398" y="3167453"/>
                  <a:pt x="531101" y="3186542"/>
                </a:cubicBezTo>
                <a:cubicBezTo>
                  <a:pt x="240557" y="3158512"/>
                  <a:pt x="-32244" y="3017244"/>
                  <a:pt x="0" y="2655441"/>
                </a:cubicBezTo>
                <a:cubicBezTo>
                  <a:pt x="-34856" y="2434733"/>
                  <a:pt x="17142" y="2342977"/>
                  <a:pt x="0" y="2081869"/>
                </a:cubicBezTo>
                <a:cubicBezTo>
                  <a:pt x="-17142" y="1820761"/>
                  <a:pt x="22153" y="1809693"/>
                  <a:pt x="0" y="1614514"/>
                </a:cubicBezTo>
                <a:cubicBezTo>
                  <a:pt x="-22153" y="1419336"/>
                  <a:pt x="4717" y="1321921"/>
                  <a:pt x="0" y="1040943"/>
                </a:cubicBezTo>
                <a:cubicBezTo>
                  <a:pt x="-4717" y="759965"/>
                  <a:pt x="22381" y="755047"/>
                  <a:pt x="0" y="531101"/>
                </a:cubicBezTo>
                <a:close/>
              </a:path>
            </a:pathLst>
          </a:custGeom>
          <a:solidFill>
            <a:schemeClr val="bg1"/>
          </a:solidFill>
          <a:ln>
            <a:extLst>
              <a:ext uri="{C807C97D-BFC1-408E-A445-0C87EB9F89A2}">
                <ask:lineSketchStyleProps xmlns:ask="http://schemas.microsoft.com/office/drawing/2018/sketchyshapes" xmlns="" sd="22316285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pic>
        <p:nvPicPr>
          <p:cNvPr id="10" name="Graphic 9">
            <a:extLst>
              <a:ext uri="{FF2B5EF4-FFF2-40B4-BE49-F238E27FC236}">
                <a16:creationId xmlns:a16="http://schemas.microsoft.com/office/drawing/2014/main" id="{5A722C29-00BF-F131-ABB0-A0DDC71B61E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232963" y="237649"/>
            <a:ext cx="9726073" cy="1418505"/>
          </a:xfrm>
          <a:prstGeom prst="rect">
            <a:avLst/>
          </a:prstGeom>
        </p:spPr>
      </p:pic>
      <p:sp>
        <p:nvSpPr>
          <p:cNvPr id="11" name="TextBox 10">
            <a:extLst>
              <a:ext uri="{FF2B5EF4-FFF2-40B4-BE49-F238E27FC236}">
                <a16:creationId xmlns:a16="http://schemas.microsoft.com/office/drawing/2014/main" id="{9C3CD865-6B08-6BEA-F821-BA3136F50245}"/>
              </a:ext>
            </a:extLst>
          </p:cNvPr>
          <p:cNvSpPr txBox="1"/>
          <p:nvPr/>
        </p:nvSpPr>
        <p:spPr>
          <a:xfrm>
            <a:off x="3251561" y="359643"/>
            <a:ext cx="5371663" cy="923330"/>
          </a:xfrm>
          <a:prstGeom prst="rect">
            <a:avLst/>
          </a:prstGeom>
          <a:noFill/>
        </p:spPr>
        <p:txBody>
          <a:bodyPr wrap="none" lIns="0" tIns="0" rIns="0" bIns="0" rtlCol="0">
            <a:spAutoFit/>
          </a:bodyPr>
          <a:lstStyle/>
          <a:p>
            <a:pPr algn="ctr"/>
            <a:r>
              <a:rPr lang="en-US" sz="6000" b="1" dirty="0" err="1">
                <a:ln w="25400">
                  <a:solidFill>
                    <a:schemeClr val="bg1"/>
                  </a:solidFill>
                </a:ln>
                <a:solidFill>
                  <a:srgbClr val="00B050"/>
                </a:solidFill>
                <a:effectLst>
                  <a:outerShdw blurRad="50800" dist="38100" dir="2700000" algn="tl" rotWithShape="0">
                    <a:prstClr val="black">
                      <a:alpha val="40000"/>
                    </a:prstClr>
                  </a:outerShdw>
                </a:effectLst>
                <a:latin typeface="iCiel Crocante" panose="02000000000000000000" pitchFamily="50" charset="0"/>
              </a:rPr>
              <a:t>Nội</a:t>
            </a:r>
            <a:r>
              <a:rPr lang="en-US" sz="6000" b="1" dirty="0">
                <a:ln w="25400">
                  <a:solidFill>
                    <a:schemeClr val="bg1"/>
                  </a:solidFill>
                </a:ln>
                <a:solidFill>
                  <a:srgbClr val="00B050"/>
                </a:solidFill>
                <a:effectLst>
                  <a:outerShdw blurRad="50800" dist="38100" dir="2700000" algn="tl" rotWithShape="0">
                    <a:prstClr val="black">
                      <a:alpha val="40000"/>
                    </a:prstClr>
                  </a:outerShdw>
                </a:effectLst>
                <a:latin typeface="iCiel Crocante" panose="02000000000000000000" pitchFamily="50" charset="0"/>
              </a:rPr>
              <a:t> dung </a:t>
            </a:r>
            <a:r>
              <a:rPr lang="en-US" sz="6000" b="1" dirty="0" err="1">
                <a:ln w="25400">
                  <a:solidFill>
                    <a:schemeClr val="bg1"/>
                  </a:solidFill>
                </a:ln>
                <a:solidFill>
                  <a:srgbClr val="00B050"/>
                </a:solidFill>
                <a:effectLst>
                  <a:outerShdw blurRad="50800" dist="38100" dir="2700000" algn="tl" rotWithShape="0">
                    <a:prstClr val="black">
                      <a:alpha val="40000"/>
                    </a:prstClr>
                  </a:outerShdw>
                </a:effectLst>
                <a:latin typeface="iCiel Crocante" panose="02000000000000000000" pitchFamily="50" charset="0"/>
              </a:rPr>
              <a:t>bài</a:t>
            </a:r>
            <a:r>
              <a:rPr lang="en-US" sz="6000" b="1" dirty="0">
                <a:ln w="25400">
                  <a:solidFill>
                    <a:schemeClr val="bg1"/>
                  </a:solidFill>
                </a:ln>
                <a:solidFill>
                  <a:srgbClr val="00B050"/>
                </a:solidFill>
                <a:effectLst>
                  <a:outerShdw blurRad="50800" dist="38100" dir="2700000" algn="tl" rotWithShape="0">
                    <a:prstClr val="black">
                      <a:alpha val="40000"/>
                    </a:prstClr>
                  </a:outerShdw>
                </a:effectLst>
                <a:latin typeface="iCiel Crocante" panose="02000000000000000000" pitchFamily="50" charset="0"/>
              </a:rPr>
              <a:t> </a:t>
            </a:r>
            <a:r>
              <a:rPr lang="en-US" sz="6000" b="1" dirty="0" err="1">
                <a:ln w="25400">
                  <a:solidFill>
                    <a:schemeClr val="bg1"/>
                  </a:solidFill>
                </a:ln>
                <a:solidFill>
                  <a:srgbClr val="00B050"/>
                </a:solidFill>
                <a:effectLst>
                  <a:outerShdw blurRad="50800" dist="38100" dir="2700000" algn="tl" rotWithShape="0">
                    <a:prstClr val="black">
                      <a:alpha val="40000"/>
                    </a:prstClr>
                  </a:outerShdw>
                </a:effectLst>
                <a:latin typeface="iCiel Crocante" panose="02000000000000000000" pitchFamily="50" charset="0"/>
              </a:rPr>
              <a:t>học</a:t>
            </a:r>
            <a:endParaRPr lang="en-US" sz="6000" b="1" dirty="0">
              <a:ln w="25400">
                <a:solidFill>
                  <a:schemeClr val="bg1"/>
                </a:solidFill>
              </a:ln>
              <a:solidFill>
                <a:srgbClr val="00B05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14" name="TextBox 13">
            <a:extLst>
              <a:ext uri="{FF2B5EF4-FFF2-40B4-BE49-F238E27FC236}">
                <a16:creationId xmlns:a16="http://schemas.microsoft.com/office/drawing/2014/main" id="{BE8D159F-EA19-908F-4300-58D902A1F56D}"/>
              </a:ext>
            </a:extLst>
          </p:cNvPr>
          <p:cNvSpPr txBox="1"/>
          <p:nvPr/>
        </p:nvSpPr>
        <p:spPr>
          <a:xfrm>
            <a:off x="1425110" y="2362326"/>
            <a:ext cx="9479344" cy="2708434"/>
          </a:xfrm>
          <a:prstGeom prst="rect">
            <a:avLst/>
          </a:prstGeom>
          <a:noFill/>
        </p:spPr>
        <p:txBody>
          <a:bodyPr wrap="square" lIns="0" tIns="0" rIns="0" bIns="0" rtlCol="0">
            <a:spAutoFit/>
          </a:bodyPr>
          <a:lstStyle/>
          <a:p>
            <a:pPr algn="just"/>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Mỗi</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gia</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đình</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cần</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bỏ</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rác</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đúng</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nơi</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quy</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định</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giữ</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sạch</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sân</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vườn</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khu</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vệ</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sinh</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và</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chuồng</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trại</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chăn</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nuôi</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để</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phòng</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tránh</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bệnh</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tật</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và</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bảo</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vệ</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sức</a:t>
            </a:r>
            <a:r>
              <a:rPr lang="en-US" sz="4400" b="1" dirty="0">
                <a:solidFill>
                  <a:srgbClr val="EE6D2E"/>
                </a:solidFill>
                <a:latin typeface="Calibri" panose="020F0502020204030204" pitchFamily="34" charset="0"/>
                <a:cs typeface="Calibri" panose="020F0502020204030204" pitchFamily="34" charset="0"/>
              </a:rPr>
              <a:t> </a:t>
            </a:r>
            <a:r>
              <a:rPr lang="en-US" sz="4400" b="1" dirty="0" err="1">
                <a:solidFill>
                  <a:srgbClr val="EE6D2E"/>
                </a:solidFill>
                <a:latin typeface="Calibri" panose="020F0502020204030204" pitchFamily="34" charset="0"/>
                <a:cs typeface="Calibri" panose="020F0502020204030204" pitchFamily="34" charset="0"/>
              </a:rPr>
              <a:t>khỏe</a:t>
            </a:r>
            <a:r>
              <a:rPr lang="en-US" sz="4400" b="1" dirty="0">
                <a:solidFill>
                  <a:srgbClr val="EE6D2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5466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3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300" fill="hold"/>
                                        <p:tgtEl>
                                          <p:spTgt spid="11"/>
                                        </p:tgtEl>
                                        <p:attrNameLst>
                                          <p:attrName>ppt_y</p:attrName>
                                        </p:attrNameLst>
                                      </p:cBhvr>
                                      <p:tavLst>
                                        <p:tav tm="0">
                                          <p:val>
                                            <p:strVal val="#ppt_y"/>
                                          </p:val>
                                        </p:tav>
                                        <p:tav tm="100000">
                                          <p:val>
                                            <p:strVal val="#ppt_y"/>
                                          </p:val>
                                        </p:tav>
                                      </p:tavLst>
                                    </p:anim>
                                    <p:anim calcmode="lin" valueType="num">
                                      <p:cBhvr>
                                        <p:cTn id="25" dur="3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3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300" tmFilter="0,0; .5, 1; 1, 1"/>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F2B4ED1-2049-4386-BF40-E6232C98C29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a:extLst>
              <a:ext uri="{FF2B5EF4-FFF2-40B4-BE49-F238E27FC236}">
                <a16:creationId xmlns:a16="http://schemas.microsoft.com/office/drawing/2014/main" id="{E93A3644-A51A-4B39-B056-448467884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100" y="2955410"/>
            <a:ext cx="2108200" cy="347547"/>
          </a:xfrm>
          <a:prstGeom prst="rect">
            <a:avLst/>
          </a:prstGeom>
        </p:spPr>
      </p:pic>
      <p:pic>
        <p:nvPicPr>
          <p:cNvPr id="22" name="图片 21">
            <a:extLst>
              <a:ext uri="{FF2B5EF4-FFF2-40B4-BE49-F238E27FC236}">
                <a16:creationId xmlns:a16="http://schemas.microsoft.com/office/drawing/2014/main" id="{609278E5-B16E-45BE-B55A-FC45AC6C7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24" name="图片 23">
            <a:extLst>
              <a:ext uri="{FF2B5EF4-FFF2-40B4-BE49-F238E27FC236}">
                <a16:creationId xmlns:a16="http://schemas.microsoft.com/office/drawing/2014/main" id="{F8DDFBF9-7689-4EC8-A430-51A20AC15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11" name="图片 10">
            <a:extLst>
              <a:ext uri="{FF2B5EF4-FFF2-40B4-BE49-F238E27FC236}">
                <a16:creationId xmlns:a16="http://schemas.microsoft.com/office/drawing/2014/main" id="{31B1D3C7-2BDC-422D-A69B-7B3C7BF32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63037" y="0"/>
            <a:ext cx="3128963" cy="2781300"/>
          </a:xfrm>
          <a:prstGeom prst="rect">
            <a:avLst/>
          </a:prstGeom>
        </p:spPr>
      </p:pic>
      <p:pic>
        <p:nvPicPr>
          <p:cNvPr id="13" name="图片 12">
            <a:extLst>
              <a:ext uri="{FF2B5EF4-FFF2-40B4-BE49-F238E27FC236}">
                <a16:creationId xmlns:a16="http://schemas.microsoft.com/office/drawing/2014/main" id="{B1A84B4D-4A2A-4117-B3F4-71FF31586E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5" name="图片 14">
            <a:extLst>
              <a:ext uri="{FF2B5EF4-FFF2-40B4-BE49-F238E27FC236}">
                <a16:creationId xmlns:a16="http://schemas.microsoft.com/office/drawing/2014/main" id="{AB048B1B-F64F-4E1F-9A96-4B9D667BA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8197" y="4515959"/>
            <a:ext cx="3432501" cy="2144950"/>
          </a:xfrm>
          <a:prstGeom prst="rect">
            <a:avLst/>
          </a:prstGeom>
        </p:spPr>
      </p:pic>
      <p:pic>
        <p:nvPicPr>
          <p:cNvPr id="18" name="图片 17">
            <a:extLst>
              <a:ext uri="{FF2B5EF4-FFF2-40B4-BE49-F238E27FC236}">
                <a16:creationId xmlns:a16="http://schemas.microsoft.com/office/drawing/2014/main" id="{7E1E9A17-FAE9-4CE5-8672-C920EC035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4541" y="4486040"/>
            <a:ext cx="3432501" cy="2144950"/>
          </a:xfrm>
          <a:prstGeom prst="rect">
            <a:avLst/>
          </a:prstGeom>
        </p:spPr>
      </p:pic>
      <p:pic>
        <p:nvPicPr>
          <p:cNvPr id="29" name="图片 28">
            <a:extLst>
              <a:ext uri="{FF2B5EF4-FFF2-40B4-BE49-F238E27FC236}">
                <a16:creationId xmlns:a16="http://schemas.microsoft.com/office/drawing/2014/main" id="{57D4375A-F047-4F9A-9416-287A9F618D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839037">
            <a:off x="-529631" y="-797636"/>
            <a:ext cx="4245737" cy="594046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646DDE91-E7C7-430E-BF31-CE45DD85243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708852" y="2063616"/>
            <a:ext cx="3806785" cy="3806785"/>
          </a:xfrm>
          <a:prstGeom prst="rect">
            <a:avLst/>
          </a:prstGeom>
        </p:spPr>
      </p:pic>
      <p:pic>
        <p:nvPicPr>
          <p:cNvPr id="16" name="图片 18">
            <a:extLst>
              <a:ext uri="{FF2B5EF4-FFF2-40B4-BE49-F238E27FC236}">
                <a16:creationId xmlns:a16="http://schemas.microsoft.com/office/drawing/2014/main" id="{2EFF3812-C0F3-40A3-BE9D-7F6A9AEEA409}"/>
              </a:ext>
            </a:extLst>
          </p:cNvPr>
          <p:cNvPicPr>
            <a:picLocks noChangeAspect="1"/>
          </p:cNvPicPr>
          <p:nvPr/>
        </p:nvPicPr>
        <p:blipFill rotWithShape="1">
          <a:blip r:embed="rId11">
            <a:extLst>
              <a:ext uri="{28A0092B-C50C-407E-A947-70E740481C1C}">
                <a14:useLocalDpi xmlns:a14="http://schemas.microsoft.com/office/drawing/2010/main" val="0"/>
              </a:ext>
            </a:extLst>
          </a:blip>
          <a:srcRect l="47287" t="17223" r="16147" b="32401"/>
          <a:stretch/>
        </p:blipFill>
        <p:spPr>
          <a:xfrm>
            <a:off x="2743200" y="609600"/>
            <a:ext cx="7772400" cy="3709268"/>
          </a:xfrm>
          <a:prstGeom prst="rect">
            <a:avLst/>
          </a:prstGeom>
        </p:spPr>
      </p:pic>
      <p:sp>
        <p:nvSpPr>
          <p:cNvPr id="4" name="TextBox 3">
            <a:extLst>
              <a:ext uri="{FF2B5EF4-FFF2-40B4-BE49-F238E27FC236}">
                <a16:creationId xmlns:a16="http://schemas.microsoft.com/office/drawing/2014/main" id="{9B9208C1-9199-4765-9E91-751AE38F3A8D}"/>
              </a:ext>
            </a:extLst>
          </p:cNvPr>
          <p:cNvSpPr txBox="1"/>
          <p:nvPr/>
        </p:nvSpPr>
        <p:spPr>
          <a:xfrm>
            <a:off x="3323696" y="2227526"/>
            <a:ext cx="6929663" cy="1200329"/>
          </a:xfrm>
          <a:prstGeom prst="rect">
            <a:avLst/>
          </a:prstGeom>
          <a:noFill/>
        </p:spPr>
        <p:txBody>
          <a:bodyPr wrap="square" rtlCol="0">
            <a:spAutoFit/>
          </a:bodyPr>
          <a:lstStyle/>
          <a:p>
            <a:pPr algn="ctr"/>
            <a:r>
              <a:rPr lang="en-US" sz="7200" b="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THỰC HÀNH</a:t>
            </a:r>
            <a:endParaRPr lang="en-US" sz="72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9B8E6706-1EF3-4E53-668F-8F7522357F6B}"/>
              </a:ext>
            </a:extLst>
          </p:cNvPr>
          <p:cNvSpPr/>
          <p:nvPr/>
        </p:nvSpPr>
        <p:spPr>
          <a:xfrm>
            <a:off x="4407268" y="1341339"/>
            <a:ext cx="4568396" cy="769441"/>
          </a:xfrm>
          <a:prstGeom prst="rect">
            <a:avLst/>
          </a:prstGeom>
        </p:spPr>
        <p:txBody>
          <a:bodyPr wrap="square">
            <a:spAutoFit/>
          </a:bodyPr>
          <a:lstStyle/>
          <a:p>
            <a:pPr algn="ctr"/>
            <a:r>
              <a:rPr lang="en-US" sz="4400" b="1" dirty="0" err="1">
                <a:solidFill>
                  <a:srgbClr val="00B050"/>
                </a:solidFill>
                <a:latin typeface="#9Slide07 IcielLa Chic Pro Shad" panose="02000506090000020004" pitchFamily="2" charset="0"/>
              </a:rPr>
              <a:t>Hoạt</a:t>
            </a:r>
            <a:r>
              <a:rPr lang="en-US" sz="4400" b="1" dirty="0">
                <a:solidFill>
                  <a:srgbClr val="00B050"/>
                </a:solidFill>
                <a:latin typeface="#9Slide07 IcielLa Chic Pro Shad" panose="02000506090000020004" pitchFamily="2" charset="0"/>
              </a:rPr>
              <a:t> </a:t>
            </a:r>
            <a:r>
              <a:rPr lang="en-US" sz="4400" b="1" err="1">
                <a:solidFill>
                  <a:srgbClr val="00B050"/>
                </a:solidFill>
                <a:latin typeface="#9Slide07 IcielLa Chic Pro Shad" panose="02000506090000020004" pitchFamily="2" charset="0"/>
              </a:rPr>
              <a:t>động</a:t>
            </a:r>
            <a:r>
              <a:rPr lang="en-US" sz="4400" b="1">
                <a:solidFill>
                  <a:srgbClr val="00B050"/>
                </a:solidFill>
                <a:latin typeface="#9Slide07 IcielLa Chic Pro Shad" panose="02000506090000020004" pitchFamily="2" charset="0"/>
              </a:rPr>
              <a:t> 4</a:t>
            </a:r>
            <a:endParaRPr lang="en-US" sz="4400" b="1" dirty="0">
              <a:solidFill>
                <a:srgbClr val="00B050"/>
              </a:solidFill>
              <a:latin typeface="#9Slide07 IcielLa Chic Pro Shad" panose="02000506090000020004" pitchFamily="2" charset="0"/>
            </a:endParaRPr>
          </a:p>
        </p:txBody>
      </p:sp>
    </p:spTree>
    <p:extLst>
      <p:ext uri="{BB962C8B-B14F-4D97-AF65-F5344CB8AC3E}">
        <p14:creationId xmlns:p14="http://schemas.microsoft.com/office/powerpoint/2010/main" val="2827535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900" fill="hold"/>
                                        <p:tgtEl>
                                          <p:spTgt spid="3"/>
                                        </p:tgtEl>
                                        <p:attrNameLst>
                                          <p:attrName>ppt_x</p:attrName>
                                        </p:attrNameLst>
                                      </p:cBhvr>
                                      <p:tavLst>
                                        <p:tav tm="0">
                                          <p:val>
                                            <p:strVal val="0-#ppt_w/2"/>
                                          </p:val>
                                        </p:tav>
                                        <p:tav tm="100000">
                                          <p:val>
                                            <p:strVal val="#ppt_x"/>
                                          </p:val>
                                        </p:tav>
                                      </p:tavLst>
                                    </p:anim>
                                    <p:anim calcmode="lin" valueType="num">
                                      <p:cBhvr additive="base">
                                        <p:cTn id="12" dur="9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900" fill="hold"/>
                                        <p:tgtEl>
                                          <p:spTgt spid="15"/>
                                        </p:tgtEl>
                                        <p:attrNameLst>
                                          <p:attrName>ppt_x</p:attrName>
                                        </p:attrNameLst>
                                      </p:cBhvr>
                                      <p:tavLst>
                                        <p:tav tm="0">
                                          <p:val>
                                            <p:strVal val="#ppt_x"/>
                                          </p:val>
                                        </p:tav>
                                        <p:tav tm="100000">
                                          <p:val>
                                            <p:strVal val="#ppt_x"/>
                                          </p:val>
                                        </p:tav>
                                      </p:tavLst>
                                    </p:anim>
                                    <p:anim calcmode="lin" valueType="num">
                                      <p:cBhvr additive="base">
                                        <p:cTn id="16" dur="9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900" fill="hold"/>
                                        <p:tgtEl>
                                          <p:spTgt spid="18"/>
                                        </p:tgtEl>
                                        <p:attrNameLst>
                                          <p:attrName>ppt_x</p:attrName>
                                        </p:attrNameLst>
                                      </p:cBhvr>
                                      <p:tavLst>
                                        <p:tav tm="0">
                                          <p:val>
                                            <p:strVal val="#ppt_x"/>
                                          </p:val>
                                        </p:tav>
                                        <p:tav tm="100000">
                                          <p:val>
                                            <p:strVal val="#ppt_x"/>
                                          </p:val>
                                        </p:tav>
                                      </p:tavLst>
                                    </p:anim>
                                    <p:anim calcmode="lin" valueType="num">
                                      <p:cBhvr additive="base">
                                        <p:cTn id="20" dur="900" fill="hold"/>
                                        <p:tgtEl>
                                          <p:spTgt spid="1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3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
                                        <p:tgtEl>
                                          <p:spTgt spid="21"/>
                                        </p:tgtEl>
                                      </p:cBhvr>
                                    </p:animEffect>
                                    <p:anim calcmode="lin" valueType="num">
                                      <p:cBhvr>
                                        <p:cTn id="34" dur="200" fill="hold"/>
                                        <p:tgtEl>
                                          <p:spTgt spid="21"/>
                                        </p:tgtEl>
                                        <p:attrNameLst>
                                          <p:attrName>ppt_x</p:attrName>
                                        </p:attrNameLst>
                                      </p:cBhvr>
                                      <p:tavLst>
                                        <p:tav tm="0">
                                          <p:val>
                                            <p:strVal val="#ppt_x"/>
                                          </p:val>
                                        </p:tav>
                                        <p:tav tm="100000">
                                          <p:val>
                                            <p:strVal val="#ppt_x"/>
                                          </p:val>
                                        </p:tav>
                                      </p:tavLst>
                                    </p:anim>
                                    <p:anim calcmode="lin" valueType="num">
                                      <p:cBhvr>
                                        <p:cTn id="35" dur="2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pic>
        <p:nvPicPr>
          <p:cNvPr id="2" name="Picture 4" descr="Happy cute little kid boy and girl with blank banner Premium Vector">
            <a:extLst>
              <a:ext uri="{FF2B5EF4-FFF2-40B4-BE49-F238E27FC236}">
                <a16:creationId xmlns:a16="http://schemas.microsoft.com/office/drawing/2014/main" id="{7733B000-8663-F487-156A-877FCE861B1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152" b="93478" l="7668" r="92812">
                        <a14:foregroundMark x1="32907" y1="13949" x2="26038" y2="13768"/>
                        <a14:foregroundMark x1="15655" y1="36051" x2="15815" y2="36051"/>
                        <a14:foregroundMark x1="19808" y1="22645" x2="23962" y2="26268"/>
                        <a14:foregroundMark x1="31629" y1="21196" x2="33546" y2="29529"/>
                        <a14:foregroundMark x1="26677" y1="9601" x2="19808" y2="15217"/>
                        <a14:foregroundMark x1="68530" y1="21014" x2="70128" y2="25906"/>
                        <a14:foregroundMark x1="53514" y1="23732" x2="53514" y2="23732"/>
                        <a14:foregroundMark x1="51597" y1="26449" x2="51597" y2="26449"/>
                        <a14:foregroundMark x1="55591" y1="21920" x2="55591" y2="21920"/>
                        <a14:foregroundMark x1="53035" y1="23188" x2="53035" y2="23188"/>
                        <a14:foregroundMark x1="51597" y1="29529" x2="51597" y2="29529"/>
                        <a14:foregroundMark x1="49681" y1="29529" x2="49681" y2="29529"/>
                        <a14:foregroundMark x1="48083" y1="23913" x2="48083" y2="23913"/>
                        <a14:foregroundMark x1="46006" y1="22283" x2="46006" y2="22283"/>
                        <a14:foregroundMark x1="41534" y1="25000" x2="41534" y2="25000"/>
                        <a14:foregroundMark x1="41534" y1="24638" x2="41534" y2="24638"/>
                        <a14:foregroundMark x1="76997" y1="26449" x2="81470" y2="27536"/>
                        <a14:foregroundMark x1="89776" y1="34601" x2="89776" y2="34601"/>
                        <a14:foregroundMark x1="92812" y1="35326" x2="92812" y2="35326"/>
                        <a14:foregroundMark x1="92812" y1="38225" x2="92812" y2="38225"/>
                        <a14:foregroundMark x1="91534" y1="40942" x2="91534" y2="40942"/>
                        <a14:foregroundMark x1="17252" y1="53261" x2="80990" y2="55797"/>
                        <a14:foregroundMark x1="80192" y1="52717" x2="38658" y2="83514"/>
                        <a14:foregroundMark x1="21246" y1="76812" x2="20288" y2="80978"/>
                        <a14:foregroundMark x1="16134" y1="90399" x2="30032" y2="90580"/>
                        <a14:foregroundMark x1="30032" y1="90580" x2="66773" y2="89674"/>
                        <a14:foregroundMark x1="66773" y1="89674" x2="79073" y2="89674"/>
                        <a14:foregroundMark x1="47444" y1="49457" x2="51917" y2="50725"/>
                        <a14:foregroundMark x1="48722" y1="67935" x2="46486" y2="63587"/>
                        <a14:foregroundMark x1="65655" y1="69746" x2="60224" y2="76630"/>
                        <a14:foregroundMark x1="48722" y1="74094" x2="40256" y2="68659"/>
                        <a14:foregroundMark x1="64377" y1="66486" x2="67572" y2="77174"/>
                        <a14:foregroundMark x1="8307" y1="38587" x2="9425" y2="38587"/>
                        <a14:foregroundMark x1="7987" y1="35326" x2="7987" y2="35326"/>
                        <a14:foregroundMark x1="9425" y1="33333" x2="9425" y2="33333"/>
                        <a14:foregroundMark x1="9105" y1="41123" x2="9105" y2="41123"/>
                        <a14:foregroundMark x1="58626" y1="23551" x2="60064" y2="21558"/>
                        <a14:foregroundMark x1="60863" y1="18478" x2="64058" y2="16848"/>
                        <a14:foregroundMark x1="61022" y1="22826" x2="56709" y2="24275"/>
                        <a14:foregroundMark x1="59265" y1="22101" x2="60863" y2="20109"/>
                        <a14:foregroundMark x1="61182" y1="19746" x2="56709" y2="24638"/>
                        <a14:foregroundMark x1="28115" y1="8333" x2="25240" y2="8333"/>
                        <a14:foregroundMark x1="34345" y1="46920" x2="55112" y2="48188"/>
                        <a14:foregroundMark x1="55112" y1="48188" x2="68371" y2="47283"/>
                        <a14:foregroundMark x1="60064" y1="46920" x2="41534" y2="46920"/>
                        <a14:foregroundMark x1="16933" y1="47645" x2="21246" y2="47464"/>
                        <a14:foregroundMark x1="76837" y1="46920" x2="87540" y2="47464"/>
                        <a14:foregroundMark x1="13578" y1="93478" x2="33706" y2="92754"/>
                        <a14:foregroundMark x1="33706" y1="92754" x2="50000" y2="93478"/>
                        <a14:foregroundMark x1="68211" y1="92391" x2="78435" y2="92029"/>
                        <a14:backgroundMark x1="46326" y1="24457" x2="46326" y2="24457"/>
                        <a14:backgroundMark x1="47604" y1="26268" x2="47604" y2="26268"/>
                        <a14:backgroundMark x1="41054" y1="24275" x2="41054" y2="24275"/>
                        <a14:backgroundMark x1="40735" y1="29710" x2="38658" y2="30616"/>
                        <a14:backgroundMark x1="20607" y1="36775" x2="21246" y2="36957"/>
                        <a14:backgroundMark x1="16454" y1="34964" x2="16454" y2="34964"/>
                        <a14:backgroundMark x1="15335" y1="36232" x2="15335" y2="36232"/>
                        <a14:backgroundMark x1="14856" y1="33333" x2="14856" y2="33333"/>
                        <a14:backgroundMark x1="15974" y1="36413" x2="15974" y2="36051"/>
                        <a14:backgroundMark x1="53834" y1="25725" x2="53834" y2="25725"/>
                        <a14:backgroundMark x1="88339" y1="29891" x2="89297" y2="30072"/>
                        <a14:backgroundMark x1="89297" y1="33514" x2="89297" y2="33514"/>
                        <a14:backgroundMark x1="90895" y1="34964" x2="90895" y2="34964"/>
                      </a14:backgroundRemoval>
                    </a14:imgEffect>
                  </a14:imgLayer>
                </a14:imgProps>
              </a:ext>
              <a:ext uri="{28A0092B-C50C-407E-A947-70E740481C1C}">
                <a14:useLocalDpi xmlns:a14="http://schemas.microsoft.com/office/drawing/2010/main" val="0"/>
              </a:ext>
            </a:extLst>
          </a:blip>
          <a:srcRect t="6522" b="53325"/>
          <a:stretch/>
        </p:blipFill>
        <p:spPr bwMode="auto">
          <a:xfrm>
            <a:off x="3278093" y="146852"/>
            <a:ext cx="5635815" cy="218172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8BBD652D-C1EE-F943-F5CF-8A286D2AF46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752600" y="2197835"/>
            <a:ext cx="9160718" cy="3025533"/>
          </a:xfrm>
          <a:prstGeom prst="rect">
            <a:avLst/>
          </a:prstGeom>
        </p:spPr>
      </p:pic>
      <p:sp>
        <p:nvSpPr>
          <p:cNvPr id="10" name="TextBox 9">
            <a:extLst>
              <a:ext uri="{FF2B5EF4-FFF2-40B4-BE49-F238E27FC236}">
                <a16:creationId xmlns:a16="http://schemas.microsoft.com/office/drawing/2014/main" id="{32A47A68-229A-1D1A-DA75-C8F39979548D}"/>
              </a:ext>
            </a:extLst>
          </p:cNvPr>
          <p:cNvSpPr txBox="1"/>
          <p:nvPr/>
        </p:nvSpPr>
        <p:spPr>
          <a:xfrm>
            <a:off x="2324099" y="2639299"/>
            <a:ext cx="8017719" cy="2031325"/>
          </a:xfrm>
          <a:prstGeom prst="rect">
            <a:avLst/>
          </a:prstGeom>
          <a:noFill/>
        </p:spPr>
        <p:txBody>
          <a:bodyPr wrap="square" lIns="0" tIns="0" rIns="0" bIns="0" rtlCol="0">
            <a:spAutoFit/>
          </a:bodyPr>
          <a:lstStyle/>
          <a:p>
            <a:pPr algn="just"/>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Em</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cùng</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bố</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mẹ</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người</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thân</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thực</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hiện</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làm</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vệ</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sinh</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các</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khu</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vực</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xung</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quanh</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nơi</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em</a:t>
            </a:r>
            <a:r>
              <a:rPr lang="en-US" sz="4400" b="1" dirty="0">
                <a:solidFill>
                  <a:schemeClr val="accent6">
                    <a:lumMod val="75000"/>
                  </a:schemeClr>
                </a:solidFill>
                <a:latin typeface="Calibri" panose="020F0502020204030204" pitchFamily="34" charset="0"/>
                <a:cs typeface="Calibri" panose="020F0502020204030204" pitchFamily="34" charset="0"/>
              </a:rPr>
              <a:t> ở. </a:t>
            </a:r>
          </a:p>
        </p:txBody>
      </p:sp>
    </p:spTree>
    <p:extLst>
      <p:ext uri="{BB962C8B-B14F-4D97-AF65-F5344CB8AC3E}">
        <p14:creationId xmlns:p14="http://schemas.microsoft.com/office/powerpoint/2010/main" val="299695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5" name="Picture 314" descr="A picture containing diagram&#10;&#10;Description automatically generated">
            <a:extLst>
              <a:ext uri="{FF2B5EF4-FFF2-40B4-BE49-F238E27FC236}">
                <a16:creationId xmlns:a16="http://schemas.microsoft.com/office/drawing/2014/main" id="{110D1980-439D-6C25-8825-A1D04BE87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33400"/>
            <a:ext cx="9615803" cy="5428845"/>
          </a:xfrm>
          <a:prstGeom prst="rect">
            <a:avLst/>
          </a:prstGeom>
        </p:spPr>
      </p:pic>
      <p:pic>
        <p:nvPicPr>
          <p:cNvPr id="317" name="图片 46">
            <a:extLst>
              <a:ext uri="{FF2B5EF4-FFF2-40B4-BE49-F238E27FC236}">
                <a16:creationId xmlns:a16="http://schemas.microsoft.com/office/drawing/2014/main" id="{28888CEE-F4A2-95A1-A26F-B9BA53968F53}"/>
              </a:ext>
            </a:extLst>
          </p:cNvPr>
          <p:cNvPicPr>
            <a:picLocks noChangeAspect="1"/>
          </p:cNvPicPr>
          <p:nvPr/>
        </p:nvPicPr>
        <p:blipFill rotWithShape="1">
          <a:blip r:embed="rId3"/>
          <a:srcRect t="48950" b="-1"/>
          <a:stretch>
            <a:fillRect/>
          </a:stretch>
        </p:blipFill>
        <p:spPr>
          <a:xfrm>
            <a:off x="-2711282" y="-376868"/>
            <a:ext cx="14915687" cy="933840"/>
          </a:xfrm>
          <a:prstGeom prst="rect">
            <a:avLst/>
          </a:prstGeom>
          <a:solidFill>
            <a:schemeClr val="accent5">
              <a:lumMod val="60000"/>
              <a:lumOff val="40000"/>
            </a:schemeClr>
          </a:solidFill>
          <a:effectLst/>
        </p:spPr>
      </p:pic>
      <p:sp>
        <p:nvSpPr>
          <p:cNvPr id="322" name="TextBox 321">
            <a:extLst>
              <a:ext uri="{FF2B5EF4-FFF2-40B4-BE49-F238E27FC236}">
                <a16:creationId xmlns:a16="http://schemas.microsoft.com/office/drawing/2014/main" id="{A25D0A0A-4327-8EAD-3682-D85F87F5D334}"/>
              </a:ext>
            </a:extLst>
          </p:cNvPr>
          <p:cNvSpPr txBox="1"/>
          <p:nvPr/>
        </p:nvSpPr>
        <p:spPr>
          <a:xfrm>
            <a:off x="1626034" y="994732"/>
            <a:ext cx="6554872" cy="1015663"/>
          </a:xfrm>
          <a:prstGeom prst="rect">
            <a:avLst/>
          </a:prstGeom>
          <a:noFill/>
        </p:spPr>
        <p:txBody>
          <a:bodyPr wrap="none" lIns="0" tIns="0" rIns="0" bIns="0" rtlCol="0">
            <a:spAutoFit/>
          </a:bodyPr>
          <a:lstStyle/>
          <a:p>
            <a:pPr algn="ctr"/>
            <a:r>
              <a:rPr lang="en-US" sz="6600" b="1" dirty="0" err="1">
                <a:ln w="25400">
                  <a:solidFill>
                    <a:schemeClr val="bg1"/>
                  </a:solidFill>
                </a:ln>
                <a:solidFill>
                  <a:srgbClr val="00B050"/>
                </a:solidFill>
                <a:latin typeface="Calibri" panose="020F0502020204030204" pitchFamily="34" charset="0"/>
                <a:ea typeface="#9Slide06 SVNKarlita"/>
                <a:cs typeface="Calibri" panose="020F0502020204030204" pitchFamily="34" charset="0"/>
              </a:rPr>
              <a:t>Hoạt</a:t>
            </a:r>
            <a:r>
              <a:rPr lang="en-US" sz="6600" b="1" dirty="0">
                <a:ln w="25400">
                  <a:solidFill>
                    <a:schemeClr val="bg1"/>
                  </a:solidFill>
                </a:ln>
                <a:solidFill>
                  <a:srgbClr val="00B050"/>
                </a:solidFill>
                <a:latin typeface="Calibri" panose="020F0502020204030204" pitchFamily="34" charset="0"/>
                <a:ea typeface="#9Slide06 SVNKarlita"/>
                <a:cs typeface="Calibri" panose="020F0502020204030204" pitchFamily="34" charset="0"/>
              </a:rPr>
              <a:t> </a:t>
            </a:r>
            <a:r>
              <a:rPr lang="en-US" sz="6600" b="1" dirty="0" err="1">
                <a:ln w="25400">
                  <a:solidFill>
                    <a:schemeClr val="bg1"/>
                  </a:solidFill>
                </a:ln>
                <a:solidFill>
                  <a:srgbClr val="00B050"/>
                </a:solidFill>
                <a:latin typeface="Calibri" panose="020F0502020204030204" pitchFamily="34" charset="0"/>
                <a:ea typeface="#9Slide06 SVNKarlita"/>
                <a:cs typeface="Calibri" panose="020F0502020204030204" pitchFamily="34" charset="0"/>
              </a:rPr>
              <a:t>động</a:t>
            </a:r>
            <a:r>
              <a:rPr lang="en-US" sz="6600" b="1" dirty="0">
                <a:ln w="25400">
                  <a:solidFill>
                    <a:schemeClr val="bg1"/>
                  </a:solidFill>
                </a:ln>
                <a:solidFill>
                  <a:srgbClr val="00B050"/>
                </a:solidFill>
                <a:latin typeface="Calibri" panose="020F0502020204030204" pitchFamily="34" charset="0"/>
                <a:ea typeface="#9Slide06 SVNKarlita"/>
                <a:cs typeface="Calibri" panose="020F0502020204030204" pitchFamily="34" charset="0"/>
              </a:rPr>
              <a:t> </a:t>
            </a:r>
            <a:r>
              <a:rPr lang="en-US" sz="6600" b="1" dirty="0" err="1">
                <a:ln w="25400">
                  <a:solidFill>
                    <a:schemeClr val="bg1"/>
                  </a:solidFill>
                </a:ln>
                <a:solidFill>
                  <a:srgbClr val="00B050"/>
                </a:solidFill>
                <a:latin typeface="Calibri" panose="020F0502020204030204" pitchFamily="34" charset="0"/>
                <a:ea typeface="#9Slide06 SVNKarlita"/>
                <a:cs typeface="Calibri" panose="020F0502020204030204" pitchFamily="34" charset="0"/>
              </a:rPr>
              <a:t>tiếp</a:t>
            </a:r>
            <a:r>
              <a:rPr lang="en-US" sz="6600" b="1" dirty="0">
                <a:ln w="25400">
                  <a:solidFill>
                    <a:schemeClr val="bg1"/>
                  </a:solidFill>
                </a:ln>
                <a:solidFill>
                  <a:srgbClr val="00B050"/>
                </a:solidFill>
                <a:latin typeface="Calibri" panose="020F0502020204030204" pitchFamily="34" charset="0"/>
                <a:ea typeface="#9Slide06 SVNKarlita"/>
                <a:cs typeface="Calibri" panose="020F0502020204030204" pitchFamily="34" charset="0"/>
              </a:rPr>
              <a:t> </a:t>
            </a:r>
            <a:r>
              <a:rPr lang="en-US" sz="6600" b="1" dirty="0" err="1">
                <a:ln w="25400">
                  <a:solidFill>
                    <a:schemeClr val="bg1"/>
                  </a:solidFill>
                </a:ln>
                <a:solidFill>
                  <a:srgbClr val="00B050"/>
                </a:solidFill>
                <a:latin typeface="Calibri" panose="020F0502020204030204" pitchFamily="34" charset="0"/>
                <a:ea typeface="#9Slide06 SVNKarlita"/>
                <a:cs typeface="Calibri" panose="020F0502020204030204" pitchFamily="34" charset="0"/>
              </a:rPr>
              <a:t>nối</a:t>
            </a:r>
            <a:endParaRPr lang="en-US" sz="6600" b="1" dirty="0">
              <a:ln w="25400">
                <a:solidFill>
                  <a:schemeClr val="bg1"/>
                </a:solidFill>
              </a:ln>
              <a:solidFill>
                <a:srgbClr val="00B050"/>
              </a:solidFill>
              <a:latin typeface="Calibri" panose="020F0502020204030204" pitchFamily="34" charset="0"/>
              <a:ea typeface="#9Slide06 SVNKarlita"/>
              <a:cs typeface="Calibri" panose="020F0502020204030204" pitchFamily="34" charset="0"/>
            </a:endParaRPr>
          </a:p>
        </p:txBody>
      </p:sp>
      <p:pic>
        <p:nvPicPr>
          <p:cNvPr id="319" name="Picture 318">
            <a:extLst>
              <a:ext uri="{FF2B5EF4-FFF2-40B4-BE49-F238E27FC236}">
                <a16:creationId xmlns:a16="http://schemas.microsoft.com/office/drawing/2014/main" id="{05193BB5-4C7B-2389-EDEF-48A9ABCC6865}"/>
              </a:ext>
            </a:extLst>
          </p:cNvPr>
          <p:cNvPicPr>
            <a:picLocks noChangeAspect="1"/>
          </p:cNvPicPr>
          <p:nvPr/>
        </p:nvPicPr>
        <p:blipFill>
          <a:blip r:embed="rId4"/>
          <a:stretch>
            <a:fillRect/>
          </a:stretch>
        </p:blipFill>
        <p:spPr>
          <a:xfrm>
            <a:off x="2438400" y="1905000"/>
            <a:ext cx="7843911" cy="3563933"/>
          </a:xfrm>
          <a:prstGeom prst="rect">
            <a:avLst/>
          </a:prstGeom>
        </p:spPr>
      </p:pic>
      <p:pic>
        <p:nvPicPr>
          <p:cNvPr id="316" name="图片 4">
            <a:extLst>
              <a:ext uri="{FF2B5EF4-FFF2-40B4-BE49-F238E27FC236}">
                <a16:creationId xmlns:a16="http://schemas.microsoft.com/office/drawing/2014/main" id="{7456C92F-42B0-5A30-3C57-773A84E99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spTree>
    <p:extLst>
      <p:ext uri="{BB962C8B-B14F-4D97-AF65-F5344CB8AC3E}">
        <p14:creationId xmlns:p14="http://schemas.microsoft.com/office/powerpoint/2010/main" val="2946289303"/>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2.91667E-6 -4.44444E-6 L 0.1819 -4.44444E-6 " pathEditMode="relative" rAng="0" ptsTypes="AA">
                                          <p:cBhvr>
                                            <p:cTn id="6" dur="4000" fill="hold"/>
                                            <p:tgtEl>
                                              <p:spTgt spid="317"/>
                                            </p:tgtEl>
                                            <p:attrNameLst>
                                              <p:attrName>ppt_x</p:attrName>
                                              <p:attrName>ppt_y</p:attrName>
                                            </p:attrNameLst>
                                          </p:cBhvr>
                                          <p:rCtr x="9089" y="0"/>
                                        </p:animMotion>
                                      </p:childTnLst>
                                    </p:cTn>
                                  </p:par>
                                  <p:par>
                                    <p:cTn id="7" presetID="41" presetClass="entr" presetSubtype="0" fill="hold" grpId="0" nodeType="withEffect">
                                      <p:stCondLst>
                                        <p:cond delay="300"/>
                                      </p:stCondLst>
                                      <p:iterate type="lt">
                                        <p:tmPct val="10000"/>
                                      </p:iterate>
                                      <p:childTnLst>
                                        <p:set>
                                          <p:cBhvr>
                                            <p:cTn id="8" dur="1" fill="hold">
                                              <p:stCondLst>
                                                <p:cond delay="0"/>
                                              </p:stCondLst>
                                            </p:cTn>
                                            <p:tgtEl>
                                              <p:spTgt spid="322"/>
                                            </p:tgtEl>
                                            <p:attrNameLst>
                                              <p:attrName>style.visibility</p:attrName>
                                            </p:attrNameLst>
                                          </p:cBhvr>
                                          <p:to>
                                            <p:strVal val="visible"/>
                                          </p:to>
                                        </p:set>
                                        <p:anim calcmode="lin" valueType="num">
                                          <p:cBhvr>
                                            <p:cTn id="9" dur="300" fill="hold"/>
                                            <p:tgtEl>
                                              <p:spTgt spid="322"/>
                                            </p:tgtEl>
                                            <p:attrNameLst>
                                              <p:attrName>ppt_x</p:attrName>
                                            </p:attrNameLst>
                                          </p:cBhvr>
                                          <p:tavLst>
                                            <p:tav tm="0">
                                              <p:val>
                                                <p:strVal val="#ppt_x"/>
                                              </p:val>
                                            </p:tav>
                                            <p:tav tm="50000">
                                              <p:val>
                                                <p:strVal val="#ppt_x+.1"/>
                                              </p:val>
                                            </p:tav>
                                            <p:tav tm="100000">
                                              <p:val>
                                                <p:strVal val="#ppt_x"/>
                                              </p:val>
                                            </p:tav>
                                          </p:tavLst>
                                        </p:anim>
                                        <p:anim calcmode="lin" valueType="num">
                                          <p:cBhvr>
                                            <p:cTn id="10" dur="300" fill="hold"/>
                                            <p:tgtEl>
                                              <p:spTgt spid="322"/>
                                            </p:tgtEl>
                                            <p:attrNameLst>
                                              <p:attrName>ppt_y</p:attrName>
                                            </p:attrNameLst>
                                          </p:cBhvr>
                                          <p:tavLst>
                                            <p:tav tm="0">
                                              <p:val>
                                                <p:strVal val="#ppt_y"/>
                                              </p:val>
                                            </p:tav>
                                            <p:tav tm="100000">
                                              <p:val>
                                                <p:strVal val="#ppt_y"/>
                                              </p:val>
                                            </p:tav>
                                          </p:tavLst>
                                        </p:anim>
                                        <p:anim calcmode="lin" valueType="num">
                                          <p:cBhvr>
                                            <p:cTn id="11" dur="300" fill="hold"/>
                                            <p:tgtEl>
                                              <p:spTgt spid="322"/>
                                            </p:tgtEl>
                                            <p:attrNameLst>
                                              <p:attrName>ppt_h</p:attrName>
                                            </p:attrNameLst>
                                          </p:cBhvr>
                                          <p:tavLst>
                                            <p:tav tm="0">
                                              <p:val>
                                                <p:strVal val="#ppt_h/10"/>
                                              </p:val>
                                            </p:tav>
                                            <p:tav tm="50000">
                                              <p:val>
                                                <p:strVal val="#ppt_h+.01"/>
                                              </p:val>
                                            </p:tav>
                                            <p:tav tm="100000">
                                              <p:val>
                                                <p:strVal val="#ppt_h"/>
                                              </p:val>
                                            </p:tav>
                                          </p:tavLst>
                                        </p:anim>
                                        <p:anim calcmode="lin" valueType="num">
                                          <p:cBhvr>
                                            <p:cTn id="12" dur="300" fill="hold"/>
                                            <p:tgtEl>
                                              <p:spTgt spid="322"/>
                                            </p:tgtEl>
                                            <p:attrNameLst>
                                              <p:attrName>ppt_w</p:attrName>
                                            </p:attrNameLst>
                                          </p:cBhvr>
                                          <p:tavLst>
                                            <p:tav tm="0">
                                              <p:val>
                                                <p:strVal val="#ppt_w/10"/>
                                              </p:val>
                                            </p:tav>
                                            <p:tav tm="50000">
                                              <p:val>
                                                <p:strVal val="#ppt_w+.01"/>
                                              </p:val>
                                            </p:tav>
                                            <p:tav tm="100000">
                                              <p:val>
                                                <p:strVal val="#ppt_w"/>
                                              </p:val>
                                            </p:tav>
                                          </p:tavLst>
                                        </p:anim>
                                        <p:animEffect transition="in" filter="fade">
                                          <p:cBhvr>
                                            <p:cTn id="13" dur="300" tmFilter="0,0; .5, 1; 1, 1"/>
                                            <p:tgtEl>
                                              <p:spTgt spid="3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70000">
                                      <p:stCondLst>
                                        <p:cond delay="0"/>
                                      </p:stCondLst>
                                      <p:childTnLst>
                                        <p:set>
                                          <p:cBhvr>
                                            <p:cTn id="17" dur="1" fill="hold">
                                              <p:stCondLst>
                                                <p:cond delay="0"/>
                                              </p:stCondLst>
                                            </p:cTn>
                                            <p:tgtEl>
                                              <p:spTgt spid="319"/>
                                            </p:tgtEl>
                                            <p:attrNameLst>
                                              <p:attrName>style.visibility</p:attrName>
                                            </p:attrNameLst>
                                          </p:cBhvr>
                                          <p:to>
                                            <p:strVal val="visible"/>
                                          </p:to>
                                        </p:set>
                                        <p:anim calcmode="lin" valueType="num" p14:bounceEnd="70000">
                                          <p:cBhvr additive="base">
                                            <p:cTn id="18" dur="750" fill="hold"/>
                                            <p:tgtEl>
                                              <p:spTgt spid="319"/>
                                            </p:tgtEl>
                                            <p:attrNameLst>
                                              <p:attrName>ppt_x</p:attrName>
                                            </p:attrNameLst>
                                          </p:cBhvr>
                                          <p:tavLst>
                                            <p:tav tm="0">
                                              <p:val>
                                                <p:strVal val="#ppt_x"/>
                                              </p:val>
                                            </p:tav>
                                            <p:tav tm="100000">
                                              <p:val>
                                                <p:strVal val="#ppt_x"/>
                                              </p:val>
                                            </p:tav>
                                          </p:tavLst>
                                        </p:anim>
                                        <p:anim calcmode="lin" valueType="num" p14:bounceEnd="70000">
                                          <p:cBhvr additive="base">
                                            <p:cTn id="19" dur="750" fill="hold"/>
                                            <p:tgtEl>
                                              <p:spTgt spid="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utoRev="1" fill="hold" nodeType="withEffect">
                                      <p:stCondLst>
                                        <p:cond delay="0"/>
                                      </p:stCondLst>
                                      <p:childTnLst>
                                        <p:animMotion origin="layout" path="M -3.54167E-6 -4.07407E-6 L 0.1819 -4.07407E-6 " pathEditMode="relative" rAng="0" ptsTypes="AA">
                                          <p:cBhvr>
                                            <p:cTn id="6" dur="4000" fill="hold"/>
                                            <p:tgtEl>
                                              <p:spTgt spid="317"/>
                                            </p:tgtEl>
                                            <p:attrNameLst>
                                              <p:attrName>ppt_x</p:attrName>
                                              <p:attrName>ppt_y</p:attrName>
                                            </p:attrNameLst>
                                          </p:cBhvr>
                                          <p:rCtr x="9089" y="0"/>
                                        </p:animMotion>
                                      </p:childTnLst>
                                    </p:cTn>
                                  </p:par>
                                  <p:par>
                                    <p:cTn id="7" presetID="41" presetClass="entr" presetSubtype="0" fill="hold" grpId="0" nodeType="withEffect">
                                      <p:stCondLst>
                                        <p:cond delay="300"/>
                                      </p:stCondLst>
                                      <p:iterate type="lt">
                                        <p:tmPct val="10000"/>
                                      </p:iterate>
                                      <p:childTnLst>
                                        <p:set>
                                          <p:cBhvr>
                                            <p:cTn id="8" dur="1" fill="hold">
                                              <p:stCondLst>
                                                <p:cond delay="0"/>
                                              </p:stCondLst>
                                            </p:cTn>
                                            <p:tgtEl>
                                              <p:spTgt spid="322"/>
                                            </p:tgtEl>
                                            <p:attrNameLst>
                                              <p:attrName>style.visibility</p:attrName>
                                            </p:attrNameLst>
                                          </p:cBhvr>
                                          <p:to>
                                            <p:strVal val="visible"/>
                                          </p:to>
                                        </p:set>
                                        <p:anim calcmode="lin" valueType="num">
                                          <p:cBhvr>
                                            <p:cTn id="9" dur="300" fill="hold"/>
                                            <p:tgtEl>
                                              <p:spTgt spid="322"/>
                                            </p:tgtEl>
                                            <p:attrNameLst>
                                              <p:attrName>ppt_x</p:attrName>
                                            </p:attrNameLst>
                                          </p:cBhvr>
                                          <p:tavLst>
                                            <p:tav tm="0">
                                              <p:val>
                                                <p:strVal val="#ppt_x"/>
                                              </p:val>
                                            </p:tav>
                                            <p:tav tm="50000">
                                              <p:val>
                                                <p:strVal val="#ppt_x+.1"/>
                                              </p:val>
                                            </p:tav>
                                            <p:tav tm="100000">
                                              <p:val>
                                                <p:strVal val="#ppt_x"/>
                                              </p:val>
                                            </p:tav>
                                          </p:tavLst>
                                        </p:anim>
                                        <p:anim calcmode="lin" valueType="num">
                                          <p:cBhvr>
                                            <p:cTn id="10" dur="300" fill="hold"/>
                                            <p:tgtEl>
                                              <p:spTgt spid="322"/>
                                            </p:tgtEl>
                                            <p:attrNameLst>
                                              <p:attrName>ppt_y</p:attrName>
                                            </p:attrNameLst>
                                          </p:cBhvr>
                                          <p:tavLst>
                                            <p:tav tm="0">
                                              <p:val>
                                                <p:strVal val="#ppt_y"/>
                                              </p:val>
                                            </p:tav>
                                            <p:tav tm="100000">
                                              <p:val>
                                                <p:strVal val="#ppt_y"/>
                                              </p:val>
                                            </p:tav>
                                          </p:tavLst>
                                        </p:anim>
                                        <p:anim calcmode="lin" valueType="num">
                                          <p:cBhvr>
                                            <p:cTn id="11" dur="300" fill="hold"/>
                                            <p:tgtEl>
                                              <p:spTgt spid="322"/>
                                            </p:tgtEl>
                                            <p:attrNameLst>
                                              <p:attrName>ppt_h</p:attrName>
                                            </p:attrNameLst>
                                          </p:cBhvr>
                                          <p:tavLst>
                                            <p:tav tm="0">
                                              <p:val>
                                                <p:strVal val="#ppt_h/10"/>
                                              </p:val>
                                            </p:tav>
                                            <p:tav tm="50000">
                                              <p:val>
                                                <p:strVal val="#ppt_h+.01"/>
                                              </p:val>
                                            </p:tav>
                                            <p:tav tm="100000">
                                              <p:val>
                                                <p:strVal val="#ppt_h"/>
                                              </p:val>
                                            </p:tav>
                                          </p:tavLst>
                                        </p:anim>
                                        <p:anim calcmode="lin" valueType="num">
                                          <p:cBhvr>
                                            <p:cTn id="12" dur="300" fill="hold"/>
                                            <p:tgtEl>
                                              <p:spTgt spid="322"/>
                                            </p:tgtEl>
                                            <p:attrNameLst>
                                              <p:attrName>ppt_w</p:attrName>
                                            </p:attrNameLst>
                                          </p:cBhvr>
                                          <p:tavLst>
                                            <p:tav tm="0">
                                              <p:val>
                                                <p:strVal val="#ppt_w/10"/>
                                              </p:val>
                                            </p:tav>
                                            <p:tav tm="50000">
                                              <p:val>
                                                <p:strVal val="#ppt_w+.01"/>
                                              </p:val>
                                            </p:tav>
                                            <p:tav tm="100000">
                                              <p:val>
                                                <p:strVal val="#ppt_w"/>
                                              </p:val>
                                            </p:tav>
                                          </p:tavLst>
                                        </p:anim>
                                        <p:animEffect transition="in" filter="fade">
                                          <p:cBhvr>
                                            <p:cTn id="13" dur="300" tmFilter="0,0; .5, 1; 1, 1"/>
                                            <p:tgtEl>
                                              <p:spTgt spid="3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9"/>
                                            </p:tgtEl>
                                            <p:attrNameLst>
                                              <p:attrName>style.visibility</p:attrName>
                                            </p:attrNameLst>
                                          </p:cBhvr>
                                          <p:to>
                                            <p:strVal val="visible"/>
                                          </p:to>
                                        </p:set>
                                        <p:anim calcmode="lin" valueType="num">
                                          <p:cBhvr additive="base">
                                            <p:cTn id="18" dur="750" fill="hold"/>
                                            <p:tgtEl>
                                              <p:spTgt spid="319"/>
                                            </p:tgtEl>
                                            <p:attrNameLst>
                                              <p:attrName>ppt_x</p:attrName>
                                            </p:attrNameLst>
                                          </p:cBhvr>
                                          <p:tavLst>
                                            <p:tav tm="0">
                                              <p:val>
                                                <p:strVal val="#ppt_x"/>
                                              </p:val>
                                            </p:tav>
                                            <p:tav tm="100000">
                                              <p:val>
                                                <p:strVal val="#ppt_x"/>
                                              </p:val>
                                            </p:tav>
                                          </p:tavLst>
                                        </p:anim>
                                        <p:anim calcmode="lin" valueType="num">
                                          <p:cBhvr additive="base">
                                            <p:cTn id="19" dur="750" fill="hold"/>
                                            <p:tgtEl>
                                              <p:spTgt spid="3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3">
            <a:extLst>
              <a:ext uri="{FF2B5EF4-FFF2-40B4-BE49-F238E27FC236}">
                <a16:creationId xmlns:a16="http://schemas.microsoft.com/office/drawing/2014/main" id="{2B69BF43-4631-90C4-D057-3056625B1471}"/>
              </a:ext>
            </a:extLst>
          </p:cNvPr>
          <p:cNvSpPr/>
          <p:nvPr/>
        </p:nvSpPr>
        <p:spPr>
          <a:xfrm>
            <a:off x="-37210" y="20322"/>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Graphic 12">
            <a:extLst>
              <a:ext uri="{FF2B5EF4-FFF2-40B4-BE49-F238E27FC236}">
                <a16:creationId xmlns:a16="http://schemas.microsoft.com/office/drawing/2014/main" id="{283726CA-F340-4A9A-BDA9-1674286BF80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904999" y="1882296"/>
            <a:ext cx="9160718" cy="3025533"/>
          </a:xfrm>
          <a:prstGeom prst="rect">
            <a:avLst/>
          </a:prstGeom>
        </p:spPr>
      </p:pic>
      <p:pic>
        <p:nvPicPr>
          <p:cNvPr id="14" name="图片 4">
            <a:extLst>
              <a:ext uri="{FF2B5EF4-FFF2-40B4-BE49-F238E27FC236}">
                <a16:creationId xmlns:a16="http://schemas.microsoft.com/office/drawing/2014/main" id="{61AEC430-A5D1-AEDC-1EE4-B96BF4FE0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4797654"/>
            <a:ext cx="12192000" cy="2074859"/>
          </a:xfrm>
          <a:prstGeom prst="rect">
            <a:avLst/>
          </a:prstGeom>
        </p:spPr>
      </p:pic>
      <p:pic>
        <p:nvPicPr>
          <p:cNvPr id="16" name="图片 12">
            <a:extLst>
              <a:ext uri="{FF2B5EF4-FFF2-40B4-BE49-F238E27FC236}">
                <a16:creationId xmlns:a16="http://schemas.microsoft.com/office/drawing/2014/main" id="{7A174852-55E2-AA4F-EA8A-C39299CD9F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8" name="图片 16">
            <a:extLst>
              <a:ext uri="{FF2B5EF4-FFF2-40B4-BE49-F238E27FC236}">
                <a16:creationId xmlns:a16="http://schemas.microsoft.com/office/drawing/2014/main" id="{9BB3F0FF-0AFB-813E-CCD3-885D8B70542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pic>
        <p:nvPicPr>
          <p:cNvPr id="10" name="Graphic 9">
            <a:extLst>
              <a:ext uri="{FF2B5EF4-FFF2-40B4-BE49-F238E27FC236}">
                <a16:creationId xmlns:a16="http://schemas.microsoft.com/office/drawing/2014/main" id="{ED0E3265-F620-046C-0F8F-F3000185FDF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886200" y="248286"/>
            <a:ext cx="4572000" cy="1275714"/>
          </a:xfrm>
          <a:prstGeom prst="rect">
            <a:avLst/>
          </a:prstGeom>
        </p:spPr>
      </p:pic>
      <p:sp>
        <p:nvSpPr>
          <p:cNvPr id="11" name="TextBox 10">
            <a:extLst>
              <a:ext uri="{FF2B5EF4-FFF2-40B4-BE49-F238E27FC236}">
                <a16:creationId xmlns:a16="http://schemas.microsoft.com/office/drawing/2014/main" id="{4A9BDDE1-1957-D1CF-2A7F-92F453470405}"/>
              </a:ext>
            </a:extLst>
          </p:cNvPr>
          <p:cNvSpPr txBox="1"/>
          <p:nvPr/>
        </p:nvSpPr>
        <p:spPr>
          <a:xfrm>
            <a:off x="4558720" y="339529"/>
            <a:ext cx="3074560" cy="923330"/>
          </a:xfrm>
          <a:prstGeom prst="rect">
            <a:avLst/>
          </a:prstGeom>
          <a:noFill/>
        </p:spPr>
        <p:txBody>
          <a:bodyPr wrap="none" lIns="0" tIns="0" rIns="0" bIns="0" rtlCol="0">
            <a:spAutoFit/>
          </a:bodyPr>
          <a:lstStyle/>
          <a:p>
            <a:pPr algn="ctr"/>
            <a:r>
              <a:rPr lang="en-US" sz="6000" b="1" dirty="0" err="1">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Nhiệm</a:t>
            </a:r>
            <a:r>
              <a:rPr lang="en-US" sz="6000" b="1"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 </a:t>
            </a:r>
            <a:r>
              <a:rPr lang="en-US" sz="6000" b="1" dirty="0" err="1">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rPr>
              <a:t>vụ</a:t>
            </a:r>
            <a:endParaRPr lang="en-US" sz="6000" b="1" dirty="0">
              <a:ln w="25400">
                <a:solidFill>
                  <a:schemeClr val="bg1"/>
                </a:solidFill>
              </a:ln>
              <a:solidFill>
                <a:srgbClr val="FF0000"/>
              </a:solidFill>
              <a:effectLst>
                <a:outerShdw blurRad="50800" dist="38100" dir="2700000" algn="tl" rotWithShape="0">
                  <a:prstClr val="black">
                    <a:alpha val="40000"/>
                  </a:prstClr>
                </a:outerShdw>
              </a:effectLst>
              <a:latin typeface="iCiel Crocante" panose="02000000000000000000" pitchFamily="50" charset="0"/>
            </a:endParaRPr>
          </a:p>
        </p:txBody>
      </p:sp>
      <p:sp>
        <p:nvSpPr>
          <p:cNvPr id="15" name="TextBox 14">
            <a:extLst>
              <a:ext uri="{FF2B5EF4-FFF2-40B4-BE49-F238E27FC236}">
                <a16:creationId xmlns:a16="http://schemas.microsoft.com/office/drawing/2014/main" id="{2296D891-76B4-4F2C-9725-98A57DCB0C92}"/>
              </a:ext>
            </a:extLst>
          </p:cNvPr>
          <p:cNvSpPr txBox="1"/>
          <p:nvPr/>
        </p:nvSpPr>
        <p:spPr>
          <a:xfrm>
            <a:off x="2476498" y="2161082"/>
            <a:ext cx="8017719" cy="2462213"/>
          </a:xfrm>
          <a:prstGeom prst="rect">
            <a:avLst/>
          </a:prstGeom>
          <a:noFill/>
        </p:spPr>
        <p:txBody>
          <a:bodyPr wrap="square" lIns="0" tIns="0" rIns="0" bIns="0" rtlCol="0">
            <a:spAutoFit/>
          </a:bodyPr>
          <a:lstStyle/>
          <a:p>
            <a:pPr algn="just"/>
            <a:r>
              <a:rPr lang="en-US" sz="4000" b="1" dirty="0" err="1">
                <a:solidFill>
                  <a:schemeClr val="accent6">
                    <a:lumMod val="75000"/>
                  </a:schemeClr>
                </a:solidFill>
                <a:latin typeface="Calibri" panose="020F0502020204030204" pitchFamily="34" charset="0"/>
                <a:cs typeface="Calibri" panose="020F0502020204030204" pitchFamily="34" charset="0"/>
              </a:rPr>
              <a:t>Về</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nhà</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tìm</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hiểu</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thực</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trạng</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vệ</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sinh</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xung</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quanh</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nơi</a:t>
            </a:r>
            <a:r>
              <a:rPr lang="en-US" sz="4000" b="1" dirty="0">
                <a:solidFill>
                  <a:schemeClr val="accent6">
                    <a:lumMod val="75000"/>
                  </a:schemeClr>
                </a:solidFill>
                <a:latin typeface="Calibri" panose="020F0502020204030204" pitchFamily="34" charset="0"/>
                <a:cs typeface="Calibri" panose="020F0502020204030204" pitchFamily="34" charset="0"/>
              </a:rPr>
              <a:t> ở </a:t>
            </a:r>
            <a:r>
              <a:rPr lang="en-US" sz="4000" b="1" dirty="0" err="1">
                <a:solidFill>
                  <a:schemeClr val="accent6">
                    <a:lumMod val="75000"/>
                  </a:schemeClr>
                </a:solidFill>
                <a:latin typeface="Calibri" panose="020F0502020204030204" pitchFamily="34" charset="0"/>
                <a:cs typeface="Calibri" panose="020F0502020204030204" pitchFamily="34" charset="0"/>
              </a:rPr>
              <a:t>và</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cùng</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bố</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mẹ</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người</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thân</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thực</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hiện</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làm</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vệ</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sinh</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các</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khu</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vực</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xung</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quanh</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nơi</a:t>
            </a:r>
            <a:r>
              <a:rPr lang="en-US" sz="4000" b="1" dirty="0">
                <a:solidFill>
                  <a:schemeClr val="accent6">
                    <a:lumMod val="75000"/>
                  </a:schemeClr>
                </a:solidFill>
                <a:latin typeface="Calibri" panose="020F0502020204030204" pitchFamily="34" charset="0"/>
                <a:cs typeface="Calibri" panose="020F0502020204030204" pitchFamily="34" charset="0"/>
              </a:rPr>
              <a:t> </a:t>
            </a:r>
            <a:r>
              <a:rPr lang="en-US" sz="4000" b="1" dirty="0" err="1">
                <a:solidFill>
                  <a:schemeClr val="accent6">
                    <a:lumMod val="75000"/>
                  </a:schemeClr>
                </a:solidFill>
                <a:latin typeface="Calibri" panose="020F0502020204030204" pitchFamily="34" charset="0"/>
                <a:cs typeface="Calibri" panose="020F0502020204030204" pitchFamily="34" charset="0"/>
              </a:rPr>
              <a:t>em</a:t>
            </a:r>
            <a:r>
              <a:rPr lang="en-US" sz="4000" b="1" dirty="0">
                <a:solidFill>
                  <a:schemeClr val="accent6">
                    <a:lumMod val="75000"/>
                  </a:schemeClr>
                </a:solidFill>
                <a:latin typeface="Calibri" panose="020F0502020204030204" pitchFamily="34" charset="0"/>
                <a:cs typeface="Calibri" panose="020F0502020204030204" pitchFamily="34" charset="0"/>
              </a:rPr>
              <a:t> ở.</a:t>
            </a:r>
          </a:p>
        </p:txBody>
      </p:sp>
    </p:spTree>
    <p:extLst>
      <p:ext uri="{BB962C8B-B14F-4D97-AF65-F5344CB8AC3E}">
        <p14:creationId xmlns:p14="http://schemas.microsoft.com/office/powerpoint/2010/main" val="1615217203"/>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1" presetClass="entr" presetSubtype="0" fill="hold" grpId="0" nodeType="with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p:cTn id="11" dur="3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11"/>
                                        </p:tgtEl>
                                        <p:attrNameLst>
                                          <p:attrName>ppt_y</p:attrName>
                                        </p:attrNameLst>
                                      </p:cBhvr>
                                      <p:tavLst>
                                        <p:tav tm="0">
                                          <p:val>
                                            <p:strVal val="#ppt_y"/>
                                          </p:val>
                                        </p:tav>
                                        <p:tav tm="100000">
                                          <p:val>
                                            <p:strVal val="#ppt_y"/>
                                          </p:val>
                                        </p:tav>
                                      </p:tavLst>
                                    </p:anim>
                                    <p:anim calcmode="lin" valueType="num">
                                      <p:cBhvr>
                                        <p:cTn id="13" dur="3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11"/>
                                        </p:tgtEl>
                                      </p:cBhvr>
                                    </p:animEffect>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04A59E4-C11C-4D8E-B09E-C032BFA2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 y="5883246"/>
            <a:ext cx="12192000" cy="1178932"/>
          </a:xfrm>
          <a:prstGeom prst="rect">
            <a:avLst/>
          </a:prstGeom>
        </p:spPr>
      </p:pic>
      <p:pic>
        <p:nvPicPr>
          <p:cNvPr id="10" name="图片 9">
            <a:extLst>
              <a:ext uri="{FF2B5EF4-FFF2-40B4-BE49-F238E27FC236}">
                <a16:creationId xmlns:a16="http://schemas.microsoft.com/office/drawing/2014/main" id="{4EA33B4B-21F1-426D-B928-B7B8B50C26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5198"/>
            <a:ext cx="533400" cy="977114"/>
          </a:xfrm>
          <a:prstGeom prst="rect">
            <a:avLst/>
          </a:prstGeom>
        </p:spPr>
      </p:pic>
      <p:pic>
        <p:nvPicPr>
          <p:cNvPr id="12" name="图片 11">
            <a:extLst>
              <a:ext uri="{FF2B5EF4-FFF2-40B4-BE49-F238E27FC236}">
                <a16:creationId xmlns:a16="http://schemas.microsoft.com/office/drawing/2014/main" id="{0DE454CE-E3E3-4548-A523-AE0AE5853DC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0275599" y="5374851"/>
            <a:ext cx="1961343" cy="1497661"/>
          </a:xfrm>
          <a:prstGeom prst="rect">
            <a:avLst/>
          </a:prstGeom>
        </p:spPr>
      </p:pic>
      <p:pic>
        <p:nvPicPr>
          <p:cNvPr id="13" name="图片 12">
            <a:extLst>
              <a:ext uri="{FF2B5EF4-FFF2-40B4-BE49-F238E27FC236}">
                <a16:creationId xmlns:a16="http://schemas.microsoft.com/office/drawing/2014/main" id="{D0AD17B7-D63A-458D-889F-D84204E8CA5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04961" y="5491843"/>
            <a:ext cx="891289" cy="1366157"/>
          </a:xfrm>
          <a:prstGeom prst="rect">
            <a:avLst/>
          </a:prstGeom>
        </p:spPr>
      </p:pic>
      <p:sp>
        <p:nvSpPr>
          <p:cNvPr id="3" name="TextBox 2">
            <a:extLst>
              <a:ext uri="{FF2B5EF4-FFF2-40B4-BE49-F238E27FC236}">
                <a16:creationId xmlns:a16="http://schemas.microsoft.com/office/drawing/2014/main" id="{1C106AE0-3624-4388-9C99-D256A634B0E9}"/>
              </a:ext>
            </a:extLst>
          </p:cNvPr>
          <p:cNvSpPr txBox="1"/>
          <p:nvPr/>
        </p:nvSpPr>
        <p:spPr>
          <a:xfrm>
            <a:off x="7706" y="428878"/>
            <a:ext cx="2365952" cy="2123658"/>
          </a:xfrm>
          <a:prstGeom prst="rect">
            <a:avLst/>
          </a:prstGeom>
          <a:noFill/>
        </p:spPr>
        <p:txBody>
          <a:bodyPr wrap="square" rtlCol="0">
            <a:spAutoFit/>
          </a:bodyPr>
          <a:lstStyle/>
          <a:p>
            <a:pPr algn="ctr"/>
            <a:r>
              <a:rPr lang="en-US" sz="6600" dirty="0">
                <a:solidFill>
                  <a:schemeClr val="accent1">
                    <a:lumMod val="50000"/>
                  </a:schemeClr>
                </a:solidFill>
                <a:latin typeface="UTM Cookies" panose="02040603050506020204" pitchFamily="18" charset="0"/>
                <a:ea typeface="LNTH-LuoLuoNotangYuanTi 1" pitchFamily="2" charset="-128"/>
                <a:cs typeface="LNTH-LuoLuoNotangYuanTi 1" pitchFamily="2" charset="-128"/>
              </a:rPr>
              <a:t>Khởi</a:t>
            </a:r>
          </a:p>
          <a:p>
            <a:pPr algn="ctr"/>
            <a:r>
              <a:rPr lang="en-US" sz="6600" dirty="0">
                <a:solidFill>
                  <a:schemeClr val="accent1">
                    <a:lumMod val="50000"/>
                  </a:schemeClr>
                </a:solidFill>
                <a:latin typeface="UTM Cookies" panose="02040603050506020204" pitchFamily="18" charset="0"/>
                <a:ea typeface="LNTH-LuoLuoNotangYuanTi 1" pitchFamily="2" charset="-128"/>
                <a:cs typeface="LNTH-LuoLuoNotangYuanTi 1" pitchFamily="2" charset="-128"/>
              </a:rPr>
              <a:t>động</a:t>
            </a:r>
          </a:p>
        </p:txBody>
      </p:sp>
      <p:pic>
        <p:nvPicPr>
          <p:cNvPr id="202754" name="Picture 2">
            <a:extLst>
              <a:ext uri="{FF2B5EF4-FFF2-40B4-BE49-F238E27FC236}">
                <a16:creationId xmlns:a16="http://schemas.microsoft.com/office/drawing/2014/main" id="{D9B253FE-93B4-403A-A9F5-5EAB8FCFDBB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96353" y="377432"/>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9FC5C1F-EF8D-4213-91D3-6FF92AB0D9A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52110" y="5491843"/>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óng chuyền hình Ảnh minh Họa đồ họa Véc tơ thể Thao - phim hoạt hình, chơi bóng  chuyền png tải về - Miễn phí trong suốt Xanh png Tải về.">
            <a:extLst>
              <a:ext uri="{FF2B5EF4-FFF2-40B4-BE49-F238E27FC236}">
                <a16:creationId xmlns:a16="http://schemas.microsoft.com/office/drawing/2014/main" id="{C64AE85A-1ECD-2C7D-A3CC-E58961A13CD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5000" b="85111" l="2889" r="96889">
                        <a14:foregroundMark x1="38778" y1="32889" x2="38778" y2="32889"/>
                        <a14:foregroundMark x1="42000" y1="29222" x2="42000" y2="29222"/>
                        <a14:foregroundMark x1="42000" y1="15444" x2="42000" y2="15444"/>
                        <a14:foregroundMark x1="10778" y1="36111" x2="10778" y2="36111"/>
                        <a14:foregroundMark x1="15000" y1="29556" x2="15000" y2="29556"/>
                        <a14:foregroundMark x1="14444" y1="28889" x2="14444" y2="28889"/>
                        <a14:foregroundMark x1="11778" y1="27889" x2="11778" y2="27889"/>
                        <a14:foregroundMark x1="10111" y1="27000" x2="10111" y2="27000"/>
                        <a14:foregroundMark x1="10111" y1="27000" x2="10111" y2="27000"/>
                        <a14:foregroundMark x1="6444" y1="27000" x2="6444" y2="27000"/>
                        <a14:foregroundMark x1="5222" y1="34222" x2="5222" y2="34222"/>
                        <a14:foregroundMark x1="13778" y1="30222" x2="13778" y2="30222"/>
                        <a14:foregroundMark x1="15000" y1="27333" x2="15000" y2="27333"/>
                        <a14:foregroundMark x1="20000" y1="31222" x2="20000" y2="31222"/>
                        <a14:foregroundMark x1="14444" y1="28889" x2="14444" y2="28889"/>
                        <a14:foregroundMark x1="17000" y1="27889" x2="17000" y2="27889"/>
                        <a14:foregroundMark x1="17000" y1="27333" x2="17000" y2="27333"/>
                        <a14:foregroundMark x1="18000" y1="30222" x2="18000" y2="30222"/>
                        <a14:foregroundMark x1="18000" y1="32889" x2="18000" y2="36444"/>
                        <a14:foregroundMark x1="18000" y1="38111" x2="18000" y2="41111"/>
                        <a14:foregroundMark x1="18000" y1="41111" x2="18000" y2="41111"/>
                        <a14:foregroundMark x1="16000" y1="29556" x2="16000" y2="29556"/>
                        <a14:foregroundMark x1="20333" y1="27333" x2="20333" y2="27333"/>
                        <a14:foregroundMark x1="17667" y1="25000" x2="12111" y2="25000"/>
                        <a14:foregroundMark x1="4222" y1="25000" x2="4222" y2="25000"/>
                        <a14:foregroundMark x1="87444" y1="31556" x2="87444" y2="31556"/>
                        <a14:foregroundMark x1="84111" y1="27000" x2="84111" y2="27000"/>
                        <a14:foregroundMark x1="79556" y1="26333" x2="79556" y2="27333"/>
                        <a14:foregroundMark x1="91667" y1="28889" x2="91667" y2="28889"/>
                        <a14:foregroundMark x1="88111" y1="21333" x2="79889" y2="20667"/>
                        <a14:foregroundMark x1="94667" y1="65111" x2="96889" y2="65111"/>
                        <a14:foregroundMark x1="41667" y1="29222" x2="41667" y2="29222"/>
                        <a14:foregroundMark x1="41667" y1="29222" x2="41667" y2="29222"/>
                        <a14:foregroundMark x1="4222" y1="48000" x2="4222" y2="48000"/>
                        <a14:foregroundMark x1="5556" y1="48333" x2="5556" y2="48333"/>
                        <a14:foregroundMark x1="2889" y1="35889" x2="2889" y2="35889"/>
                        <a14:foregroundMark x1="58111" y1="85111" x2="58111" y2="85111"/>
                        <a14:foregroundMark x1="18889" y1="56556" x2="18889" y2="56556"/>
                        <a14:foregroundMark x1="9778" y1="57000" x2="9778" y2="57000"/>
                        <a14:backgroundMark x1="14444" y1="27667" x2="14444" y2="27667"/>
                        <a14:backgroundMark x1="44778" y1="20444" x2="44778" y2="20444"/>
                        <a14:backgroundMark x1="42667" y1="18556" x2="41667" y2="21889"/>
                        <a14:backgroundMark x1="42444" y1="15889" x2="42444" y2="15889"/>
                        <a14:backgroundMark x1="41889" y1="28889" x2="41889" y2="28889"/>
                        <a14:backgroundMark x1="39556" y1="28000" x2="39556" y2="28000"/>
                        <a14:backgroundMark x1="40444" y1="28667" x2="41667" y2="28667"/>
                        <a14:backgroundMark x1="41000" y1="25556" x2="43111" y2="26000"/>
                        <a14:backgroundMark x1="44333" y1="25333" x2="44333" y2="25333"/>
                        <a14:backgroundMark x1="46222" y1="25111" x2="42444" y2="25000"/>
                        <a14:backgroundMark x1="40667" y1="26778" x2="40667" y2="27444"/>
                        <a14:backgroundMark x1="45222" y1="22000" x2="46222" y2="19111"/>
                        <a14:backgroundMark x1="39556" y1="26000" x2="47222" y2="19556"/>
                        <a14:backgroundMark x1="47222" y1="19556" x2="47222" y2="19333"/>
                      </a14:backgroundRemoval>
                    </a14:imgEffect>
                  </a14:imgLayer>
                </a14:imgProps>
              </a:ext>
              <a:ext uri="{28A0092B-C50C-407E-A947-70E740481C1C}">
                <a14:useLocalDpi xmlns:a14="http://schemas.microsoft.com/office/drawing/2010/main" val="0"/>
              </a:ext>
            </a:extLst>
          </a:blip>
          <a:srcRect t="11876" b="13018"/>
          <a:stretch/>
        </p:blipFill>
        <p:spPr bwMode="auto">
          <a:xfrm>
            <a:off x="713801" y="3188512"/>
            <a:ext cx="4969818" cy="3732611"/>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E8E85B32-731D-0493-29C9-6C9920C4B1EB}"/>
              </a:ext>
            </a:extLst>
          </p:cNvPr>
          <p:cNvSpPr/>
          <p:nvPr/>
        </p:nvSpPr>
        <p:spPr>
          <a:xfrm>
            <a:off x="5410200" y="1565942"/>
            <a:ext cx="6432444" cy="2525226"/>
          </a:xfrm>
          <a:prstGeom prst="wedgeEllipseCallout">
            <a:avLst>
              <a:gd name="adj1" fmla="val -50859"/>
              <a:gd name="adj2" fmla="val 42318"/>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1480887-6F91-07D1-DE62-EAF8EEC29147}"/>
              </a:ext>
            </a:extLst>
          </p:cNvPr>
          <p:cNvSpPr txBox="1"/>
          <p:nvPr/>
        </p:nvSpPr>
        <p:spPr>
          <a:xfrm>
            <a:off x="6175346" y="1820276"/>
            <a:ext cx="5583558" cy="1938992"/>
          </a:xfrm>
          <a:prstGeom prst="rect">
            <a:avLst/>
          </a:prstGeom>
          <a:noFill/>
        </p:spPr>
        <p:txBody>
          <a:bodyPr wrap="square" rtlCol="0">
            <a:spAutoFit/>
          </a:bodyPr>
          <a:lstStyle/>
          <a:p>
            <a:pPr algn="just"/>
            <a:r>
              <a:rPr lang="en-US" sz="4000" dirty="0" err="1">
                <a:latin typeface="Calibri" panose="020F0502020204030204" pitchFamily="34" charset="0"/>
                <a:cs typeface="Calibri" panose="020F0502020204030204" pitchFamily="34" charset="0"/>
              </a:rPr>
              <a:t>Em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thích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nơi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nào</a:t>
            </a:r>
            <a:r>
              <a:rPr lang="en-US" sz="4000" dirty="0">
                <a:latin typeface="Calibri" panose="020F0502020204030204" pitchFamily="34" charset="0"/>
                <a:cs typeface="Calibri" panose="020F0502020204030204" pitchFamily="34" charset="0"/>
              </a:rPr>
              <a:t> </a:t>
            </a:r>
          </a:p>
          <a:p>
            <a:pPr algn="just"/>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vực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gia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đình</a:t>
            </a:r>
            <a:r>
              <a:rPr lang="en-US" sz="4000" dirty="0">
                <a:latin typeface="Calibri" panose="020F0502020204030204" pitchFamily="34" charset="0"/>
                <a:cs typeface="Calibri" panose="020F0502020204030204" pitchFamily="34" charset="0"/>
              </a:rPr>
              <a:t> </a:t>
            </a:r>
          </a:p>
          <a:p>
            <a:pPr algn="just"/>
            <a:r>
              <a:rPr lang="en-US" sz="4000" dirty="0" err="1">
                <a:latin typeface="Calibri" panose="020F0502020204030204" pitchFamily="34" charset="0"/>
                <a:cs typeface="Calibri" panose="020F0502020204030204" pitchFamily="34" charset="0"/>
              </a:rPr>
              <a:t>mình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đang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Vì</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sao</a:t>
            </a:r>
            <a:r>
              <a:rPr lang="en-US" sz="4000" dirty="0">
                <a:latin typeface="Calibri" panose="020F0502020204030204" pitchFamily="34" charset="0"/>
                <a:cs typeface="Calibri" panose="020F0502020204030204" pitchFamily="34" charset="0"/>
              </a:rPr>
              <a:t>?</a:t>
            </a:r>
          </a:p>
        </p:txBody>
      </p:sp>
      <p:pic>
        <p:nvPicPr>
          <p:cNvPr id="25" name="Picture 2" descr="Bóng chuyền hình Ảnh minh Họa đồ họa Véc tơ thể Thao - phim hoạt hình, chơi bóng  chuyền png tải về - Miễn phí trong suốt Xanh png Tải về.">
            <a:extLst>
              <a:ext uri="{FF2B5EF4-FFF2-40B4-BE49-F238E27FC236}">
                <a16:creationId xmlns:a16="http://schemas.microsoft.com/office/drawing/2014/main" id="{9DD6AA16-F5ED-BE7B-B96F-9D7A4419094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15000" b="85111" l="2889" r="96889">
                        <a14:foregroundMark x1="43667" y1="23333" x2="43667" y2="23333"/>
                        <a14:foregroundMark x1="38778" y1="32889" x2="38778" y2="32889"/>
                        <a14:foregroundMark x1="45333" y1="21000" x2="45333" y2="21000"/>
                        <a14:foregroundMark x1="43667" y1="25000" x2="43667" y2="25000"/>
                        <a14:foregroundMark x1="40667" y1="28556" x2="40667" y2="28556"/>
                        <a14:foregroundMark x1="42000" y1="29222" x2="42000" y2="29222"/>
                        <a14:foregroundMark x1="42000" y1="15444" x2="42000" y2="15444"/>
                        <a14:foregroundMark x1="10778" y1="36111" x2="10778" y2="36111"/>
                        <a14:foregroundMark x1="15000" y1="29556" x2="15000" y2="29556"/>
                        <a14:foregroundMark x1="14444" y1="28889" x2="14444" y2="28889"/>
                        <a14:foregroundMark x1="11778" y1="27889" x2="11778" y2="27889"/>
                        <a14:foregroundMark x1="10111" y1="27000" x2="10111" y2="27000"/>
                        <a14:foregroundMark x1="10111" y1="27000" x2="10111" y2="27000"/>
                        <a14:foregroundMark x1="6444" y1="27000" x2="6444" y2="27000"/>
                        <a14:foregroundMark x1="5222" y1="34222" x2="5222" y2="34222"/>
                        <a14:foregroundMark x1="13778" y1="30222" x2="13778" y2="30222"/>
                        <a14:foregroundMark x1="15000" y1="27333" x2="15000" y2="27333"/>
                        <a14:foregroundMark x1="20000" y1="31222" x2="20000" y2="31222"/>
                        <a14:foregroundMark x1="14444" y1="28889" x2="14444" y2="28889"/>
                        <a14:foregroundMark x1="17000" y1="27889" x2="17000" y2="27889"/>
                        <a14:foregroundMark x1="17000" y1="27333" x2="17000" y2="27333"/>
                        <a14:foregroundMark x1="18000" y1="30222" x2="18000" y2="30222"/>
                        <a14:foregroundMark x1="18000" y1="32889" x2="18000" y2="36444"/>
                        <a14:foregroundMark x1="18000" y1="38111" x2="18000" y2="41111"/>
                        <a14:foregroundMark x1="18000" y1="41111" x2="18000" y2="41111"/>
                        <a14:foregroundMark x1="16000" y1="29556" x2="16000" y2="29556"/>
                        <a14:foregroundMark x1="20333" y1="27333" x2="20333" y2="27333"/>
                        <a14:foregroundMark x1="17667" y1="25000" x2="12111" y2="25000"/>
                        <a14:foregroundMark x1="4222" y1="25000" x2="4222" y2="25000"/>
                        <a14:foregroundMark x1="87444" y1="31556" x2="87444" y2="31556"/>
                        <a14:foregroundMark x1="84111" y1="27000" x2="84111" y2="27000"/>
                        <a14:foregroundMark x1="79556" y1="26333" x2="79556" y2="27333"/>
                        <a14:foregroundMark x1="91667" y1="28889" x2="91667" y2="28889"/>
                        <a14:foregroundMark x1="88111" y1="21333" x2="79889" y2="20667"/>
                        <a14:foregroundMark x1="94667" y1="65111" x2="96889" y2="65111"/>
                        <a14:foregroundMark x1="46333" y1="19111" x2="46333" y2="19111"/>
                        <a14:foregroundMark x1="43000" y1="19667" x2="43000" y2="19667"/>
                        <a14:foregroundMark x1="43000" y1="25333" x2="44000" y2="25333"/>
                        <a14:foregroundMark x1="44000" y1="18778" x2="44000" y2="18778"/>
                        <a14:foregroundMark x1="44000" y1="18778" x2="44000" y2="18778"/>
                        <a14:foregroundMark x1="40667" y1="25667" x2="40667" y2="25667"/>
                        <a14:foregroundMark x1="40667" y1="25667" x2="40667" y2="25667"/>
                        <a14:foregroundMark x1="41000" y1="29222" x2="41000" y2="29222"/>
                        <a14:foregroundMark x1="41000" y1="29222" x2="41000" y2="29222"/>
                        <a14:foregroundMark x1="41667" y1="29222" x2="41667" y2="29222"/>
                        <a14:foregroundMark x1="41667" y1="29222" x2="41667" y2="29222"/>
                        <a14:foregroundMark x1="41333" y1="29222" x2="41333" y2="29222"/>
                        <a14:foregroundMark x1="4222" y1="48000" x2="4222" y2="48000"/>
                        <a14:foregroundMark x1="5556" y1="48333" x2="5556" y2="48333"/>
                        <a14:foregroundMark x1="2889" y1="35889" x2="2889" y2="35889"/>
                        <a14:foregroundMark x1="58111" y1="85111" x2="58111" y2="85111"/>
                        <a14:backgroundMark x1="14444" y1="27667" x2="14444" y2="27667"/>
                      </a14:backgroundRemoval>
                    </a14:imgEffect>
                  </a14:imgLayer>
                </a14:imgProps>
              </a:ext>
              <a:ext uri="{28A0092B-C50C-407E-A947-70E740481C1C}">
                <a14:useLocalDpi xmlns:a14="http://schemas.microsoft.com/office/drawing/2010/main" val="0"/>
              </a:ext>
            </a:extLst>
          </a:blip>
          <a:srcRect l="28551" t="11876" r="48450" b="69599"/>
          <a:stretch/>
        </p:blipFill>
        <p:spPr bwMode="auto">
          <a:xfrm>
            <a:off x="1338083" y="4009518"/>
            <a:ext cx="1143000" cy="92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67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75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75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75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75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02754"/>
                                        </p:tgtEl>
                                        <p:attrNameLst>
                                          <p:attrName>style.visibility</p:attrName>
                                        </p:attrNameLst>
                                      </p:cBhvr>
                                      <p:to>
                                        <p:strVal val="visible"/>
                                      </p:to>
                                    </p:set>
                                    <p:anim calcmode="lin" valueType="num">
                                      <p:cBhvr>
                                        <p:cTn id="26" dur="500" fill="hold"/>
                                        <p:tgtEl>
                                          <p:spTgt spid="202754"/>
                                        </p:tgtEl>
                                        <p:attrNameLst>
                                          <p:attrName>ppt_w</p:attrName>
                                        </p:attrNameLst>
                                      </p:cBhvr>
                                      <p:tavLst>
                                        <p:tav tm="0">
                                          <p:val>
                                            <p:fltVal val="0"/>
                                          </p:val>
                                        </p:tav>
                                        <p:tav tm="100000">
                                          <p:val>
                                            <p:strVal val="#ppt_w"/>
                                          </p:val>
                                        </p:tav>
                                      </p:tavLst>
                                    </p:anim>
                                    <p:anim calcmode="lin" valueType="num">
                                      <p:cBhvr>
                                        <p:cTn id="27" dur="500" fill="hold"/>
                                        <p:tgtEl>
                                          <p:spTgt spid="202754"/>
                                        </p:tgtEl>
                                        <p:attrNameLst>
                                          <p:attrName>ppt_h</p:attrName>
                                        </p:attrNameLst>
                                      </p:cBhvr>
                                      <p:tavLst>
                                        <p:tav tm="0">
                                          <p:val>
                                            <p:fltVal val="0"/>
                                          </p:val>
                                        </p:tav>
                                        <p:tav tm="100000">
                                          <p:val>
                                            <p:strVal val="#ppt_h"/>
                                          </p:val>
                                        </p:tav>
                                      </p:tavLst>
                                    </p:anim>
                                    <p:animEffect transition="in" filter="fade">
                                      <p:cBhvr>
                                        <p:cTn id="28" dur="500"/>
                                        <p:tgtEl>
                                          <p:spTgt spid="20275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2000"/>
                                        <p:tgtEl>
                                          <p:spTgt spid="1026"/>
                                        </p:tgtEl>
                                      </p:cBhvr>
                                    </p:animEffect>
                                    <p:anim calcmode="lin" valueType="num">
                                      <p:cBhvr>
                                        <p:cTn id="41" dur="2000" fill="hold"/>
                                        <p:tgtEl>
                                          <p:spTgt spid="1026"/>
                                        </p:tgtEl>
                                        <p:attrNameLst>
                                          <p:attrName>ppt_w</p:attrName>
                                        </p:attrNameLst>
                                      </p:cBhvr>
                                      <p:tavLst>
                                        <p:tav tm="0" fmla="#ppt_w*sin(2.5*pi*$)">
                                          <p:val>
                                            <p:fltVal val="0"/>
                                          </p:val>
                                        </p:tav>
                                        <p:tav tm="100000">
                                          <p:val>
                                            <p:fltVal val="1"/>
                                          </p:val>
                                        </p:tav>
                                      </p:tavLst>
                                    </p:anim>
                                    <p:anim calcmode="lin" valueType="num">
                                      <p:cBhvr>
                                        <p:cTn id="42"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44" presetClass="path" presetSubtype="0" accel="50000" decel="50000" fill="hold" nodeType="clickEffect">
                                  <p:stCondLst>
                                    <p:cond delay="0"/>
                                  </p:stCondLst>
                                  <p:childTnLst>
                                    <p:animMotion origin="layout" path="M 2.70833E-6 0.01435 L 0.05234 -0.08496 C 0.06328 -0.10718 0.07968 -0.11899 0.09687 -0.11899 C 0.1164 -0.11899 0.13203 -0.10718 0.14297 -0.08496 L 0.19544 0.01435 " pathEditMode="relative" rAng="0" ptsTypes="AAAAA">
                                      <p:cBhvr>
                                        <p:cTn id="57" dur="2000" fill="hold"/>
                                        <p:tgtEl>
                                          <p:spTgt spid="25"/>
                                        </p:tgtEl>
                                        <p:attrNameLst>
                                          <p:attrName>ppt_x</p:attrName>
                                          <p:attrName>ppt_y</p:attrName>
                                        </p:attrNameLst>
                                      </p:cBhvr>
                                      <p:rCtr x="9766" y="-6667"/>
                                    </p:animMotion>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p:tgtEl>
                                          <p:spTgt spid="24"/>
                                        </p:tgtEl>
                                        <p:attrNameLst>
                                          <p:attrName>ppt_y</p:attrName>
                                        </p:attrNameLst>
                                      </p:cBhvr>
                                      <p:tavLst>
                                        <p:tav tm="0">
                                          <p:val>
                                            <p:strVal val="#ppt_y+#ppt_h*1.125000"/>
                                          </p:val>
                                        </p:tav>
                                        <p:tav tm="100000">
                                          <p:val>
                                            <p:strVal val="#ppt_y"/>
                                          </p:val>
                                        </p:tav>
                                      </p:tavLst>
                                    </p:anim>
                                    <p:animEffect transition="in" filter="wipe(up)">
                                      <p:cBhvr>
                                        <p:cTn id="63" dur="500"/>
                                        <p:tgtEl>
                                          <p:spTgt spid="24"/>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p:tgtEl>
                                          <p:spTgt spid="4"/>
                                        </p:tgtEl>
                                        <p:attrNameLst>
                                          <p:attrName>ppt_y</p:attrName>
                                        </p:attrNameLst>
                                      </p:cBhvr>
                                      <p:tavLst>
                                        <p:tav tm="0">
                                          <p:val>
                                            <p:strVal val="#ppt_y+#ppt_h*1.125000"/>
                                          </p:val>
                                        </p:tav>
                                        <p:tav tm="100000">
                                          <p:val>
                                            <p:strVal val="#ppt_y"/>
                                          </p:val>
                                        </p:tav>
                                      </p:tavLst>
                                    </p:anim>
                                    <p:animEffect transition="in" filter="wipe(up)">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grpSp>
        <p:nvGrpSpPr>
          <p:cNvPr id="2" name="Group 1">
            <a:extLst>
              <a:ext uri="{FF2B5EF4-FFF2-40B4-BE49-F238E27FC236}">
                <a16:creationId xmlns:a16="http://schemas.microsoft.com/office/drawing/2014/main" id="{2E47387E-B4B1-4B02-A5BF-8C611CB9036B}"/>
              </a:ext>
            </a:extLst>
          </p:cNvPr>
          <p:cNvGrpSpPr/>
          <p:nvPr/>
        </p:nvGrpSpPr>
        <p:grpSpPr>
          <a:xfrm>
            <a:off x="2158649" y="451897"/>
            <a:ext cx="7163819" cy="4662880"/>
            <a:chOff x="1047231" y="-693713"/>
            <a:chExt cx="10378033" cy="5951894"/>
          </a:xfrm>
        </p:grpSpPr>
        <p:pic>
          <p:nvPicPr>
            <p:cNvPr id="21" name="Picture 4" descr="Happy cute little kid boy and girl with blank banner Premium Vector">
              <a:extLst>
                <a:ext uri="{FF2B5EF4-FFF2-40B4-BE49-F238E27FC236}">
                  <a16:creationId xmlns:a16="http://schemas.microsoft.com/office/drawing/2014/main" id="{B9BE0CE7-A1A7-4901-BE0F-9F40A9E7C38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152" b="93478" l="7668" r="92812">
                          <a14:foregroundMark x1="32907" y1="13949" x2="26038" y2="13768"/>
                          <a14:foregroundMark x1="15655" y1="36051" x2="15815" y2="36051"/>
                          <a14:foregroundMark x1="19808" y1="22645" x2="23962" y2="26268"/>
                          <a14:foregroundMark x1="31629" y1="21196" x2="33546" y2="29529"/>
                          <a14:foregroundMark x1="26677" y1="9601" x2="19808" y2="15217"/>
                          <a14:foregroundMark x1="68530" y1="21014" x2="70128" y2="25906"/>
                          <a14:foregroundMark x1="53514" y1="23732" x2="53514" y2="23732"/>
                          <a14:foregroundMark x1="51597" y1="26449" x2="51597" y2="26449"/>
                          <a14:foregroundMark x1="55591" y1="21920" x2="55591" y2="21920"/>
                          <a14:foregroundMark x1="53035" y1="23188" x2="53035" y2="23188"/>
                          <a14:foregroundMark x1="51597" y1="29529" x2="51597" y2="29529"/>
                          <a14:foregroundMark x1="49681" y1="29529" x2="49681" y2="29529"/>
                          <a14:foregroundMark x1="48083" y1="23913" x2="48083" y2="23913"/>
                          <a14:foregroundMark x1="46006" y1="22283" x2="46006" y2="22283"/>
                          <a14:foregroundMark x1="41534" y1="25000" x2="41534" y2="25000"/>
                          <a14:foregroundMark x1="41534" y1="24638" x2="41534" y2="24638"/>
                          <a14:foregroundMark x1="76997" y1="26449" x2="81470" y2="27536"/>
                          <a14:foregroundMark x1="89776" y1="34601" x2="89776" y2="34601"/>
                          <a14:foregroundMark x1="92812" y1="35326" x2="92812" y2="35326"/>
                          <a14:foregroundMark x1="92812" y1="38225" x2="92812" y2="38225"/>
                          <a14:foregroundMark x1="91534" y1="40942" x2="91534" y2="40942"/>
                          <a14:foregroundMark x1="17252" y1="53261" x2="80990" y2="55797"/>
                          <a14:foregroundMark x1="80192" y1="52717" x2="38658" y2="83514"/>
                          <a14:foregroundMark x1="21246" y1="76812" x2="20288" y2="80978"/>
                          <a14:foregroundMark x1="16134" y1="90399" x2="30032" y2="90580"/>
                          <a14:foregroundMark x1="30032" y1="90580" x2="66773" y2="89674"/>
                          <a14:foregroundMark x1="66773" y1="89674" x2="79073" y2="89674"/>
                          <a14:foregroundMark x1="47444" y1="49457" x2="51917" y2="50725"/>
                          <a14:foregroundMark x1="48722" y1="67935" x2="46486" y2="63587"/>
                          <a14:foregroundMark x1="65655" y1="69746" x2="60224" y2="76630"/>
                          <a14:foregroundMark x1="48722" y1="74094" x2="40256" y2="68659"/>
                          <a14:foregroundMark x1="64377" y1="66486" x2="67572" y2="77174"/>
                          <a14:foregroundMark x1="8307" y1="38587" x2="9425" y2="38587"/>
                          <a14:foregroundMark x1="7987" y1="35326" x2="7987" y2="35326"/>
                          <a14:foregroundMark x1="9425" y1="33333" x2="9425" y2="33333"/>
                          <a14:foregroundMark x1="9105" y1="41123" x2="9105" y2="41123"/>
                          <a14:foregroundMark x1="58626" y1="23551" x2="60064" y2="21558"/>
                          <a14:foregroundMark x1="60863" y1="18478" x2="64058" y2="16848"/>
                          <a14:foregroundMark x1="61022" y1="22826" x2="56709" y2="24275"/>
                          <a14:foregroundMark x1="59265" y1="22101" x2="60863" y2="20109"/>
                          <a14:foregroundMark x1="61182" y1="19746" x2="56709" y2="24638"/>
                          <a14:foregroundMark x1="28115" y1="8333" x2="25240" y2="8333"/>
                          <a14:foregroundMark x1="34345" y1="46920" x2="55112" y2="48188"/>
                          <a14:foregroundMark x1="55112" y1="48188" x2="68371" y2="47283"/>
                          <a14:foregroundMark x1="60064" y1="46920" x2="41534" y2="46920"/>
                          <a14:foregroundMark x1="16933" y1="47645" x2="21246" y2="47464"/>
                          <a14:foregroundMark x1="76837" y1="46920" x2="87540" y2="47464"/>
                          <a14:foregroundMark x1="13578" y1="93478" x2="33706" y2="92754"/>
                          <a14:foregroundMark x1="33706" y1="92754" x2="50000" y2="93478"/>
                          <a14:foregroundMark x1="68211" y1="92391" x2="78435" y2="92029"/>
                          <a14:backgroundMark x1="46326" y1="24457" x2="46326" y2="24457"/>
                          <a14:backgroundMark x1="47604" y1="26268" x2="47604" y2="26268"/>
                          <a14:backgroundMark x1="41054" y1="24275" x2="41054" y2="24275"/>
                          <a14:backgroundMark x1="40735" y1="29710" x2="38658" y2="30616"/>
                          <a14:backgroundMark x1="20607" y1="36775" x2="21246" y2="36957"/>
                          <a14:backgroundMark x1="16454" y1="34964" x2="16454" y2="34964"/>
                          <a14:backgroundMark x1="15335" y1="36232" x2="15335" y2="36232"/>
                          <a14:backgroundMark x1="14856" y1="33333" x2="14856" y2="33333"/>
                          <a14:backgroundMark x1="15974" y1="36413" x2="15974" y2="36051"/>
                          <a14:backgroundMark x1="53834" y1="25725" x2="53834" y2="25725"/>
                          <a14:backgroundMark x1="88339" y1="29891" x2="89297" y2="30072"/>
                          <a14:backgroundMark x1="89297" y1="33514" x2="89297" y2="33514"/>
                          <a14:backgroundMark x1="90895" y1="34964" x2="90895" y2="34964"/>
                        </a14:backgroundRemoval>
                      </a14:imgEffect>
                    </a14:imgLayer>
                  </a14:imgProps>
                </a:ext>
                <a:ext uri="{28A0092B-C50C-407E-A947-70E740481C1C}">
                  <a14:useLocalDpi xmlns:a14="http://schemas.microsoft.com/office/drawing/2010/main" val="0"/>
                </a:ext>
              </a:extLst>
            </a:blip>
            <a:srcRect t="6522" b="53325"/>
            <a:stretch/>
          </p:blipFill>
          <p:spPr bwMode="auto">
            <a:xfrm>
              <a:off x="2216038" y="-693713"/>
              <a:ext cx="8164455" cy="27848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9485861-7B9B-49A9-8730-89E891795920}"/>
                </a:ext>
              </a:extLst>
            </p:cNvPr>
            <p:cNvSpPr/>
            <p:nvPr/>
          </p:nvSpPr>
          <p:spPr>
            <a:xfrm>
              <a:off x="1047231" y="2071639"/>
              <a:ext cx="10378033" cy="3186542"/>
            </a:xfrm>
            <a:custGeom>
              <a:avLst/>
              <a:gdLst>
                <a:gd name="connsiteX0" fmla="*/ 0 w 10378033"/>
                <a:gd name="connsiteY0" fmla="*/ 531101 h 3186542"/>
                <a:gd name="connsiteX1" fmla="*/ 531101 w 10378033"/>
                <a:gd name="connsiteY1" fmla="*/ 0 h 3186542"/>
                <a:gd name="connsiteX2" fmla="*/ 1020182 w 10378033"/>
                <a:gd name="connsiteY2" fmla="*/ 0 h 3186542"/>
                <a:gd name="connsiteX3" fmla="*/ 1602422 w 10378033"/>
                <a:gd name="connsiteY3" fmla="*/ 0 h 3186542"/>
                <a:gd name="connsiteX4" fmla="*/ 2184661 w 10378033"/>
                <a:gd name="connsiteY4" fmla="*/ 0 h 3186542"/>
                <a:gd name="connsiteX5" fmla="*/ 2860059 w 10378033"/>
                <a:gd name="connsiteY5" fmla="*/ 0 h 3186542"/>
                <a:gd name="connsiteX6" fmla="*/ 3442298 w 10378033"/>
                <a:gd name="connsiteY6" fmla="*/ 0 h 3186542"/>
                <a:gd name="connsiteX7" fmla="*/ 3931379 w 10378033"/>
                <a:gd name="connsiteY7" fmla="*/ 0 h 3186542"/>
                <a:gd name="connsiteX8" fmla="*/ 4234144 w 10378033"/>
                <a:gd name="connsiteY8" fmla="*/ 0 h 3186542"/>
                <a:gd name="connsiteX9" fmla="*/ 4630067 w 10378033"/>
                <a:gd name="connsiteY9" fmla="*/ 0 h 3186542"/>
                <a:gd name="connsiteX10" fmla="*/ 5212306 w 10378033"/>
                <a:gd name="connsiteY10" fmla="*/ 0 h 3186542"/>
                <a:gd name="connsiteX11" fmla="*/ 5794546 w 10378033"/>
                <a:gd name="connsiteY11" fmla="*/ 0 h 3186542"/>
                <a:gd name="connsiteX12" fmla="*/ 6283627 w 10378033"/>
                <a:gd name="connsiteY12" fmla="*/ 0 h 3186542"/>
                <a:gd name="connsiteX13" fmla="*/ 7052183 w 10378033"/>
                <a:gd name="connsiteY13" fmla="*/ 0 h 3186542"/>
                <a:gd name="connsiteX14" fmla="*/ 7634422 w 10378033"/>
                <a:gd name="connsiteY14" fmla="*/ 0 h 3186542"/>
                <a:gd name="connsiteX15" fmla="*/ 8402978 w 10378033"/>
                <a:gd name="connsiteY15" fmla="*/ 0 h 3186542"/>
                <a:gd name="connsiteX16" fmla="*/ 9078376 w 10378033"/>
                <a:gd name="connsiteY16" fmla="*/ 0 h 3186542"/>
                <a:gd name="connsiteX17" fmla="*/ 9846932 w 10378033"/>
                <a:gd name="connsiteY17" fmla="*/ 0 h 3186542"/>
                <a:gd name="connsiteX18" fmla="*/ 10378033 w 10378033"/>
                <a:gd name="connsiteY18" fmla="*/ 531101 h 3186542"/>
                <a:gd name="connsiteX19" fmla="*/ 10378033 w 10378033"/>
                <a:gd name="connsiteY19" fmla="*/ 998456 h 3186542"/>
                <a:gd name="connsiteX20" fmla="*/ 10378033 w 10378033"/>
                <a:gd name="connsiteY20" fmla="*/ 1550784 h 3186542"/>
                <a:gd name="connsiteX21" fmla="*/ 10378033 w 10378033"/>
                <a:gd name="connsiteY21" fmla="*/ 2103113 h 3186542"/>
                <a:gd name="connsiteX22" fmla="*/ 10378033 w 10378033"/>
                <a:gd name="connsiteY22" fmla="*/ 2655441 h 3186542"/>
                <a:gd name="connsiteX23" fmla="*/ 9846932 w 10378033"/>
                <a:gd name="connsiteY23" fmla="*/ 3186542 h 3186542"/>
                <a:gd name="connsiteX24" fmla="*/ 9171534 w 10378033"/>
                <a:gd name="connsiteY24" fmla="*/ 3186542 h 3186542"/>
                <a:gd name="connsiteX25" fmla="*/ 8496137 w 10378033"/>
                <a:gd name="connsiteY25" fmla="*/ 3186542 h 3186542"/>
                <a:gd name="connsiteX26" fmla="*/ 7913897 w 10378033"/>
                <a:gd name="connsiteY26" fmla="*/ 3186542 h 3186542"/>
                <a:gd name="connsiteX27" fmla="*/ 7331658 w 10378033"/>
                <a:gd name="connsiteY27" fmla="*/ 3186542 h 3186542"/>
                <a:gd name="connsiteX28" fmla="*/ 7028893 w 10378033"/>
                <a:gd name="connsiteY28" fmla="*/ 3186542 h 3186542"/>
                <a:gd name="connsiteX29" fmla="*/ 6632970 w 10378033"/>
                <a:gd name="connsiteY29" fmla="*/ 3186542 h 3186542"/>
                <a:gd name="connsiteX30" fmla="*/ 6330206 w 10378033"/>
                <a:gd name="connsiteY30" fmla="*/ 3186542 h 3186542"/>
                <a:gd name="connsiteX31" fmla="*/ 5934283 w 10378033"/>
                <a:gd name="connsiteY31" fmla="*/ 3186542 h 3186542"/>
                <a:gd name="connsiteX32" fmla="*/ 5258885 w 10378033"/>
                <a:gd name="connsiteY32" fmla="*/ 3186542 h 3186542"/>
                <a:gd name="connsiteX33" fmla="*/ 4676646 w 10378033"/>
                <a:gd name="connsiteY33" fmla="*/ 3186542 h 3186542"/>
                <a:gd name="connsiteX34" fmla="*/ 4001248 w 10378033"/>
                <a:gd name="connsiteY34" fmla="*/ 3186542 h 3186542"/>
                <a:gd name="connsiteX35" fmla="*/ 3419009 w 10378033"/>
                <a:gd name="connsiteY35" fmla="*/ 3186542 h 3186542"/>
                <a:gd name="connsiteX36" fmla="*/ 2836769 w 10378033"/>
                <a:gd name="connsiteY36" fmla="*/ 3186542 h 3186542"/>
                <a:gd name="connsiteX37" fmla="*/ 2440846 w 10378033"/>
                <a:gd name="connsiteY37" fmla="*/ 3186542 h 3186542"/>
                <a:gd name="connsiteX38" fmla="*/ 1858607 w 10378033"/>
                <a:gd name="connsiteY38" fmla="*/ 3186542 h 3186542"/>
                <a:gd name="connsiteX39" fmla="*/ 1462684 w 10378033"/>
                <a:gd name="connsiteY39" fmla="*/ 3186542 h 3186542"/>
                <a:gd name="connsiteX40" fmla="*/ 1159920 w 10378033"/>
                <a:gd name="connsiteY40" fmla="*/ 3186542 h 3186542"/>
                <a:gd name="connsiteX41" fmla="*/ 531101 w 10378033"/>
                <a:gd name="connsiteY41" fmla="*/ 3186542 h 3186542"/>
                <a:gd name="connsiteX42" fmla="*/ 0 w 10378033"/>
                <a:gd name="connsiteY42" fmla="*/ 2655441 h 3186542"/>
                <a:gd name="connsiteX43" fmla="*/ 0 w 10378033"/>
                <a:gd name="connsiteY43" fmla="*/ 2124356 h 3186542"/>
                <a:gd name="connsiteX44" fmla="*/ 0 w 10378033"/>
                <a:gd name="connsiteY44" fmla="*/ 1657001 h 3186542"/>
                <a:gd name="connsiteX45" fmla="*/ 0 w 10378033"/>
                <a:gd name="connsiteY45" fmla="*/ 1083429 h 3186542"/>
                <a:gd name="connsiteX46" fmla="*/ 0 w 10378033"/>
                <a:gd name="connsiteY46" fmla="*/ 531101 h 3186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78033" h="3186542" fill="none" extrusionOk="0">
                  <a:moveTo>
                    <a:pt x="0" y="531101"/>
                  </a:moveTo>
                  <a:cubicBezTo>
                    <a:pt x="-46899" y="278157"/>
                    <a:pt x="214696" y="3765"/>
                    <a:pt x="531101" y="0"/>
                  </a:cubicBezTo>
                  <a:cubicBezTo>
                    <a:pt x="659030" y="-28271"/>
                    <a:pt x="886653" y="10680"/>
                    <a:pt x="1020182" y="0"/>
                  </a:cubicBezTo>
                  <a:cubicBezTo>
                    <a:pt x="1153711" y="-10680"/>
                    <a:pt x="1329655" y="25180"/>
                    <a:pt x="1602422" y="0"/>
                  </a:cubicBezTo>
                  <a:cubicBezTo>
                    <a:pt x="1875189" y="-25180"/>
                    <a:pt x="1920958" y="5981"/>
                    <a:pt x="2184661" y="0"/>
                  </a:cubicBezTo>
                  <a:cubicBezTo>
                    <a:pt x="2448364" y="-5981"/>
                    <a:pt x="2654428" y="43496"/>
                    <a:pt x="2860059" y="0"/>
                  </a:cubicBezTo>
                  <a:cubicBezTo>
                    <a:pt x="3065690" y="-43496"/>
                    <a:pt x="3286786" y="6536"/>
                    <a:pt x="3442298" y="0"/>
                  </a:cubicBezTo>
                  <a:cubicBezTo>
                    <a:pt x="3597810" y="-6536"/>
                    <a:pt x="3794627" y="56010"/>
                    <a:pt x="3931379" y="0"/>
                  </a:cubicBezTo>
                  <a:cubicBezTo>
                    <a:pt x="4068131" y="-56010"/>
                    <a:pt x="4134057" y="17920"/>
                    <a:pt x="4234144" y="0"/>
                  </a:cubicBezTo>
                  <a:cubicBezTo>
                    <a:pt x="4334231" y="-17920"/>
                    <a:pt x="4469472" y="19221"/>
                    <a:pt x="4630067" y="0"/>
                  </a:cubicBezTo>
                  <a:cubicBezTo>
                    <a:pt x="4790662" y="-19221"/>
                    <a:pt x="5081815" y="35615"/>
                    <a:pt x="5212306" y="0"/>
                  </a:cubicBezTo>
                  <a:cubicBezTo>
                    <a:pt x="5342797" y="-35615"/>
                    <a:pt x="5622695" y="59076"/>
                    <a:pt x="5794546" y="0"/>
                  </a:cubicBezTo>
                  <a:cubicBezTo>
                    <a:pt x="5966397" y="-59076"/>
                    <a:pt x="6101335" y="16192"/>
                    <a:pt x="6283627" y="0"/>
                  </a:cubicBezTo>
                  <a:cubicBezTo>
                    <a:pt x="6465919" y="-16192"/>
                    <a:pt x="6719150" y="15991"/>
                    <a:pt x="7052183" y="0"/>
                  </a:cubicBezTo>
                  <a:cubicBezTo>
                    <a:pt x="7385216" y="-15991"/>
                    <a:pt x="7490575" y="65934"/>
                    <a:pt x="7634422" y="0"/>
                  </a:cubicBezTo>
                  <a:cubicBezTo>
                    <a:pt x="7778269" y="-65934"/>
                    <a:pt x="8242723" y="40308"/>
                    <a:pt x="8402978" y="0"/>
                  </a:cubicBezTo>
                  <a:cubicBezTo>
                    <a:pt x="8563233" y="-40308"/>
                    <a:pt x="8750327" y="62574"/>
                    <a:pt x="9078376" y="0"/>
                  </a:cubicBezTo>
                  <a:cubicBezTo>
                    <a:pt x="9406425" y="-62574"/>
                    <a:pt x="9470408" y="19550"/>
                    <a:pt x="9846932" y="0"/>
                  </a:cubicBezTo>
                  <a:cubicBezTo>
                    <a:pt x="10144182" y="30133"/>
                    <a:pt x="10403744" y="217379"/>
                    <a:pt x="10378033" y="531101"/>
                  </a:cubicBezTo>
                  <a:cubicBezTo>
                    <a:pt x="10387124" y="638239"/>
                    <a:pt x="10324299" y="842008"/>
                    <a:pt x="10378033" y="998456"/>
                  </a:cubicBezTo>
                  <a:cubicBezTo>
                    <a:pt x="10431767" y="1154905"/>
                    <a:pt x="10329375" y="1434691"/>
                    <a:pt x="10378033" y="1550784"/>
                  </a:cubicBezTo>
                  <a:cubicBezTo>
                    <a:pt x="10426691" y="1666877"/>
                    <a:pt x="10330810" y="1883630"/>
                    <a:pt x="10378033" y="2103113"/>
                  </a:cubicBezTo>
                  <a:cubicBezTo>
                    <a:pt x="10425256" y="2322596"/>
                    <a:pt x="10373675" y="2420539"/>
                    <a:pt x="10378033" y="2655441"/>
                  </a:cubicBezTo>
                  <a:cubicBezTo>
                    <a:pt x="10384352" y="2953168"/>
                    <a:pt x="10090423" y="3236478"/>
                    <a:pt x="9846932" y="3186542"/>
                  </a:cubicBezTo>
                  <a:cubicBezTo>
                    <a:pt x="9582878" y="3241243"/>
                    <a:pt x="9345537" y="3140310"/>
                    <a:pt x="9171534" y="3186542"/>
                  </a:cubicBezTo>
                  <a:cubicBezTo>
                    <a:pt x="8997531" y="3232774"/>
                    <a:pt x="8675656" y="3106811"/>
                    <a:pt x="8496137" y="3186542"/>
                  </a:cubicBezTo>
                  <a:cubicBezTo>
                    <a:pt x="8316618" y="3266273"/>
                    <a:pt x="8068995" y="3149025"/>
                    <a:pt x="7913897" y="3186542"/>
                  </a:cubicBezTo>
                  <a:cubicBezTo>
                    <a:pt x="7758799" y="3224059"/>
                    <a:pt x="7583251" y="3184960"/>
                    <a:pt x="7331658" y="3186542"/>
                  </a:cubicBezTo>
                  <a:cubicBezTo>
                    <a:pt x="7080065" y="3188124"/>
                    <a:pt x="7133177" y="3150811"/>
                    <a:pt x="7028893" y="3186542"/>
                  </a:cubicBezTo>
                  <a:cubicBezTo>
                    <a:pt x="6924610" y="3222273"/>
                    <a:pt x="6803476" y="3141272"/>
                    <a:pt x="6632970" y="3186542"/>
                  </a:cubicBezTo>
                  <a:cubicBezTo>
                    <a:pt x="6462464" y="3231812"/>
                    <a:pt x="6451911" y="3175367"/>
                    <a:pt x="6330206" y="3186542"/>
                  </a:cubicBezTo>
                  <a:cubicBezTo>
                    <a:pt x="6208501" y="3197717"/>
                    <a:pt x="6093211" y="3142524"/>
                    <a:pt x="5934283" y="3186542"/>
                  </a:cubicBezTo>
                  <a:cubicBezTo>
                    <a:pt x="5775355" y="3230560"/>
                    <a:pt x="5465866" y="3183449"/>
                    <a:pt x="5258885" y="3186542"/>
                  </a:cubicBezTo>
                  <a:cubicBezTo>
                    <a:pt x="5051904" y="3189635"/>
                    <a:pt x="4916446" y="3167634"/>
                    <a:pt x="4676646" y="3186542"/>
                  </a:cubicBezTo>
                  <a:cubicBezTo>
                    <a:pt x="4436846" y="3205450"/>
                    <a:pt x="4246218" y="3138270"/>
                    <a:pt x="4001248" y="3186542"/>
                  </a:cubicBezTo>
                  <a:cubicBezTo>
                    <a:pt x="3756278" y="3234814"/>
                    <a:pt x="3585863" y="3145012"/>
                    <a:pt x="3419009" y="3186542"/>
                  </a:cubicBezTo>
                  <a:cubicBezTo>
                    <a:pt x="3252155" y="3228072"/>
                    <a:pt x="3052367" y="3122753"/>
                    <a:pt x="2836769" y="3186542"/>
                  </a:cubicBezTo>
                  <a:cubicBezTo>
                    <a:pt x="2621171" y="3250331"/>
                    <a:pt x="2559821" y="3184900"/>
                    <a:pt x="2440846" y="3186542"/>
                  </a:cubicBezTo>
                  <a:cubicBezTo>
                    <a:pt x="2321871" y="3188184"/>
                    <a:pt x="2054531" y="3165742"/>
                    <a:pt x="1858607" y="3186542"/>
                  </a:cubicBezTo>
                  <a:cubicBezTo>
                    <a:pt x="1662683" y="3207342"/>
                    <a:pt x="1566860" y="3150404"/>
                    <a:pt x="1462684" y="3186542"/>
                  </a:cubicBezTo>
                  <a:cubicBezTo>
                    <a:pt x="1358508" y="3222680"/>
                    <a:pt x="1274188" y="3161305"/>
                    <a:pt x="1159920" y="3186542"/>
                  </a:cubicBezTo>
                  <a:cubicBezTo>
                    <a:pt x="1045652" y="3211779"/>
                    <a:pt x="835993" y="3149395"/>
                    <a:pt x="531101" y="3186542"/>
                  </a:cubicBezTo>
                  <a:cubicBezTo>
                    <a:pt x="252465" y="3180774"/>
                    <a:pt x="-8081" y="3017206"/>
                    <a:pt x="0" y="2655441"/>
                  </a:cubicBezTo>
                  <a:cubicBezTo>
                    <a:pt x="-22164" y="2523713"/>
                    <a:pt x="60240" y="2366624"/>
                    <a:pt x="0" y="2124356"/>
                  </a:cubicBezTo>
                  <a:cubicBezTo>
                    <a:pt x="-60240" y="1882089"/>
                    <a:pt x="34192" y="1822105"/>
                    <a:pt x="0" y="1657001"/>
                  </a:cubicBezTo>
                  <a:cubicBezTo>
                    <a:pt x="-34192" y="1491897"/>
                    <a:pt x="4220" y="1234640"/>
                    <a:pt x="0" y="1083429"/>
                  </a:cubicBezTo>
                  <a:cubicBezTo>
                    <a:pt x="-4220" y="932218"/>
                    <a:pt x="51651" y="730542"/>
                    <a:pt x="0" y="531101"/>
                  </a:cubicBezTo>
                  <a:close/>
                </a:path>
                <a:path w="10378033" h="3186542" stroke="0" extrusionOk="0">
                  <a:moveTo>
                    <a:pt x="0" y="531101"/>
                  </a:moveTo>
                  <a:cubicBezTo>
                    <a:pt x="8282" y="240434"/>
                    <a:pt x="254915" y="28615"/>
                    <a:pt x="531101" y="0"/>
                  </a:cubicBezTo>
                  <a:cubicBezTo>
                    <a:pt x="636481" y="-52739"/>
                    <a:pt x="854380" y="2361"/>
                    <a:pt x="1020182" y="0"/>
                  </a:cubicBezTo>
                  <a:cubicBezTo>
                    <a:pt x="1185984" y="-2361"/>
                    <a:pt x="1403409" y="77795"/>
                    <a:pt x="1695580" y="0"/>
                  </a:cubicBezTo>
                  <a:cubicBezTo>
                    <a:pt x="1987751" y="-77795"/>
                    <a:pt x="2129475" y="45658"/>
                    <a:pt x="2464136" y="0"/>
                  </a:cubicBezTo>
                  <a:cubicBezTo>
                    <a:pt x="2798797" y="-45658"/>
                    <a:pt x="2683131" y="179"/>
                    <a:pt x="2766900" y="0"/>
                  </a:cubicBezTo>
                  <a:cubicBezTo>
                    <a:pt x="2850669" y="-179"/>
                    <a:pt x="3129014" y="21270"/>
                    <a:pt x="3255982" y="0"/>
                  </a:cubicBezTo>
                  <a:cubicBezTo>
                    <a:pt x="3382950" y="-21270"/>
                    <a:pt x="3457711" y="25227"/>
                    <a:pt x="3558746" y="0"/>
                  </a:cubicBezTo>
                  <a:cubicBezTo>
                    <a:pt x="3659781" y="-25227"/>
                    <a:pt x="4097110" y="4307"/>
                    <a:pt x="4234144" y="0"/>
                  </a:cubicBezTo>
                  <a:cubicBezTo>
                    <a:pt x="4371178" y="-4307"/>
                    <a:pt x="4482068" y="46792"/>
                    <a:pt x="4630067" y="0"/>
                  </a:cubicBezTo>
                  <a:cubicBezTo>
                    <a:pt x="4778066" y="-46792"/>
                    <a:pt x="5047682" y="45776"/>
                    <a:pt x="5398623" y="0"/>
                  </a:cubicBezTo>
                  <a:cubicBezTo>
                    <a:pt x="5749564" y="-45776"/>
                    <a:pt x="5611814" y="27820"/>
                    <a:pt x="5794546" y="0"/>
                  </a:cubicBezTo>
                  <a:cubicBezTo>
                    <a:pt x="5977278" y="-27820"/>
                    <a:pt x="6135867" y="20638"/>
                    <a:pt x="6469943" y="0"/>
                  </a:cubicBezTo>
                  <a:cubicBezTo>
                    <a:pt x="6804019" y="-20638"/>
                    <a:pt x="6842654" y="52378"/>
                    <a:pt x="7052183" y="0"/>
                  </a:cubicBezTo>
                  <a:cubicBezTo>
                    <a:pt x="7261712" y="-52378"/>
                    <a:pt x="7345859" y="12859"/>
                    <a:pt x="7448106" y="0"/>
                  </a:cubicBezTo>
                  <a:cubicBezTo>
                    <a:pt x="7550353" y="-12859"/>
                    <a:pt x="7801480" y="67811"/>
                    <a:pt x="8123503" y="0"/>
                  </a:cubicBezTo>
                  <a:cubicBezTo>
                    <a:pt x="8445526" y="-67811"/>
                    <a:pt x="8511457" y="19897"/>
                    <a:pt x="8798901" y="0"/>
                  </a:cubicBezTo>
                  <a:cubicBezTo>
                    <a:pt x="9086345" y="-19897"/>
                    <a:pt x="9101143" y="8897"/>
                    <a:pt x="9194824" y="0"/>
                  </a:cubicBezTo>
                  <a:cubicBezTo>
                    <a:pt x="9288505" y="-8897"/>
                    <a:pt x="9549144" y="56016"/>
                    <a:pt x="9846932" y="0"/>
                  </a:cubicBezTo>
                  <a:cubicBezTo>
                    <a:pt x="10153005" y="-37524"/>
                    <a:pt x="10404646" y="228216"/>
                    <a:pt x="10378033" y="531101"/>
                  </a:cubicBezTo>
                  <a:cubicBezTo>
                    <a:pt x="10431130" y="670670"/>
                    <a:pt x="10330886" y="818934"/>
                    <a:pt x="10378033" y="1019699"/>
                  </a:cubicBezTo>
                  <a:cubicBezTo>
                    <a:pt x="10425180" y="1220464"/>
                    <a:pt x="10333399" y="1317948"/>
                    <a:pt x="10378033" y="1508297"/>
                  </a:cubicBezTo>
                  <a:cubicBezTo>
                    <a:pt x="10422667" y="1698646"/>
                    <a:pt x="10375916" y="1783566"/>
                    <a:pt x="10378033" y="2018139"/>
                  </a:cubicBezTo>
                  <a:cubicBezTo>
                    <a:pt x="10380150" y="2252712"/>
                    <a:pt x="10333975" y="2405468"/>
                    <a:pt x="10378033" y="2655441"/>
                  </a:cubicBezTo>
                  <a:cubicBezTo>
                    <a:pt x="10353346" y="2942533"/>
                    <a:pt x="10078801" y="3229027"/>
                    <a:pt x="9846932" y="3186542"/>
                  </a:cubicBezTo>
                  <a:cubicBezTo>
                    <a:pt x="9609488" y="3272534"/>
                    <a:pt x="9275745" y="3158572"/>
                    <a:pt x="9078376" y="3186542"/>
                  </a:cubicBezTo>
                  <a:cubicBezTo>
                    <a:pt x="8881007" y="3214512"/>
                    <a:pt x="8896329" y="3164332"/>
                    <a:pt x="8775611" y="3186542"/>
                  </a:cubicBezTo>
                  <a:cubicBezTo>
                    <a:pt x="8654894" y="3208752"/>
                    <a:pt x="8551609" y="3158318"/>
                    <a:pt x="8472847" y="3186542"/>
                  </a:cubicBezTo>
                  <a:cubicBezTo>
                    <a:pt x="8394085" y="3214766"/>
                    <a:pt x="8004525" y="3121497"/>
                    <a:pt x="7797449" y="3186542"/>
                  </a:cubicBezTo>
                  <a:cubicBezTo>
                    <a:pt x="7590373" y="3251587"/>
                    <a:pt x="7595331" y="3147022"/>
                    <a:pt x="7401526" y="3186542"/>
                  </a:cubicBezTo>
                  <a:cubicBezTo>
                    <a:pt x="7207721" y="3226062"/>
                    <a:pt x="7005470" y="3153651"/>
                    <a:pt x="6726129" y="3186542"/>
                  </a:cubicBezTo>
                  <a:cubicBezTo>
                    <a:pt x="6446788" y="3219433"/>
                    <a:pt x="6551640" y="3172214"/>
                    <a:pt x="6423364" y="3186542"/>
                  </a:cubicBezTo>
                  <a:cubicBezTo>
                    <a:pt x="6295089" y="3200870"/>
                    <a:pt x="6218729" y="3174588"/>
                    <a:pt x="6120600" y="3186542"/>
                  </a:cubicBezTo>
                  <a:cubicBezTo>
                    <a:pt x="6022471" y="3198496"/>
                    <a:pt x="5741445" y="3131187"/>
                    <a:pt x="5445202" y="3186542"/>
                  </a:cubicBezTo>
                  <a:cubicBezTo>
                    <a:pt x="5148959" y="3241897"/>
                    <a:pt x="4984086" y="3184011"/>
                    <a:pt x="4862962" y="3186542"/>
                  </a:cubicBezTo>
                  <a:cubicBezTo>
                    <a:pt x="4741838" y="3189073"/>
                    <a:pt x="4564001" y="3174862"/>
                    <a:pt x="4467040" y="3186542"/>
                  </a:cubicBezTo>
                  <a:cubicBezTo>
                    <a:pt x="4370079" y="3198222"/>
                    <a:pt x="4109670" y="3135287"/>
                    <a:pt x="3884800" y="3186542"/>
                  </a:cubicBezTo>
                  <a:cubicBezTo>
                    <a:pt x="3659930" y="3237797"/>
                    <a:pt x="3542598" y="3108420"/>
                    <a:pt x="3209402" y="3186542"/>
                  </a:cubicBezTo>
                  <a:cubicBezTo>
                    <a:pt x="2876206" y="3264664"/>
                    <a:pt x="2966099" y="3151483"/>
                    <a:pt x="2813480" y="3186542"/>
                  </a:cubicBezTo>
                  <a:cubicBezTo>
                    <a:pt x="2660861" y="3221601"/>
                    <a:pt x="2440087" y="3105811"/>
                    <a:pt x="2138082" y="3186542"/>
                  </a:cubicBezTo>
                  <a:cubicBezTo>
                    <a:pt x="1836077" y="3267273"/>
                    <a:pt x="1781407" y="3138168"/>
                    <a:pt x="1555842" y="3186542"/>
                  </a:cubicBezTo>
                  <a:cubicBezTo>
                    <a:pt x="1330277" y="3234916"/>
                    <a:pt x="1306222" y="3180533"/>
                    <a:pt x="1159920" y="3186542"/>
                  </a:cubicBezTo>
                  <a:cubicBezTo>
                    <a:pt x="1013618" y="3192551"/>
                    <a:pt x="782398" y="3167453"/>
                    <a:pt x="531101" y="3186542"/>
                  </a:cubicBezTo>
                  <a:cubicBezTo>
                    <a:pt x="240557" y="3158512"/>
                    <a:pt x="-32244" y="3017244"/>
                    <a:pt x="0" y="2655441"/>
                  </a:cubicBezTo>
                  <a:cubicBezTo>
                    <a:pt x="-34856" y="2434733"/>
                    <a:pt x="17142" y="2342977"/>
                    <a:pt x="0" y="2081869"/>
                  </a:cubicBezTo>
                  <a:cubicBezTo>
                    <a:pt x="-17142" y="1820761"/>
                    <a:pt x="22153" y="1809693"/>
                    <a:pt x="0" y="1614514"/>
                  </a:cubicBezTo>
                  <a:cubicBezTo>
                    <a:pt x="-22153" y="1419336"/>
                    <a:pt x="4717" y="1321921"/>
                    <a:pt x="0" y="1040943"/>
                  </a:cubicBezTo>
                  <a:cubicBezTo>
                    <a:pt x="-4717" y="759965"/>
                    <a:pt x="22381" y="755047"/>
                    <a:pt x="0" y="531101"/>
                  </a:cubicBezTo>
                  <a:close/>
                </a:path>
              </a:pathLst>
            </a:custGeom>
            <a:solidFill>
              <a:schemeClr val="bg1"/>
            </a:solidFill>
            <a:ln>
              <a:extLst>
                <a:ext uri="{C807C97D-BFC1-408E-A445-0C87EB9F89A2}">
                  <ask:lineSketchStyleProps xmlns:ask="http://schemas.microsoft.com/office/drawing/2018/sketchyshapes" xmlns="" sd="22316285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1338" y="163576"/>
            <a:ext cx="852228" cy="1561161"/>
          </a:xfrm>
          <a:prstGeom prst="rect">
            <a:avLst/>
          </a:prstGeom>
        </p:spPr>
      </p:pic>
      <p:sp>
        <p:nvSpPr>
          <p:cNvPr id="12" name="TextBox 11">
            <a:extLst>
              <a:ext uri="{FF2B5EF4-FFF2-40B4-BE49-F238E27FC236}">
                <a16:creationId xmlns:a16="http://schemas.microsoft.com/office/drawing/2014/main" id="{0076FEB6-0E6F-23B6-2A1D-EF6D7022DC0E}"/>
              </a:ext>
            </a:extLst>
          </p:cNvPr>
          <p:cNvSpPr txBox="1"/>
          <p:nvPr/>
        </p:nvSpPr>
        <p:spPr>
          <a:xfrm>
            <a:off x="1728917" y="2687424"/>
            <a:ext cx="810890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38100">
                  <a:solidFill>
                    <a:srgbClr val="00B050"/>
                  </a:solidFill>
                </a:ln>
                <a:solidFill>
                  <a:srgbClr val="00B050"/>
                </a:solidFill>
                <a:effectLst/>
                <a:uLnTx/>
                <a:uFillTx/>
                <a:latin typeface="Calibri" panose="020F0502020204030204" pitchFamily="34" charset="0"/>
                <a:cs typeface="Calibri" panose="020F0502020204030204" pitchFamily="34" charset="0"/>
              </a:rPr>
              <a:t>Tạm</a:t>
            </a:r>
            <a:r>
              <a:rPr kumimoji="0" lang="en-US" sz="6600" b="0" i="0" u="none" strike="noStrike" kern="1200" cap="none" spc="0" normalizeH="0" baseline="0" noProof="0" dirty="0">
                <a:ln w="38100">
                  <a:solidFill>
                    <a:srgbClr val="00B050"/>
                  </a:solidFill>
                </a:ln>
                <a:solidFill>
                  <a:srgbClr val="00B050"/>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w="38100">
                  <a:solidFill>
                    <a:srgbClr val="00B050"/>
                  </a:solidFill>
                </a:ln>
                <a:solidFill>
                  <a:srgbClr val="00B050"/>
                </a:solidFill>
                <a:effectLst/>
                <a:uLnTx/>
                <a:uFillTx/>
                <a:latin typeface="Calibri" panose="020F0502020204030204" pitchFamily="34" charset="0"/>
                <a:cs typeface="Calibri" panose="020F0502020204030204" pitchFamily="34" charset="0"/>
              </a:rPr>
              <a:t>biệt</a:t>
            </a:r>
            <a:r>
              <a:rPr kumimoji="0" lang="en-US" sz="6600" b="0" i="0" u="none" strike="noStrike" kern="1200" cap="none" spc="0" normalizeH="0" baseline="0" noProof="0" dirty="0">
                <a:ln w="38100">
                  <a:solidFill>
                    <a:srgbClr val="00B050"/>
                  </a:solidFill>
                </a:ln>
                <a:solidFill>
                  <a:srgbClr val="00B05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38100">
                  <a:solidFill>
                    <a:srgbClr val="00B050"/>
                  </a:solidFill>
                </a:ln>
                <a:solidFill>
                  <a:srgbClr val="00B050"/>
                </a:solidFill>
                <a:effectLst/>
                <a:uLnTx/>
                <a:uFillTx/>
                <a:latin typeface="Calibri" panose="020F0502020204030204" pitchFamily="34" charset="0"/>
                <a:cs typeface="Calibri" panose="020F0502020204030204" pitchFamily="34" charset="0"/>
              </a:rPr>
              <a:t>và</a:t>
            </a:r>
            <a:r>
              <a:rPr kumimoji="0" lang="en-US" sz="6600" b="0" i="0" u="none" strike="noStrike" kern="1200" cap="none" spc="0" normalizeH="0" baseline="0" noProof="0" dirty="0">
                <a:ln w="38100">
                  <a:solidFill>
                    <a:srgbClr val="00B050"/>
                  </a:solidFill>
                </a:ln>
                <a:solidFill>
                  <a:srgbClr val="00B050"/>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w="38100">
                  <a:solidFill>
                    <a:srgbClr val="00B050"/>
                  </a:solidFill>
                </a:ln>
                <a:solidFill>
                  <a:srgbClr val="00B050"/>
                </a:solidFill>
                <a:effectLst/>
                <a:uLnTx/>
                <a:uFillTx/>
                <a:latin typeface="Calibri" panose="020F0502020204030204" pitchFamily="34" charset="0"/>
                <a:cs typeface="Calibri" panose="020F0502020204030204" pitchFamily="34" charset="0"/>
              </a:rPr>
              <a:t>hẹn</a:t>
            </a:r>
            <a:r>
              <a:rPr kumimoji="0" lang="en-US" sz="6600" b="0" i="0" u="none" strike="noStrike" kern="1200" cap="none" spc="0" normalizeH="0" baseline="0" noProof="0" dirty="0">
                <a:ln w="38100">
                  <a:solidFill>
                    <a:srgbClr val="00B050"/>
                  </a:solidFill>
                </a:ln>
                <a:solidFill>
                  <a:srgbClr val="00B050"/>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w="38100">
                  <a:solidFill>
                    <a:srgbClr val="00B050"/>
                  </a:solidFill>
                </a:ln>
                <a:solidFill>
                  <a:srgbClr val="00B050"/>
                </a:solidFill>
                <a:effectLst/>
                <a:uLnTx/>
                <a:uFillTx/>
                <a:latin typeface="Calibri" panose="020F0502020204030204" pitchFamily="34" charset="0"/>
                <a:cs typeface="Calibri" panose="020F0502020204030204" pitchFamily="34" charset="0"/>
              </a:rPr>
              <a:t>gặp</a:t>
            </a:r>
            <a:r>
              <a:rPr kumimoji="0" lang="en-US" sz="6600" b="0" i="0" u="none" strike="noStrike" kern="1200" cap="none" spc="0" normalizeH="0" baseline="0" noProof="0" dirty="0">
                <a:ln w="38100">
                  <a:solidFill>
                    <a:srgbClr val="00B050"/>
                  </a:solidFill>
                </a:ln>
                <a:solidFill>
                  <a:srgbClr val="00B050"/>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w="38100">
                  <a:solidFill>
                    <a:srgbClr val="00B050"/>
                  </a:solidFill>
                </a:ln>
                <a:solidFill>
                  <a:srgbClr val="00B050"/>
                </a:solidFill>
                <a:effectLst/>
                <a:uLnTx/>
                <a:uFillTx/>
                <a:latin typeface="Calibri" panose="020F0502020204030204" pitchFamily="34" charset="0"/>
                <a:cs typeface="Calibri" panose="020F0502020204030204" pitchFamily="34" charset="0"/>
              </a:rPr>
              <a:t>lại</a:t>
            </a:r>
            <a:r>
              <a:rPr kumimoji="0" lang="en-US" sz="6600" b="0" i="0" u="none" strike="noStrike" kern="1200" cap="none" spc="0" normalizeH="0" baseline="0" noProof="0" dirty="0">
                <a:ln w="38100">
                  <a:solidFill>
                    <a:srgbClr val="00B050"/>
                  </a:solidFill>
                </a:ln>
                <a:solidFill>
                  <a:srgbClr val="00B05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91321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F2B4ED1-2049-4386-BF40-E6232C98C29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20" descr="Icon&#10;&#10;Description automatically generated">
            <a:extLst>
              <a:ext uri="{FF2B5EF4-FFF2-40B4-BE49-F238E27FC236}">
                <a16:creationId xmlns:a16="http://schemas.microsoft.com/office/drawing/2014/main" id="{9BF107EF-42E1-BDEE-4D80-C99AE6F2B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93566"/>
            <a:ext cx="11162983" cy="6812807"/>
          </a:xfrm>
          <a:prstGeom prst="rect">
            <a:avLst/>
          </a:prstGeom>
        </p:spPr>
      </p:pic>
      <p:pic>
        <p:nvPicPr>
          <p:cNvPr id="20" name="图片 19">
            <a:extLst>
              <a:ext uri="{FF2B5EF4-FFF2-40B4-BE49-F238E27FC236}">
                <a16:creationId xmlns:a16="http://schemas.microsoft.com/office/drawing/2014/main" id="{E93A3644-A51A-4B39-B056-448467884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100" y="2955410"/>
            <a:ext cx="2108200" cy="347547"/>
          </a:xfrm>
          <a:prstGeom prst="rect">
            <a:avLst/>
          </a:prstGeom>
        </p:spPr>
      </p:pic>
      <p:pic>
        <p:nvPicPr>
          <p:cNvPr id="22" name="图片 21">
            <a:extLst>
              <a:ext uri="{FF2B5EF4-FFF2-40B4-BE49-F238E27FC236}">
                <a16:creationId xmlns:a16="http://schemas.microsoft.com/office/drawing/2014/main" id="{609278E5-B16E-45BE-B55A-FC45AC6C78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24" name="图片 23">
            <a:extLst>
              <a:ext uri="{FF2B5EF4-FFF2-40B4-BE49-F238E27FC236}">
                <a16:creationId xmlns:a16="http://schemas.microsoft.com/office/drawing/2014/main" id="{F8DDFBF9-7689-4EC8-A430-51A20AC15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11" name="图片 10">
            <a:extLst>
              <a:ext uri="{FF2B5EF4-FFF2-40B4-BE49-F238E27FC236}">
                <a16:creationId xmlns:a16="http://schemas.microsoft.com/office/drawing/2014/main" id="{31B1D3C7-2BDC-422D-A69B-7B3C7BF326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876754" y="-85187"/>
            <a:ext cx="3312663" cy="2944589"/>
          </a:xfrm>
          <a:prstGeom prst="rect">
            <a:avLst/>
          </a:prstGeom>
        </p:spPr>
      </p:pic>
      <p:pic>
        <p:nvPicPr>
          <p:cNvPr id="13" name="图片 12">
            <a:extLst>
              <a:ext uri="{FF2B5EF4-FFF2-40B4-BE49-F238E27FC236}">
                <a16:creationId xmlns:a16="http://schemas.microsoft.com/office/drawing/2014/main" id="{B1A84B4D-4A2A-4117-B3F4-71FF31586E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8" name="图片 7">
            <a:extLst>
              <a:ext uri="{FF2B5EF4-FFF2-40B4-BE49-F238E27FC236}">
                <a16:creationId xmlns:a16="http://schemas.microsoft.com/office/drawing/2014/main" id="{9A2ECB36-0D00-474A-954D-696295587D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1719" y="1752316"/>
            <a:ext cx="4496253" cy="5245100"/>
          </a:xfrm>
          <a:prstGeom prst="rect">
            <a:avLst/>
          </a:prstGeom>
        </p:spPr>
      </p:pic>
      <p:pic>
        <p:nvPicPr>
          <p:cNvPr id="18" name="图片 17">
            <a:extLst>
              <a:ext uri="{FF2B5EF4-FFF2-40B4-BE49-F238E27FC236}">
                <a16:creationId xmlns:a16="http://schemas.microsoft.com/office/drawing/2014/main" id="{7E1E9A17-FAE9-4CE5-8672-C920EC0350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28" y="4461190"/>
            <a:ext cx="3432501" cy="2144950"/>
          </a:xfrm>
          <a:prstGeom prst="rect">
            <a:avLst/>
          </a:prstGeom>
        </p:spPr>
      </p:pic>
      <p:pic>
        <p:nvPicPr>
          <p:cNvPr id="29" name="图片 28">
            <a:extLst>
              <a:ext uri="{FF2B5EF4-FFF2-40B4-BE49-F238E27FC236}">
                <a16:creationId xmlns:a16="http://schemas.microsoft.com/office/drawing/2014/main" id="{57D4375A-F047-4F9A-9416-287A9F618D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839037">
            <a:off x="-529631" y="-797636"/>
            <a:ext cx="4245737" cy="5940463"/>
          </a:xfrm>
          <a:prstGeom prst="rect">
            <a:avLst/>
          </a:prstGeom>
        </p:spPr>
      </p:pic>
      <p:sp>
        <p:nvSpPr>
          <p:cNvPr id="4" name="TextBox 3">
            <a:extLst>
              <a:ext uri="{FF2B5EF4-FFF2-40B4-BE49-F238E27FC236}">
                <a16:creationId xmlns:a16="http://schemas.microsoft.com/office/drawing/2014/main" id="{9B9208C1-9199-4765-9E91-751AE38F3A8D}"/>
              </a:ext>
            </a:extLst>
          </p:cNvPr>
          <p:cNvSpPr txBox="1"/>
          <p:nvPr/>
        </p:nvSpPr>
        <p:spPr>
          <a:xfrm>
            <a:off x="1905000" y="2140803"/>
            <a:ext cx="7695554" cy="830997"/>
          </a:xfrm>
          <a:prstGeom prst="rect">
            <a:avLst/>
          </a:prstGeom>
          <a:noFill/>
        </p:spPr>
        <p:txBody>
          <a:bodyPr wrap="square" rtlCol="0">
            <a:spAutoFit/>
          </a:bodyPr>
          <a:lstStyle/>
          <a:p>
            <a:r>
              <a:rPr lang="en-US" sz="4800" dirty="0" err="1">
                <a:solidFill>
                  <a:schemeClr val="accent1">
                    <a:lumMod val="75000"/>
                  </a:schemeClr>
                </a:solidFill>
                <a:latin typeface="SVN-Kitten" pitchFamily="50" charset="0"/>
              </a:rPr>
              <a:t>Giữ</a:t>
            </a:r>
            <a:r>
              <a:rPr lang="en-US" sz="4800" dirty="0">
                <a:solidFill>
                  <a:schemeClr val="accent1">
                    <a:lumMod val="75000"/>
                  </a:schemeClr>
                </a:solidFill>
                <a:latin typeface="SVN-Kitten" pitchFamily="50" charset="0"/>
              </a:rPr>
              <a:t> </a:t>
            </a:r>
            <a:r>
              <a:rPr lang="en-US" sz="4800" dirty="0" err="1">
                <a:solidFill>
                  <a:schemeClr val="accent1">
                    <a:lumMod val="75000"/>
                  </a:schemeClr>
                </a:solidFill>
                <a:latin typeface="SVN-Kitten" pitchFamily="50" charset="0"/>
              </a:rPr>
              <a:t>vệ</a:t>
            </a:r>
            <a:r>
              <a:rPr lang="en-US" sz="4800" dirty="0">
                <a:solidFill>
                  <a:schemeClr val="accent1">
                    <a:lumMod val="75000"/>
                  </a:schemeClr>
                </a:solidFill>
                <a:latin typeface="SVN-Kitten" pitchFamily="50" charset="0"/>
              </a:rPr>
              <a:t> </a:t>
            </a:r>
            <a:r>
              <a:rPr lang="en-US" sz="4800" dirty="0" err="1">
                <a:solidFill>
                  <a:schemeClr val="accent1">
                    <a:lumMod val="75000"/>
                  </a:schemeClr>
                </a:solidFill>
                <a:latin typeface="SVN-Kitten" pitchFamily="50" charset="0"/>
              </a:rPr>
              <a:t>sinh</a:t>
            </a:r>
            <a:r>
              <a:rPr lang="en-US" sz="4800" dirty="0">
                <a:solidFill>
                  <a:schemeClr val="accent1">
                    <a:lumMod val="75000"/>
                  </a:schemeClr>
                </a:solidFill>
                <a:latin typeface="SVN-Kitten" pitchFamily="50" charset="0"/>
              </a:rPr>
              <a:t> </a:t>
            </a:r>
            <a:r>
              <a:rPr lang="en-US" sz="4800" dirty="0" err="1">
                <a:solidFill>
                  <a:schemeClr val="accent1">
                    <a:lumMod val="75000"/>
                  </a:schemeClr>
                </a:solidFill>
                <a:latin typeface="SVN-Kitten" pitchFamily="50" charset="0"/>
              </a:rPr>
              <a:t>xung</a:t>
            </a:r>
            <a:r>
              <a:rPr lang="en-US" sz="4800" dirty="0">
                <a:solidFill>
                  <a:schemeClr val="accent1">
                    <a:lumMod val="75000"/>
                  </a:schemeClr>
                </a:solidFill>
                <a:latin typeface="SVN-Kitten" pitchFamily="50" charset="0"/>
              </a:rPr>
              <a:t> </a:t>
            </a:r>
            <a:r>
              <a:rPr lang="en-US" sz="4800" dirty="0" err="1">
                <a:solidFill>
                  <a:schemeClr val="accent1">
                    <a:lumMod val="75000"/>
                  </a:schemeClr>
                </a:solidFill>
                <a:latin typeface="SVN-Kitten" pitchFamily="50" charset="0"/>
              </a:rPr>
              <a:t>quanh</a:t>
            </a:r>
            <a:r>
              <a:rPr lang="en-US" sz="4800" dirty="0">
                <a:solidFill>
                  <a:schemeClr val="accent1">
                    <a:lumMod val="75000"/>
                  </a:schemeClr>
                </a:solidFill>
                <a:latin typeface="SVN-Kitten" pitchFamily="50" charset="0"/>
              </a:rPr>
              <a:t> </a:t>
            </a:r>
            <a:r>
              <a:rPr lang="en-US" sz="4800" dirty="0" err="1">
                <a:solidFill>
                  <a:schemeClr val="accent1">
                    <a:lumMod val="75000"/>
                  </a:schemeClr>
                </a:solidFill>
                <a:latin typeface="SVN-Kitten" pitchFamily="50" charset="0"/>
              </a:rPr>
              <a:t>nhà</a:t>
            </a:r>
            <a:endParaRPr lang="en-US" sz="4800" dirty="0">
              <a:solidFill>
                <a:schemeClr val="accent1">
                  <a:lumMod val="75000"/>
                </a:schemeClr>
              </a:solidFill>
              <a:latin typeface="SVN-Kitten" pitchFamily="50" charset="0"/>
            </a:endParaRPr>
          </a:p>
        </p:txBody>
      </p:sp>
      <p:sp>
        <p:nvSpPr>
          <p:cNvPr id="25" name="Rectangle 24">
            <a:extLst>
              <a:ext uri="{FF2B5EF4-FFF2-40B4-BE49-F238E27FC236}">
                <a16:creationId xmlns:a16="http://schemas.microsoft.com/office/drawing/2014/main" id="{7D489C29-E796-C0D7-DAAD-7C38EFF5D0C0}"/>
              </a:ext>
            </a:extLst>
          </p:cNvPr>
          <p:cNvSpPr/>
          <p:nvPr/>
        </p:nvSpPr>
        <p:spPr>
          <a:xfrm>
            <a:off x="3172847" y="1413881"/>
            <a:ext cx="4466213" cy="769441"/>
          </a:xfrm>
          <a:prstGeom prst="rect">
            <a:avLst/>
          </a:prstGeom>
        </p:spPr>
        <p:txBody>
          <a:bodyPr wrap="square">
            <a:spAutoFit/>
          </a:bodyPr>
          <a:lstStyle/>
          <a:p>
            <a:pPr algn="ctr"/>
            <a:r>
              <a:rPr lang="en-US" sz="4400" b="1" dirty="0" err="1">
                <a:solidFill>
                  <a:srgbClr val="00B050"/>
                </a:solidFill>
                <a:latin typeface="#9Slide07 IcielLa Chic Pro Shad" panose="02000506090000020004" pitchFamily="2" charset="0"/>
                <a:ea typeface="LNTH-LuoLuoNotangYuanTi 1" pitchFamily="2" charset="-128"/>
                <a:cs typeface="LNTH-LuoLuoNotangYuanTi 1" pitchFamily="2" charset="-128"/>
              </a:rPr>
              <a:t>Tự</a:t>
            </a:r>
            <a:r>
              <a:rPr lang="en-US" sz="4400" b="1" dirty="0">
                <a:solidFill>
                  <a:srgbClr val="00B050"/>
                </a:solidFill>
                <a:latin typeface="#9Slide07 IcielLa Chic Pro Shad" panose="02000506090000020004" pitchFamily="2" charset="0"/>
                <a:ea typeface="LNTH-LuoLuoNotangYuanTi 1" pitchFamily="2" charset="-128"/>
                <a:cs typeface="LNTH-LuoLuoNotangYuanTi 1" pitchFamily="2" charset="-128"/>
              </a:rPr>
              <a:t> </a:t>
            </a:r>
            <a:r>
              <a:rPr lang="en-US" sz="4400" b="1" dirty="0" err="1">
                <a:solidFill>
                  <a:srgbClr val="00B050"/>
                </a:solidFill>
                <a:latin typeface="#9Slide07 IcielLa Chic Pro Shad" panose="02000506090000020004" pitchFamily="2" charset="0"/>
                <a:ea typeface="LNTH-LuoLuoNotangYuanTi 1" pitchFamily="2" charset="-128"/>
                <a:cs typeface="LNTH-LuoLuoNotangYuanTi 1" pitchFamily="2" charset="-128"/>
              </a:rPr>
              <a:t>nhiên</a:t>
            </a:r>
            <a:r>
              <a:rPr lang="en-US" sz="4400" b="1" dirty="0">
                <a:solidFill>
                  <a:srgbClr val="00B050"/>
                </a:solidFill>
                <a:latin typeface="#9Slide07 IcielLa Chic Pro Shad" panose="02000506090000020004" pitchFamily="2" charset="0"/>
                <a:ea typeface="LNTH-LuoLuoNotangYuanTi 1" pitchFamily="2" charset="-128"/>
                <a:cs typeface="LNTH-LuoLuoNotangYuanTi 1" pitchFamily="2" charset="-128"/>
              </a:rPr>
              <a:t> </a:t>
            </a:r>
            <a:r>
              <a:rPr lang="en-US" sz="4400" b="1" dirty="0" err="1">
                <a:solidFill>
                  <a:srgbClr val="00B050"/>
                </a:solidFill>
                <a:latin typeface="#9Slide07 IcielLa Chic Pro Shad" panose="02000506090000020004" pitchFamily="2" charset="0"/>
                <a:ea typeface="LNTH-LuoLuoNotangYuanTi 1" pitchFamily="2" charset="-128"/>
                <a:cs typeface="LNTH-LuoLuoNotangYuanTi 1" pitchFamily="2" charset="-128"/>
              </a:rPr>
              <a:t>và</a:t>
            </a:r>
            <a:r>
              <a:rPr lang="en-US" sz="4400" b="1" dirty="0">
                <a:solidFill>
                  <a:srgbClr val="00B050"/>
                </a:solidFill>
                <a:latin typeface="#9Slide07 IcielLa Chic Pro Shad" panose="02000506090000020004" pitchFamily="2" charset="0"/>
                <a:ea typeface="LNTH-LuoLuoNotangYuanTi 1" pitchFamily="2" charset="-128"/>
                <a:cs typeface="LNTH-LuoLuoNotangYuanTi 1" pitchFamily="2" charset="-128"/>
              </a:rPr>
              <a:t> </a:t>
            </a:r>
            <a:r>
              <a:rPr lang="en-US" sz="4400" b="1" dirty="0" err="1">
                <a:solidFill>
                  <a:srgbClr val="00B050"/>
                </a:solidFill>
                <a:latin typeface="#9Slide07 IcielLa Chic Pro Shad" panose="02000506090000020004" pitchFamily="2" charset="0"/>
                <a:ea typeface="LNTH-LuoLuoNotangYuanTi 1" pitchFamily="2" charset="-128"/>
                <a:cs typeface="LNTH-LuoLuoNotangYuanTi 1" pitchFamily="2" charset="-128"/>
              </a:rPr>
              <a:t>xã</a:t>
            </a:r>
            <a:r>
              <a:rPr lang="en-US" sz="4400" b="1" dirty="0">
                <a:solidFill>
                  <a:srgbClr val="00B050"/>
                </a:solidFill>
                <a:latin typeface="#9Slide07 IcielLa Chic Pro Shad" panose="02000506090000020004" pitchFamily="2" charset="0"/>
                <a:ea typeface="LNTH-LuoLuoNotangYuanTi 1" pitchFamily="2" charset="-128"/>
                <a:cs typeface="LNTH-LuoLuoNotangYuanTi 1" pitchFamily="2" charset="-128"/>
              </a:rPr>
              <a:t> </a:t>
            </a:r>
            <a:r>
              <a:rPr lang="en-US" sz="4400" b="1" dirty="0" err="1">
                <a:solidFill>
                  <a:srgbClr val="00B050"/>
                </a:solidFill>
                <a:latin typeface="#9Slide07 IcielLa Chic Pro Shad" panose="02000506090000020004" pitchFamily="2" charset="0"/>
                <a:ea typeface="LNTH-LuoLuoNotangYuanTi 1" pitchFamily="2" charset="-128"/>
                <a:cs typeface="LNTH-LuoLuoNotangYuanTi 1" pitchFamily="2" charset="-128"/>
              </a:rPr>
              <a:t>hội</a:t>
            </a:r>
            <a:endParaRPr lang="en-US" sz="4400" b="1" dirty="0">
              <a:solidFill>
                <a:srgbClr val="00B050"/>
              </a:solidFill>
              <a:latin typeface="#9Slide07 IcielLa Chic Pro Shad" panose="02000506090000020004"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783929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900" fill="hold"/>
                                        <p:tgtEl>
                                          <p:spTgt spid="18"/>
                                        </p:tgtEl>
                                        <p:attrNameLst>
                                          <p:attrName>ppt_x</p:attrName>
                                        </p:attrNameLst>
                                      </p:cBhvr>
                                      <p:tavLst>
                                        <p:tav tm="0">
                                          <p:val>
                                            <p:strVal val="#ppt_x"/>
                                          </p:val>
                                        </p:tav>
                                        <p:tav tm="100000">
                                          <p:val>
                                            <p:strVal val="#ppt_x"/>
                                          </p:val>
                                        </p:tav>
                                      </p:tavLst>
                                    </p:anim>
                                    <p:anim calcmode="lin" valueType="num">
                                      <p:cBhvr additive="base">
                                        <p:cTn id="16" dur="900" fill="hold"/>
                                        <p:tgtEl>
                                          <p:spTgt spid="18"/>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F2B4ED1-2049-4386-BF40-E6232C98C29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a:extLst>
              <a:ext uri="{FF2B5EF4-FFF2-40B4-BE49-F238E27FC236}">
                <a16:creationId xmlns:a16="http://schemas.microsoft.com/office/drawing/2014/main" id="{E93A3644-A51A-4B39-B056-448467884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100" y="2955410"/>
            <a:ext cx="2108200" cy="347547"/>
          </a:xfrm>
          <a:prstGeom prst="rect">
            <a:avLst/>
          </a:prstGeom>
        </p:spPr>
      </p:pic>
      <p:pic>
        <p:nvPicPr>
          <p:cNvPr id="22" name="图片 21">
            <a:extLst>
              <a:ext uri="{FF2B5EF4-FFF2-40B4-BE49-F238E27FC236}">
                <a16:creationId xmlns:a16="http://schemas.microsoft.com/office/drawing/2014/main" id="{609278E5-B16E-45BE-B55A-FC45AC6C7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24" name="图片 23">
            <a:extLst>
              <a:ext uri="{FF2B5EF4-FFF2-40B4-BE49-F238E27FC236}">
                <a16:creationId xmlns:a16="http://schemas.microsoft.com/office/drawing/2014/main" id="{F8DDFBF9-7689-4EC8-A430-51A20AC15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11" name="图片 10">
            <a:extLst>
              <a:ext uri="{FF2B5EF4-FFF2-40B4-BE49-F238E27FC236}">
                <a16:creationId xmlns:a16="http://schemas.microsoft.com/office/drawing/2014/main" id="{31B1D3C7-2BDC-422D-A69B-7B3C7BF32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63037" y="0"/>
            <a:ext cx="3128963" cy="2781300"/>
          </a:xfrm>
          <a:prstGeom prst="rect">
            <a:avLst/>
          </a:prstGeom>
        </p:spPr>
      </p:pic>
      <p:pic>
        <p:nvPicPr>
          <p:cNvPr id="13" name="图片 12">
            <a:extLst>
              <a:ext uri="{FF2B5EF4-FFF2-40B4-BE49-F238E27FC236}">
                <a16:creationId xmlns:a16="http://schemas.microsoft.com/office/drawing/2014/main" id="{B1A84B4D-4A2A-4117-B3F4-71FF31586E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5" name="图片 14">
            <a:extLst>
              <a:ext uri="{FF2B5EF4-FFF2-40B4-BE49-F238E27FC236}">
                <a16:creationId xmlns:a16="http://schemas.microsoft.com/office/drawing/2014/main" id="{AB048B1B-F64F-4E1F-9A96-4B9D667BA1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8197" y="4515959"/>
            <a:ext cx="3432501" cy="2144950"/>
          </a:xfrm>
          <a:prstGeom prst="rect">
            <a:avLst/>
          </a:prstGeom>
        </p:spPr>
      </p:pic>
      <p:pic>
        <p:nvPicPr>
          <p:cNvPr id="18" name="图片 17">
            <a:extLst>
              <a:ext uri="{FF2B5EF4-FFF2-40B4-BE49-F238E27FC236}">
                <a16:creationId xmlns:a16="http://schemas.microsoft.com/office/drawing/2014/main" id="{7E1E9A17-FAE9-4CE5-8672-C920EC035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4541" y="4486040"/>
            <a:ext cx="3432501" cy="2144950"/>
          </a:xfrm>
          <a:prstGeom prst="rect">
            <a:avLst/>
          </a:prstGeom>
        </p:spPr>
      </p:pic>
      <p:pic>
        <p:nvPicPr>
          <p:cNvPr id="29" name="图片 28">
            <a:extLst>
              <a:ext uri="{FF2B5EF4-FFF2-40B4-BE49-F238E27FC236}">
                <a16:creationId xmlns:a16="http://schemas.microsoft.com/office/drawing/2014/main" id="{57D4375A-F047-4F9A-9416-287A9F618D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839037">
            <a:off x="-529631" y="-797636"/>
            <a:ext cx="4245737" cy="5940463"/>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646DDE91-E7C7-430E-BF31-CE45DD85243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708852" y="2063616"/>
            <a:ext cx="3806785" cy="3806785"/>
          </a:xfrm>
          <a:prstGeom prst="rect">
            <a:avLst/>
          </a:prstGeom>
        </p:spPr>
      </p:pic>
      <p:pic>
        <p:nvPicPr>
          <p:cNvPr id="16" name="图片 18">
            <a:extLst>
              <a:ext uri="{FF2B5EF4-FFF2-40B4-BE49-F238E27FC236}">
                <a16:creationId xmlns:a16="http://schemas.microsoft.com/office/drawing/2014/main" id="{2EFF3812-C0F3-40A3-BE9D-7F6A9AEEA409}"/>
              </a:ext>
            </a:extLst>
          </p:cNvPr>
          <p:cNvPicPr>
            <a:picLocks noChangeAspect="1"/>
          </p:cNvPicPr>
          <p:nvPr/>
        </p:nvPicPr>
        <p:blipFill rotWithShape="1">
          <a:blip r:embed="rId11">
            <a:extLst>
              <a:ext uri="{28A0092B-C50C-407E-A947-70E740481C1C}">
                <a14:useLocalDpi xmlns:a14="http://schemas.microsoft.com/office/drawing/2010/main" val="0"/>
              </a:ext>
            </a:extLst>
          </a:blip>
          <a:srcRect l="47287" t="17223" r="16147" b="32401"/>
          <a:stretch/>
        </p:blipFill>
        <p:spPr>
          <a:xfrm>
            <a:off x="1938641" y="457200"/>
            <a:ext cx="9719959" cy="4572000"/>
          </a:xfrm>
          <a:prstGeom prst="rect">
            <a:avLst/>
          </a:prstGeom>
        </p:spPr>
      </p:pic>
      <p:sp>
        <p:nvSpPr>
          <p:cNvPr id="4" name="TextBox 3">
            <a:extLst>
              <a:ext uri="{FF2B5EF4-FFF2-40B4-BE49-F238E27FC236}">
                <a16:creationId xmlns:a16="http://schemas.microsoft.com/office/drawing/2014/main" id="{9B9208C1-9199-4765-9E91-751AE38F3A8D}"/>
              </a:ext>
            </a:extLst>
          </p:cNvPr>
          <p:cNvSpPr txBox="1"/>
          <p:nvPr/>
        </p:nvSpPr>
        <p:spPr>
          <a:xfrm>
            <a:off x="3244455" y="2419761"/>
            <a:ext cx="7108330" cy="1569660"/>
          </a:xfrm>
          <a:prstGeom prst="rect">
            <a:avLst/>
          </a:prstGeom>
          <a:noFill/>
        </p:spPr>
        <p:txBody>
          <a:bodyPr wrap="square" rtlCol="0">
            <a:spAutoFit/>
          </a:bodyPr>
          <a:lstStyle/>
          <a:p>
            <a:pPr algn="ct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Sự</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cần</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thiết</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phải</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giữ</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p>
          <a:p>
            <a:pPr algn="ct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vệ</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sinh</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xung</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quanh</a:t>
            </a:r>
            <a:r>
              <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 </a:t>
            </a:r>
            <a:r>
              <a:rPr lang="en-US" sz="4800" b="1" dirty="0" err="1">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rPr>
              <a:t>nhà</a:t>
            </a:r>
            <a:endParaRPr lang="en-US" sz="4800" b="1" dirty="0">
              <a:ln w="22225">
                <a:solidFill>
                  <a:schemeClr val="accent1">
                    <a:lumMod val="75000"/>
                  </a:schemeClr>
                </a:solidFill>
                <a:prstDash val="solid"/>
              </a:ln>
              <a:solidFill>
                <a:schemeClr val="accent1"/>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9B8E6706-1EF3-4E53-668F-8F7522357F6B}"/>
              </a:ext>
            </a:extLst>
          </p:cNvPr>
          <p:cNvSpPr/>
          <p:nvPr/>
        </p:nvSpPr>
        <p:spPr>
          <a:xfrm>
            <a:off x="4132772" y="1498858"/>
            <a:ext cx="5028718" cy="830997"/>
          </a:xfrm>
          <a:prstGeom prst="rect">
            <a:avLst/>
          </a:prstGeom>
        </p:spPr>
        <p:txBody>
          <a:bodyPr wrap="square">
            <a:spAutoFit/>
          </a:bodyPr>
          <a:lstStyle/>
          <a:p>
            <a:pPr algn="ctr"/>
            <a:r>
              <a:rPr lang="en-US" sz="4800" b="1" dirty="0" err="1">
                <a:solidFill>
                  <a:srgbClr val="00B050"/>
                </a:solidFill>
                <a:latin typeface="#9Slide07 IcielLa Chic Pro Shad" panose="02000506090000020004" pitchFamily="2" charset="0"/>
              </a:rPr>
              <a:t>Hoạt</a:t>
            </a:r>
            <a:r>
              <a:rPr lang="en-US" sz="4800" b="1" dirty="0">
                <a:solidFill>
                  <a:srgbClr val="00B050"/>
                </a:solidFill>
                <a:latin typeface="#9Slide07 IcielLa Chic Pro Shad" panose="02000506090000020004" pitchFamily="2" charset="0"/>
              </a:rPr>
              <a:t> </a:t>
            </a:r>
            <a:r>
              <a:rPr lang="en-US" sz="4800" b="1" dirty="0" err="1">
                <a:solidFill>
                  <a:srgbClr val="00B050"/>
                </a:solidFill>
                <a:latin typeface="#9Slide07 IcielLa Chic Pro Shad" panose="02000506090000020004" pitchFamily="2" charset="0"/>
              </a:rPr>
              <a:t>động</a:t>
            </a:r>
            <a:r>
              <a:rPr lang="en-US" sz="4800" b="1" dirty="0">
                <a:solidFill>
                  <a:srgbClr val="00B050"/>
                </a:solidFill>
                <a:latin typeface="#9Slide07 IcielLa Chic Pro Shad" panose="02000506090000020004" pitchFamily="2" charset="0"/>
              </a:rPr>
              <a:t> 1</a:t>
            </a:r>
          </a:p>
        </p:txBody>
      </p:sp>
    </p:spTree>
    <p:extLst>
      <p:ext uri="{BB962C8B-B14F-4D97-AF65-F5344CB8AC3E}">
        <p14:creationId xmlns:p14="http://schemas.microsoft.com/office/powerpoint/2010/main" val="193643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900" fill="hold"/>
                                        <p:tgtEl>
                                          <p:spTgt spid="3"/>
                                        </p:tgtEl>
                                        <p:attrNameLst>
                                          <p:attrName>ppt_x</p:attrName>
                                        </p:attrNameLst>
                                      </p:cBhvr>
                                      <p:tavLst>
                                        <p:tav tm="0">
                                          <p:val>
                                            <p:strVal val="0-#ppt_w/2"/>
                                          </p:val>
                                        </p:tav>
                                        <p:tav tm="100000">
                                          <p:val>
                                            <p:strVal val="#ppt_x"/>
                                          </p:val>
                                        </p:tav>
                                      </p:tavLst>
                                    </p:anim>
                                    <p:anim calcmode="lin" valueType="num">
                                      <p:cBhvr additive="base">
                                        <p:cTn id="12" dur="9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900" fill="hold"/>
                                        <p:tgtEl>
                                          <p:spTgt spid="15"/>
                                        </p:tgtEl>
                                        <p:attrNameLst>
                                          <p:attrName>ppt_x</p:attrName>
                                        </p:attrNameLst>
                                      </p:cBhvr>
                                      <p:tavLst>
                                        <p:tav tm="0">
                                          <p:val>
                                            <p:strVal val="#ppt_x"/>
                                          </p:val>
                                        </p:tav>
                                        <p:tav tm="100000">
                                          <p:val>
                                            <p:strVal val="#ppt_x"/>
                                          </p:val>
                                        </p:tav>
                                      </p:tavLst>
                                    </p:anim>
                                    <p:anim calcmode="lin" valueType="num">
                                      <p:cBhvr additive="base">
                                        <p:cTn id="16" dur="9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900" fill="hold"/>
                                        <p:tgtEl>
                                          <p:spTgt spid="18"/>
                                        </p:tgtEl>
                                        <p:attrNameLst>
                                          <p:attrName>ppt_x</p:attrName>
                                        </p:attrNameLst>
                                      </p:cBhvr>
                                      <p:tavLst>
                                        <p:tav tm="0">
                                          <p:val>
                                            <p:strVal val="#ppt_x"/>
                                          </p:val>
                                        </p:tav>
                                        <p:tav tm="100000">
                                          <p:val>
                                            <p:strVal val="#ppt_x"/>
                                          </p:val>
                                        </p:tav>
                                      </p:tavLst>
                                    </p:anim>
                                    <p:anim calcmode="lin" valueType="num">
                                      <p:cBhvr additive="base">
                                        <p:cTn id="20" dur="900" fill="hold"/>
                                        <p:tgtEl>
                                          <p:spTgt spid="1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3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
                                        <p:tgtEl>
                                          <p:spTgt spid="21"/>
                                        </p:tgtEl>
                                      </p:cBhvr>
                                    </p:animEffect>
                                    <p:anim calcmode="lin" valueType="num">
                                      <p:cBhvr>
                                        <p:cTn id="34" dur="200" fill="hold"/>
                                        <p:tgtEl>
                                          <p:spTgt spid="21"/>
                                        </p:tgtEl>
                                        <p:attrNameLst>
                                          <p:attrName>ppt_x</p:attrName>
                                        </p:attrNameLst>
                                      </p:cBhvr>
                                      <p:tavLst>
                                        <p:tav tm="0">
                                          <p:val>
                                            <p:strVal val="#ppt_x"/>
                                          </p:val>
                                        </p:tav>
                                        <p:tav tm="100000">
                                          <p:val>
                                            <p:strVal val="#ppt_x"/>
                                          </p:val>
                                        </p:tav>
                                      </p:tavLst>
                                    </p:anim>
                                    <p:anim calcmode="lin" valueType="num">
                                      <p:cBhvr>
                                        <p:cTn id="35" dur="2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028" y="0"/>
            <a:ext cx="572883" cy="104944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6E774B22-2D1C-29C7-8F5B-E0DC1467620D}"/>
              </a:ext>
            </a:extLst>
          </p:cNvPr>
          <p:cNvPicPr>
            <a:picLocks noChangeAspect="1"/>
          </p:cNvPicPr>
          <p:nvPr/>
        </p:nvPicPr>
        <p:blipFill rotWithShape="1">
          <a:blip r:embed="rId7">
            <a:extLst>
              <a:ext uri="{28A0092B-C50C-407E-A947-70E740481C1C}">
                <a14:useLocalDpi xmlns:a14="http://schemas.microsoft.com/office/drawing/2010/main" val="0"/>
              </a:ext>
            </a:extLst>
          </a:blip>
          <a:srcRect l="49476"/>
          <a:stretch/>
        </p:blipFill>
        <p:spPr>
          <a:xfrm>
            <a:off x="-19493" y="87857"/>
            <a:ext cx="5790336" cy="3214913"/>
          </a:xfrm>
          <a:prstGeom prst="rect">
            <a:avLst/>
          </a:prstGeom>
        </p:spPr>
      </p:pic>
      <p:sp>
        <p:nvSpPr>
          <p:cNvPr id="16" name="TextBox 15">
            <a:extLst>
              <a:ext uri="{FF2B5EF4-FFF2-40B4-BE49-F238E27FC236}">
                <a16:creationId xmlns:a16="http://schemas.microsoft.com/office/drawing/2014/main" id="{4B589976-AAC3-D2D4-29F7-78B8BC82EF52}"/>
              </a:ext>
            </a:extLst>
          </p:cNvPr>
          <p:cNvSpPr txBox="1"/>
          <p:nvPr/>
        </p:nvSpPr>
        <p:spPr>
          <a:xfrm>
            <a:off x="50414" y="1285462"/>
            <a:ext cx="5453684" cy="1477328"/>
          </a:xfrm>
          <a:prstGeom prst="rect">
            <a:avLst/>
          </a:prstGeom>
          <a:noFill/>
        </p:spPr>
        <p:txBody>
          <a:bodyPr wrap="square" lIns="0" tIns="0" rIns="0" bIns="0" rtlCol="0">
            <a:spAutoFit/>
          </a:bodyPr>
          <a:lstStyle/>
          <a:p>
            <a:pPr algn="ctr"/>
            <a:r>
              <a:rPr lang="en-US" sz="4800" b="1" dirty="0">
                <a:latin typeface="Calibri" panose="020F0502020204030204" pitchFamily="34" charset="0"/>
                <a:cs typeface="Calibri" panose="020F0502020204030204" pitchFamily="34" charset="0"/>
              </a:rPr>
              <a:t>Quan </a:t>
            </a:r>
            <a:r>
              <a:rPr lang="en-US" sz="4800" b="1" dirty="0" err="1">
                <a:latin typeface="Calibri" panose="020F0502020204030204" pitchFamily="34" charset="0"/>
                <a:cs typeface="Calibri" panose="020F0502020204030204" pitchFamily="34" charset="0"/>
              </a:rPr>
              <a:t>sát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kể</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lại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câu</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chuyện</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của</a:t>
            </a:r>
            <a:r>
              <a:rPr lang="en-US" sz="4800" b="1" dirty="0">
                <a:latin typeface="Calibri" panose="020F0502020204030204" pitchFamily="34" charset="0"/>
                <a:cs typeface="Calibri" panose="020F0502020204030204" pitchFamily="34" charset="0"/>
              </a:rPr>
              <a:t> Nam</a:t>
            </a:r>
          </a:p>
        </p:txBody>
      </p:sp>
      <p:sp>
        <p:nvSpPr>
          <p:cNvPr id="20" name="TextBox 20">
            <a:extLst>
              <a:ext uri="{FF2B5EF4-FFF2-40B4-BE49-F238E27FC236}">
                <a16:creationId xmlns:a16="http://schemas.microsoft.com/office/drawing/2014/main" id="{4B962CC8-0C11-F588-72D2-E8245E48BBDA}"/>
              </a:ext>
            </a:extLst>
          </p:cNvPr>
          <p:cNvSpPr txBox="1"/>
          <p:nvPr/>
        </p:nvSpPr>
        <p:spPr>
          <a:xfrm>
            <a:off x="195117" y="425962"/>
            <a:ext cx="5263362" cy="615553"/>
          </a:xfrm>
          <a:prstGeom prst="rect">
            <a:avLst/>
          </a:prstGeom>
        </p:spPr>
        <p:txBody>
          <a:bodyPr wrap="square" lIns="0" tIns="0" rIns="0" bIns="0" rtlCol="0" anchor="t">
            <a:spAutoFit/>
          </a:bodyPr>
          <a:lstStyle/>
          <a:p>
            <a:pPr algn="ctr"/>
            <a:r>
              <a:rPr lang="en-US" sz="4000" dirty="0" err="1">
                <a:solidFill>
                  <a:srgbClr val="0070C0"/>
                </a:solidFill>
                <a:latin typeface="iCiel Crocante" panose="02000000000000000000" pitchFamily="50" charset="0"/>
                <a:cs typeface="Calibri" panose="020F0502020204030204" pitchFamily="34" charset="0"/>
              </a:rPr>
              <a:t>Thảo</a:t>
            </a:r>
            <a:r>
              <a:rPr lang="en-US" sz="4000" dirty="0">
                <a:solidFill>
                  <a:srgbClr val="0070C0"/>
                </a:solidFill>
                <a:latin typeface="iCiel Crocante" panose="02000000000000000000" pitchFamily="50" charset="0"/>
                <a:cs typeface="Calibri" panose="020F0502020204030204" pitchFamily="34" charset="0"/>
              </a:rPr>
              <a:t> </a:t>
            </a:r>
            <a:r>
              <a:rPr lang="en-US" sz="4000" dirty="0" err="1">
                <a:solidFill>
                  <a:srgbClr val="0070C0"/>
                </a:solidFill>
                <a:latin typeface="iCiel Crocante" panose="02000000000000000000" pitchFamily="50" charset="0"/>
                <a:cs typeface="Calibri" panose="020F0502020204030204" pitchFamily="34" charset="0"/>
              </a:rPr>
              <a:t>luận</a:t>
            </a:r>
            <a:r>
              <a:rPr lang="en-US" sz="4000" dirty="0">
                <a:solidFill>
                  <a:srgbClr val="0070C0"/>
                </a:solidFill>
                <a:latin typeface="iCiel Crocante" panose="02000000000000000000" pitchFamily="50" charset="0"/>
                <a:cs typeface="Calibri" panose="020F0502020204030204" pitchFamily="34" charset="0"/>
              </a:rPr>
              <a:t> </a:t>
            </a:r>
            <a:r>
              <a:rPr lang="en-US" sz="4000" dirty="0" err="1">
                <a:solidFill>
                  <a:srgbClr val="0070C0"/>
                </a:solidFill>
                <a:latin typeface="iCiel Crocante" panose="02000000000000000000" pitchFamily="50" charset="0"/>
                <a:cs typeface="Calibri" panose="020F0502020204030204" pitchFamily="34" charset="0"/>
              </a:rPr>
              <a:t>nhóm</a:t>
            </a:r>
            <a:r>
              <a:rPr lang="en-US" sz="4000" dirty="0">
                <a:solidFill>
                  <a:srgbClr val="0070C0"/>
                </a:solidFill>
                <a:latin typeface="iCiel Crocante" panose="02000000000000000000" pitchFamily="50" charset="0"/>
                <a:cs typeface="Calibri" panose="020F0502020204030204" pitchFamily="34" charset="0"/>
              </a:rPr>
              <a:t> 4</a:t>
            </a:r>
          </a:p>
        </p:txBody>
      </p:sp>
      <p:pic>
        <p:nvPicPr>
          <p:cNvPr id="23" name="Picture 2" descr="20220526040644_wm_shs-tu-nhien-va-xa-hoi-3">
            <a:extLst>
              <a:ext uri="{FF2B5EF4-FFF2-40B4-BE49-F238E27FC236}">
                <a16:creationId xmlns:a16="http://schemas.microsoft.com/office/drawing/2014/main" id="{E27DD01C-82C6-8F49-C3FA-86B1225C5E0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641" t="42571" r="52442" b="39921"/>
          <a:stretch/>
        </p:blipFill>
        <p:spPr bwMode="auto">
          <a:xfrm>
            <a:off x="6151406" y="102034"/>
            <a:ext cx="4203022" cy="3024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 descr="20220526040644_wm_shs-tu-nhien-va-xa-hoi-3">
            <a:extLst>
              <a:ext uri="{FF2B5EF4-FFF2-40B4-BE49-F238E27FC236}">
                <a16:creationId xmlns:a16="http://schemas.microsoft.com/office/drawing/2014/main" id="{DA4CD260-CD06-6936-FCEC-F81DDCDB21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758" t="42888" r="10128" b="39921"/>
          <a:stretch/>
        </p:blipFill>
        <p:spPr bwMode="auto">
          <a:xfrm>
            <a:off x="50414" y="3228505"/>
            <a:ext cx="6113397" cy="358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 descr="20220526040644_wm_shs-tu-nhien-va-xa-hoi-3">
            <a:extLst>
              <a:ext uri="{FF2B5EF4-FFF2-40B4-BE49-F238E27FC236}">
                <a16:creationId xmlns:a16="http://schemas.microsoft.com/office/drawing/2014/main" id="{0C582447-F872-161B-D58F-6AD0D9A331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45" t="62533" r="9919" b="8286"/>
          <a:stretch/>
        </p:blipFill>
        <p:spPr bwMode="auto">
          <a:xfrm>
            <a:off x="5569901" y="3228505"/>
            <a:ext cx="6571685" cy="358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508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028" y="0"/>
            <a:ext cx="572883" cy="1049440"/>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6E774B22-2D1C-29C7-8F5B-E0DC1467620D}"/>
              </a:ext>
            </a:extLst>
          </p:cNvPr>
          <p:cNvPicPr>
            <a:picLocks noChangeAspect="1"/>
          </p:cNvPicPr>
          <p:nvPr/>
        </p:nvPicPr>
        <p:blipFill rotWithShape="1">
          <a:blip r:embed="rId7">
            <a:extLst>
              <a:ext uri="{28A0092B-C50C-407E-A947-70E740481C1C}">
                <a14:useLocalDpi xmlns:a14="http://schemas.microsoft.com/office/drawing/2010/main" val="0"/>
              </a:ext>
            </a:extLst>
          </a:blip>
          <a:srcRect l="49476"/>
          <a:stretch/>
        </p:blipFill>
        <p:spPr>
          <a:xfrm>
            <a:off x="864" y="41926"/>
            <a:ext cx="5790336" cy="3214913"/>
          </a:xfrm>
          <a:prstGeom prst="rect">
            <a:avLst/>
          </a:prstGeom>
        </p:spPr>
      </p:pic>
      <p:sp>
        <p:nvSpPr>
          <p:cNvPr id="20" name="TextBox 20">
            <a:extLst>
              <a:ext uri="{FF2B5EF4-FFF2-40B4-BE49-F238E27FC236}">
                <a16:creationId xmlns:a16="http://schemas.microsoft.com/office/drawing/2014/main" id="{4B962CC8-0C11-F588-72D2-E8245E48BBDA}"/>
              </a:ext>
            </a:extLst>
          </p:cNvPr>
          <p:cNvSpPr txBox="1"/>
          <p:nvPr/>
        </p:nvSpPr>
        <p:spPr>
          <a:xfrm>
            <a:off x="70638" y="1004493"/>
            <a:ext cx="5263362" cy="923330"/>
          </a:xfrm>
          <a:prstGeom prst="rect">
            <a:avLst/>
          </a:prstGeom>
        </p:spPr>
        <p:txBody>
          <a:bodyPr wrap="square" lIns="0" tIns="0" rIns="0" bIns="0" rtlCol="0" anchor="t">
            <a:spAutoFit/>
          </a:bodyPr>
          <a:lstStyle/>
          <a:p>
            <a:pPr algn="ctr"/>
            <a:r>
              <a:rPr lang="en-US" sz="6000" b="1" dirty="0">
                <a:solidFill>
                  <a:srgbClr val="002060"/>
                </a:solidFill>
                <a:effectLst>
                  <a:outerShdw blurRad="38100" dist="38100" dir="2700000" algn="tl">
                    <a:srgbClr val="000000">
                      <a:alpha val="43137"/>
                    </a:srgbClr>
                  </a:outerShdw>
                </a:effectLst>
                <a:cs typeface="Times New Roman" panose="02020603050405020304" pitchFamily="18" charset="0"/>
              </a:rPr>
              <a:t>KỂ CHUYỆN</a:t>
            </a:r>
          </a:p>
        </p:txBody>
      </p:sp>
      <p:pic>
        <p:nvPicPr>
          <p:cNvPr id="23" name="Picture 2" descr="20220526040644_wm_shs-tu-nhien-va-xa-hoi-3">
            <a:extLst>
              <a:ext uri="{FF2B5EF4-FFF2-40B4-BE49-F238E27FC236}">
                <a16:creationId xmlns:a16="http://schemas.microsoft.com/office/drawing/2014/main" id="{E27DD01C-82C6-8F49-C3FA-86B1225C5E0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641" t="42571" r="52442" b="39921"/>
          <a:stretch/>
        </p:blipFill>
        <p:spPr bwMode="auto">
          <a:xfrm>
            <a:off x="6151406" y="102034"/>
            <a:ext cx="4203022" cy="3024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 descr="20220526040644_wm_shs-tu-nhien-va-xa-hoi-3">
            <a:extLst>
              <a:ext uri="{FF2B5EF4-FFF2-40B4-BE49-F238E27FC236}">
                <a16:creationId xmlns:a16="http://schemas.microsoft.com/office/drawing/2014/main" id="{DA4CD260-CD06-6936-FCEC-F81DDCDB21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758" t="42888" r="10128" b="39921"/>
          <a:stretch/>
        </p:blipFill>
        <p:spPr bwMode="auto">
          <a:xfrm>
            <a:off x="50414" y="3228505"/>
            <a:ext cx="6113397" cy="358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 descr="20220526040644_wm_shs-tu-nhien-va-xa-hoi-3">
            <a:extLst>
              <a:ext uri="{FF2B5EF4-FFF2-40B4-BE49-F238E27FC236}">
                <a16:creationId xmlns:a16="http://schemas.microsoft.com/office/drawing/2014/main" id="{0C582447-F872-161B-D58F-6AD0D9A331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45" t="62533" r="9919" b="8286"/>
          <a:stretch/>
        </p:blipFill>
        <p:spPr bwMode="auto">
          <a:xfrm>
            <a:off x="5569901" y="3228505"/>
            <a:ext cx="6571685" cy="358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534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anim calcmode="lin" valueType="num">
                                      <p:cBhvr>
                                        <p:cTn id="22" dur="2000" fill="hold"/>
                                        <p:tgtEl>
                                          <p:spTgt spid="20"/>
                                        </p:tgtEl>
                                        <p:attrNameLst>
                                          <p:attrName>ppt_w</p:attrName>
                                        </p:attrNameLst>
                                      </p:cBhvr>
                                      <p:tavLst>
                                        <p:tav tm="0" fmla="#ppt_w*sin(2.5*pi*$)">
                                          <p:val>
                                            <p:fltVal val="0"/>
                                          </p:val>
                                        </p:tav>
                                        <p:tav tm="100000">
                                          <p:val>
                                            <p:fltVal val="1"/>
                                          </p:val>
                                        </p:tav>
                                      </p:tavLst>
                                    </p:anim>
                                    <p:anim calcmode="lin" valueType="num">
                                      <p:cBhvr>
                                        <p:cTn id="23"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grpSp>
        <p:nvGrpSpPr>
          <p:cNvPr id="9" name="Group 8">
            <a:extLst>
              <a:ext uri="{FF2B5EF4-FFF2-40B4-BE49-F238E27FC236}">
                <a16:creationId xmlns:a16="http://schemas.microsoft.com/office/drawing/2014/main" id="{FAA49509-0462-5BA3-E48F-2B0AFA711324}"/>
              </a:ext>
            </a:extLst>
          </p:cNvPr>
          <p:cNvGrpSpPr/>
          <p:nvPr/>
        </p:nvGrpSpPr>
        <p:grpSpPr>
          <a:xfrm>
            <a:off x="4591719" y="274712"/>
            <a:ext cx="7443304" cy="5178358"/>
            <a:chOff x="3367633" y="2399354"/>
            <a:chExt cx="4985426" cy="1325312"/>
          </a:xfrm>
        </p:grpSpPr>
        <p:sp>
          <p:nvSpPr>
            <p:cNvPr id="10" name="Rectangle: Rounded Corners 9">
              <a:extLst>
                <a:ext uri="{FF2B5EF4-FFF2-40B4-BE49-F238E27FC236}">
                  <a16:creationId xmlns:a16="http://schemas.microsoft.com/office/drawing/2014/main" id="{12553B0B-D100-579C-9081-75F0D9E947D1}"/>
                </a:ext>
              </a:extLst>
            </p:cNvPr>
            <p:cNvSpPr/>
            <p:nvPr/>
          </p:nvSpPr>
          <p:spPr>
            <a:xfrm>
              <a:off x="3367633" y="2399354"/>
              <a:ext cx="4985426" cy="1325312"/>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D6ACF9C7-16DD-3BAA-EA00-C0F98091A807}"/>
                </a:ext>
              </a:extLst>
            </p:cNvPr>
            <p:cNvSpPr txBox="1"/>
            <p:nvPr/>
          </p:nvSpPr>
          <p:spPr>
            <a:xfrm>
              <a:off x="3845434" y="2551853"/>
              <a:ext cx="4071393" cy="968873"/>
            </a:xfrm>
            <a:prstGeom prst="rect">
              <a:avLst/>
            </a:prstGeom>
            <a:noFill/>
          </p:spPr>
          <p:txBody>
            <a:bodyPr wrap="square" rtlCol="0">
              <a:spAutoFit/>
            </a:bodyPr>
            <a:lstStyle/>
            <a:p>
              <a:pPr algn="just"/>
              <a:r>
                <a:rPr lang="en-US" sz="4000" dirty="0" err="1">
                  <a:latin typeface="Calibri" panose="020F0502020204030204" pitchFamily="34" charset="0"/>
                  <a:cs typeface="Calibri" panose="020F0502020204030204" pitchFamily="34" charset="0"/>
                </a:rPr>
                <a:t>Buổi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trưa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trên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đường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về</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bạn</a:t>
              </a:r>
              <a:r>
                <a:rPr lang="en-US" sz="4000" dirty="0">
                  <a:latin typeface="Calibri" panose="020F0502020204030204" pitchFamily="34" charset="0"/>
                  <a:cs typeface="Calibri" panose="020F0502020204030204" pitchFamily="34" charset="0"/>
                </a:rPr>
                <a:t> Nam </a:t>
              </a:r>
              <a:r>
                <a:rPr lang="en-US" sz="4000" dirty="0" err="1">
                  <a:latin typeface="Calibri" panose="020F0502020204030204" pitchFamily="34" charset="0"/>
                  <a:cs typeface="Calibri" panose="020F0502020204030204" pitchFamily="34" charset="0"/>
                </a:rPr>
                <a:t>thấy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cổng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rác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lớn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quanh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chuột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gián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đang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bò</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hôi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thối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bốc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lên</a:t>
              </a:r>
              <a:r>
                <a:rPr lang="en-US" sz="4000" dirty="0">
                  <a:latin typeface="Calibri" panose="020F0502020204030204" pitchFamily="34" charset="0"/>
                  <a:cs typeface="Calibri" panose="020F0502020204030204" pitchFamily="34" charset="0"/>
                </a:rPr>
                <a:t> </a:t>
              </a:r>
              <a:r>
                <a:rPr lang="en-US" sz="4000" err="1">
                  <a:latin typeface="Calibri" panose="020F0502020204030204" pitchFamily="34" charset="0"/>
                  <a:cs typeface="Calibri" panose="020F0502020204030204" pitchFamily="34" charset="0"/>
                </a:rPr>
                <a:t>rất</a:t>
              </a:r>
              <a:r>
                <a:rPr lang="en-US" sz="4000">
                  <a:latin typeface="Calibri" panose="020F0502020204030204" pitchFamily="34" charset="0"/>
                  <a:cs typeface="Calibri" panose="020F0502020204030204" pitchFamily="34" charset="0"/>
                </a:rPr>
                <a:t> khó </a:t>
              </a:r>
              <a:r>
                <a:rPr lang="en-US" sz="4000" dirty="0" err="1">
                  <a:latin typeface="Calibri" panose="020F0502020204030204" pitchFamily="34" charset="0"/>
                  <a:cs typeface="Calibri" panose="020F0502020204030204" pitchFamily="34" charset="0"/>
                </a:rPr>
                <a:t>chịu</a:t>
              </a:r>
              <a:r>
                <a:rPr lang="en-US" sz="4000" dirty="0">
                  <a:latin typeface="Calibri" panose="020F0502020204030204" pitchFamily="34" charset="0"/>
                  <a:cs typeface="Calibri" panose="020F0502020204030204" pitchFamily="34" charset="0"/>
                </a:rPr>
                <a:t>.</a:t>
              </a:r>
            </a:p>
          </p:txBody>
        </p:sp>
      </p:grpSp>
      <p:pic>
        <p:nvPicPr>
          <p:cNvPr id="12" name="Picture 2" descr="20220526040644_wm_shs-tu-nhien-va-xa-hoi-3">
            <a:extLst>
              <a:ext uri="{FF2B5EF4-FFF2-40B4-BE49-F238E27FC236}">
                <a16:creationId xmlns:a16="http://schemas.microsoft.com/office/drawing/2014/main" id="{EED3B8F0-73F3-BD76-846C-6DE6BF0127C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7641" t="42571" r="52442" b="39921"/>
          <a:stretch/>
        </p:blipFill>
        <p:spPr bwMode="auto">
          <a:xfrm>
            <a:off x="156977" y="296702"/>
            <a:ext cx="4901826" cy="3527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980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F0034D2-BEEC-42D3-99A9-9CAF37AB8B76}"/>
              </a:ext>
            </a:extLst>
          </p:cNvPr>
          <p:cNvSpPr/>
          <p:nvPr/>
        </p:nvSpPr>
        <p:spPr>
          <a:xfrm>
            <a:off x="0" y="0"/>
            <a:ext cx="12192000" cy="6858000"/>
          </a:xfrm>
          <a:prstGeom prst="rect">
            <a:avLst/>
          </a:prstGeom>
          <a:solidFill>
            <a:srgbClr val="DB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8A7B7A40-3402-46BE-9FDA-A77876E6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7835"/>
            <a:ext cx="12192000" cy="565560"/>
          </a:xfrm>
          <a:prstGeom prst="rect">
            <a:avLst/>
          </a:prstGeom>
        </p:spPr>
      </p:pic>
      <p:pic>
        <p:nvPicPr>
          <p:cNvPr id="19" name="图片 18">
            <a:extLst>
              <a:ext uri="{FF2B5EF4-FFF2-40B4-BE49-F238E27FC236}">
                <a16:creationId xmlns:a16="http://schemas.microsoft.com/office/drawing/2014/main" id="{D908AEDD-6B99-4BF6-BD44-0DBA665B9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8" y="843370"/>
            <a:ext cx="12192000" cy="733021"/>
          </a:xfrm>
          <a:prstGeom prst="rect">
            <a:avLst/>
          </a:prstGeom>
        </p:spPr>
      </p:pic>
      <p:pic>
        <p:nvPicPr>
          <p:cNvPr id="5" name="图片 4">
            <a:extLst>
              <a:ext uri="{FF2B5EF4-FFF2-40B4-BE49-F238E27FC236}">
                <a16:creationId xmlns:a16="http://schemas.microsoft.com/office/drawing/2014/main" id="{F2F47EE9-0D4D-4B09-82CB-C42A8A2A5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97654"/>
            <a:ext cx="12192000" cy="2074859"/>
          </a:xfrm>
          <a:prstGeom prst="rect">
            <a:avLst/>
          </a:prstGeom>
        </p:spPr>
      </p:pic>
      <p:pic>
        <p:nvPicPr>
          <p:cNvPr id="13" name="图片 12">
            <a:extLst>
              <a:ext uri="{FF2B5EF4-FFF2-40B4-BE49-F238E27FC236}">
                <a16:creationId xmlns:a16="http://schemas.microsoft.com/office/drawing/2014/main" id="{7EC52A73-B093-46F8-934D-F15E297CF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151624" y="4561632"/>
            <a:ext cx="3003087" cy="2293125"/>
          </a:xfrm>
          <a:prstGeom prst="rect">
            <a:avLst/>
          </a:prstGeom>
        </p:spPr>
      </p:pic>
      <p:pic>
        <p:nvPicPr>
          <p:cNvPr id="15" name="图片 14">
            <a:extLst>
              <a:ext uri="{FF2B5EF4-FFF2-40B4-BE49-F238E27FC236}">
                <a16:creationId xmlns:a16="http://schemas.microsoft.com/office/drawing/2014/main" id="{BA8C0CE8-941C-4554-8E0B-1298269A5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77438" y="5268323"/>
            <a:ext cx="1055565" cy="1617957"/>
          </a:xfrm>
          <a:prstGeom prst="rect">
            <a:avLst/>
          </a:prstGeom>
        </p:spPr>
      </p:pic>
      <p:pic>
        <p:nvPicPr>
          <p:cNvPr id="17" name="图片 16">
            <a:extLst>
              <a:ext uri="{FF2B5EF4-FFF2-40B4-BE49-F238E27FC236}">
                <a16:creationId xmlns:a16="http://schemas.microsoft.com/office/drawing/2014/main" id="{91D093A9-6AD1-42AD-93CD-DDFB358C49F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028" y="137198"/>
            <a:ext cx="852228" cy="1561161"/>
          </a:xfrm>
          <a:prstGeom prst="rect">
            <a:avLst/>
          </a:prstGeom>
        </p:spPr>
      </p:pic>
      <p:grpSp>
        <p:nvGrpSpPr>
          <p:cNvPr id="9" name="Group 8">
            <a:extLst>
              <a:ext uri="{FF2B5EF4-FFF2-40B4-BE49-F238E27FC236}">
                <a16:creationId xmlns:a16="http://schemas.microsoft.com/office/drawing/2014/main" id="{FB140862-509C-B3DF-DB8E-34D665B9BE43}"/>
              </a:ext>
            </a:extLst>
          </p:cNvPr>
          <p:cNvGrpSpPr/>
          <p:nvPr/>
        </p:nvGrpSpPr>
        <p:grpSpPr>
          <a:xfrm>
            <a:off x="4748695" y="281718"/>
            <a:ext cx="7370871" cy="5426476"/>
            <a:chOff x="3376387" y="2401977"/>
            <a:chExt cx="4985426" cy="1373308"/>
          </a:xfrm>
        </p:grpSpPr>
        <p:sp>
          <p:nvSpPr>
            <p:cNvPr id="10" name="Rectangle: Rounded Corners 9">
              <a:extLst>
                <a:ext uri="{FF2B5EF4-FFF2-40B4-BE49-F238E27FC236}">
                  <a16:creationId xmlns:a16="http://schemas.microsoft.com/office/drawing/2014/main" id="{16284DC6-7149-756B-1BB3-44D2A366A7E0}"/>
                </a:ext>
              </a:extLst>
            </p:cNvPr>
            <p:cNvSpPr/>
            <p:nvPr/>
          </p:nvSpPr>
          <p:spPr>
            <a:xfrm>
              <a:off x="3376387" y="2401977"/>
              <a:ext cx="4985426" cy="1373308"/>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C2505B67-AD04-37E1-BA03-A4EA29F5105D}"/>
                </a:ext>
              </a:extLst>
            </p:cNvPr>
            <p:cNvSpPr txBox="1"/>
            <p:nvPr/>
          </p:nvSpPr>
          <p:spPr>
            <a:xfrm>
              <a:off x="3776592" y="2612553"/>
              <a:ext cx="4215399" cy="968873"/>
            </a:xfrm>
            <a:prstGeom prst="rect">
              <a:avLst/>
            </a:prstGeom>
            <a:noFill/>
          </p:spPr>
          <p:txBody>
            <a:bodyPr wrap="square" rtlCol="0">
              <a:spAutoFit/>
            </a:bodyPr>
            <a:lstStyle/>
            <a:p>
              <a:pPr algn="just"/>
              <a:r>
                <a:rPr lang="en-US" sz="4000">
                  <a:latin typeface="Calibri" panose="020F0502020204030204" pitchFamily="34" charset="0"/>
                  <a:cs typeface="Calibri" panose="020F0502020204030204" pitchFamily="34" charset="0"/>
                </a:rPr>
                <a:t>Buổi chiều, trên đường đi đá bóng, bạn Nam đọc được bảng tin của khu phố với nội dung kêu gọi mọi người dân cùng thực hiện những việc làm để giữ vệ sinh nhà ở.</a:t>
              </a:r>
              <a:endParaRPr lang="en-US" sz="4000" dirty="0">
                <a:latin typeface="Calibri" panose="020F0502020204030204" pitchFamily="34" charset="0"/>
                <a:cs typeface="Calibri" panose="020F0502020204030204" pitchFamily="34" charset="0"/>
              </a:endParaRPr>
            </a:p>
          </p:txBody>
        </p:sp>
      </p:grpSp>
      <p:pic>
        <p:nvPicPr>
          <p:cNvPr id="12" name="Picture 2" descr="20220526040644_wm_shs-tu-nhien-va-xa-hoi-3">
            <a:extLst>
              <a:ext uri="{FF2B5EF4-FFF2-40B4-BE49-F238E27FC236}">
                <a16:creationId xmlns:a16="http://schemas.microsoft.com/office/drawing/2014/main" id="{076ADA65-6E32-563D-674A-673CD87B751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8758" t="42888" r="10128" b="39921"/>
          <a:stretch/>
        </p:blipFill>
        <p:spPr bwMode="auto">
          <a:xfrm>
            <a:off x="72434" y="284961"/>
            <a:ext cx="5222921" cy="3168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748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Balloons</Template>
  <TotalTime>2744</TotalTime>
  <Words>775</Words>
  <Application>Microsoft Office PowerPoint</Application>
  <PresentationFormat>Widescreen</PresentationFormat>
  <Paragraphs>99</Paragraphs>
  <Slides>30</Slides>
  <Notes>28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30</vt:i4>
      </vt:variant>
    </vt:vector>
  </HeadingPairs>
  <TitlesOfParts>
    <vt:vector size="46" baseType="lpstr">
      <vt:lpstr>#9Slide05 Garris</vt:lpstr>
      <vt:lpstr>#9Slide06 SVNKarlita</vt:lpstr>
      <vt:lpstr>#9Slide07 IcielLa Chic Pro Shad</vt:lpstr>
      <vt:lpstr>#9Slide07 SVNDessert Menu Scrip</vt:lpstr>
      <vt:lpstr>#9Slide07 SVNMomento</vt:lpstr>
      <vt:lpstr>Arial</vt:lpstr>
      <vt:lpstr>Calibri</vt:lpstr>
      <vt:lpstr>等线</vt:lpstr>
      <vt:lpstr>等线 Light</vt:lpstr>
      <vt:lpstr>iCiel Cadena</vt:lpstr>
      <vt:lpstr>iCiel Crocante</vt:lpstr>
      <vt:lpstr>LNTH-LuoLuoNotangYuanTi 1</vt:lpstr>
      <vt:lpstr>SVN-Kitten</vt:lpstr>
      <vt:lpstr>Times New Roman</vt:lpstr>
      <vt:lpstr>UTM Cookies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HỒNG LOAN</dc:creator>
  <cp:lastModifiedBy>Administrator</cp:lastModifiedBy>
  <cp:revision>6</cp:revision>
  <dcterms:created xsi:type="dcterms:W3CDTF">2007-02-28T03:11:48Z</dcterms:created>
  <dcterms:modified xsi:type="dcterms:W3CDTF">2024-11-16T04:45:54Z</dcterms:modified>
</cp:coreProperties>
</file>