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8" r:id="rId5"/>
    <p:sldMasterId id="2147483701" r:id="rId6"/>
    <p:sldMasterId id="2147483717" r:id="rId7"/>
  </p:sldMasterIdLst>
  <p:notesMasterIdLst>
    <p:notesMasterId r:id="rId12"/>
  </p:notesMasterIdLst>
  <p:sldIdLst>
    <p:sldId id="259" r:id="rId8"/>
    <p:sldId id="2658" r:id="rId9"/>
    <p:sldId id="257" r:id="rId10"/>
    <p:sldId id="265" r:id="rId11"/>
    <p:sldId id="266" r:id="rId13"/>
    <p:sldId id="2635" r:id="rId14"/>
    <p:sldId id="2649" r:id="rId15"/>
    <p:sldId id="2636" r:id="rId16"/>
    <p:sldId id="2645" r:id="rId17"/>
    <p:sldId id="2659" r:id="rId18"/>
    <p:sldId id="2643" r:id="rId19"/>
    <p:sldId id="2646" r:id="rId20"/>
    <p:sldId id="273" r:id="rId21"/>
    <p:sldId id="2640" r:id="rId22"/>
    <p:sldId id="2641" r:id="rId23"/>
    <p:sldId id="275" r:id="rId24"/>
    <p:sldId id="2642" r:id="rId25"/>
    <p:sldId id="277" r:id="rId26"/>
    <p:sldId id="261" r:id="rId27"/>
    <p:sldId id="513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C1BD0-9C52-45CC-A69D-7F7B087A3F0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3837D-9063-4D48-A79B-3FCCC8E572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2105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534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5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5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  <a:endParaRPr lang="en-US" sz="3745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1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1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1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58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58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2105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534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5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5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  <a:endParaRPr lang="en-US" sz="3745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1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1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1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58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8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8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58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body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5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5"/>
            </a:lvl9pPr>
          </a:lstStyle>
          <a:p/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16" Type="http://schemas.openxmlformats.org/officeDocument/2006/relationships/image" Target="../media/image6.png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4" Type="http://schemas.openxmlformats.org/officeDocument/2006/relationships/theme" Target="../theme/theme4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16" Type="http://schemas.openxmlformats.org/officeDocument/2006/relationships/image" Target="../media/image10.jpeg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3" Type="http://schemas.openxmlformats.org/officeDocument/2006/relationships/theme" Target="../theme/theme6.xml"/><Relationship Id="rId22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62611-AA1B-4E50-8BA0-986AAE44B94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1A32E-B2F3-42DE-BB17-883369512C5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66700"/>
            <a:ext cx="1266825" cy="126682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5725" y="6510337"/>
            <a:ext cx="1047750" cy="233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14325"/>
            <a:ext cx="1238250" cy="1238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openxmlformats.org/officeDocument/2006/relationships/slide" Target="slide15.xml"/><Relationship Id="rId6" Type="http://schemas.openxmlformats.org/officeDocument/2006/relationships/image" Target="../media/image35.GIF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4.xml"/><Relationship Id="rId15" Type="http://schemas.openxmlformats.org/officeDocument/2006/relationships/slide" Target="slide3.xml"/><Relationship Id="rId14" Type="http://schemas.openxmlformats.org/officeDocument/2006/relationships/image" Target="../media/image38.png"/><Relationship Id="rId13" Type="http://schemas.openxmlformats.org/officeDocument/2006/relationships/slide" Target="slide18.xml"/><Relationship Id="rId12" Type="http://schemas.openxmlformats.org/officeDocument/2006/relationships/slide" Target="slide13.xml"/><Relationship Id="rId11" Type="http://schemas.openxmlformats.org/officeDocument/2006/relationships/slide" Target="slide17.xml"/><Relationship Id="rId10" Type="http://schemas.openxmlformats.org/officeDocument/2006/relationships/slide" Target="slide16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microsoft.com/office/2007/relationships/hdphoto" Target="../media/image43.wdp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5.GIF"/><Relationship Id="rId3" Type="http://schemas.openxmlformats.org/officeDocument/2006/relationships/image" Target="../media/image40.png"/><Relationship Id="rId2" Type="http://schemas.openxmlformats.org/officeDocument/2006/relationships/slide" Target="slide14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46.png"/><Relationship Id="rId1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5.GIF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5.GIF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14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microsoft.com/office/2007/relationships/hdphoto" Target="../media/image43.wdp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5.GIF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4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51.png"/><Relationship Id="rId2" Type="http://schemas.openxmlformats.org/officeDocument/2006/relationships/hyperlink" Target="https://www.facebook.com/huongthaoGADT" TargetMode="Externa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50" y="36195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3400" y="1766583"/>
            <a:ext cx="5353049" cy="757542"/>
            <a:chOff x="2188414" y="252108"/>
            <a:chExt cx="7329212" cy="135566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7539" y="304710"/>
              <a:ext cx="7027381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460 839 + 29 210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86525" y="1747533"/>
            <a:ext cx="5353049" cy="757542"/>
            <a:chOff x="2188414" y="252108"/>
            <a:chExt cx="7329212" cy="135566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27539" y="304710"/>
              <a:ext cx="7027381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l-PL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648 501 – 20 810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0550" y="2609850"/>
            <a:ext cx="517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460 839  +      87 630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650" y="3295650"/>
            <a:ext cx="517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548 469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3175" y="2571750"/>
            <a:ext cx="517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648 501     –      83 240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1275" y="3257550"/>
            <a:ext cx="517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   565 261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9" grpId="0"/>
      <p:bldP spid="20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50" y="361950"/>
            <a:ext cx="1032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 theo quy tắc: ô thứ nhất đặt 1 hạt thóc, ô thứ hai đặt 2 hạt thóc, ô thứ ba đặt 4 hạt thóc và cứ như vậy, số thóc đặt vào ô sau gấp đôi số thóc đặt vào ô trước đó. Biết rằng ô thứ mười tám đặt 131 072 hạt thóc. Hỏi Rô-bốt đặt bao nhiêu hạt thóc vào ô thứ hai mươi?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5262" y="2000250"/>
            <a:ext cx="3781425" cy="27241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38174" y="2247900"/>
                <a:ext cx="6600825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u="sng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131 072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262 144 (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mươi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262 144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524 288 (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524 288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4" y="2247900"/>
                <a:ext cx="6600825" cy="3539430"/>
              </a:xfrm>
              <a:prstGeom prst="rect">
                <a:avLst/>
              </a:prstGeom>
              <a:blipFill rotWithShape="1">
                <a:blip r:embed="rId2"/>
                <a:stretch>
                  <a:fillRect l="-10" r="10" b="-30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1"/>
          <a:srcRect b="69698"/>
          <a:stretch>
            <a:fillRect/>
          </a:stretch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>
            <a:fillRect/>
          </a:stretch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>
            <a:fillRect/>
          </a:stretch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-1" fmla="*/ 127819 w 2350126"/>
              <a:gd name="connsiteY0-2" fmla="*/ 0 h 923330"/>
              <a:gd name="connsiteX1-3" fmla="*/ 2350126 w 2350126"/>
              <a:gd name="connsiteY1-4" fmla="*/ 0 h 923330"/>
              <a:gd name="connsiteX2-5" fmla="*/ 2350126 w 2350126"/>
              <a:gd name="connsiteY2-6" fmla="*/ 923330 h 923330"/>
              <a:gd name="connsiteX3-7" fmla="*/ 0 w 2350126"/>
              <a:gd name="connsiteY3-8" fmla="*/ 923330 h 923330"/>
              <a:gd name="connsiteX4-9" fmla="*/ 127819 w 2350126"/>
              <a:gd name="connsiteY4-10" fmla="*/ 0 h 923330"/>
              <a:gd name="connsiteX0-11" fmla="*/ 19665 w 2241972"/>
              <a:gd name="connsiteY0-12" fmla="*/ 0 h 933162"/>
              <a:gd name="connsiteX1-13" fmla="*/ 2241972 w 2241972"/>
              <a:gd name="connsiteY1-14" fmla="*/ 0 h 933162"/>
              <a:gd name="connsiteX2-15" fmla="*/ 2241972 w 2241972"/>
              <a:gd name="connsiteY2-16" fmla="*/ 923330 h 933162"/>
              <a:gd name="connsiteX3-17" fmla="*/ 0 w 2241972"/>
              <a:gd name="connsiteY3-18" fmla="*/ 933162 h 933162"/>
              <a:gd name="connsiteX4-19" fmla="*/ 19665 w 2241972"/>
              <a:gd name="connsiteY4-20" fmla="*/ 0 h 933162"/>
              <a:gd name="connsiteX0-21" fmla="*/ 144314 w 2366621"/>
              <a:gd name="connsiteY0-22" fmla="*/ 0 h 933162"/>
              <a:gd name="connsiteX1-23" fmla="*/ 2366621 w 2366621"/>
              <a:gd name="connsiteY1-24" fmla="*/ 0 h 933162"/>
              <a:gd name="connsiteX2-25" fmla="*/ 2366621 w 2366621"/>
              <a:gd name="connsiteY2-26" fmla="*/ 923330 h 933162"/>
              <a:gd name="connsiteX3-27" fmla="*/ 124649 w 2366621"/>
              <a:gd name="connsiteY3-28" fmla="*/ 933162 h 933162"/>
              <a:gd name="connsiteX4-29" fmla="*/ 144314 w 2366621"/>
              <a:gd name="connsiteY4-30" fmla="*/ 0 h 933162"/>
              <a:gd name="connsiteX0-31" fmla="*/ 144314 w 2366621"/>
              <a:gd name="connsiteY0-32" fmla="*/ 0 h 933162"/>
              <a:gd name="connsiteX1-33" fmla="*/ 2366621 w 2366621"/>
              <a:gd name="connsiteY1-34" fmla="*/ 0 h 933162"/>
              <a:gd name="connsiteX2-35" fmla="*/ 2307628 w 2366621"/>
              <a:gd name="connsiteY2-36" fmla="*/ 795511 h 933162"/>
              <a:gd name="connsiteX3-37" fmla="*/ 124649 w 2366621"/>
              <a:gd name="connsiteY3-38" fmla="*/ 933162 h 933162"/>
              <a:gd name="connsiteX4-39" fmla="*/ 144314 w 2366621"/>
              <a:gd name="connsiteY4-40" fmla="*/ 0 h 933162"/>
              <a:gd name="connsiteX0-41" fmla="*/ 144314 w 2317459"/>
              <a:gd name="connsiteY0-42" fmla="*/ 0 h 933162"/>
              <a:gd name="connsiteX1-43" fmla="*/ 2317459 w 2317459"/>
              <a:gd name="connsiteY1-44" fmla="*/ 127820 h 933162"/>
              <a:gd name="connsiteX2-45" fmla="*/ 2307628 w 2317459"/>
              <a:gd name="connsiteY2-46" fmla="*/ 795511 h 933162"/>
              <a:gd name="connsiteX3-47" fmla="*/ 124649 w 2317459"/>
              <a:gd name="connsiteY3-48" fmla="*/ 933162 h 933162"/>
              <a:gd name="connsiteX4-49" fmla="*/ 144314 w 2317459"/>
              <a:gd name="connsiteY4-50" fmla="*/ 0 h 933162"/>
              <a:gd name="connsiteX0-51" fmla="*/ 144314 w 2317459"/>
              <a:gd name="connsiteY0-52" fmla="*/ 0 h 933162"/>
              <a:gd name="connsiteX1-53" fmla="*/ 2317459 w 2317459"/>
              <a:gd name="connsiteY1-54" fmla="*/ 127820 h 933162"/>
              <a:gd name="connsiteX2-55" fmla="*/ 2307628 w 2317459"/>
              <a:gd name="connsiteY2-56" fmla="*/ 795511 h 933162"/>
              <a:gd name="connsiteX3-57" fmla="*/ 124649 w 2317459"/>
              <a:gd name="connsiteY3-58" fmla="*/ 933162 h 933162"/>
              <a:gd name="connsiteX4-59" fmla="*/ 144314 w 2317459"/>
              <a:gd name="connsiteY4-60" fmla="*/ 0 h 933162"/>
              <a:gd name="connsiteX0-61" fmla="*/ 144314 w 2317459"/>
              <a:gd name="connsiteY0-62" fmla="*/ 0 h 933162"/>
              <a:gd name="connsiteX1-63" fmla="*/ 2317459 w 2317459"/>
              <a:gd name="connsiteY1-64" fmla="*/ 127820 h 933162"/>
              <a:gd name="connsiteX2-65" fmla="*/ 1806183 w 2317459"/>
              <a:gd name="connsiteY2-66" fmla="*/ 844673 h 933162"/>
              <a:gd name="connsiteX3-67" fmla="*/ 124649 w 2317459"/>
              <a:gd name="connsiteY3-68" fmla="*/ 933162 h 933162"/>
              <a:gd name="connsiteX4-69" fmla="*/ 144314 w 2317459"/>
              <a:gd name="connsiteY4-70" fmla="*/ 0 h 933162"/>
              <a:gd name="connsiteX0-71" fmla="*/ 144314 w 2317459"/>
              <a:gd name="connsiteY0-72" fmla="*/ 0 h 933162"/>
              <a:gd name="connsiteX1-73" fmla="*/ 2317459 w 2317459"/>
              <a:gd name="connsiteY1-74" fmla="*/ 127820 h 933162"/>
              <a:gd name="connsiteX2-75" fmla="*/ 1806183 w 2317459"/>
              <a:gd name="connsiteY2-76" fmla="*/ 844673 h 933162"/>
              <a:gd name="connsiteX3-77" fmla="*/ 124649 w 2317459"/>
              <a:gd name="connsiteY3-78" fmla="*/ 933162 h 933162"/>
              <a:gd name="connsiteX4-79" fmla="*/ 144314 w 2317459"/>
              <a:gd name="connsiteY4-80" fmla="*/ 0 h 933162"/>
              <a:gd name="connsiteX0-81" fmla="*/ 144314 w 2317459"/>
              <a:gd name="connsiteY0-82" fmla="*/ 0 h 933162"/>
              <a:gd name="connsiteX1-83" fmla="*/ 2317459 w 2317459"/>
              <a:gd name="connsiteY1-84" fmla="*/ 127820 h 933162"/>
              <a:gd name="connsiteX2-85" fmla="*/ 1806183 w 2317459"/>
              <a:gd name="connsiteY2-86" fmla="*/ 844673 h 933162"/>
              <a:gd name="connsiteX3-87" fmla="*/ 124649 w 2317459"/>
              <a:gd name="connsiteY3-88" fmla="*/ 933162 h 933162"/>
              <a:gd name="connsiteX4-89" fmla="*/ 144314 w 2317459"/>
              <a:gd name="connsiteY4-90" fmla="*/ 0 h 933162"/>
              <a:gd name="connsiteX0-91" fmla="*/ 23909 w 2393699"/>
              <a:gd name="connsiteY0-92" fmla="*/ 10422 h 874759"/>
              <a:gd name="connsiteX1-93" fmla="*/ 2393699 w 2393699"/>
              <a:gd name="connsiteY1-94" fmla="*/ 69417 h 874759"/>
              <a:gd name="connsiteX2-95" fmla="*/ 1882423 w 2393699"/>
              <a:gd name="connsiteY2-96" fmla="*/ 786270 h 874759"/>
              <a:gd name="connsiteX3-97" fmla="*/ 200889 w 2393699"/>
              <a:gd name="connsiteY3-98" fmla="*/ 874759 h 874759"/>
              <a:gd name="connsiteX4-99" fmla="*/ 23909 w 2393699"/>
              <a:gd name="connsiteY4-100" fmla="*/ 10422 h 874759"/>
              <a:gd name="connsiteX0-101" fmla="*/ 36927 w 2377220"/>
              <a:gd name="connsiteY0-102" fmla="*/ 46388 h 861564"/>
              <a:gd name="connsiteX1-103" fmla="*/ 2377220 w 2377220"/>
              <a:gd name="connsiteY1-104" fmla="*/ 56222 h 861564"/>
              <a:gd name="connsiteX2-105" fmla="*/ 1865944 w 2377220"/>
              <a:gd name="connsiteY2-106" fmla="*/ 773075 h 861564"/>
              <a:gd name="connsiteX3-107" fmla="*/ 184410 w 2377220"/>
              <a:gd name="connsiteY3-108" fmla="*/ 861564 h 861564"/>
              <a:gd name="connsiteX4-109" fmla="*/ 36927 w 2377220"/>
              <a:gd name="connsiteY4-110" fmla="*/ 46388 h 861564"/>
              <a:gd name="connsiteX0-111" fmla="*/ 36927 w 2377220"/>
              <a:gd name="connsiteY0-112" fmla="*/ 42871 h 858047"/>
              <a:gd name="connsiteX1-113" fmla="*/ 2377220 w 2377220"/>
              <a:gd name="connsiteY1-114" fmla="*/ 52705 h 858047"/>
              <a:gd name="connsiteX2-115" fmla="*/ 1865944 w 2377220"/>
              <a:gd name="connsiteY2-116" fmla="*/ 769558 h 858047"/>
              <a:gd name="connsiteX3-117" fmla="*/ 184410 w 2377220"/>
              <a:gd name="connsiteY3-118" fmla="*/ 858047 h 858047"/>
              <a:gd name="connsiteX4-119" fmla="*/ 36927 w 2377220"/>
              <a:gd name="connsiteY4-120" fmla="*/ 42871 h 8580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7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0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1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3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5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8 218 x 2 = ?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16 436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16 456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15 436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16 446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>
            <a:fillRect/>
          </a:stretch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>
            <a:fillRect/>
          </a:stretch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>
            <a:fillRect/>
          </a:stretch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1654 0.25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20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15 217 x 3 = ?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45 641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45 652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45 651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45 551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>
            <a:fillRect/>
          </a:stretch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>
            <a:fillRect/>
          </a:stretch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>
            <a:fillRect/>
          </a:stretch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132 090 x 2 = ?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264 170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264 180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264 280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263 180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>
            <a:fillRect/>
          </a:stretch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>
            <a:fillRect/>
          </a:stretch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>
            <a:fillRect/>
          </a:stretch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931 0.4171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8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205 643 x 4 = 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822 560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822 571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822 573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822 572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>
            <a:fillRect/>
          </a:stretch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>
            <a:fillRect/>
          </a:stretch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>
            <a:fillRect/>
          </a:stretch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83607 0.737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97" y="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69323" y="191386"/>
            <a:ext cx="11253354" cy="651775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có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người, trung bình một tháng chi phí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tiền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cho 1 người là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950 000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1371600" y="3087904"/>
            <a:ext cx="10005237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498" y="3832232"/>
            <a:ext cx="94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950 000 x 5 = 4 750 000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9067" y="525186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4 750 000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KHƠI ĐỘ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4010" y="250190"/>
            <a:ext cx="11546205" cy="640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>
            <a:fillRect/>
          </a:stretch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/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>
            <a:fillRect/>
          </a:stretch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237348"/>
            <a:ext cx="4496011" cy="2838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9500" y="3971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408" y="1466849"/>
            <a:ext cx="8161859" cy="260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090" t="10090" r="28920" b="8413"/>
          <a:stretch>
            <a:fillRect/>
          </a:stretch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9214" y="1871358"/>
            <a:ext cx="3040811" cy="757542"/>
            <a:chOff x="2188414" y="252108"/>
            <a:chExt cx="7329212" cy="1355662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48 102 x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18" y="146072"/>
            <a:ext cx="1347333" cy="1603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5900" y="523875"/>
            <a:ext cx="523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Đặt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474414" y="1871358"/>
            <a:ext cx="3040811" cy="757542"/>
            <a:chOff x="2188414" y="252108"/>
            <a:chExt cx="7329212" cy="1355662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32 419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93914" y="1852308"/>
            <a:ext cx="3040811" cy="757542"/>
            <a:chOff x="2188414" y="252108"/>
            <a:chExt cx="7329212" cy="1355662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172 923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9750425" y="617855"/>
            <a:ext cx="1657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162175" y="161925"/>
            <a:ext cx="761047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rPr>
              <a:t>48 102 x 5 = ?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48 102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9975" y="3879398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rPr>
              <a:t>32 419 x 4 = ?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32 419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23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/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Arial" panose="020B0604020202020204" pitchFamily="34" charset="0"/>
              </a:rPr>
              <a:t>172 923 x 3 = ?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>
            <a:fillRect/>
          </a:stretch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172 923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6850" y="36195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374" y="1066800"/>
            <a:ext cx="1126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200 000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80 000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540409" y="3845990"/>
            <a:ext cx="8129404" cy="1210073"/>
            <a:chOff x="2098496" y="3659454"/>
            <a:chExt cx="8546543" cy="1300669"/>
          </a:xfrm>
        </p:grpSpPr>
        <p:sp>
          <p:nvSpPr>
            <p:cNvPr id="92" name="Rectangle: Rounded Corners 91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005566"/>
                <a:gd name="connsiteY0" fmla="*/ 163887 h 983305"/>
                <a:gd name="connsiteX1" fmla="*/ 163887 w 8005566"/>
                <a:gd name="connsiteY1" fmla="*/ 0 h 983305"/>
                <a:gd name="connsiteX2" fmla="*/ 7841679 w 8005566"/>
                <a:gd name="connsiteY2" fmla="*/ 0 h 983305"/>
                <a:gd name="connsiteX3" fmla="*/ 8005566 w 8005566"/>
                <a:gd name="connsiteY3" fmla="*/ 163887 h 983305"/>
                <a:gd name="connsiteX4" fmla="*/ 8005566 w 8005566"/>
                <a:gd name="connsiteY4" fmla="*/ 819418 h 983305"/>
                <a:gd name="connsiteX5" fmla="*/ 7841679 w 8005566"/>
                <a:gd name="connsiteY5" fmla="*/ 983305 h 983305"/>
                <a:gd name="connsiteX6" fmla="*/ 163887 w 8005566"/>
                <a:gd name="connsiteY6" fmla="*/ 983305 h 983305"/>
                <a:gd name="connsiteX7" fmla="*/ 0 w 8005566"/>
                <a:gd name="connsiteY7" fmla="*/ 819418 h 983305"/>
                <a:gd name="connsiteX8" fmla="*/ 0 w 8005566"/>
                <a:gd name="connsiteY8" fmla="*/ 163887 h 98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6" h="983305" fill="none" extrusionOk="0">
                  <a:moveTo>
                    <a:pt x="0" y="163887"/>
                  </a:moveTo>
                  <a:cubicBezTo>
                    <a:pt x="5593" y="78507"/>
                    <a:pt x="81622" y="11703"/>
                    <a:pt x="163887" y="0"/>
                  </a:cubicBezTo>
                  <a:cubicBezTo>
                    <a:pt x="2991416" y="-168267"/>
                    <a:pt x="6266844" y="-42953"/>
                    <a:pt x="7841679" y="0"/>
                  </a:cubicBezTo>
                  <a:cubicBezTo>
                    <a:pt x="7943750" y="13118"/>
                    <a:pt x="8004266" y="55768"/>
                    <a:pt x="8005566" y="163887"/>
                  </a:cubicBezTo>
                  <a:cubicBezTo>
                    <a:pt x="8004751" y="303953"/>
                    <a:pt x="8009402" y="519578"/>
                    <a:pt x="8005566" y="819418"/>
                  </a:cubicBezTo>
                  <a:cubicBezTo>
                    <a:pt x="8014530" y="901502"/>
                    <a:pt x="7938951" y="998287"/>
                    <a:pt x="7841679" y="983305"/>
                  </a:cubicBezTo>
                  <a:cubicBezTo>
                    <a:pt x="6494602" y="1051530"/>
                    <a:pt x="2284898" y="994181"/>
                    <a:pt x="163887" y="983305"/>
                  </a:cubicBezTo>
                  <a:cubicBezTo>
                    <a:pt x="80149" y="994145"/>
                    <a:pt x="4397" y="907666"/>
                    <a:pt x="0" y="819418"/>
                  </a:cubicBezTo>
                  <a:cubicBezTo>
                    <a:pt x="-19925" y="706517"/>
                    <a:pt x="44013" y="463358"/>
                    <a:pt x="0" y="163887"/>
                  </a:cubicBezTo>
                  <a:close/>
                </a:path>
                <a:path w="8005566" h="983305" stroke="0" extrusionOk="0">
                  <a:moveTo>
                    <a:pt x="0" y="163887"/>
                  </a:moveTo>
                  <a:cubicBezTo>
                    <a:pt x="-3143" y="59529"/>
                    <a:pt x="67060" y="15001"/>
                    <a:pt x="163887" y="0"/>
                  </a:cubicBezTo>
                  <a:cubicBezTo>
                    <a:pt x="3365119" y="163917"/>
                    <a:pt x="5440897" y="128764"/>
                    <a:pt x="7841679" y="0"/>
                  </a:cubicBezTo>
                  <a:cubicBezTo>
                    <a:pt x="7937788" y="3735"/>
                    <a:pt x="8008767" y="85600"/>
                    <a:pt x="8005566" y="163887"/>
                  </a:cubicBezTo>
                  <a:cubicBezTo>
                    <a:pt x="8054006" y="269892"/>
                    <a:pt x="7982239" y="563393"/>
                    <a:pt x="8005566" y="819418"/>
                  </a:cubicBezTo>
                  <a:cubicBezTo>
                    <a:pt x="8001449" y="917617"/>
                    <a:pt x="7932262" y="988184"/>
                    <a:pt x="7841679" y="983305"/>
                  </a:cubicBezTo>
                  <a:cubicBezTo>
                    <a:pt x="5842994" y="961323"/>
                    <a:pt x="1263431" y="908417"/>
                    <a:pt x="163887" y="983305"/>
                  </a:cubicBezTo>
                  <a:cubicBezTo>
                    <a:pt x="74996" y="982675"/>
                    <a:pt x="-7408" y="922861"/>
                    <a:pt x="0" y="819418"/>
                  </a:cubicBezTo>
                  <a:cubicBezTo>
                    <a:pt x="-57388" y="525164"/>
                    <a:pt x="50296" y="413809"/>
                    <a:pt x="0" y="163887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3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877639" y="3935286"/>
              <a:ext cx="5306047" cy="10248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40 000 </a:t>
              </a:r>
              <a:r>
                <a:rPr lang="en-US" sz="5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952625" y="2321085"/>
            <a:ext cx="8389404" cy="1329985"/>
            <a:chOff x="1861723" y="2134893"/>
            <a:chExt cx="8819884" cy="1372071"/>
          </a:xfrm>
        </p:grpSpPr>
        <p:sp>
          <p:nvSpPr>
            <p:cNvPr id="106" name="Rectangle: Rounded Corners 105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005567"/>
                <a:gd name="connsiteY0" fmla="*/ 170754 h 1024505"/>
                <a:gd name="connsiteX1" fmla="*/ 170754 w 8005567"/>
                <a:gd name="connsiteY1" fmla="*/ 0 h 1024505"/>
                <a:gd name="connsiteX2" fmla="*/ 7834813 w 8005567"/>
                <a:gd name="connsiteY2" fmla="*/ 0 h 1024505"/>
                <a:gd name="connsiteX3" fmla="*/ 8005567 w 8005567"/>
                <a:gd name="connsiteY3" fmla="*/ 170754 h 1024505"/>
                <a:gd name="connsiteX4" fmla="*/ 8005567 w 8005567"/>
                <a:gd name="connsiteY4" fmla="*/ 853751 h 1024505"/>
                <a:gd name="connsiteX5" fmla="*/ 7834813 w 8005567"/>
                <a:gd name="connsiteY5" fmla="*/ 1024505 h 1024505"/>
                <a:gd name="connsiteX6" fmla="*/ 170754 w 8005567"/>
                <a:gd name="connsiteY6" fmla="*/ 1024505 h 1024505"/>
                <a:gd name="connsiteX7" fmla="*/ 0 w 8005567"/>
                <a:gd name="connsiteY7" fmla="*/ 853751 h 1024505"/>
                <a:gd name="connsiteX8" fmla="*/ 0 w 8005567"/>
                <a:gd name="connsiteY8" fmla="*/ 170754 h 102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7" h="1024505" fill="none" extrusionOk="0">
                  <a:moveTo>
                    <a:pt x="0" y="170754"/>
                  </a:moveTo>
                  <a:cubicBezTo>
                    <a:pt x="10257" y="85859"/>
                    <a:pt x="82507" y="8597"/>
                    <a:pt x="170754" y="0"/>
                  </a:cubicBezTo>
                  <a:cubicBezTo>
                    <a:pt x="3133820" y="-168267"/>
                    <a:pt x="5804996" y="-42953"/>
                    <a:pt x="7834813" y="0"/>
                  </a:cubicBezTo>
                  <a:cubicBezTo>
                    <a:pt x="7930691" y="1785"/>
                    <a:pt x="8004420" y="60916"/>
                    <a:pt x="8005567" y="170754"/>
                  </a:cubicBezTo>
                  <a:cubicBezTo>
                    <a:pt x="8057049" y="361064"/>
                    <a:pt x="8034695" y="725702"/>
                    <a:pt x="8005567" y="853751"/>
                  </a:cubicBezTo>
                  <a:cubicBezTo>
                    <a:pt x="8007511" y="946228"/>
                    <a:pt x="7931032" y="1028748"/>
                    <a:pt x="7834813" y="1024505"/>
                  </a:cubicBezTo>
                  <a:cubicBezTo>
                    <a:pt x="5813864" y="1092730"/>
                    <a:pt x="2147569" y="1035381"/>
                    <a:pt x="170754" y="1024505"/>
                  </a:cubicBezTo>
                  <a:cubicBezTo>
                    <a:pt x="85405" y="1038836"/>
                    <a:pt x="8319" y="943773"/>
                    <a:pt x="0" y="853751"/>
                  </a:cubicBezTo>
                  <a:cubicBezTo>
                    <a:pt x="45412" y="515243"/>
                    <a:pt x="-3809" y="272355"/>
                    <a:pt x="0" y="170754"/>
                  </a:cubicBezTo>
                  <a:close/>
                </a:path>
                <a:path w="8005567" h="1024505" stroke="0" extrusionOk="0">
                  <a:moveTo>
                    <a:pt x="0" y="170754"/>
                  </a:moveTo>
                  <a:cubicBezTo>
                    <a:pt x="-764" y="73081"/>
                    <a:pt x="75627" y="1952"/>
                    <a:pt x="170754" y="0"/>
                  </a:cubicBezTo>
                  <a:cubicBezTo>
                    <a:pt x="2139717" y="163917"/>
                    <a:pt x="5725705" y="128764"/>
                    <a:pt x="7834813" y="0"/>
                  </a:cubicBezTo>
                  <a:cubicBezTo>
                    <a:pt x="7934315" y="3469"/>
                    <a:pt x="8010031" y="93498"/>
                    <a:pt x="8005567" y="170754"/>
                  </a:cubicBezTo>
                  <a:cubicBezTo>
                    <a:pt x="8063005" y="307395"/>
                    <a:pt x="8035466" y="513074"/>
                    <a:pt x="8005567" y="853751"/>
                  </a:cubicBezTo>
                  <a:cubicBezTo>
                    <a:pt x="7998116" y="961965"/>
                    <a:pt x="7929331" y="1039204"/>
                    <a:pt x="7834813" y="1024505"/>
                  </a:cubicBezTo>
                  <a:cubicBezTo>
                    <a:pt x="4283344" y="1002523"/>
                    <a:pt x="2752507" y="949617"/>
                    <a:pt x="170754" y="1024505"/>
                  </a:cubicBezTo>
                  <a:cubicBezTo>
                    <a:pt x="85039" y="1021166"/>
                    <a:pt x="-5959" y="958458"/>
                    <a:pt x="0" y="853751"/>
                  </a:cubicBezTo>
                  <a:cubicBezTo>
                    <a:pt x="-58311" y="565782"/>
                    <a:pt x="2976" y="288171"/>
                    <a:pt x="0" y="170754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7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9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3869471" y="2523340"/>
              <a:ext cx="5306047" cy="98362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20 000 </a:t>
              </a:r>
              <a:r>
                <a:rPr lang="en-US" sz="5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827855" y="5127396"/>
            <a:ext cx="8535775" cy="1327949"/>
            <a:chOff x="1612674" y="5184381"/>
            <a:chExt cx="8973766" cy="1409055"/>
          </a:xfrm>
        </p:grpSpPr>
        <p:sp>
          <p:nvSpPr>
            <p:cNvPr id="125" name="Rectangle: Rounded Corners 124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005566"/>
                <a:gd name="connsiteY0" fmla="*/ 166018 h 996087"/>
                <a:gd name="connsiteX1" fmla="*/ 166018 w 8005566"/>
                <a:gd name="connsiteY1" fmla="*/ 0 h 996087"/>
                <a:gd name="connsiteX2" fmla="*/ 7839548 w 8005566"/>
                <a:gd name="connsiteY2" fmla="*/ 0 h 996087"/>
                <a:gd name="connsiteX3" fmla="*/ 8005566 w 8005566"/>
                <a:gd name="connsiteY3" fmla="*/ 166018 h 996087"/>
                <a:gd name="connsiteX4" fmla="*/ 8005566 w 8005566"/>
                <a:gd name="connsiteY4" fmla="*/ 830069 h 996087"/>
                <a:gd name="connsiteX5" fmla="*/ 7839548 w 8005566"/>
                <a:gd name="connsiteY5" fmla="*/ 996087 h 996087"/>
                <a:gd name="connsiteX6" fmla="*/ 166018 w 8005566"/>
                <a:gd name="connsiteY6" fmla="*/ 996087 h 996087"/>
                <a:gd name="connsiteX7" fmla="*/ 0 w 8005566"/>
                <a:gd name="connsiteY7" fmla="*/ 830069 h 996087"/>
                <a:gd name="connsiteX8" fmla="*/ 0 w 8005566"/>
                <a:gd name="connsiteY8" fmla="*/ 166018 h 99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6" h="996087" fill="none" extrusionOk="0">
                  <a:moveTo>
                    <a:pt x="0" y="166018"/>
                  </a:moveTo>
                  <a:cubicBezTo>
                    <a:pt x="11301" y="84698"/>
                    <a:pt x="75112" y="1111"/>
                    <a:pt x="166018" y="0"/>
                  </a:cubicBezTo>
                  <a:cubicBezTo>
                    <a:pt x="3987019" y="-168267"/>
                    <a:pt x="4005506" y="-42953"/>
                    <a:pt x="7839548" y="0"/>
                  </a:cubicBezTo>
                  <a:cubicBezTo>
                    <a:pt x="7937373" y="6963"/>
                    <a:pt x="8005133" y="68467"/>
                    <a:pt x="8005566" y="166018"/>
                  </a:cubicBezTo>
                  <a:cubicBezTo>
                    <a:pt x="8016508" y="363070"/>
                    <a:pt x="7958095" y="717172"/>
                    <a:pt x="8005566" y="830069"/>
                  </a:cubicBezTo>
                  <a:cubicBezTo>
                    <a:pt x="8009553" y="918009"/>
                    <a:pt x="7936278" y="1007260"/>
                    <a:pt x="7839548" y="996087"/>
                  </a:cubicBezTo>
                  <a:cubicBezTo>
                    <a:pt x="5331928" y="1064312"/>
                    <a:pt x="2242278" y="1006963"/>
                    <a:pt x="166018" y="996087"/>
                  </a:cubicBezTo>
                  <a:cubicBezTo>
                    <a:pt x="77905" y="1001809"/>
                    <a:pt x="2475" y="920484"/>
                    <a:pt x="0" y="830069"/>
                  </a:cubicBezTo>
                  <a:cubicBezTo>
                    <a:pt x="-3257" y="681571"/>
                    <a:pt x="46818" y="461747"/>
                    <a:pt x="0" y="166018"/>
                  </a:cubicBezTo>
                  <a:close/>
                </a:path>
                <a:path w="8005566" h="996087" stroke="0" extrusionOk="0">
                  <a:moveTo>
                    <a:pt x="0" y="166018"/>
                  </a:moveTo>
                  <a:cubicBezTo>
                    <a:pt x="-2880" y="61642"/>
                    <a:pt x="72480" y="4391"/>
                    <a:pt x="166018" y="0"/>
                  </a:cubicBezTo>
                  <a:cubicBezTo>
                    <a:pt x="3936227" y="163917"/>
                    <a:pt x="4362690" y="128764"/>
                    <a:pt x="7839548" y="0"/>
                  </a:cubicBezTo>
                  <a:cubicBezTo>
                    <a:pt x="7940801" y="6383"/>
                    <a:pt x="8009628" y="89845"/>
                    <a:pt x="8005566" y="166018"/>
                  </a:cubicBezTo>
                  <a:cubicBezTo>
                    <a:pt x="8006798" y="459490"/>
                    <a:pt x="8053461" y="517029"/>
                    <a:pt x="8005566" y="830069"/>
                  </a:cubicBezTo>
                  <a:cubicBezTo>
                    <a:pt x="8002662" y="927179"/>
                    <a:pt x="7931351" y="1003951"/>
                    <a:pt x="7839548" y="996087"/>
                  </a:cubicBezTo>
                  <a:cubicBezTo>
                    <a:pt x="4407552" y="974105"/>
                    <a:pt x="3843566" y="921199"/>
                    <a:pt x="166018" y="996087"/>
                  </a:cubicBezTo>
                  <a:cubicBezTo>
                    <a:pt x="86762" y="991254"/>
                    <a:pt x="-8302" y="936251"/>
                    <a:pt x="0" y="830069"/>
                  </a:cubicBezTo>
                  <a:cubicBezTo>
                    <a:pt x="-26193" y="538255"/>
                    <a:pt x="1724" y="290580"/>
                    <a:pt x="0" y="16601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6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8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3877638" y="5564860"/>
              <a:ext cx="5306047" cy="10116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60 000 </a:t>
              </a:r>
              <a:r>
                <a:rPr lang="en-US" sz="5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/>
          <p:cNvGrpSpPr/>
          <p:nvPr/>
        </p:nvGrpSpPr>
        <p:grpSpPr>
          <a:xfrm flipH="1">
            <a:off x="7330197" y="3801334"/>
            <a:ext cx="1717619" cy="1316226"/>
            <a:chOff x="2178000" y="1370575"/>
            <a:chExt cx="1417475" cy="1417450"/>
          </a:xfrm>
        </p:grpSpPr>
        <p:sp>
          <p:nvSpPr>
            <p:cNvPr id="150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4" name="Google Shape;118;p4"/>
          <p:cNvSpPr/>
          <p:nvPr/>
        </p:nvSpPr>
        <p:spPr>
          <a:xfrm rot="19980337">
            <a:off x="8838626" y="5459464"/>
            <a:ext cx="1542088" cy="124151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18;p4"/>
          <p:cNvSpPr/>
          <p:nvPr/>
        </p:nvSpPr>
        <p:spPr>
          <a:xfrm rot="19980337">
            <a:off x="8983698" y="2267215"/>
            <a:ext cx="1542088" cy="124151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1756</Words>
  <Application>WPS Presentation</Application>
  <PresentationFormat>Widescreen</PresentationFormat>
  <Paragraphs>165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21</vt:i4>
      </vt:variant>
    </vt:vector>
  </HeadingPairs>
  <TitlesOfParts>
    <vt:vector size="54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#9Slide05 Bodega Script</vt:lpstr>
      <vt:lpstr>Arial</vt:lpstr>
      <vt:lpstr>UTM Avo</vt:lpstr>
      <vt:lpstr>UTM Aquarelle</vt:lpstr>
      <vt:lpstr>等线</vt:lpstr>
      <vt:lpstr>Love Ya Like A Sister</vt:lpstr>
      <vt:lpstr>Wide Latin</vt:lpstr>
      <vt:lpstr>Karla</vt:lpstr>
      <vt:lpstr>Bebas Neue</vt:lpstr>
      <vt:lpstr>Calibri</vt:lpstr>
      <vt:lpstr>等线</vt:lpstr>
      <vt:lpstr>Cambria</vt:lpstr>
      <vt:lpstr>字魂151号-联盟综艺体</vt:lpstr>
      <vt:lpstr>Microsoft YaHei</vt:lpstr>
      <vt:lpstr>Cambria Math</vt:lpstr>
      <vt:lpstr>Calibri</vt:lpstr>
      <vt:lpstr>inpin heiti</vt:lpstr>
      <vt:lpstr>Arial Unicode MS</vt:lpstr>
      <vt:lpstr>Calibri Light</vt:lpstr>
      <vt:lpstr>等线 Light</vt:lpstr>
      <vt:lpstr>Office Theme</vt:lpstr>
      <vt:lpstr>1_Office Theme</vt:lpstr>
      <vt:lpstr>2_Office Theme</vt:lpstr>
      <vt:lpstr>Office 主题​​</vt:lpstr>
      <vt:lpstr>1_Office 主题​​</vt:lpstr>
      <vt:lpstr>Printable Number Sense Activities for Pre-K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11</cp:revision>
  <dcterms:created xsi:type="dcterms:W3CDTF">2023-10-25T00:38:00Z</dcterms:created>
  <dcterms:modified xsi:type="dcterms:W3CDTF">2024-01-14T16:36:51Z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D95EF3F7C59F40488E0A20137FFBB271_12</vt:lpwstr>
  </property>
  <property fmtid="{D5CDD505-2E9C-101B-9397-08002B2CF9AE}" pid="3" name="KSOProductBuildVer">
    <vt:lpwstr>1033-12.2.0.13412</vt:lpwstr>
  </property>
</Properties>
</file>