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5"/>
  </p:notesMasterIdLst>
  <p:sldIdLst>
    <p:sldId id="294" r:id="rId4"/>
    <p:sldId id="277" r:id="rId5"/>
    <p:sldId id="299" r:id="rId6"/>
    <p:sldId id="303" r:id="rId7"/>
    <p:sldId id="300" r:id="rId8"/>
    <p:sldId id="301" r:id="rId9"/>
    <p:sldId id="302" r:id="rId10"/>
    <p:sldId id="261" r:id="rId11"/>
    <p:sldId id="281" r:id="rId12"/>
    <p:sldId id="282" r:id="rId13"/>
    <p:sldId id="283" r:id="rId14"/>
    <p:sldId id="284" r:id="rId15"/>
    <p:sldId id="285" r:id="rId16"/>
    <p:sldId id="286" r:id="rId17"/>
    <p:sldId id="290" r:id="rId18"/>
    <p:sldId id="304" r:id="rId19"/>
    <p:sldId id="288" r:id="rId20"/>
    <p:sldId id="305" r:id="rId21"/>
    <p:sldId id="289" r:id="rId22"/>
    <p:sldId id="292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5463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753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03336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1800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0476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2347" y="1084931"/>
            <a:ext cx="3310522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 ca và gõ nối tiếp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:\Users\ADMIN\Desktop\--89-8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76" y="1625450"/>
            <a:ext cx="8376400" cy="423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8" y="1971874"/>
            <a:ext cx="10634918" cy="2074346"/>
          </a:xfrm>
          <a:prstGeom prst="rect">
            <a:avLst/>
          </a:prstGeom>
        </p:spPr>
      </p:pic>
      <p:pic>
        <p:nvPicPr>
          <p:cNvPr id="7" name="LUYEN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9537" y="481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2" y="1356266"/>
            <a:ext cx="10524671" cy="39362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2780" y="3925628"/>
            <a:ext cx="7976840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20803" y="379244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64971" y="5191656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016447" y="51042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02" y="5333787"/>
            <a:ext cx="2063931" cy="15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1" y="2100986"/>
            <a:ext cx="10595952" cy="1300136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39137" y="4246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6" y="2049434"/>
            <a:ext cx="10594576" cy="1251327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1527" y="3871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3535"/>
            <a:ext cx="2403566" cy="1784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3" y="1279226"/>
            <a:ext cx="10348205" cy="3405674"/>
          </a:xfrm>
          <a:prstGeom prst="rect">
            <a:avLst/>
          </a:prstGeom>
        </p:spPr>
      </p:pic>
      <p:pic>
        <p:nvPicPr>
          <p:cNvPr id="12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8888" y="5073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pic>
        <p:nvPicPr>
          <p:cNvPr id="3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287" y="5754957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23" y="540395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32" y="5403960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3986180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57" y="3999864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5" y="3933848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25" y="5332000"/>
            <a:ext cx="504445" cy="42672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89" y="5296200"/>
            <a:ext cx="504445" cy="4267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4" y="3900073"/>
            <a:ext cx="504445" cy="4267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9" y="5332000"/>
            <a:ext cx="504445" cy="4267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45" y="3913261"/>
            <a:ext cx="579027" cy="37156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65" y="3941334"/>
            <a:ext cx="579027" cy="3715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3" y="5312130"/>
            <a:ext cx="579027" cy="3715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45" y="5312130"/>
            <a:ext cx="579027" cy="37156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15" y="5323776"/>
            <a:ext cx="579027" cy="3715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03" y="3958401"/>
            <a:ext cx="504445" cy="42672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65" y="4068943"/>
            <a:ext cx="489205" cy="2941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92" y="3958401"/>
            <a:ext cx="489205" cy="29413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34" y="5397607"/>
            <a:ext cx="536449" cy="25450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07" y="3823357"/>
            <a:ext cx="454153" cy="4754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02" y="3999864"/>
            <a:ext cx="472441" cy="382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5421701"/>
            <a:ext cx="568202" cy="3332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23" y="5342341"/>
            <a:ext cx="549505" cy="4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09149" y="132046"/>
            <a:ext cx="3512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và gõ đêm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95" y="4016297"/>
            <a:ext cx="455341" cy="4553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02" y="5519720"/>
            <a:ext cx="455341" cy="4553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04" y="4096213"/>
            <a:ext cx="455341" cy="4553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59" y="4016297"/>
            <a:ext cx="455341" cy="4553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5" y="4096213"/>
            <a:ext cx="455341" cy="4553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5493862"/>
            <a:ext cx="455341" cy="4553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51" y="5517014"/>
            <a:ext cx="455341" cy="4553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12" y="5493862"/>
            <a:ext cx="455341" cy="4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8254" y="1996242"/>
            <a:ext cx="3912930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6550" y="0"/>
            <a:ext cx="178285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3725" y="1163423"/>
            <a:ext cx="674039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ĐÓN XUÂN VỀ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4" y="3649628"/>
            <a:ext cx="2889724" cy="25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31" y="1748826"/>
            <a:ext cx="4292110" cy="1139589"/>
          </a:xfrm>
          <a:prstGeom prst="rect">
            <a:avLst/>
          </a:prstGeom>
        </p:spPr>
      </p:pic>
      <p:pic>
        <p:nvPicPr>
          <p:cNvPr id="9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4741" y="5778736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6694" y="2625244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  <a:endParaRPr lang="en-US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85012" y="981885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0506" y="553491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5485" y="89412"/>
            <a:ext cx="468269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</a:t>
            </a:r>
            <a:r>
              <a:rPr lang="en-US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TẬP BÀI HÁT  ĐÓN XUÂN VỀ</a:t>
            </a:r>
            <a:endParaRPr lang="en-US" dirty="0"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6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84381" y="181915"/>
            <a:ext cx="4724399" cy="162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nhóm hát nối tiếp: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sang khắp trên bản làng.</a:t>
            </a:r>
            <a:b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vui múa ca nhịp nhàng.</a:t>
            </a:r>
            <a:b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sang.</a:t>
            </a:r>
            <a:b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117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5485" cy="2241395"/>
          </a:xfrm>
          <a:prstGeom prst="rect">
            <a:avLst/>
          </a:prstGeom>
        </p:spPr>
      </p:pic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0805" y="2674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0259" y="1035117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phụ họa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0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785" y="14682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1124286"/>
            <a:ext cx="12088801" cy="1607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48" y="2817740"/>
            <a:ext cx="500667" cy="415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14" y="2749962"/>
            <a:ext cx="774917" cy="55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7" y="2817739"/>
            <a:ext cx="500667" cy="415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23" y="2759607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15" y="2759607"/>
            <a:ext cx="500667" cy="415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68" y="2682184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4" y="1285855"/>
            <a:ext cx="11786276" cy="44081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877927" y="4106032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877927" y="420543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70156" y="5775987"/>
            <a:ext cx="9656956" cy="3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70156" y="59173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29122" y="6169996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46123" y="12439"/>
            <a:ext cx="548687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3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7927" y="1148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7" y="1782190"/>
            <a:ext cx="10655427" cy="2104009"/>
          </a:xfrm>
          <a:prstGeom prst="rect">
            <a:avLst/>
          </a:prstGeom>
        </p:spPr>
      </p:pic>
      <p:pic>
        <p:nvPicPr>
          <p:cNvPr id="10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5980" y="4597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250</Words>
  <Application>Microsoft Office PowerPoint</Application>
  <PresentationFormat>Widescreen</PresentationFormat>
  <Paragraphs>36</Paragraphs>
  <Slides>21</Slides>
  <Notes>5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49</cp:revision>
  <dcterms:created xsi:type="dcterms:W3CDTF">2022-04-04T02:41:08Z</dcterms:created>
  <dcterms:modified xsi:type="dcterms:W3CDTF">2024-02-14T09:19:40Z</dcterms:modified>
</cp:coreProperties>
</file>