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76" r:id="rId4"/>
    <p:sldId id="271" r:id="rId5"/>
    <p:sldId id="258" r:id="rId6"/>
    <p:sldId id="256" r:id="rId7"/>
    <p:sldId id="261" r:id="rId8"/>
    <p:sldId id="262" r:id="rId9"/>
    <p:sldId id="292" r:id="rId10"/>
    <p:sldId id="269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93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hyperlink" Target="Time%20to%20Go%20to%20School%20Today%20-%20Kid's%20song.mp4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mickey-welcome-sign-7310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81000"/>
            <a:ext cx="7620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3" descr="sun14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0"/>
            <a:ext cx="16002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WordArt 4"/>
          <p:cNvSpPr>
            <a:spLocks noTextEdit="1"/>
          </p:cNvSpPr>
          <p:nvPr/>
        </p:nvSpPr>
        <p:spPr>
          <a:xfrm>
            <a:off x="2895600" y="228600"/>
            <a:ext cx="6400800" cy="914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440"/>
              </a:avLst>
            </a:prstTxWarp>
            <a:normAutofit/>
          </a:bodyPr>
          <a:lstStyle/>
          <a:p>
            <a:pPr algn="ctr"/>
            <a:r>
              <a:rPr lang="en-US" sz="3600" b="1" spc="720">
                <a:solidFill>
                  <a:srgbClr val="FF0000"/>
                </a:solidFill>
                <a:effectLst>
                  <a:outerShdw dist="45791" dir="3378595" algn="ctr" rotWithShape="0">
                    <a:srgbClr val="4D4D4D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Good afternoon</a:t>
            </a:r>
          </a:p>
        </p:txBody>
      </p:sp>
      <p:pic>
        <p:nvPicPr>
          <p:cNvPr id="4100" name="Picture 5" descr="6712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4668838"/>
            <a:ext cx="1447800" cy="2189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6" descr="miscellaneous_5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7" descr="glitter_star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04800"/>
            <a:ext cx="457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6" descr="49509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953000"/>
            <a:ext cx="1295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9" descr="nature%20(6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1524000"/>
            <a:ext cx="1371600" cy="117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5" name="Text Box 10"/>
          <p:cNvSpPr txBox="1"/>
          <p:nvPr/>
        </p:nvSpPr>
        <p:spPr>
          <a:xfrm>
            <a:off x="4419600" y="4038600"/>
            <a:ext cx="2667000" cy="30670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sz="1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/>
          <p:nvPr/>
        </p:nvSpPr>
        <p:spPr>
          <a:xfrm>
            <a:off x="1847850" y="333375"/>
            <a:ext cx="8424863" cy="2584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x-none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2. Model sentence</a:t>
            </a:r>
            <a:endParaRPr lang="en-US" altLang="x-none" sz="2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x-none" sz="2800" b="1" dirty="0">
                <a:latin typeface="Arial" panose="020B0604020202020204" pitchFamily="34" charset="0"/>
                <a:sym typeface="Wingdings" panose="05000000000000000000" pitchFamily="2" charset="2"/>
              </a:rPr>
              <a:t>How many lessons do you have today?</a:t>
            </a:r>
            <a:endParaRPr lang="en-US" altLang="x-none" sz="28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x-none" sz="2800" b="1" dirty="0">
                <a:latin typeface="Arial" panose="020B0604020202020204" pitchFamily="34" charset="0"/>
                <a:sym typeface="Wingdings" panose="05000000000000000000" pitchFamily="2" charset="2"/>
              </a:rPr>
              <a:t>I have </a:t>
            </a:r>
            <a:r>
              <a:rPr lang="en-US" altLang="x-none" sz="2800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four: Maths, Music, Vietnamese and PE</a:t>
            </a:r>
            <a:r>
              <a:rPr lang="en-US" altLang="x-none" sz="2800" b="1" u="sng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altLang="x-none" sz="2800" b="1" u="sng" dirty="0">
              <a:latin typeface="Arial" panose="020B0604020202020204" pitchFamily="34" charset="0"/>
            </a:endParaRPr>
          </a:p>
          <a:p>
            <a:endParaRPr lang="en-US" altLang="x-none" sz="3600" b="1" u="sng" dirty="0">
              <a:latin typeface="Arial" panose="020B0604020202020204" pitchFamily="34" charset="0"/>
            </a:endParaRPr>
          </a:p>
        </p:txBody>
      </p:sp>
      <p:pic>
        <p:nvPicPr>
          <p:cNvPr id="1638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8" y="2636838"/>
            <a:ext cx="7959725" cy="3744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400" y="821055"/>
            <a:ext cx="10515600" cy="5603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" y="1692275"/>
            <a:ext cx="789940" cy="650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360363"/>
            <a:ext cx="7808912" cy="331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3" y="620713"/>
            <a:ext cx="1111250" cy="763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47850" y="378936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2888" y="5157788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0" y="5173663"/>
            <a:ext cx="47529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five: Maths, IT, Science,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6225" y="5653088"/>
            <a:ext cx="644842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Vietnamese and English.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360363"/>
            <a:ext cx="7808912" cy="331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38" y="692150"/>
            <a:ext cx="1317625" cy="57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47850" y="378936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2888" y="5157788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0" y="5173663"/>
            <a:ext cx="58483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three: Maths, 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6225" y="5653088"/>
            <a:ext cx="644842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and English.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360363"/>
            <a:ext cx="7808912" cy="331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5" y="598488"/>
            <a:ext cx="936625" cy="56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47850" y="378936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2888" y="5157788"/>
            <a:ext cx="777716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0" y="5173663"/>
            <a:ext cx="64960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four: Maths, Music, 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6225" y="5653088"/>
            <a:ext cx="644842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and PE.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360363"/>
            <a:ext cx="7808912" cy="331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692150"/>
            <a:ext cx="935038" cy="433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47850" y="378936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2888" y="5157788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0" y="5173663"/>
            <a:ext cx="60325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four: Maths, Science, Music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6225" y="5653088"/>
            <a:ext cx="644842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and Vietnamese.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360363"/>
            <a:ext cx="7808912" cy="331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588" y="549275"/>
            <a:ext cx="865187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847850" y="378936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2888" y="5157788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4000" y="5173663"/>
            <a:ext cx="60325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three: Maths, 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6225" y="5653088"/>
            <a:ext cx="644842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and English.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115570"/>
            <a:ext cx="6123940" cy="3362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" y="202565"/>
            <a:ext cx="5106670" cy="34086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2935" y="406368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4691380" y="4194175"/>
            <a:ext cx="2759710" cy="967740"/>
          </a:xfrm>
        </p:spPr>
        <p:txBody>
          <a:bodyPr/>
          <a:lstStyle/>
          <a:p>
            <a:pPr algn="ctr"/>
            <a:r>
              <a:rPr lang="en-US" b="1"/>
              <a:t>Moral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980" y="318135"/>
            <a:ext cx="3215005" cy="404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6900" cy="1325880"/>
          </a:xfrm>
        </p:spPr>
        <p:txBody>
          <a:bodyPr>
            <a:normAutofit fontScale="90000"/>
          </a:bodyPr>
          <a:lstStyle/>
          <a:p>
            <a:r>
              <a:rPr lang="en-US" sz="4900" b="1">
                <a:solidFill>
                  <a:srgbClr val="FF0000"/>
                </a:solidFill>
              </a:rPr>
              <a:t>Free talk:</a:t>
            </a:r>
            <a:r>
              <a:rPr lang="en-US" b="1">
                <a:solidFill>
                  <a:srgbClr val="FF0000"/>
                </a:solidFill>
              </a:rPr>
              <a:t> </a:t>
            </a:r>
            <a:br>
              <a:rPr lang="en-US" b="1"/>
            </a:br>
            <a:r>
              <a:rPr lang="en-US" sz="3600" b="1"/>
              <a:t>Build your school time table for your group then ask and answer: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4345" y="1857693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today?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44403" y="3196273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........................and..............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34018" y="5595303"/>
            <a:ext cx="73136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.............................and ........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4345" y="4078288"/>
            <a:ext cx="46720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lessons do you have on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Tuesdays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animBg="1"/>
      <p:bldP spid="9" grpId="1" animBg="1"/>
      <p:bldP spid="7" grpId="0" animBg="1"/>
      <p:bldP spid="7" grpId="1" animBg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3"/>
          <p:cNvGrpSpPr/>
          <p:nvPr/>
        </p:nvGrpSpPr>
        <p:grpSpPr>
          <a:xfrm>
            <a:off x="1524000" y="5240338"/>
            <a:ext cx="4114800" cy="1617662"/>
            <a:chOff x="-2208" y="4128"/>
            <a:chExt cx="2592" cy="1019"/>
          </a:xfrm>
        </p:grpSpPr>
        <p:pic>
          <p:nvPicPr>
            <p:cNvPr id="5122" name="Picture 4" descr="DAISIE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08" y="4128"/>
              <a:ext cx="1632" cy="10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5" descr="DAISIE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16" y="4320"/>
              <a:ext cx="1200" cy="6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6" descr="CHCA20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08" y="4310"/>
              <a:ext cx="1968" cy="83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3799" name="AutoShape 7"/>
          <p:cNvSpPr/>
          <p:nvPr/>
        </p:nvSpPr>
        <p:spPr>
          <a:xfrm>
            <a:off x="9532938" y="381000"/>
            <a:ext cx="906462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0" name="AutoShape 8"/>
          <p:cNvSpPr/>
          <p:nvPr/>
        </p:nvSpPr>
        <p:spPr>
          <a:xfrm rot="-5400000">
            <a:off x="9228138" y="3068638"/>
            <a:ext cx="1439862" cy="1439862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1" name="AutoShape 9"/>
          <p:cNvSpPr/>
          <p:nvPr/>
        </p:nvSpPr>
        <p:spPr>
          <a:xfrm>
            <a:off x="5410200" y="60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2" name="AutoShape 10"/>
          <p:cNvSpPr/>
          <p:nvPr/>
        </p:nvSpPr>
        <p:spPr>
          <a:xfrm>
            <a:off x="6172200" y="4287838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3" name="AutoShape 11"/>
          <p:cNvSpPr/>
          <p:nvPr/>
        </p:nvSpPr>
        <p:spPr>
          <a:xfrm>
            <a:off x="4440238" y="-447675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4" name="AutoShape 12"/>
          <p:cNvSpPr/>
          <p:nvPr/>
        </p:nvSpPr>
        <p:spPr>
          <a:xfrm>
            <a:off x="1828800" y="4876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5" name="AutoShape 13"/>
          <p:cNvSpPr/>
          <p:nvPr/>
        </p:nvSpPr>
        <p:spPr>
          <a:xfrm>
            <a:off x="4267200" y="3352800"/>
            <a:ext cx="68580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6" name="AutoShape 14"/>
          <p:cNvSpPr/>
          <p:nvPr/>
        </p:nvSpPr>
        <p:spPr>
          <a:xfrm>
            <a:off x="4191000" y="4135438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8" name="AutoShape 16"/>
          <p:cNvSpPr/>
          <p:nvPr/>
        </p:nvSpPr>
        <p:spPr>
          <a:xfrm>
            <a:off x="6800850" y="76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084" name="AutoShape 17"/>
          <p:cNvSpPr/>
          <p:nvPr/>
        </p:nvSpPr>
        <p:spPr>
          <a:xfrm rot="5400000" flipH="1">
            <a:off x="2857500" y="592138"/>
            <a:ext cx="83820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rot="10800000"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10" name="AutoShape 18"/>
          <p:cNvSpPr/>
          <p:nvPr/>
        </p:nvSpPr>
        <p:spPr>
          <a:xfrm>
            <a:off x="4191000" y="1468438"/>
            <a:ext cx="838200" cy="99060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086" name="WordArt 19"/>
          <p:cNvSpPr>
            <a:spLocks noTextEdit="1"/>
          </p:cNvSpPr>
          <p:nvPr/>
        </p:nvSpPr>
        <p:spPr>
          <a:xfrm>
            <a:off x="2971800" y="838200"/>
            <a:ext cx="6629400" cy="4724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191886"/>
              </a:avLst>
            </a:prstTxWarp>
            <a:normAutofit/>
          </a:bodyPr>
          <a:lstStyle/>
          <a:p>
            <a:pPr algn="ctr"/>
            <a:r>
              <a:rPr lang="en-US" sz="4400" b="1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Dong Hai 1 primary school</a:t>
            </a:r>
          </a:p>
        </p:txBody>
      </p:sp>
      <p:pic>
        <p:nvPicPr>
          <p:cNvPr id="5137" name="Picture 20" descr="j01963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038" y="1382713"/>
            <a:ext cx="2366962" cy="175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8" name="Oval 21"/>
          <p:cNvSpPr/>
          <p:nvPr/>
        </p:nvSpPr>
        <p:spPr>
          <a:xfrm>
            <a:off x="6243638" y="1912938"/>
            <a:ext cx="995362" cy="914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altLang="x-none" b="1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29.10</a:t>
            </a:r>
          </a:p>
          <a:p>
            <a:pPr algn="ctr" eaLnBrk="0" hangingPunct="0"/>
            <a:r>
              <a:rPr lang="en-US" altLang="x-none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2021</a:t>
            </a:r>
          </a:p>
        </p:txBody>
      </p:sp>
      <p:grpSp>
        <p:nvGrpSpPr>
          <p:cNvPr id="5139" name="Group 22"/>
          <p:cNvGrpSpPr/>
          <p:nvPr/>
        </p:nvGrpSpPr>
        <p:grpSpPr>
          <a:xfrm>
            <a:off x="1238250" y="0"/>
            <a:ext cx="9644063" cy="6921500"/>
            <a:chOff x="-4608" y="-432"/>
            <a:chExt cx="5568" cy="4464"/>
          </a:xfrm>
        </p:grpSpPr>
        <p:pic>
          <p:nvPicPr>
            <p:cNvPr id="5140" name="Picture 23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6720" y="1776"/>
              <a:ext cx="4320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1" name="Picture 24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1248" y="1776"/>
              <a:ext cx="4320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2" name="Picture 25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08" y="-432"/>
              <a:ext cx="5568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3" name="Picture 26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08" y="3936"/>
              <a:ext cx="5568" cy="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90" name="AutoShape 27"/>
          <p:cNvSpPr/>
          <p:nvPr/>
        </p:nvSpPr>
        <p:spPr>
          <a:xfrm rot="5400000" flipH="1">
            <a:off x="7353300" y="1201738"/>
            <a:ext cx="83820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rot="10800000"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20" name="AutoShape 28"/>
          <p:cNvSpPr/>
          <p:nvPr/>
        </p:nvSpPr>
        <p:spPr>
          <a:xfrm rot="-5400000">
            <a:off x="6897688" y="2109788"/>
            <a:ext cx="1439862" cy="9144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21" name="AutoShape 29"/>
          <p:cNvSpPr/>
          <p:nvPr/>
        </p:nvSpPr>
        <p:spPr>
          <a:xfrm>
            <a:off x="7391400" y="4953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pic>
        <p:nvPicPr>
          <p:cNvPr id="5147" name="Picture 35" descr="200463042511690x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657600"/>
            <a:ext cx="12192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4" name="WordArt 41"/>
          <p:cNvSpPr>
            <a:spLocks noTextEdit="1"/>
          </p:cNvSpPr>
          <p:nvPr/>
        </p:nvSpPr>
        <p:spPr>
          <a:xfrm>
            <a:off x="2514600" y="3113088"/>
            <a:ext cx="7315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b="1">
                <a:solidFill>
                  <a:srgbClr val="8AC6CD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Welcome  teachers to our English lesson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4767580" y="5092700"/>
            <a:ext cx="5981700" cy="119888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3600" b="1" dirty="0">
                <a:solidFill>
                  <a:srgbClr val="FF0000"/>
                </a:solidFill>
                <a:latin typeface=".VnCommercial Script" panose="020B7200000000000000" pitchFamily="34" charset="0"/>
              </a:rPr>
              <a:t>Teaching by: Hoang Thi Huyen- Class 5A1</a:t>
            </a:r>
          </a:p>
        </p:txBody>
      </p:sp>
      <p:sp>
        <p:nvSpPr>
          <p:cNvPr id="32" name="AutoShape 29"/>
          <p:cNvSpPr/>
          <p:nvPr/>
        </p:nvSpPr>
        <p:spPr>
          <a:xfrm>
            <a:off x="90678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bldLvl="0" animBg="1"/>
      <p:bldP spid="33800" grpId="0" bldLvl="0" animBg="1"/>
      <p:bldP spid="33801" grpId="0" bldLvl="0" animBg="1"/>
      <p:bldP spid="33802" grpId="0" bldLvl="0" animBg="1"/>
      <p:bldP spid="33803" grpId="0" bldLvl="0" animBg="1"/>
      <p:bldP spid="33804" grpId="0" bldLvl="0" animBg="1"/>
      <p:bldP spid="33805" grpId="0" bldLvl="0" animBg="1"/>
      <p:bldP spid="33806" grpId="0" bldLvl="0" animBg="1"/>
      <p:bldP spid="33808" grpId="0" bldLvl="0" animBg="1"/>
      <p:bldP spid="3084" grpId="0" bldLvl="0" animBg="1"/>
      <p:bldP spid="33810" grpId="0" bldLvl="0" animBg="1"/>
      <p:bldP spid="3090" grpId="0" bldLvl="0" animBg="1"/>
      <p:bldP spid="33820" grpId="0" bldLvl="0" animBg="1"/>
      <p:bldP spid="33821" grpId="0" bldLvl="0" animBg="1"/>
      <p:bldP spid="31" grpId="0" bldLvl="0" animBg="1"/>
      <p:bldP spid="3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3"/>
          <p:cNvGrpSpPr/>
          <p:nvPr/>
        </p:nvGrpSpPr>
        <p:grpSpPr>
          <a:xfrm>
            <a:off x="1524000" y="5240338"/>
            <a:ext cx="4114800" cy="1617662"/>
            <a:chOff x="-2208" y="4128"/>
            <a:chExt cx="2592" cy="1019"/>
          </a:xfrm>
        </p:grpSpPr>
        <p:pic>
          <p:nvPicPr>
            <p:cNvPr id="5122" name="Picture 4" descr="DAISIE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08" y="4128"/>
              <a:ext cx="1632" cy="10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5" descr="DAISIE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16" y="4320"/>
              <a:ext cx="1200" cy="6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6" descr="CHCA20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08" y="4310"/>
              <a:ext cx="1968" cy="83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3799" name="AutoShape 7"/>
          <p:cNvSpPr/>
          <p:nvPr/>
        </p:nvSpPr>
        <p:spPr>
          <a:xfrm>
            <a:off x="9532938" y="381000"/>
            <a:ext cx="906462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0" name="AutoShape 8"/>
          <p:cNvSpPr/>
          <p:nvPr/>
        </p:nvSpPr>
        <p:spPr>
          <a:xfrm rot="-5400000">
            <a:off x="9228138" y="3068638"/>
            <a:ext cx="1439862" cy="1439862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1" name="AutoShape 9"/>
          <p:cNvSpPr/>
          <p:nvPr/>
        </p:nvSpPr>
        <p:spPr>
          <a:xfrm>
            <a:off x="5410200" y="60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2" name="AutoShape 10"/>
          <p:cNvSpPr/>
          <p:nvPr/>
        </p:nvSpPr>
        <p:spPr>
          <a:xfrm>
            <a:off x="6172200" y="4287838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3" name="AutoShape 11"/>
          <p:cNvSpPr/>
          <p:nvPr/>
        </p:nvSpPr>
        <p:spPr>
          <a:xfrm>
            <a:off x="4440238" y="-447675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4" name="AutoShape 12"/>
          <p:cNvSpPr/>
          <p:nvPr/>
        </p:nvSpPr>
        <p:spPr>
          <a:xfrm>
            <a:off x="1828800" y="4876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5" name="AutoShape 13"/>
          <p:cNvSpPr/>
          <p:nvPr/>
        </p:nvSpPr>
        <p:spPr>
          <a:xfrm>
            <a:off x="4267200" y="3352800"/>
            <a:ext cx="68580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6" name="AutoShape 14"/>
          <p:cNvSpPr/>
          <p:nvPr/>
        </p:nvSpPr>
        <p:spPr>
          <a:xfrm>
            <a:off x="4191000" y="4135438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08" name="AutoShape 16"/>
          <p:cNvSpPr/>
          <p:nvPr/>
        </p:nvSpPr>
        <p:spPr>
          <a:xfrm>
            <a:off x="6800850" y="76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084" name="AutoShape 17"/>
          <p:cNvSpPr/>
          <p:nvPr/>
        </p:nvSpPr>
        <p:spPr>
          <a:xfrm rot="5400000" flipH="1">
            <a:off x="2857500" y="592138"/>
            <a:ext cx="83820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rot="10800000"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10" name="AutoShape 18"/>
          <p:cNvSpPr/>
          <p:nvPr/>
        </p:nvSpPr>
        <p:spPr>
          <a:xfrm>
            <a:off x="4191000" y="1468438"/>
            <a:ext cx="838200" cy="99060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086" name="WordArt 19"/>
          <p:cNvSpPr>
            <a:spLocks noTextEdit="1"/>
          </p:cNvSpPr>
          <p:nvPr/>
        </p:nvSpPr>
        <p:spPr>
          <a:xfrm>
            <a:off x="2971800" y="838200"/>
            <a:ext cx="6629400" cy="4724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191886"/>
              </a:avLst>
            </a:prstTxWarp>
            <a:normAutofit/>
          </a:bodyPr>
          <a:lstStyle/>
          <a:p>
            <a:pPr algn="ctr"/>
            <a:r>
              <a:rPr lang="en-US" sz="4400" b="1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Dong Hai 1 primary school</a:t>
            </a:r>
          </a:p>
        </p:txBody>
      </p:sp>
      <p:pic>
        <p:nvPicPr>
          <p:cNvPr id="5137" name="Picture 20" descr="j01963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038" y="1382713"/>
            <a:ext cx="2366962" cy="17589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39" name="Group 22"/>
          <p:cNvGrpSpPr/>
          <p:nvPr/>
        </p:nvGrpSpPr>
        <p:grpSpPr>
          <a:xfrm>
            <a:off x="1238250" y="0"/>
            <a:ext cx="9644063" cy="6921500"/>
            <a:chOff x="-4608" y="-432"/>
            <a:chExt cx="5568" cy="4464"/>
          </a:xfrm>
        </p:grpSpPr>
        <p:pic>
          <p:nvPicPr>
            <p:cNvPr id="5140" name="Picture 23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6720" y="1776"/>
              <a:ext cx="4320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1" name="Picture 24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1248" y="1776"/>
              <a:ext cx="4320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2" name="Picture 25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08" y="-432"/>
              <a:ext cx="5568" cy="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3" name="Picture 26" descr="N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08" y="3936"/>
              <a:ext cx="5568" cy="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90" name="AutoShape 27"/>
          <p:cNvSpPr/>
          <p:nvPr/>
        </p:nvSpPr>
        <p:spPr>
          <a:xfrm rot="5400000" flipH="1">
            <a:off x="7353300" y="1201738"/>
            <a:ext cx="83820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rot="10800000"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20" name="AutoShape 28"/>
          <p:cNvSpPr/>
          <p:nvPr/>
        </p:nvSpPr>
        <p:spPr>
          <a:xfrm rot="-5400000">
            <a:off x="6897688" y="2109788"/>
            <a:ext cx="1439862" cy="9144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sp>
        <p:nvSpPr>
          <p:cNvPr id="33821" name="AutoShape 29"/>
          <p:cNvSpPr/>
          <p:nvPr/>
        </p:nvSpPr>
        <p:spPr>
          <a:xfrm>
            <a:off x="7391400" y="4953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x-none" dirty="0">
              <a:latin typeface="Arial" panose="020B0604020202020204" pitchFamily="34" charset="0"/>
            </a:endParaRPr>
          </a:p>
        </p:txBody>
      </p:sp>
      <p:pic>
        <p:nvPicPr>
          <p:cNvPr id="5147" name="Picture 35" descr="200463042511690x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657600"/>
            <a:ext cx="12192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4" name="WordArt 41"/>
          <p:cNvSpPr>
            <a:spLocks noTextEdit="1"/>
          </p:cNvSpPr>
          <p:nvPr/>
        </p:nvSpPr>
        <p:spPr>
          <a:xfrm>
            <a:off x="2514600" y="3113088"/>
            <a:ext cx="7315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b="1">
                <a:solidFill>
                  <a:srgbClr val="8AC6CD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Welcome  teachers to our English lesson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4691380" y="5187950"/>
            <a:ext cx="5981700" cy="1198880"/>
          </a:xfrm>
          <a:prstGeom prst="rect">
            <a:avLst/>
          </a:prstGeom>
          <a:solidFill>
            <a:srgbClr val="FF99CC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3600" b="1" dirty="0">
                <a:solidFill>
                  <a:srgbClr val="FF0000"/>
                </a:solidFill>
                <a:latin typeface=".VnCommercial Script" panose="020B7200000000000000" pitchFamily="34" charset="0"/>
              </a:rPr>
              <a:t>Teaching by: Hoang Thi Huyen- Class  5A1 </a:t>
            </a:r>
          </a:p>
        </p:txBody>
      </p:sp>
      <p:sp>
        <p:nvSpPr>
          <p:cNvPr id="32" name="AutoShape 29"/>
          <p:cNvSpPr/>
          <p:nvPr/>
        </p:nvSpPr>
        <p:spPr>
          <a:xfrm>
            <a:off x="90678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r>
              <a:rPr lang="en-US" altLang="x-none" dirty="0">
                <a:latin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bldLvl="0" animBg="1"/>
      <p:bldP spid="33800" grpId="0" bldLvl="0" animBg="1"/>
      <p:bldP spid="33801" grpId="0" bldLvl="0" animBg="1"/>
      <p:bldP spid="33802" grpId="0" bldLvl="0" animBg="1"/>
      <p:bldP spid="33803" grpId="0" bldLvl="0" animBg="1"/>
      <p:bldP spid="33804" grpId="0" bldLvl="0" animBg="1"/>
      <p:bldP spid="33805" grpId="0" bldLvl="0" animBg="1"/>
      <p:bldP spid="33806" grpId="0" bldLvl="0" animBg="1"/>
      <p:bldP spid="33808" grpId="0" bldLvl="0" animBg="1"/>
      <p:bldP spid="3084" grpId="0" bldLvl="0" animBg="1"/>
      <p:bldP spid="33810" grpId="0" bldLvl="0" animBg="1"/>
      <p:bldP spid="3090" grpId="0" bldLvl="0" animBg="1"/>
      <p:bldP spid="33820" grpId="0" bldLvl="0" animBg="1"/>
      <p:bldP spid="33821" grpId="0" bldLvl="0" animBg="1"/>
      <p:bldP spid="31" grpId="0" bldLvl="0" animBg="1"/>
      <p:bldP spid="3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90" y="35560"/>
            <a:ext cx="11280140" cy="6821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1455" y="-635000"/>
            <a:ext cx="5797550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anose="04090605060D06020702" pitchFamily="82" charset="0"/>
                <a:ea typeface="+mn-ea"/>
                <a:cs typeface="+mn-cs"/>
              </a:rPr>
              <a:t>WARM UP</a:t>
            </a:r>
            <a:endParaRPr kumimoji="0" lang="en-US" sz="8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Jokerman" panose="04090605060D06020702" pitchFamily="82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25" y="35984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cut-2-School Subjects Song - What Do You Study at School- - Fun Kids English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345" y="1292225"/>
            <a:ext cx="8564880" cy="527875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422910" y="635"/>
            <a:ext cx="10930890" cy="685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883" y="2967038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5655" y="364808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8448" y="6251575"/>
            <a:ext cx="604837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9803" y="2967038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5370513"/>
            <a:ext cx="647700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0080" y="2349500"/>
            <a:ext cx="619125" cy="61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5803" y="4149725"/>
            <a:ext cx="595312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318" y="396558"/>
            <a:ext cx="619125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1718" y="6035040"/>
            <a:ext cx="595312" cy="59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7010" y="635"/>
            <a:ext cx="9213850" cy="685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0538" y="2970213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1625" y="347663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8688" y="6251575"/>
            <a:ext cx="604837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6588" y="2967038"/>
            <a:ext cx="650875" cy="65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4825" y="5326063"/>
            <a:ext cx="647700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0100" y="2349500"/>
            <a:ext cx="619125" cy="61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9788" y="4149725"/>
            <a:ext cx="595312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3963" y="404813"/>
            <a:ext cx="619125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9663" y="6051550"/>
            <a:ext cx="595312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8800" y="620713"/>
            <a:ext cx="2314575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3713" y="620713"/>
            <a:ext cx="2276475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17"/>
          <a:stretch>
            <a:fillRect/>
          </a:stretch>
        </p:blipFill>
        <p:spPr>
          <a:xfrm>
            <a:off x="1981200" y="3700463"/>
            <a:ext cx="4038600" cy="323850"/>
          </a:xfrm>
        </p:spPr>
      </p:pic>
      <p:pic>
        <p:nvPicPr>
          <p:cNvPr id="26" name="Content Placeholder 25"/>
          <p:cNvPicPr>
            <a:picLocks noGrp="1" noChangeAspect="1"/>
          </p:cNvPicPr>
          <p:nvPr>
            <p:ph sz="half" idx="2"/>
          </p:nvPr>
        </p:nvPicPr>
        <p:blipFill>
          <a:blip r:embed="rId18"/>
          <a:stretch>
            <a:fillRect/>
          </a:stretch>
        </p:blipFill>
        <p:spPr>
          <a:xfrm>
            <a:off x="1981200" y="4241800"/>
            <a:ext cx="2181225" cy="866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90860" y="1259205"/>
            <a:ext cx="939800" cy="847725"/>
          </a:xfrm>
        </p:spPr>
        <p:txBody>
          <a:bodyPr>
            <a:noAutofit/>
          </a:bodyPr>
          <a:lstStyle/>
          <a:p>
            <a:r>
              <a:rPr lang="en-US" sz="2400" b="1"/>
              <a:t>was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sentence: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8755" y="1891030"/>
            <a:ext cx="9255125" cy="42202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Widescreen</PresentationFormat>
  <Paragraphs>50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.VnCommercial Script</vt:lpstr>
      <vt:lpstr>Arial</vt:lpstr>
      <vt:lpstr>Calibri</vt:lpstr>
      <vt:lpstr>Calibri Light</vt:lpstr>
      <vt:lpstr>Jokerman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</vt:lpstr>
      <vt:lpstr>Model sentence: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Moral</vt:lpstr>
      <vt:lpstr>Free talk:  Build your school time table for your group then ask and answer: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Asus</cp:lastModifiedBy>
  <cp:revision>20</cp:revision>
  <dcterms:created xsi:type="dcterms:W3CDTF">2021-10-26T03:51:00Z</dcterms:created>
  <dcterms:modified xsi:type="dcterms:W3CDTF">2024-02-06T03:24:37Z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3D108DCDE23F46B1ADA7E09CA9C1E066</vt:lpwstr>
  </property>
  <property fmtid="{D5CDD505-2E9C-101B-9397-08002B2CF9AE}" pid="3" name="KSOProductBuildVer">
    <vt:lpwstr>1033-11.2.0.10351</vt:lpwstr>
  </property>
</Properties>
</file>