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53" r:id="rId2"/>
  </p:sldMasterIdLst>
  <p:notesMasterIdLst>
    <p:notesMasterId r:id="rId12"/>
  </p:notesMasterIdLst>
  <p:sldIdLst>
    <p:sldId id="365" r:id="rId3"/>
    <p:sldId id="367" r:id="rId4"/>
    <p:sldId id="368" r:id="rId5"/>
    <p:sldId id="401" r:id="rId6"/>
    <p:sldId id="402" r:id="rId7"/>
    <p:sldId id="403" r:id="rId8"/>
    <p:sldId id="404" r:id="rId9"/>
    <p:sldId id="405" r:id="rId10"/>
    <p:sldId id="3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A2E7"/>
    <a:srgbClr val="66FFCC"/>
    <a:srgbClr val="0099FF"/>
    <a:srgbClr val="FF33CC"/>
    <a:srgbClr val="F5277F"/>
    <a:srgbClr val="6ABF7F"/>
    <a:srgbClr val="8CDB11"/>
    <a:srgbClr val="E8A83E"/>
    <a:srgbClr val="D2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E2C3B-563B-1F67-382A-B4F8BA154DCA}" v="1" dt="2020-11-07T09:18:36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1" autoAdjust="0"/>
  </p:normalViewPr>
  <p:slideViewPr>
    <p:cSldViewPr snapToGrid="0" showGuides="1">
      <p:cViewPr varScale="1">
        <p:scale>
          <a:sx n="70" d="100"/>
          <a:sy n="70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9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65E2C3B-563B-1F67-382A-B4F8BA154DCA}"/>
    <pc:docChg chg="addSld">
      <pc:chgData name="" userId="" providerId="" clId="Web-{265E2C3B-563B-1F67-382A-B4F8BA154DCA}" dt="2020-11-07T09:18:36.946" v="0"/>
      <pc:docMkLst>
        <pc:docMk/>
      </pc:docMkLst>
      <pc:sldChg chg="new">
        <pc:chgData name="" userId="" providerId="" clId="Web-{265E2C3B-563B-1F67-382A-B4F8BA154DCA}" dt="2020-11-07T09:18:36.946" v="0"/>
        <pc:sldMkLst>
          <pc:docMk/>
          <pc:sldMk cId="677822252" sldId="4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15/10/2021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2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2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15/10/2021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E1E8-8699-4332-9279-8AAC3AEB9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25629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E86D-1D1E-4A5C-950D-047A5119B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286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AE0-947D-4624-BDEB-2E12ADF3A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16752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6757-592A-4275-BF8A-D36F04CB1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9896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76CE-FFE1-4BD5-9D53-D1CB68AF8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30690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32CC-E1FA-4B77-9859-F4E54ED9B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43159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FF8F-DEE6-4FAD-A41E-528173FEE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5997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B02E-48E9-488E-B2B2-40D8B089C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15452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58AE-89FF-4782-9CD3-BE1E4C30A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05167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45DD-B21B-4302-929E-1879C39DA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12764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46A8-A65F-4C1A-9451-82D9DC67C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75598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4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C8760E-C2F8-4FA6-8D0D-D13C9EA5B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8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2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1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9" y="2057401"/>
            <a:ext cx="5016835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5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2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C1002C-0D49-4E31-A0B4-B99D613C4377}" type="slidenum">
              <a:rPr lang="en-US" altLang="en-US"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9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10.gif"/><Relationship Id="rId4" Type="http://schemas.openxmlformats.org/officeDocument/2006/relationships/slide" Target="slide6.xml"/><Relationship Id="rId9" Type="http://schemas.openxmlformats.org/officeDocument/2006/relationships/hyperlink" Target="https://wheelofnames.com/v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100 Pcs Trắng Trường Phấn Bảng Đen Viết Phấn Với Chất Lượng Cao Và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2" y="1406636"/>
            <a:ext cx="5124731" cy="410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82" y="1171977"/>
            <a:ext cx="491972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081216"/>
            <a:ext cx="1920875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438926"/>
            <a:ext cx="1681163" cy="163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333750"/>
            <a:ext cx="2886075" cy="14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7" y="3438922"/>
            <a:ext cx="1452563" cy="133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9" y="2743200"/>
            <a:ext cx="3579812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5503" y="779834"/>
            <a:ext cx="10789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71678" y="1259830"/>
            <a:ext cx="185737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5124453" y="1256883"/>
            <a:ext cx="180022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8572502" y="1246941"/>
            <a:ext cx="2647951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133351" y="56778"/>
            <a:ext cx="6096000" cy="686262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57250" y="1627941"/>
            <a:ext cx="235267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" name="Rounded Rectangle 3"/>
          <p:cNvSpPr/>
          <p:nvPr/>
        </p:nvSpPr>
        <p:spPr>
          <a:xfrm>
            <a:off x="301625" y="5838825"/>
            <a:ext cx="1731963" cy="7239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15669" y="5070475"/>
            <a:ext cx="1731963" cy="7239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30493" y="5576887"/>
            <a:ext cx="1731963" cy="7239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1633" y="5070475"/>
            <a:ext cx="1731963" cy="7239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43957" y="5114925"/>
            <a:ext cx="1731963" cy="7239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742954"/>
            <a:ext cx="1920875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96" y="3101183"/>
            <a:ext cx="1681163" cy="163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56" y="809625"/>
            <a:ext cx="2886075" cy="14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93" y="1177529"/>
            <a:ext cx="1452563" cy="133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7" y="2245915"/>
            <a:ext cx="3579812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Up Arrow Callout 15"/>
          <p:cNvSpPr/>
          <p:nvPr/>
        </p:nvSpPr>
        <p:spPr>
          <a:xfrm>
            <a:off x="1460898" y="4898031"/>
            <a:ext cx="3587353" cy="1075670"/>
          </a:xfrm>
          <a:prstGeom prst="upArrowCallout">
            <a:avLst>
              <a:gd name="adj1" fmla="val 12603"/>
              <a:gd name="adj2" fmla="val 25000"/>
              <a:gd name="adj3" fmla="val 25000"/>
              <a:gd name="adj4" fmla="val 64977"/>
            </a:avLst>
          </a:prstGeom>
          <a:solidFill>
            <a:srgbClr val="F0A2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9024" y="5383808"/>
            <a:ext cx="314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8124826" y="4823357"/>
            <a:ext cx="3587353" cy="1075670"/>
          </a:xfrm>
          <a:prstGeom prst="upArrowCallout">
            <a:avLst>
              <a:gd name="adj1" fmla="val 12603"/>
              <a:gd name="adj2" fmla="val 25000"/>
              <a:gd name="adj3" fmla="val 25000"/>
              <a:gd name="adj4" fmla="val 64977"/>
            </a:avLst>
          </a:prstGeom>
          <a:solidFill>
            <a:srgbClr val="F0A2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5825" y="5309134"/>
            <a:ext cx="314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677025" y="533404"/>
            <a:ext cx="152400" cy="544030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1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 so mo lu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893" y="1565272"/>
            <a:ext cx="2578107" cy="1933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u so mo lu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577" y="1571620"/>
            <a:ext cx="2578107" cy="1933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u so mo lu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893" y="3713160"/>
            <a:ext cx="2578107" cy="1933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u so mo lu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322" y="3733800"/>
            <a:ext cx="2578107" cy="1933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70400" y="2203455"/>
            <a:ext cx="609600" cy="492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" name="Rectangl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40600" y="2286005"/>
            <a:ext cx="609600" cy="492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14851" y="4371980"/>
            <a:ext cx="609600" cy="492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2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72351" y="4433893"/>
            <a:ext cx="609600" cy="492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 rot="-1365787">
            <a:off x="241300" y="493717"/>
            <a:ext cx="3403600" cy="954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4470400" y="228600"/>
            <a:ext cx="62992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 CỬA BÍ MẬT</a:t>
            </a:r>
          </a:p>
        </p:txBody>
      </p:sp>
      <p:pic>
        <p:nvPicPr>
          <p:cNvPr id="62476" name="Picture 40" descr="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03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52" descr="em09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3" y="5486405"/>
            <a:ext cx="145626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9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93925" y="733429"/>
            <a:ext cx="7112003" cy="78581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67370" y="1857380"/>
            <a:ext cx="7471833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82236" y="2534443"/>
            <a:ext cx="6299200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927350" y="2479675"/>
            <a:ext cx="8128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Sun 8">
            <a:hlinkClick r:id="rId4" action="ppaction://hlinksldjump"/>
          </p:cNvPr>
          <p:cNvSpPr/>
          <p:nvPr/>
        </p:nvSpPr>
        <p:spPr>
          <a:xfrm>
            <a:off x="10566400" y="5715000"/>
            <a:ext cx="1117600" cy="7620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317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7421" y="1828799"/>
            <a:ext cx="3058583" cy="280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104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1" name="Sun 10">
            <a:hlinkClick r:id="rId2" action="ppaction://hlinksldjump"/>
          </p:cNvPr>
          <p:cNvSpPr/>
          <p:nvPr/>
        </p:nvSpPr>
        <p:spPr>
          <a:xfrm>
            <a:off x="10712451" y="5715000"/>
            <a:ext cx="1117600" cy="7620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317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3950" y="1047753"/>
            <a:ext cx="1014730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kể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tên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đồ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vật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khối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lập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phương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18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hlinkClick r:id="rId3" action="ppaction://hlinksldjump"/>
          </p:cNvPr>
          <p:cNvSpPr/>
          <p:nvPr/>
        </p:nvSpPr>
        <p:spPr>
          <a:xfrm>
            <a:off x="10566400" y="5715000"/>
            <a:ext cx="1117600" cy="7620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317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446616" y="1905005"/>
            <a:ext cx="8470900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0019" y="2570163"/>
            <a:ext cx="5894916" cy="500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72708" y="2549525"/>
            <a:ext cx="8128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99117" y="868363"/>
            <a:ext cx="685376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hộp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quà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bên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  <a:p>
            <a:pPr lv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3" name="Picture 1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4934" y="457199"/>
            <a:ext cx="4809065" cy="4429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544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hlinkClick r:id="rId3" action="ppaction://hlinksldjump"/>
          </p:cNvPr>
          <p:cNvSpPr/>
          <p:nvPr/>
        </p:nvSpPr>
        <p:spPr>
          <a:xfrm>
            <a:off x="10566400" y="5715000"/>
            <a:ext cx="1117600" cy="7620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317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749300" y="1531938"/>
            <a:ext cx="9753600" cy="500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508000" y="2243138"/>
            <a:ext cx="8839200" cy="500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22475" y="1524000"/>
            <a:ext cx="8128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22475" y="458788"/>
            <a:ext cx="8074025" cy="78581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438276"/>
            <a:ext cx="4978400" cy="31654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456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5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1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136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ClassicFrameVTI</vt:lpstr>
      <vt:lpstr>1_Chủ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Windows User</cp:lastModifiedBy>
  <cp:revision>103</cp:revision>
  <dcterms:created xsi:type="dcterms:W3CDTF">2020-08-10T03:18:16Z</dcterms:created>
  <dcterms:modified xsi:type="dcterms:W3CDTF">2021-10-14T22:34:19Z</dcterms:modified>
</cp:coreProperties>
</file>