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4"/>
  </p:notesMasterIdLst>
  <p:sldIdLst>
    <p:sldId id="449" r:id="rId2"/>
    <p:sldId id="385" r:id="rId3"/>
    <p:sldId id="400" r:id="rId4"/>
    <p:sldId id="395" r:id="rId5"/>
    <p:sldId id="345" r:id="rId6"/>
    <p:sldId id="397" r:id="rId7"/>
    <p:sldId id="396" r:id="rId8"/>
    <p:sldId id="401" r:id="rId9"/>
    <p:sldId id="353" r:id="rId10"/>
    <p:sldId id="402" r:id="rId11"/>
    <p:sldId id="403" r:id="rId12"/>
    <p:sldId id="371" r:id="rId13"/>
  </p:sldIdLst>
  <p:sldSz cx="12192000" cy="6858000"/>
  <p:notesSz cx="6858000" cy="9144000"/>
  <p:defaultText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17" d="100"/>
          <a:sy n="117" d="100"/>
        </p:scale>
        <p:origin x="-354" y="204"/>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2510" rtl="0" eaLnBrk="1" latinLnBrk="0" hangingPunct="1">
      <a:defRPr sz="1200" kern="1200">
        <a:solidFill>
          <a:schemeClr val="tx1"/>
        </a:solidFill>
        <a:latin typeface="+mn-lt"/>
        <a:ea typeface="+mn-ea"/>
        <a:cs typeface="+mn-cs"/>
      </a:defRPr>
    </a:lvl1pPr>
    <a:lvl2pPr marL="456255" algn="l" defTabSz="912510" rtl="0" eaLnBrk="1" latinLnBrk="0" hangingPunct="1">
      <a:defRPr sz="1200" kern="1200">
        <a:solidFill>
          <a:schemeClr val="tx1"/>
        </a:solidFill>
        <a:latin typeface="+mn-lt"/>
        <a:ea typeface="+mn-ea"/>
        <a:cs typeface="+mn-cs"/>
      </a:defRPr>
    </a:lvl2pPr>
    <a:lvl3pPr marL="912510" algn="l" defTabSz="912510" rtl="0" eaLnBrk="1" latinLnBrk="0" hangingPunct="1">
      <a:defRPr sz="1200" kern="1200">
        <a:solidFill>
          <a:schemeClr val="tx1"/>
        </a:solidFill>
        <a:latin typeface="+mn-lt"/>
        <a:ea typeface="+mn-ea"/>
        <a:cs typeface="+mn-cs"/>
      </a:defRPr>
    </a:lvl3pPr>
    <a:lvl4pPr marL="1368765" algn="l" defTabSz="912510" rtl="0" eaLnBrk="1" latinLnBrk="0" hangingPunct="1">
      <a:defRPr sz="1200" kern="1200">
        <a:solidFill>
          <a:schemeClr val="tx1"/>
        </a:solidFill>
        <a:latin typeface="+mn-lt"/>
        <a:ea typeface="+mn-ea"/>
        <a:cs typeface="+mn-cs"/>
      </a:defRPr>
    </a:lvl4pPr>
    <a:lvl5pPr marL="1825020" algn="l" defTabSz="912510" rtl="0" eaLnBrk="1" latinLnBrk="0" hangingPunct="1">
      <a:defRPr sz="1200" kern="1200">
        <a:solidFill>
          <a:schemeClr val="tx1"/>
        </a:solidFill>
        <a:latin typeface="+mn-lt"/>
        <a:ea typeface="+mn-ea"/>
        <a:cs typeface="+mn-cs"/>
      </a:defRPr>
    </a:lvl5pPr>
    <a:lvl6pPr marL="2281275" algn="l" defTabSz="912510" rtl="0" eaLnBrk="1" latinLnBrk="0" hangingPunct="1">
      <a:defRPr sz="1200" kern="1200">
        <a:solidFill>
          <a:schemeClr val="tx1"/>
        </a:solidFill>
        <a:latin typeface="+mn-lt"/>
        <a:ea typeface="+mn-ea"/>
        <a:cs typeface="+mn-cs"/>
      </a:defRPr>
    </a:lvl6pPr>
    <a:lvl7pPr marL="2737528" algn="l" defTabSz="912510" rtl="0" eaLnBrk="1" latinLnBrk="0" hangingPunct="1">
      <a:defRPr sz="1200" kern="1200">
        <a:solidFill>
          <a:schemeClr val="tx1"/>
        </a:solidFill>
        <a:latin typeface="+mn-lt"/>
        <a:ea typeface="+mn-ea"/>
        <a:cs typeface="+mn-cs"/>
      </a:defRPr>
    </a:lvl7pPr>
    <a:lvl8pPr marL="3193781" algn="l" defTabSz="912510" rtl="0" eaLnBrk="1" latinLnBrk="0" hangingPunct="1">
      <a:defRPr sz="1200" kern="1200">
        <a:solidFill>
          <a:schemeClr val="tx1"/>
        </a:solidFill>
        <a:latin typeface="+mn-lt"/>
        <a:ea typeface="+mn-ea"/>
        <a:cs typeface="+mn-cs"/>
      </a:defRPr>
    </a:lvl8pPr>
    <a:lvl9pPr marL="3650033" algn="l" defTabSz="9125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4" y="20646"/>
            <a:ext cx="12184879" cy="6816715"/>
          </a:xfrm>
          <a:prstGeom prst="rect">
            <a:avLst/>
          </a:prstGeom>
          <a:noFill/>
          <a:ln>
            <a:noFill/>
          </a:ln>
        </p:spPr>
      </p:pic>
      <p:sp>
        <p:nvSpPr>
          <p:cNvPr id="23" name="Google Shape;23;p8"/>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3/11/2024</a:t>
            </a:fld>
            <a:endParaRPr lang="en-US"/>
          </a:p>
        </p:txBody>
      </p:sp>
      <p:sp>
        <p:nvSpPr>
          <p:cNvPr id="24" name="Google Shape;24;p8"/>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185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4" y="2006"/>
            <a:ext cx="12165839" cy="6853995"/>
          </a:xfrm>
          <a:prstGeom prst="rect">
            <a:avLst/>
          </a:prstGeom>
          <a:noFill/>
          <a:ln>
            <a:noFill/>
          </a:ln>
        </p:spPr>
      </p:pic>
    </p:spTree>
    <p:extLst>
      <p:ext uri="{BB962C8B-B14F-4D97-AF65-F5344CB8AC3E}">
        <p14:creationId xmlns:p14="http://schemas.microsoft.com/office/powerpoint/2010/main" val="315980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4" y="2007"/>
            <a:ext cx="12165839" cy="6853993"/>
          </a:xfrm>
          <a:prstGeom prst="rect">
            <a:avLst/>
          </a:prstGeom>
          <a:noFill/>
          <a:ln>
            <a:noFill/>
          </a:ln>
        </p:spPr>
      </p:pic>
      <p:sp>
        <p:nvSpPr>
          <p:cNvPr id="37" name="Google Shape;37;p10"/>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3/11/2024</a:t>
            </a:fld>
            <a:endParaRPr lang="en-US"/>
          </a:p>
        </p:txBody>
      </p:sp>
      <p:sp>
        <p:nvSpPr>
          <p:cNvPr id="38" name="Google Shape;38;p10"/>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040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3/11/2024</a:t>
            </a:fld>
            <a:endParaRPr lang="en-US"/>
          </a:p>
        </p:txBody>
      </p:sp>
      <p:sp>
        <p:nvSpPr>
          <p:cNvPr id="47" name="Google Shape;47;p11"/>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7" y="186278"/>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23369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6255" indent="0" algn="ctr">
              <a:buNone/>
              <a:defRPr sz="2000"/>
            </a:lvl2pPr>
            <a:lvl3pPr marL="912510" indent="0" algn="ctr">
              <a:buNone/>
              <a:defRPr sz="1800"/>
            </a:lvl3pPr>
            <a:lvl4pPr marL="1368765" indent="0" algn="ctr">
              <a:buNone/>
              <a:defRPr sz="1600"/>
            </a:lvl4pPr>
            <a:lvl5pPr marL="1825020" indent="0" algn="ctr">
              <a:buNone/>
              <a:defRPr sz="1600"/>
            </a:lvl5pPr>
            <a:lvl6pPr marL="2281275" indent="0" algn="ctr">
              <a:buNone/>
              <a:defRPr sz="1600"/>
            </a:lvl6pPr>
            <a:lvl7pPr marL="2737528" indent="0" algn="ctr">
              <a:buNone/>
              <a:defRPr sz="1600"/>
            </a:lvl7pPr>
            <a:lvl8pPr marL="3193781" indent="0" algn="ctr">
              <a:buNone/>
              <a:defRPr sz="1600"/>
            </a:lvl8pPr>
            <a:lvl9pPr marL="365003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18" rIns="91255" bIns="45618" rtlCol="0" anchor="ctr"/>
          <a:lstStyle/>
          <a:p>
            <a:pPr algn="ctr"/>
            <a:endParaRPr lang="en-US">
              <a:solidFill>
                <a:prstClr val="white"/>
              </a:solidFill>
            </a:endParaRPr>
          </a:p>
        </p:txBody>
      </p:sp>
    </p:spTree>
    <p:extLst>
      <p:ext uri="{BB962C8B-B14F-4D97-AF65-F5344CB8AC3E}">
        <p14:creationId xmlns:p14="http://schemas.microsoft.com/office/powerpoint/2010/main" val="44777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1"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19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6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3/11/2024</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9"/>
            <a:ext cx="852023" cy="852023"/>
          </a:xfrm>
          <a:prstGeom prst="ellipse">
            <a:avLst/>
          </a:prstGeom>
          <a:solidFill>
            <a:srgbClr val="FEE599"/>
          </a:solidFill>
          <a:ln>
            <a:noFill/>
          </a:ln>
        </p:spPr>
        <p:txBody>
          <a:bodyPr spcFirstLastPara="1" wrap="square" lIns="91401" tIns="45689" rIns="91401" bIns="45689"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5" y="136528"/>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70038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3" y="365129"/>
            <a:ext cx="10515600" cy="1325563"/>
          </a:xfrm>
          <a:prstGeom prst="rect">
            <a:avLst/>
          </a:prstGeom>
        </p:spPr>
        <p:txBody>
          <a:bodyPr vert="horz" lIns="91255" tIns="45618" rIns="91255" bIns="456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3" y="1825625"/>
            <a:ext cx="10515600" cy="4351338"/>
          </a:xfrm>
          <a:prstGeom prst="rect">
            <a:avLst/>
          </a:prstGeom>
        </p:spPr>
        <p:txBody>
          <a:bodyPr vert="horz" lIns="91255" tIns="45618" rIns="91255" bIns="456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3" y="6356391"/>
            <a:ext cx="2743200" cy="365125"/>
          </a:xfrm>
          <a:prstGeom prst="rect">
            <a:avLst/>
          </a:prstGeom>
        </p:spPr>
        <p:txBody>
          <a:bodyPr vert="horz" lIns="91255" tIns="45618" rIns="91255" bIns="45618"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91"/>
            <a:ext cx="4114800" cy="365125"/>
          </a:xfrm>
          <a:prstGeom prst="rect">
            <a:avLst/>
          </a:prstGeom>
        </p:spPr>
        <p:txBody>
          <a:bodyPr vert="horz" lIns="91255" tIns="45618" rIns="91255" bIns="456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1"/>
            <a:ext cx="2743200" cy="365125"/>
          </a:xfrm>
          <a:prstGeom prst="rect">
            <a:avLst/>
          </a:prstGeom>
        </p:spPr>
        <p:txBody>
          <a:bodyPr vert="horz" lIns="91255" tIns="45618" rIns="91255" bIns="45618"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373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699" r:id="rId5"/>
    <p:sldLayoutId id="2147483700" r:id="rId6"/>
    <p:sldLayoutId id="2147483701" r:id="rId7"/>
    <p:sldLayoutId id="2147483705" r:id="rId8"/>
    <p:sldLayoutId id="2147483710" r:id="rId9"/>
  </p:sldLayoutIdLst>
  <p:txStyles>
    <p:titleStyle>
      <a:lvl1pPr algn="l" defTabSz="9125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610902" y="1658591"/>
            <a:ext cx="9199955" cy="2336858"/>
          </a:xfrm>
          <a:prstGeom prst="rect">
            <a:avLst/>
          </a:prstGeom>
        </p:spPr>
        <p:txBody>
          <a:bodyPr wrap="none">
            <a:spAutoFit/>
          </a:bodyPr>
          <a:lstStyle/>
          <a:p>
            <a:pPr algn="ctr" defTabSz="914150">
              <a:lnSpc>
                <a:spcPct val="150000"/>
              </a:lnSpc>
              <a:defRPr/>
            </a:pPr>
            <a:r>
              <a:rPr lang="en-US" sz="5199" b="1" err="1">
                <a:solidFill>
                  <a:srgbClr val="002060"/>
                </a:solidFill>
                <a:latin typeface="UTM Avo" panose="02040603050506020204" pitchFamily="18" charset="0"/>
                <a:cs typeface="Arial" panose="020B0604020202020204" pitchFamily="34" charset="0"/>
              </a:rPr>
              <a:t>Tuần</a:t>
            </a:r>
            <a:r>
              <a:rPr lang="en-US" sz="5199" b="1">
                <a:solidFill>
                  <a:srgbClr val="002060"/>
                </a:solidFill>
                <a:latin typeface="UTM Avo" panose="02040603050506020204" pitchFamily="18" charset="0"/>
                <a:cs typeface="Arial" panose="020B0604020202020204" pitchFamily="34" charset="0"/>
              </a:rPr>
              <a:t> 26</a:t>
            </a:r>
            <a:endParaRPr lang="en-US" sz="5199" b="1" dirty="0">
              <a:solidFill>
                <a:srgbClr val="002060"/>
              </a:solidFill>
              <a:latin typeface="UTM Avo" panose="02040603050506020204" pitchFamily="18" charset="0"/>
              <a:cs typeface="Arial" panose="020B0604020202020204" pitchFamily="34" charset="0"/>
            </a:endParaRPr>
          </a:p>
          <a:p>
            <a:pPr algn="ctr" defTabSz="914150">
              <a:lnSpc>
                <a:spcPct val="150000"/>
              </a:lnSpc>
              <a:defRPr/>
            </a:pPr>
            <a:r>
              <a:rPr lang="en-US" sz="5199" b="1">
                <a:solidFill>
                  <a:srgbClr val="FF0000"/>
                </a:solidFill>
                <a:latin typeface="UTM Avo" panose="02040603050506020204" pitchFamily="18" charset="0"/>
                <a:cs typeface="Arial" panose="020B0604020202020204" pitchFamily="34" charset="0"/>
              </a:rPr>
              <a:t>Kể chuyện: Ai cũng có ích</a:t>
            </a:r>
            <a:endParaRPr lang="en-US" sz="5199" b="1" dirty="0">
              <a:solidFill>
                <a:srgbClr val="FF0000"/>
              </a:solidFill>
              <a:latin typeface="UTM Avo" panose="02040603050506020204" pitchFamily="18" charset="0"/>
              <a:cs typeface="Arial" panose="020B0604020202020204" pitchFamily="34" charset="0"/>
            </a:endParaRPr>
          </a:p>
        </p:txBody>
      </p:sp>
      <p:sp>
        <p:nvSpPr>
          <p:cNvPr id="2" name="Rectangle 1"/>
          <p:cNvSpPr/>
          <p:nvPr/>
        </p:nvSpPr>
        <p:spPr>
          <a:xfrm>
            <a:off x="57150" y="73479"/>
            <a:ext cx="1632857"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9982B7-12A0-4641-A2B4-A69A9A4AE0A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900" t="32204" r="31249" b="42204"/>
          <a:stretch/>
        </p:blipFill>
        <p:spPr>
          <a:xfrm>
            <a:off x="-146303" y="410371"/>
            <a:ext cx="6464808" cy="1106128"/>
          </a:xfrm>
          <a:prstGeom prst="rect">
            <a:avLst/>
          </a:prstGeom>
        </p:spPr>
      </p:pic>
      <p:pic>
        <p:nvPicPr>
          <p:cNvPr id="6" name="Picture 5">
            <a:extLst>
              <a:ext uri="{FF2B5EF4-FFF2-40B4-BE49-F238E27FC236}">
                <a16:creationId xmlns:a16="http://schemas.microsoft.com/office/drawing/2014/main" xmlns="" id="{3F889E2D-7178-47E4-BE03-F49C85FD23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4180" y="1138609"/>
            <a:ext cx="7143284" cy="5399385"/>
          </a:xfrm>
          <a:prstGeom prst="rect">
            <a:avLst/>
          </a:prstGeom>
        </p:spPr>
      </p:pic>
    </p:spTree>
    <p:extLst>
      <p:ext uri="{BB962C8B-B14F-4D97-AF65-F5344CB8AC3E}">
        <p14:creationId xmlns:p14="http://schemas.microsoft.com/office/powerpoint/2010/main" val="101336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b="1" dirty="0">
                <a:latin typeface="Times New Roman" pitchFamily="18" charset="0"/>
                <a:cs typeface="Times New Roman" pitchFamily="18" charset="0"/>
              </a:rPr>
              <a:t>                   </a:t>
            </a:r>
            <a:r>
              <a:rPr lang="en-US" b="1" dirty="0">
                <a:cs typeface="Times New Roman" pitchFamily="18" charset="0"/>
              </a:rPr>
              <a:t>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345" y="1690692"/>
            <a:ext cx="7426037" cy="450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xmlns="" id="{F0376CF0-7DE8-4B91-A87F-9448518C4A81}"/>
              </a:ext>
            </a:extLst>
          </p:cNvPr>
          <p:cNvPicPr>
            <a:picLocks noChangeAspect="1"/>
          </p:cNvPicPr>
          <p:nvPr/>
        </p:nvPicPr>
        <p:blipFill>
          <a:blip r:embed="rId3"/>
          <a:stretch>
            <a:fillRect/>
          </a:stretch>
        </p:blipFill>
        <p:spPr>
          <a:xfrm>
            <a:off x="1527999" y="1570796"/>
            <a:ext cx="8894619" cy="5018539"/>
          </a:xfrm>
          <a:prstGeom prst="rect">
            <a:avLst/>
          </a:prstGeom>
        </p:spPr>
      </p:pic>
      <p:sp>
        <p:nvSpPr>
          <p:cNvPr id="6" name="Horizontal Scroll 2">
            <a:extLst>
              <a:ext uri="{FF2B5EF4-FFF2-40B4-BE49-F238E27FC236}">
                <a16:creationId xmlns:a16="http://schemas.microsoft.com/office/drawing/2014/main" xmlns="" id="{A5E1388E-2CD6-4023-8771-F337536DECEB}"/>
              </a:ext>
            </a:extLst>
          </p:cNvPr>
          <p:cNvSpPr/>
          <p:nvPr/>
        </p:nvSpPr>
        <p:spPr>
          <a:xfrm>
            <a:off x="3893127" y="665648"/>
            <a:ext cx="4405746" cy="1065501"/>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2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a:ea typeface="+mn-ea"/>
                <a:cs typeface="+mn-cs"/>
              </a:rPr>
              <a:t>KỂ TRƯỚC LỚP</a:t>
            </a:r>
          </a:p>
        </p:txBody>
      </p:sp>
    </p:spTree>
    <p:extLst>
      <p:ext uri="{BB962C8B-B14F-4D97-AF65-F5344CB8AC3E}">
        <p14:creationId xmlns:p14="http://schemas.microsoft.com/office/powerpoint/2010/main" val="20777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par>
                                <p:cTn id="8" presetID="10" presetClass="exit" presetSubtype="0" fill="hold" nodeType="withEffect">
                                  <p:stCondLst>
                                    <p:cond delay="0"/>
                                  </p:stCondLst>
                                  <p:childTnLst>
                                    <p:animEffect transition="out" filter="fade">
                                      <p:cBhvr>
                                        <p:cTn id="9" dur="500"/>
                                        <p:tgtEl>
                                          <p:spTgt spid="9219"/>
                                        </p:tgtEl>
                                      </p:cBhvr>
                                    </p:animEffect>
                                    <p:set>
                                      <p:cBhvr>
                                        <p:cTn id="10" dur="1" fill="hold">
                                          <p:stCondLst>
                                            <p:cond delay="499"/>
                                          </p:stCondLst>
                                        </p:cTn>
                                        <p:tgtEl>
                                          <p:spTgt spid="9219"/>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70112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988"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3250312" y="3541237"/>
            <a:ext cx="5201351" cy="1015663"/>
          </a:xfrm>
          <a:prstGeom prst="rect">
            <a:avLst/>
          </a:prstGeom>
          <a:noFill/>
        </p:spPr>
        <p:txBody>
          <a:bodyPr wrap="square" rtlCol="0">
            <a:spAutoFit/>
          </a:bodyPr>
          <a:lstStyle/>
          <a:p>
            <a:pPr algn="ctr" defTabSz="1219078"/>
            <a:r>
              <a:rPr lang="en-US" sz="6000" b="1" dirty="0">
                <a:solidFill>
                  <a:srgbClr val="F20000"/>
                </a:solidFill>
                <a:effectLst>
                  <a:outerShdw blurRad="38100" dist="38100" dir="2700000" algn="tl">
                    <a:srgbClr val="000000">
                      <a:alpha val="43137"/>
                    </a:srgbClr>
                  </a:outerShdw>
                </a:effectLst>
                <a:latin typeface="+mj-lt"/>
                <a:cs typeface="Times New Roman" panose="02020603050405020304" pitchFamily="18" charset="0"/>
              </a:rPr>
              <a:t>KHỞI ĐỘNG</a:t>
            </a: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 Voi Con Ở Bản Đôn - Cao Lê Hà Trang - LalaTV -Nhạc Thiếu Nhi Hoạt Hình Chú voi con ở bản Đôn">
            <a:hlinkClick r:id="" action="ppaction://media"/>
            <a:extLst>
              <a:ext uri="{FF2B5EF4-FFF2-40B4-BE49-F238E27FC236}">
                <a16:creationId xmlns:a16="http://schemas.microsoft.com/office/drawing/2014/main" xmlns="" id="{FC589E44-32C2-4518-8CEB-967D44C2A297}"/>
              </a:ext>
            </a:extLst>
          </p:cNvPr>
          <p:cNvPicPr>
            <a:picLocks noChangeAspect="1"/>
          </p:cNvPicPr>
          <p:nvPr>
            <a:videoFile r:link="rId1"/>
            <p:extLst>
              <p:ext uri="{DAA4B4D4-6D71-4841-9C94-3DE7FCFB9230}">
                <p14:media xmlns:p14="http://schemas.microsoft.com/office/powerpoint/2010/main" r:embed="rId2">
                  <p14:trim st="13293" end="79062"/>
                </p14:media>
              </p:ext>
            </p:extLst>
          </p:nvPr>
        </p:nvPicPr>
        <p:blipFill rotWithShape="1">
          <a:blip r:embed="rId4"/>
          <a:srcRect t="12949"/>
          <a:stretch>
            <a:fillRect/>
          </a:stretch>
        </p:blipFill>
        <p:spPr>
          <a:xfrm>
            <a:off x="0" y="424754"/>
            <a:ext cx="12192000" cy="6433246"/>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C0ECC4-868B-4630-85A7-92634CFA564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248"/>
          <a:stretch/>
        </p:blipFill>
        <p:spPr>
          <a:xfrm>
            <a:off x="1144686" y="639537"/>
            <a:ext cx="8659368" cy="6518786"/>
          </a:xfrm>
          <a:prstGeom prst="rect">
            <a:avLst/>
          </a:prstGeom>
        </p:spPr>
      </p:pic>
    </p:spTree>
    <p:extLst>
      <p:ext uri="{BB962C8B-B14F-4D97-AF65-F5344CB8AC3E}">
        <p14:creationId xmlns:p14="http://schemas.microsoft.com/office/powerpoint/2010/main" val="1944057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0712C046-1449-4B36-BD26-B181823E0406}"/>
              </a:ext>
            </a:extLst>
          </p:cNvPr>
          <p:cNvSpPr txBox="1">
            <a:spLocks/>
          </p:cNvSpPr>
          <p:nvPr/>
        </p:nvSpPr>
        <p:spPr>
          <a:xfrm>
            <a:off x="4432" y="585982"/>
            <a:ext cx="12759809" cy="132556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mn-lt"/>
              </a:rPr>
              <a:t>1. </a:t>
            </a:r>
            <a:r>
              <a:rPr lang="en-US" sz="2800">
                <a:latin typeface="+mn-lt"/>
              </a:rPr>
              <a:t>Dựa vào tranh, kể lại từng đoạn của câu chuyện </a:t>
            </a:r>
            <a:r>
              <a:rPr lang="en-US" sz="2800" i="1">
                <a:latin typeface="+mn-lt"/>
              </a:rPr>
              <a:t>Ai cũng có ích</a:t>
            </a:r>
            <a:endParaRPr lang="en-US" sz="2800" i="1" dirty="0">
              <a:latin typeface="+mn-lt"/>
            </a:endParaRPr>
          </a:p>
        </p:txBody>
      </p:sp>
      <p:sp>
        <p:nvSpPr>
          <p:cNvPr id="10" name="Content Placeholder 2">
            <a:extLst>
              <a:ext uri="{FF2B5EF4-FFF2-40B4-BE49-F238E27FC236}">
                <a16:creationId xmlns:a16="http://schemas.microsoft.com/office/drawing/2014/main" xmlns="" id="{A0833C45-FAA8-446E-B34A-5B245AD2CA15}"/>
              </a:ext>
            </a:extLst>
          </p:cNvPr>
          <p:cNvSpPr txBox="1">
            <a:spLocks/>
          </p:cNvSpPr>
          <p:nvPr/>
        </p:nvSpPr>
        <p:spPr>
          <a:xfrm>
            <a:off x="5300420" y="1812628"/>
            <a:ext cx="6569497" cy="4351338"/>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None/>
            </a:pPr>
            <a:r>
              <a:rPr lang="en-US" sz="3600">
                <a:cs typeface="Times New Roman" pitchFamily="18" charset="0"/>
              </a:rPr>
              <a:t>Tranh 1: </a:t>
            </a:r>
            <a:r>
              <a:rPr lang="vi-VN" sz="3600">
                <a:solidFill>
                  <a:prstClr val="black"/>
                </a:solidFill>
              </a:rPr>
              <a:t>Hằng ngày, chim gõ kiến gõ gõ, đục đục, chữa bệnh cho cây. Khỉ con thì đu từ cây này sang cây khác, giật những dây leo chằng chịt xuống để cây không vướng víu. </a:t>
            </a:r>
            <a:endParaRPr lang="vi-VN" sz="3600" dirty="0">
              <a:cs typeface="Times New Roman" pitchFamily="18" charset="0"/>
            </a:endParaRPr>
          </a:p>
        </p:txBody>
      </p:sp>
      <p:pic>
        <p:nvPicPr>
          <p:cNvPr id="4" name="Picture 3">
            <a:extLst>
              <a:ext uri="{FF2B5EF4-FFF2-40B4-BE49-F238E27FC236}">
                <a16:creationId xmlns:a16="http://schemas.microsoft.com/office/drawing/2014/main" xmlns="" id="{1F1CA3BE-518D-422D-91DE-F75D7296B8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2083" y="1477485"/>
            <a:ext cx="4581707" cy="4611653"/>
          </a:xfrm>
          <a:prstGeom prst="rect">
            <a:avLst/>
          </a:prstGeom>
        </p:spPr>
      </p:pic>
    </p:spTree>
    <p:extLst>
      <p:ext uri="{BB962C8B-B14F-4D97-AF65-F5344CB8AC3E}">
        <p14:creationId xmlns:p14="http://schemas.microsoft.com/office/powerpoint/2010/main" val="25574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C7FD11C-AA2E-4F7B-B7C6-C4E799878679}"/>
              </a:ext>
            </a:extLst>
          </p:cNvPr>
          <p:cNvSpPr txBox="1">
            <a:spLocks/>
          </p:cNvSpPr>
          <p:nvPr/>
        </p:nvSpPr>
        <p:spPr>
          <a:xfrm>
            <a:off x="4432" y="585982"/>
            <a:ext cx="12759809" cy="132556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mn-lt"/>
              </a:rPr>
              <a:t>1. </a:t>
            </a:r>
            <a:r>
              <a:rPr lang="en-US" sz="2800">
                <a:latin typeface="+mn-lt"/>
              </a:rPr>
              <a:t>Dựa vào tranh, kể lại từng đoạn của câu chuyện </a:t>
            </a:r>
            <a:r>
              <a:rPr lang="en-US" sz="2800" i="1">
                <a:latin typeface="+mn-lt"/>
              </a:rPr>
              <a:t>Ai cũng có ích</a:t>
            </a:r>
            <a:endParaRPr lang="en-US" sz="2800" i="1" dirty="0">
              <a:latin typeface="+mn-lt"/>
            </a:endParaRPr>
          </a:p>
        </p:txBody>
      </p:sp>
      <p:pic>
        <p:nvPicPr>
          <p:cNvPr id="6" name="Picture 5">
            <a:extLst>
              <a:ext uri="{FF2B5EF4-FFF2-40B4-BE49-F238E27FC236}">
                <a16:creationId xmlns:a16="http://schemas.microsoft.com/office/drawing/2014/main" xmlns="" id="{CE1866D7-8BDD-474B-B677-D82B8E2BC3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7790" y="1248763"/>
            <a:ext cx="5014769" cy="5353515"/>
          </a:xfrm>
          <a:prstGeom prst="rect">
            <a:avLst/>
          </a:prstGeom>
        </p:spPr>
      </p:pic>
      <p:sp>
        <p:nvSpPr>
          <p:cNvPr id="7" name="Content Placeholder 2">
            <a:extLst>
              <a:ext uri="{FF2B5EF4-FFF2-40B4-BE49-F238E27FC236}">
                <a16:creationId xmlns:a16="http://schemas.microsoft.com/office/drawing/2014/main" xmlns="" id="{18F68AA4-B974-4858-8D8F-873271F090B9}"/>
              </a:ext>
            </a:extLst>
          </p:cNvPr>
          <p:cNvSpPr txBox="1">
            <a:spLocks/>
          </p:cNvSpPr>
          <p:nvPr/>
        </p:nvSpPr>
        <p:spPr>
          <a:xfrm>
            <a:off x="5202559" y="2007764"/>
            <a:ext cx="6712931" cy="4351338"/>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None/>
            </a:pPr>
            <a:r>
              <a:rPr lang="en-US" sz="3600">
                <a:cs typeface="Times New Roman" pitchFamily="18" charset="0"/>
              </a:rPr>
              <a:t>Tranh 2: </a:t>
            </a:r>
            <a:r>
              <a:rPr lang="vi-VN" sz="3600">
                <a:solidFill>
                  <a:prstClr val="black"/>
                </a:solidFill>
              </a:rPr>
              <a:t>Sóc</a:t>
            </a:r>
            <a:r>
              <a:rPr lang="en-US" sz="3600">
                <a:solidFill>
                  <a:prstClr val="black"/>
                </a:solidFill>
              </a:rPr>
              <a:t> </a:t>
            </a:r>
            <a:r>
              <a:rPr lang="vi-VN" sz="3600">
                <a:solidFill>
                  <a:prstClr val="black"/>
                </a:solidFill>
              </a:rPr>
              <a:t>vùi hạt thông xuống lớp đất mềm</a:t>
            </a:r>
            <a:r>
              <a:rPr lang="en-US" sz="3600">
                <a:solidFill>
                  <a:prstClr val="black"/>
                </a:solidFill>
              </a:rPr>
              <a:t> để c</a:t>
            </a:r>
            <a:r>
              <a:rPr lang="vi-VN" sz="3600">
                <a:solidFill>
                  <a:prstClr val="black"/>
                </a:solidFill>
              </a:rPr>
              <a:t>hờ mưa đến, những cây thông non sẽ vươn lên…</a:t>
            </a:r>
          </a:p>
          <a:p>
            <a:pPr marL="0" indent="457200" algn="just">
              <a:buFont typeface="Arial" panose="020B0604020202020204" pitchFamily="34" charset="0"/>
              <a:buNone/>
            </a:pPr>
            <a:endParaRPr lang="vi-VN" sz="3600" dirty="0">
              <a:cs typeface="Times New Roman" pitchFamily="18" charset="0"/>
            </a:endParaRPr>
          </a:p>
        </p:txBody>
      </p:sp>
    </p:spTree>
    <p:extLst>
      <p:ext uri="{BB962C8B-B14F-4D97-AF65-F5344CB8AC3E}">
        <p14:creationId xmlns:p14="http://schemas.microsoft.com/office/powerpoint/2010/main" val="423672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D2AA04B-00FD-4DE3-994F-E81122DE6109}"/>
              </a:ext>
            </a:extLst>
          </p:cNvPr>
          <p:cNvSpPr txBox="1">
            <a:spLocks/>
          </p:cNvSpPr>
          <p:nvPr/>
        </p:nvSpPr>
        <p:spPr>
          <a:xfrm>
            <a:off x="4432" y="585982"/>
            <a:ext cx="12759809" cy="132556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mn-lt"/>
              </a:rPr>
              <a:t>1. </a:t>
            </a:r>
            <a:r>
              <a:rPr lang="en-US" sz="2800">
                <a:latin typeface="+mn-lt"/>
              </a:rPr>
              <a:t>Dựa vào tranh, kể lại từng đoạn của câu chuyện </a:t>
            </a:r>
            <a:r>
              <a:rPr lang="en-US" sz="2800" i="1">
                <a:latin typeface="+mn-lt"/>
              </a:rPr>
              <a:t>Ai cũng có ích</a:t>
            </a:r>
            <a:endParaRPr lang="en-US" sz="2800" i="1" dirty="0">
              <a:latin typeface="+mn-lt"/>
            </a:endParaRPr>
          </a:p>
        </p:txBody>
      </p:sp>
      <p:sp>
        <p:nvSpPr>
          <p:cNvPr id="4" name="Content Placeholder 2">
            <a:extLst>
              <a:ext uri="{FF2B5EF4-FFF2-40B4-BE49-F238E27FC236}">
                <a16:creationId xmlns:a16="http://schemas.microsoft.com/office/drawing/2014/main" xmlns="" id="{C823F544-4093-441B-986A-44C7670F8CAE}"/>
              </a:ext>
            </a:extLst>
          </p:cNvPr>
          <p:cNvSpPr txBox="1">
            <a:spLocks/>
          </p:cNvSpPr>
          <p:nvPr/>
        </p:nvSpPr>
        <p:spPr>
          <a:xfrm>
            <a:off x="5619136" y="1749312"/>
            <a:ext cx="6062252" cy="4351338"/>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342900" algn="just" defTabSz="457200">
              <a:lnSpc>
                <a:spcPct val="100000"/>
              </a:lnSpc>
              <a:spcBef>
                <a:spcPts val="0"/>
              </a:spcBef>
              <a:buNone/>
              <a:defRPr/>
            </a:pPr>
            <a:r>
              <a:rPr lang="en-US" sz="3600" dirty="0" err="1">
                <a:cs typeface="Times New Roman" pitchFamily="18" charset="0"/>
              </a:rPr>
              <a:t>Tranh</a:t>
            </a:r>
            <a:r>
              <a:rPr lang="en-US" sz="3600" dirty="0">
                <a:cs typeface="Times New Roman" pitchFamily="18" charset="0"/>
              </a:rPr>
              <a:t> 3: </a:t>
            </a:r>
            <a:r>
              <a:rPr lang="vi-VN" sz="3600" dirty="0">
                <a:solidFill>
                  <a:prstClr val="black"/>
                </a:solidFill>
              </a:rPr>
              <a:t>Một hôm, voi bị cành cây khô trên mặt đất vướng vào chân. </a:t>
            </a:r>
            <a:r>
              <a:rPr lang="en-US" sz="3600" dirty="0" err="1">
                <a:solidFill>
                  <a:prstClr val="black"/>
                </a:solidFill>
              </a:rPr>
              <a:t>Nhờ</a:t>
            </a:r>
            <a:r>
              <a:rPr lang="en-US" sz="3600" dirty="0">
                <a:solidFill>
                  <a:prstClr val="black"/>
                </a:solidFill>
              </a:rPr>
              <a:t> </a:t>
            </a:r>
            <a:r>
              <a:rPr lang="en-US" sz="3600" dirty="0" err="1">
                <a:solidFill>
                  <a:prstClr val="black"/>
                </a:solidFill>
              </a:rPr>
              <a:t>đó</a:t>
            </a:r>
            <a:r>
              <a:rPr lang="en-US" sz="3600" dirty="0">
                <a:solidFill>
                  <a:prstClr val="black"/>
                </a:solidFill>
              </a:rPr>
              <a:t> </a:t>
            </a:r>
            <a:r>
              <a:rPr lang="en-US" sz="3600" dirty="0" err="1">
                <a:solidFill>
                  <a:prstClr val="black"/>
                </a:solidFill>
              </a:rPr>
              <a:t>voi</a:t>
            </a:r>
            <a:r>
              <a:rPr lang="en-US" sz="3600" dirty="0">
                <a:solidFill>
                  <a:prstClr val="black"/>
                </a:solidFill>
                <a:cs typeface="Times New Roman" pitchFamily="18" charset="0"/>
              </a:rPr>
              <a:t> </a:t>
            </a:r>
            <a:r>
              <a:rPr lang="en-US" sz="3600" dirty="0" err="1">
                <a:solidFill>
                  <a:prstClr val="black"/>
                </a:solidFill>
                <a:cs typeface="Times New Roman" pitchFamily="18" charset="0"/>
              </a:rPr>
              <a:t>phát</a:t>
            </a:r>
            <a:r>
              <a:rPr lang="en-US" sz="3600" dirty="0">
                <a:solidFill>
                  <a:prstClr val="black"/>
                </a:solidFill>
                <a:cs typeface="Times New Roman" pitchFamily="18" charset="0"/>
              </a:rPr>
              <a:t> </a:t>
            </a:r>
            <a:r>
              <a:rPr lang="en-US" sz="3600" dirty="0" err="1">
                <a:solidFill>
                  <a:prstClr val="black"/>
                </a:solidFill>
                <a:cs typeface="Times New Roman" pitchFamily="18" charset="0"/>
              </a:rPr>
              <a:t>hiện</a:t>
            </a:r>
            <a:r>
              <a:rPr lang="en-US" sz="3600" dirty="0">
                <a:solidFill>
                  <a:prstClr val="black"/>
                </a:solidFill>
                <a:cs typeface="Times New Roman" pitchFamily="18" charset="0"/>
              </a:rPr>
              <a:t> ra </a:t>
            </a:r>
            <a:r>
              <a:rPr lang="en-US" sz="3600" dirty="0" err="1">
                <a:solidFill>
                  <a:prstClr val="black"/>
                </a:solidFill>
                <a:cs typeface="Times New Roman" pitchFamily="18" charset="0"/>
              </a:rPr>
              <a:t>ích</a:t>
            </a:r>
            <a:r>
              <a:rPr lang="en-US" sz="3600" dirty="0">
                <a:solidFill>
                  <a:prstClr val="black"/>
                </a:solidFill>
                <a:cs typeface="Times New Roman" pitchFamily="18" charset="0"/>
              </a:rPr>
              <a:t> </a:t>
            </a:r>
            <a:r>
              <a:rPr lang="en-US" sz="3600" dirty="0" err="1">
                <a:solidFill>
                  <a:prstClr val="black"/>
                </a:solidFill>
                <a:cs typeface="Times New Roman" pitchFamily="18" charset="0"/>
              </a:rPr>
              <a:t>lợi</a:t>
            </a:r>
            <a:r>
              <a:rPr lang="en-US" sz="3600" dirty="0">
                <a:solidFill>
                  <a:prstClr val="black"/>
                </a:solidFill>
                <a:cs typeface="Times New Roman" pitchFamily="18" charset="0"/>
              </a:rPr>
              <a:t> </a:t>
            </a:r>
            <a:r>
              <a:rPr lang="en-US" sz="3600" dirty="0" err="1">
                <a:solidFill>
                  <a:prstClr val="black"/>
                </a:solidFill>
                <a:cs typeface="Times New Roman" pitchFamily="18" charset="0"/>
              </a:rPr>
              <a:t>của</a:t>
            </a:r>
            <a:r>
              <a:rPr lang="en-US" sz="3600" dirty="0">
                <a:solidFill>
                  <a:prstClr val="black"/>
                </a:solidFill>
                <a:cs typeface="Times New Roman" pitchFamily="18" charset="0"/>
              </a:rPr>
              <a:t> </a:t>
            </a:r>
            <a:r>
              <a:rPr lang="en-US" sz="3600" dirty="0" err="1">
                <a:solidFill>
                  <a:prstClr val="black"/>
                </a:solidFill>
                <a:cs typeface="Times New Roman" pitchFamily="18" charset="0"/>
              </a:rPr>
              <a:t>chiếc</a:t>
            </a:r>
            <a:r>
              <a:rPr lang="en-US" sz="3600" dirty="0">
                <a:solidFill>
                  <a:prstClr val="black"/>
                </a:solidFill>
                <a:cs typeface="Times New Roman" pitchFamily="18" charset="0"/>
              </a:rPr>
              <a:t> </a:t>
            </a:r>
            <a:r>
              <a:rPr lang="en-US" sz="3600" dirty="0" err="1">
                <a:solidFill>
                  <a:prstClr val="black"/>
                </a:solidFill>
                <a:cs typeface="Times New Roman" pitchFamily="18" charset="0"/>
              </a:rPr>
              <a:t>mũi</a:t>
            </a:r>
            <a:r>
              <a:rPr lang="en-US" sz="3600" dirty="0">
                <a:solidFill>
                  <a:prstClr val="black"/>
                </a:solidFill>
                <a:cs typeface="Times New Roman" pitchFamily="18" charset="0"/>
              </a:rPr>
              <a:t> </a:t>
            </a:r>
            <a:r>
              <a:rPr lang="en-US" sz="3600" dirty="0" err="1">
                <a:solidFill>
                  <a:prstClr val="black"/>
                </a:solidFill>
                <a:cs typeface="Times New Roman" pitchFamily="18" charset="0"/>
              </a:rPr>
              <a:t>dài</a:t>
            </a:r>
            <a:r>
              <a:rPr lang="en-US" sz="3600" dirty="0">
                <a:solidFill>
                  <a:prstClr val="black"/>
                </a:solidFill>
                <a:cs typeface="Times New Roman" pitchFamily="18" charset="0"/>
              </a:rPr>
              <a:t>.</a:t>
            </a:r>
            <a:endParaRPr lang="vi-VN" sz="3600" dirty="0">
              <a:cs typeface="Times New Roman" pitchFamily="18" charset="0"/>
            </a:endParaRPr>
          </a:p>
        </p:txBody>
      </p:sp>
      <p:pic>
        <p:nvPicPr>
          <p:cNvPr id="6" name="Picture 5">
            <a:extLst>
              <a:ext uri="{FF2B5EF4-FFF2-40B4-BE49-F238E27FC236}">
                <a16:creationId xmlns:a16="http://schemas.microsoft.com/office/drawing/2014/main" xmlns="" id="{68929CCB-A225-4548-8EF2-7C245390B3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0612" y="1177853"/>
            <a:ext cx="4829194" cy="5360667"/>
          </a:xfrm>
          <a:prstGeom prst="rect">
            <a:avLst/>
          </a:prstGeom>
        </p:spPr>
      </p:pic>
    </p:spTree>
    <p:extLst>
      <p:ext uri="{BB962C8B-B14F-4D97-AF65-F5344CB8AC3E}">
        <p14:creationId xmlns:p14="http://schemas.microsoft.com/office/powerpoint/2010/main" val="29330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D2AA04B-00FD-4DE3-994F-E81122DE6109}"/>
              </a:ext>
            </a:extLst>
          </p:cNvPr>
          <p:cNvSpPr txBox="1">
            <a:spLocks/>
          </p:cNvSpPr>
          <p:nvPr/>
        </p:nvSpPr>
        <p:spPr>
          <a:xfrm>
            <a:off x="4432" y="585982"/>
            <a:ext cx="12759809" cy="132556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51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j-ea"/>
                <a:cs typeface="+mj-cs"/>
              </a:rPr>
              <a:t>1. </a:t>
            </a:r>
            <a:r>
              <a:rPr kumimoji="0" lang="en-US" sz="2800" b="0" i="0" u="none" strike="noStrike" kern="1200" cap="none" spc="0" normalizeH="0" baseline="0" noProof="0">
                <a:ln>
                  <a:noFill/>
                </a:ln>
                <a:solidFill>
                  <a:prstClr val="black"/>
                </a:solidFill>
                <a:effectLst/>
                <a:uLnTx/>
                <a:uFillTx/>
                <a:latin typeface="UTM Avo"/>
                <a:ea typeface="+mj-ea"/>
                <a:cs typeface="+mj-cs"/>
              </a:rPr>
              <a:t>Dựa vào tranh, kể lại từng đoạn của câu chuyện </a:t>
            </a:r>
            <a:r>
              <a:rPr kumimoji="0" lang="en-US" sz="2800" b="0" i="1" u="none" strike="noStrike" kern="1200" cap="none" spc="0" normalizeH="0" baseline="0" noProof="0">
                <a:ln>
                  <a:noFill/>
                </a:ln>
                <a:solidFill>
                  <a:prstClr val="black"/>
                </a:solidFill>
                <a:effectLst/>
                <a:uLnTx/>
                <a:uFillTx/>
                <a:latin typeface="UTM Avo"/>
                <a:ea typeface="+mj-ea"/>
                <a:cs typeface="+mj-cs"/>
              </a:rPr>
              <a:t>Ai cũng có ích</a:t>
            </a:r>
            <a:endParaRPr kumimoji="0" lang="en-US" sz="2800" b="0" i="1" u="none" strike="noStrike" kern="1200" cap="none" spc="0" normalizeH="0" baseline="0" noProof="0" dirty="0">
              <a:ln>
                <a:noFill/>
              </a:ln>
              <a:solidFill>
                <a:prstClr val="black"/>
              </a:solidFill>
              <a:effectLst/>
              <a:uLnTx/>
              <a:uFillTx/>
              <a:latin typeface="UTM Avo"/>
              <a:ea typeface="+mj-ea"/>
              <a:cs typeface="+mj-cs"/>
            </a:endParaRPr>
          </a:p>
        </p:txBody>
      </p:sp>
      <p:sp>
        <p:nvSpPr>
          <p:cNvPr id="4" name="Content Placeholder 2">
            <a:extLst>
              <a:ext uri="{FF2B5EF4-FFF2-40B4-BE49-F238E27FC236}">
                <a16:creationId xmlns:a16="http://schemas.microsoft.com/office/drawing/2014/main" xmlns="" id="{C823F544-4093-441B-986A-44C7670F8CAE}"/>
              </a:ext>
            </a:extLst>
          </p:cNvPr>
          <p:cNvSpPr txBox="1">
            <a:spLocks/>
          </p:cNvSpPr>
          <p:nvPr/>
        </p:nvSpPr>
        <p:spPr>
          <a:xfrm>
            <a:off x="5712360" y="1911545"/>
            <a:ext cx="6475208" cy="4351338"/>
          </a:xfrm>
          <a:prstGeom prst="rect">
            <a:avLst/>
          </a:prstGeom>
        </p:spPr>
        <p:txBody>
          <a:bodyPr>
            <a:normAutofit fontScale="925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42900" algn="just" defTabSz="457200">
              <a:lnSpc>
                <a:spcPct val="100000"/>
              </a:lnSpc>
              <a:spcBef>
                <a:spcPts val="0"/>
              </a:spcBef>
              <a:buNone/>
              <a:defRPr/>
            </a:pPr>
            <a:r>
              <a:rPr kumimoji="0" lang="en-US" sz="3600" b="0" i="0" u="none" strike="noStrike" kern="1200" cap="none" spc="0" normalizeH="0" baseline="0" noProof="0" dirty="0" err="1">
                <a:ln>
                  <a:noFill/>
                </a:ln>
                <a:solidFill>
                  <a:prstClr val="black"/>
                </a:solidFill>
                <a:effectLst/>
                <a:uLnTx/>
                <a:uFillTx/>
                <a:latin typeface="UTM Avo"/>
                <a:ea typeface="+mn-ea"/>
                <a:cs typeface="Times New Roman" pitchFamily="18" charset="0"/>
              </a:rPr>
              <a:t>Tranh</a:t>
            </a:r>
            <a:r>
              <a:rPr kumimoji="0" lang="en-US" sz="3600" b="0" i="0" u="none" strike="noStrike" kern="1200" cap="none" spc="0" normalizeH="0" baseline="0" noProof="0" dirty="0">
                <a:ln>
                  <a:noFill/>
                </a:ln>
                <a:solidFill>
                  <a:prstClr val="black"/>
                </a:solidFill>
                <a:effectLst/>
                <a:uLnTx/>
                <a:uFillTx/>
                <a:latin typeface="UTM Avo"/>
                <a:ea typeface="+mn-ea"/>
                <a:cs typeface="Times New Roman" pitchFamily="18" charset="0"/>
              </a:rPr>
              <a:t> 4: </a:t>
            </a:r>
            <a:r>
              <a:rPr lang="vi-VN" sz="3600" dirty="0">
                <a:solidFill>
                  <a:prstClr val="black"/>
                </a:solidFill>
              </a:rPr>
              <a:t>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marL="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vi-VN" sz="3600" b="0" i="0" u="none" strike="noStrike" kern="1200" cap="none" spc="0" normalizeH="0" baseline="0" noProof="0" dirty="0">
              <a:ln>
                <a:noFill/>
              </a:ln>
              <a:solidFill>
                <a:prstClr val="black"/>
              </a:solidFill>
              <a:effectLst/>
              <a:uLnTx/>
              <a:uFillTx/>
              <a:ea typeface="+mn-ea"/>
              <a:cs typeface="Times New Roman" pitchFamily="18" charset="0"/>
            </a:endParaRPr>
          </a:p>
        </p:txBody>
      </p:sp>
      <p:pic>
        <p:nvPicPr>
          <p:cNvPr id="5" name="Picture 4">
            <a:extLst>
              <a:ext uri="{FF2B5EF4-FFF2-40B4-BE49-F238E27FC236}">
                <a16:creationId xmlns:a16="http://schemas.microsoft.com/office/drawing/2014/main" xmlns="" id="{3788F79F-0CFC-404B-93FE-2B46DAB387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073" y="1365763"/>
            <a:ext cx="5305418" cy="5137289"/>
          </a:xfrm>
          <a:prstGeom prst="rect">
            <a:avLst/>
          </a:prstGeom>
        </p:spPr>
      </p:pic>
    </p:spTree>
    <p:extLst>
      <p:ext uri="{BB962C8B-B14F-4D97-AF65-F5344CB8AC3E}">
        <p14:creationId xmlns:p14="http://schemas.microsoft.com/office/powerpoint/2010/main" val="31310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b="1" dirty="0">
                <a:latin typeface="Times New Roman" pitchFamily="18" charset="0"/>
                <a:cs typeface="Times New Roman" pitchFamily="18" charset="0"/>
              </a:rPr>
              <a:t>                   </a:t>
            </a:r>
            <a:r>
              <a:rPr lang="en-US" b="1" dirty="0">
                <a:cs typeface="Times New Roman" pitchFamily="18" charset="0"/>
              </a:rPr>
              <a:t> </a:t>
            </a:r>
          </a:p>
        </p:txBody>
      </p:sp>
      <p:sp>
        <p:nvSpPr>
          <p:cNvPr id="3" name="Rounded Rectangle 2"/>
          <p:cNvSpPr/>
          <p:nvPr/>
        </p:nvSpPr>
        <p:spPr>
          <a:xfrm>
            <a:off x="3700951" y="1268128"/>
            <a:ext cx="4790098" cy="84512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chemeClr val="tx1"/>
                </a:solidFill>
              </a:rPr>
              <a:t>KỂ THEO NHÓM </a:t>
            </a:r>
            <a:endParaRPr lang="en-US" sz="3600" b="1" dirty="0">
              <a:solidFill>
                <a:schemeClr val="tx1"/>
              </a:solidFill>
            </a:endParaRPr>
          </a:p>
        </p:txBody>
      </p:sp>
      <p:pic>
        <p:nvPicPr>
          <p:cNvPr id="4" name="Picture 3">
            <a:extLst>
              <a:ext uri="{FF2B5EF4-FFF2-40B4-BE49-F238E27FC236}">
                <a16:creationId xmlns:a16="http://schemas.microsoft.com/office/drawing/2014/main" xmlns="" id="{9C0C0B38-9C85-4A2C-A718-5149F5BBD914}"/>
              </a:ext>
            </a:extLst>
          </p:cNvPr>
          <p:cNvPicPr>
            <a:picLocks noChangeAspect="1"/>
          </p:cNvPicPr>
          <p:nvPr/>
        </p:nvPicPr>
        <p:blipFill>
          <a:blip r:embed="rId2"/>
          <a:stretch>
            <a:fillRect/>
          </a:stretch>
        </p:blipFill>
        <p:spPr>
          <a:xfrm>
            <a:off x="2669459" y="2072956"/>
            <a:ext cx="6430296" cy="4785044"/>
          </a:xfrm>
          <a:prstGeom prst="rect">
            <a:avLst/>
          </a:prstGeom>
        </p:spPr>
      </p:pic>
    </p:spTree>
    <p:extLst>
      <p:ext uri="{BB962C8B-B14F-4D97-AF65-F5344CB8AC3E}">
        <p14:creationId xmlns:p14="http://schemas.microsoft.com/office/powerpoint/2010/main" val="14121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1064</TotalTime>
  <Words>241</Words>
  <Application>Microsoft Office PowerPoint</Application>
  <PresentationFormat>Custom</PresentationFormat>
  <Paragraphs>16</Paragraphs>
  <Slides>12</Slides>
  <Notes>1</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172</cp:revision>
  <dcterms:created xsi:type="dcterms:W3CDTF">2021-06-07T06:59:14Z</dcterms:created>
  <dcterms:modified xsi:type="dcterms:W3CDTF">2024-03-11T04:33:38Z</dcterms:modified>
</cp:coreProperties>
</file>