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5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2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1972022" y="1930595"/>
            <a:ext cx="639017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93B2815-F02C-4E77-89FB-BE6BAB0034B4}"/>
              </a:ext>
            </a:extLst>
          </p:cNvPr>
          <p:cNvSpPr/>
          <p:nvPr userDrawn="1"/>
        </p:nvSpPr>
        <p:spPr>
          <a:xfrm>
            <a:off x="8320177" y="3"/>
            <a:ext cx="905774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4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" y="20646"/>
            <a:ext cx="913865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45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" y="2007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81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18651"/>
            <a:ext cx="9143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C466234-1508-45F7-B96C-A0A03726A6D0}"/>
              </a:ext>
            </a:extLst>
          </p:cNvPr>
          <p:cNvSpPr/>
          <p:nvPr userDrawn="1"/>
        </p:nvSpPr>
        <p:spPr>
          <a:xfrm>
            <a:off x="8151963" y="247253"/>
            <a:ext cx="905774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8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0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67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2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8320177" y="3"/>
            <a:ext cx="905774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012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1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1972021" y="1930595"/>
            <a:ext cx="639017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93B2815-F02C-4E77-89FB-BE6BAB0034B4}"/>
              </a:ext>
            </a:extLst>
          </p:cNvPr>
          <p:cNvSpPr/>
          <p:nvPr userDrawn="1"/>
        </p:nvSpPr>
        <p:spPr>
          <a:xfrm>
            <a:off x="8320177" y="1"/>
            <a:ext cx="905774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0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4"/>
            <a:ext cx="913865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33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101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5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88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9143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C466234-1508-45F7-B96C-A0A03726A6D0}"/>
              </a:ext>
            </a:extLst>
          </p:cNvPr>
          <p:cNvSpPr/>
          <p:nvPr userDrawn="1"/>
        </p:nvSpPr>
        <p:spPr>
          <a:xfrm>
            <a:off x="8151962" y="247252"/>
            <a:ext cx="905774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59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31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9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1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8320177" y="1"/>
            <a:ext cx="905774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1360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A34C62-3C1E-4FD4-B649-AC70D94767E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3F454E-E8F0-49E1-9ED0-A2CCAFF711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2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8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51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50.png"/><Relationship Id="rId2" Type="http://schemas.openxmlformats.org/officeDocument/2006/relationships/control" Target="../activeX/activeX1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49.png"/><Relationship Id="rId5" Type="http://schemas.openxmlformats.org/officeDocument/2006/relationships/control" Target="../activeX/activeX4.xml"/><Relationship Id="rId15" Type="http://schemas.openxmlformats.org/officeDocument/2006/relationships/image" Target="../media/image52.wmf"/><Relationship Id="rId10" Type="http://schemas.openxmlformats.org/officeDocument/2006/relationships/slideLayout" Target="../slideLayouts/slideLayout21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5" Type="http://schemas.microsoft.com/office/2007/relationships/hdphoto" Target="../media/hdphoto6.wdp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2.svg"/><Relationship Id="rId5" Type="http://schemas.openxmlformats.org/officeDocument/2006/relationships/image" Target="../media/image59.png"/><Relationship Id="rId4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4.wdp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jp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219200" y="1295400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Bahnschrift" panose="020B0502040204020203" pitchFamily="34" charset="0"/>
              </a:rPr>
              <a:t> 23</a:t>
            </a:r>
            <a:endParaRPr sz="52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Bahnschrift" panose="020B0502040204020203" pitchFamily="34" charset="0"/>
              </a:rPr>
              <a:t> 65: </a:t>
            </a:r>
            <a:r>
              <a:rPr lang="en-US" sz="52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trụ</a:t>
            </a:r>
            <a:r>
              <a:rPr lang="en-US" sz="5200" b="1" dirty="0">
                <a:solidFill>
                  <a:srgbClr val="FF0000"/>
                </a:solidFill>
                <a:latin typeface="Bahnschrift" panose="020B0502040204020203" pitchFamily="34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cầu</a:t>
            </a:r>
            <a:endParaRPr sz="52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47E94F-C303-408B-B1F4-5C1DD5420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9144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0" y="884896"/>
            <a:ext cx="91680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Kể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đồ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 smtClean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dạng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endParaRPr lang="en-US" sz="3600" b="1" dirty="0" smtClean="0">
              <a:ln w="22225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 dirty="0" err="1" smtClean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 smtClean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khối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trụ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 smtClean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khối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cầu</a:t>
            </a:r>
            <a:endParaRPr lang="en-US" sz="3600" b="1" dirty="0">
              <a:ln w="22225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753C36-7B93-44FB-BE48-359CAEB8A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18" y="2493296"/>
            <a:ext cx="3254066" cy="3259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9EC1809-D9AA-4183-A4F9-BD576027C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08" y="2493296"/>
            <a:ext cx="3254066" cy="32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765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9144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283535" y="397374"/>
            <a:ext cx="8576933" cy="59463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1953860" y="116887"/>
            <a:ext cx="5236281" cy="794826"/>
            <a:chOff x="2938884" y="112107"/>
            <a:chExt cx="6918987" cy="7183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3281168" y="112107"/>
              <a:ext cx="6576703" cy="71834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lăn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2938884" y="168181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4CAA4B-E287-46B3-9709-7C3AAE05B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281" y="1309087"/>
            <a:ext cx="6511821" cy="45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51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1490131" y="192767"/>
            <a:ext cx="7072845" cy="919919"/>
            <a:chOff x="1315544" y="130494"/>
            <a:chExt cx="8983689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749001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764AD2-006D-4A45-8EBB-81A53EAD1F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2218" t="30006" r="10473" b="-2444"/>
          <a:stretch/>
        </p:blipFill>
        <p:spPr>
          <a:xfrm>
            <a:off x="5148226" y="1231958"/>
            <a:ext cx="2394101" cy="2875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2FCB68-5924-4C99-A7E4-D755351959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170" b="89425" l="18038" r="38889">
                        <a14:foregroundMark x1="23377" y1="37170" x2="23377" y2="37170"/>
                        <a14:foregroundMark x1="18254" y1="62208" x2="18038" y2="62986"/>
                        <a14:foregroundMark x1="33405" y1="89580" x2="33405" y2="89580"/>
                        <a14:foregroundMark x1="38889" y1="80715" x2="38889" y2="80715"/>
                      </a14:backgroundRemoval>
                    </a14:imgEffect>
                  </a14:imgLayer>
                </a14:imgProps>
              </a:ext>
            </a:extLst>
          </a:blip>
          <a:srcRect l="16352" t="32661" r="58991" b="6897"/>
          <a:stretch/>
        </p:blipFill>
        <p:spPr>
          <a:xfrm>
            <a:off x="1469750" y="1309936"/>
            <a:ext cx="1875281" cy="28533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BC3DD8A-88F4-40E5-B9A3-0559D4966274}"/>
              </a:ext>
            </a:extLst>
          </p:cNvPr>
          <p:cNvSpPr txBox="1"/>
          <p:nvPr/>
        </p:nvSpPr>
        <p:spPr>
          <a:xfrm>
            <a:off x="889994" y="4017571"/>
            <a:ext cx="2552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0F3E8B-87E1-4712-82D3-F8945A2A3F45}"/>
              </a:ext>
            </a:extLst>
          </p:cNvPr>
          <p:cNvSpPr txBox="1"/>
          <p:nvPr/>
        </p:nvSpPr>
        <p:spPr>
          <a:xfrm>
            <a:off x="889994" y="5226417"/>
            <a:ext cx="25527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68EDEFF-64D7-4126-80F5-E379EB7D9F44}"/>
              </a:ext>
            </a:extLst>
          </p:cNvPr>
          <p:cNvSpPr txBox="1"/>
          <p:nvPr/>
        </p:nvSpPr>
        <p:spPr>
          <a:xfrm>
            <a:off x="5068925" y="3999555"/>
            <a:ext cx="2552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303022-3F44-4B54-B16E-75C40A47947E}"/>
              </a:ext>
            </a:extLst>
          </p:cNvPr>
          <p:cNvSpPr txBox="1"/>
          <p:nvPr/>
        </p:nvSpPr>
        <p:spPr>
          <a:xfrm>
            <a:off x="5068925" y="5208401"/>
            <a:ext cx="25527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TextBox1" r:id="rId2" imgW="476280" imgH="495360"/>
        </mc:Choice>
        <mc:Fallback>
          <p:control name="TextBox1" r:id="rId2" imgW="476280" imgH="4953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5825" y="4137025"/>
                  <a:ext cx="355600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TextBox2" r:id="rId3" imgW="476280" imgH="495360"/>
        </mc:Choice>
        <mc:Fallback>
          <p:control name="TextBox2" r:id="rId3" imgW="476280" imgH="49536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5825" y="4764088"/>
                  <a:ext cx="347663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TextBox3" r:id="rId4" imgW="476280" imgH="495360"/>
        </mc:Choice>
        <mc:Fallback>
          <p:control name="TextBox3" r:id="rId4" imgW="476280" imgH="49536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3438" y="5326063"/>
                  <a:ext cx="354012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TextBox4" r:id="rId5" imgW="476280" imgH="495360"/>
        </mc:Choice>
        <mc:Fallback>
          <p:control name="TextBox4" r:id="rId5" imgW="476280" imgH="49536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0263" y="5953125"/>
                  <a:ext cx="355600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" name="TextBox5" r:id="rId6" imgW="476280" imgH="495360"/>
        </mc:Choice>
        <mc:Fallback>
          <p:control name="TextBox5" r:id="rId6" imgW="476280" imgH="49536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6188" y="4119563"/>
                  <a:ext cx="354012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TextBox6" r:id="rId7" imgW="476280" imgH="495360"/>
        </mc:Choice>
        <mc:Fallback>
          <p:control name="TextBox6" r:id="rId7" imgW="476280" imgH="49536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3013" y="4721225"/>
                  <a:ext cx="354012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" name="TextBox7" r:id="rId8" imgW="476280" imgH="495360"/>
        </mc:Choice>
        <mc:Fallback>
          <p:control name="TextBox7" r:id="rId8" imgW="476280" imgH="49536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3163" y="5307013"/>
                  <a:ext cx="355600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" name="TextBox8" r:id="rId9" imgW="476280" imgH="495360"/>
        </mc:Choice>
        <mc:Fallback>
          <p:control name="TextBox8" r:id="rId9" imgW="476280" imgH="49536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31100" y="5934075"/>
                  <a:ext cx="354013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80562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F8BF70-8CE0-4598-B0A2-21161FAA2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9144000" cy="6426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1340492" y="280685"/>
            <a:ext cx="6062969" cy="659234"/>
            <a:chOff x="1603167" y="357117"/>
            <a:chExt cx="8083958" cy="65923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45334" y="357117"/>
              <a:ext cx="7641791" cy="65923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Kể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tên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số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đồ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trong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thực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tế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  <a:ea typeface="微软雅黑" pitchFamily="34" charset="-122"/>
                </a:rPr>
                <a:t>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603167" y="357117"/>
              <a:ext cx="658069" cy="659234"/>
              <a:chOff x="4681214" y="1001419"/>
              <a:chExt cx="479918" cy="460721"/>
            </a:xfrm>
          </p:grpSpPr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681214" y="1001419"/>
                <a:ext cx="479918" cy="460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777732" y="1122067"/>
                <a:ext cx="326345" cy="2687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AF67159-FF51-4F92-89F1-50A805341A27}"/>
              </a:ext>
            </a:extLst>
          </p:cNvPr>
          <p:cNvGrpSpPr/>
          <p:nvPr/>
        </p:nvGrpSpPr>
        <p:grpSpPr>
          <a:xfrm>
            <a:off x="2005494" y="1745963"/>
            <a:ext cx="4350887" cy="3576989"/>
            <a:chOff x="2771318" y="1895474"/>
            <a:chExt cx="5801182" cy="3576989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08416D32-34C7-42FC-9B55-95B39A53B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318" y="1895474"/>
              <a:ext cx="5801182" cy="357698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4FFBE0C-4FD0-438C-B621-292DC891A0FD}"/>
                </a:ext>
              </a:extLst>
            </p:cNvPr>
            <p:cNvSpPr txBox="1"/>
            <p:nvPr/>
          </p:nvSpPr>
          <p:spPr>
            <a:xfrm>
              <a:off x="3450126" y="2461890"/>
              <a:ext cx="4876799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a.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trụ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cầu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340CE91-67A2-43CA-BDCE-3614022B7A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88"/>
          <a:stretch/>
        </p:blipFill>
        <p:spPr>
          <a:xfrm>
            <a:off x="642201" y="2312379"/>
            <a:ext cx="1128370" cy="34553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8F2CD57-5241-4F7E-BFED-EA49E6C25965}"/>
              </a:ext>
            </a:extLst>
          </p:cNvPr>
          <p:cNvGrpSpPr/>
          <p:nvPr/>
        </p:nvGrpSpPr>
        <p:grpSpPr>
          <a:xfrm>
            <a:off x="6154225" y="1945827"/>
            <a:ext cx="2092779" cy="3726503"/>
            <a:chOff x="8205632" y="1945824"/>
            <a:chExt cx="2790372" cy="3726503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8770F2F0-1334-4B07-B4F5-B511378A4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5" t="-1189" r="3701" b="1189"/>
            <a:stretch/>
          </p:blipFill>
          <p:spPr>
            <a:xfrm flipH="1">
              <a:off x="8881454" y="1945824"/>
              <a:ext cx="2114550" cy="372650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21AD6AC0-EF2A-4137-B2AD-6E5CF0B6F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719">
              <a:off x="8205632" y="2160520"/>
              <a:ext cx="1568087" cy="1568087"/>
            </a:xfrm>
            <a:prstGeom prst="rect">
              <a:avLst/>
            </a:prstGeom>
          </p:spPr>
        </p:pic>
      </p:grpSp>
      <p:sp>
        <p:nvSpPr>
          <p:cNvPr id="33" name="Speech Bubble: Oval 32">
            <a:extLst>
              <a:ext uri="{FF2B5EF4-FFF2-40B4-BE49-F238E27FC236}">
                <a16:creationId xmlns="" xmlns:a16="http://schemas.microsoft.com/office/drawing/2014/main" id="{C9A71A30-6883-428A-B41F-2BD6E79A4572}"/>
              </a:ext>
            </a:extLst>
          </p:cNvPr>
          <p:cNvSpPr/>
          <p:nvPr/>
        </p:nvSpPr>
        <p:spPr>
          <a:xfrm>
            <a:off x="5734050" y="939919"/>
            <a:ext cx="2898694" cy="1174988"/>
          </a:xfrm>
          <a:prstGeom prst="wedgeEllipseCallout">
            <a:avLst>
              <a:gd name="adj1" fmla="val 14580"/>
              <a:gd name="adj2" fmla="val 6006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43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9879"/>
            <a:ext cx="8930473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1603631" y="3609237"/>
            <a:ext cx="548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716882" y="3550511"/>
            <a:ext cx="548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133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95082" y="581096"/>
            <a:ext cx="7026354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2741830" y="2626926"/>
            <a:ext cx="409174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625106" y="4683564"/>
            <a:ext cx="2363577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0725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9F477-53C4-4AF0-978E-FB81F4C12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428FA8-179C-44D4-A370-C647C00D66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866F0D-A79C-400B-9554-9A30710F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08" t="21705" r="7397" b="13953"/>
          <a:stretch/>
        </p:blipFill>
        <p:spPr>
          <a:xfrm>
            <a:off x="-69112" y="-74429"/>
            <a:ext cx="9414170" cy="72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8599" y="152400"/>
            <a:ext cx="8847813" cy="5791200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=""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1690374" y="2362200"/>
            <a:ext cx="592426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" panose="020B0502040204020203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2209802" y="3962402"/>
            <a:ext cx="5070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MÌNH CÙNG CHIA SẺ</a:t>
            </a:r>
            <a:endParaRPr kumimoji="0" lang="en-US" sz="5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E3F9A3-CBFD-4E33-8CCF-18B983D9F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5"/>
            <a:ext cx="9144000" cy="6418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A635875-41C7-419F-A1A1-8BB56CA8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87" y="679697"/>
            <a:ext cx="8450826" cy="503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918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9144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283536" y="296890"/>
            <a:ext cx="8576933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B71E35C-6D10-46A1-BF69-D0CD3476F1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r="25575"/>
          <a:stretch/>
        </p:blipFill>
        <p:spPr>
          <a:xfrm>
            <a:off x="618282" y="2979191"/>
            <a:ext cx="750744" cy="1635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BEF4CB-F494-4171-8CD6-15956058C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" b="98517" l="9720" r="89907">
                        <a14:foregroundMark x1="33084" y1="10593" x2="33084" y2="10593"/>
                        <a14:foregroundMark x1="51963" y1="4237" x2="51963" y2="4237"/>
                        <a14:foregroundMark x1="9720" y1="26059" x2="9720" y2="26059"/>
                        <a14:foregroundMark x1="47290" y1="93644" x2="47290" y2="93644"/>
                        <a14:foregroundMark x1="50841" y1="98517" x2="50841" y2="98517"/>
                        <a14:foregroundMark x1="89907" y1="22034" x2="89907" y2="22034"/>
                        <a14:foregroundMark x1="88411" y1="40678" x2="88411" y2="40678"/>
                        <a14:foregroundMark x1="88785" y1="49788" x2="88785" y2="49788"/>
                        <a14:foregroundMark x1="89720" y1="49364" x2="89720" y2="49364"/>
                        <a14:foregroundMark x1="89720" y1="45339" x2="89720" y2="45339"/>
                        <a14:foregroundMark x1="88411" y1="70763" x2="88411" y2="707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3756" y="3043854"/>
            <a:ext cx="913306" cy="10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D99B84B-0148-4E9D-A31A-E6DB323B27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3815442" y="3025334"/>
            <a:ext cx="701098" cy="1206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2E17B2F-C902-455E-B0CB-A1905EC74B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91" y="2766524"/>
            <a:ext cx="885611" cy="1180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A86CDD2-B07B-4EB0-88C4-D12087D9D8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80" y="4324848"/>
            <a:ext cx="1099497" cy="1465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B1B4238-DE98-471D-85EF-21C9CDCCB0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1104823" y="4995747"/>
            <a:ext cx="824702" cy="10497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5A58988-8224-4BC7-B0BA-4033577111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37" y="4658545"/>
            <a:ext cx="1413167" cy="1884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CDA7BBB-0C74-4F88-8E71-6AD2C71A67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55" y="4118203"/>
            <a:ext cx="1099498" cy="14659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505C3A6-76A9-4D2E-860B-213E279E22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95" y="3327589"/>
            <a:ext cx="1191024" cy="1058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D5924D2-A10C-4059-BB5A-8E8C6A8D6A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37" y="2617520"/>
            <a:ext cx="1024585" cy="1366113"/>
          </a:xfrm>
          <a:prstGeom prst="rect">
            <a:avLst/>
          </a:prstGeom>
        </p:spPr>
      </p:pic>
      <p:sp>
        <p:nvSpPr>
          <p:cNvPr id="39" name="Flowchart: Direct Access Storage 38">
            <a:extLst>
              <a:ext uri="{FF2B5EF4-FFF2-40B4-BE49-F238E27FC236}">
                <a16:creationId xmlns="" xmlns:a16="http://schemas.microsoft.com/office/drawing/2014/main" id="{2123E020-D0A1-4492-A698-8F11CA2A45C2}"/>
              </a:ext>
            </a:extLst>
          </p:cNvPr>
          <p:cNvSpPr/>
          <p:nvPr/>
        </p:nvSpPr>
        <p:spPr>
          <a:xfrm rot="5400000" flipH="1">
            <a:off x="1440917" y="3210631"/>
            <a:ext cx="1069734" cy="476260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69875F09-0592-4B79-9AE5-95A1A8F22AF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6" y="4658540"/>
            <a:ext cx="1084007" cy="1445342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A97612-D301-4633-91D4-ABE4786285C0}"/>
              </a:ext>
            </a:extLst>
          </p:cNvPr>
          <p:cNvSpPr/>
          <p:nvPr/>
        </p:nvSpPr>
        <p:spPr>
          <a:xfrm>
            <a:off x="1293726" y="93927"/>
            <a:ext cx="6773950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Xếp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000066"/>
                </a:solidFill>
                <a:latin typeface="Nunita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BD68D581-FB7A-447C-A672-5B6DA8E48046}"/>
              </a:ext>
            </a:extLst>
          </p:cNvPr>
          <p:cNvSpPr/>
          <p:nvPr/>
        </p:nvSpPr>
        <p:spPr>
          <a:xfrm>
            <a:off x="747682" y="886815"/>
            <a:ext cx="1277564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09F0DF02-EF6C-4FE1-9764-AD0DE0CF2439}"/>
              </a:ext>
            </a:extLst>
          </p:cNvPr>
          <p:cNvSpPr/>
          <p:nvPr/>
        </p:nvSpPr>
        <p:spPr>
          <a:xfrm>
            <a:off x="2826196" y="886815"/>
            <a:ext cx="1277564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53F6312D-2C22-412C-9FBE-45217B52D19E}"/>
              </a:ext>
            </a:extLst>
          </p:cNvPr>
          <p:cNvSpPr/>
          <p:nvPr/>
        </p:nvSpPr>
        <p:spPr>
          <a:xfrm>
            <a:off x="5072035" y="886815"/>
            <a:ext cx="1277564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3: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12FD6D05-8EDD-468A-9255-C58018ED8F3F}"/>
              </a:ext>
            </a:extLst>
          </p:cNvPr>
          <p:cNvCxnSpPr>
            <a:cxnSpLocks/>
          </p:cNvCxnSpPr>
          <p:nvPr/>
        </p:nvCxnSpPr>
        <p:spPr>
          <a:xfrm>
            <a:off x="2489395" y="968825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A81729BD-CA14-422D-BB36-DA6371923EDC}"/>
              </a:ext>
            </a:extLst>
          </p:cNvPr>
          <p:cNvCxnSpPr>
            <a:cxnSpLocks/>
          </p:cNvCxnSpPr>
          <p:nvPr/>
        </p:nvCxnSpPr>
        <p:spPr>
          <a:xfrm>
            <a:off x="4662137" y="888307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37818E5-36DF-4F38-A425-A73CCEC38E7A}"/>
              </a:ext>
            </a:extLst>
          </p:cNvPr>
          <p:cNvCxnSpPr>
            <a:cxnSpLocks/>
          </p:cNvCxnSpPr>
          <p:nvPr/>
        </p:nvCxnSpPr>
        <p:spPr>
          <a:xfrm>
            <a:off x="6682058" y="859077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19DF1216-5290-4DD1-8075-7BE517612113}"/>
              </a:ext>
            </a:extLst>
          </p:cNvPr>
          <p:cNvSpPr/>
          <p:nvPr/>
        </p:nvSpPr>
        <p:spPr>
          <a:xfrm>
            <a:off x="7075864" y="886815"/>
            <a:ext cx="1277564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4: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BC64998C-8AAE-4788-A26E-C1D1500D1A3C}"/>
              </a:ext>
            </a:extLst>
          </p:cNvPr>
          <p:cNvSpPr/>
          <p:nvPr/>
        </p:nvSpPr>
        <p:spPr>
          <a:xfrm>
            <a:off x="525086" y="4850769"/>
            <a:ext cx="1612847" cy="849893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prstClr val="white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235369E0-6D6B-4CC9-ABEA-1A2F1DBE23AE}"/>
              </a:ext>
            </a:extLst>
          </p:cNvPr>
          <p:cNvSpPr/>
          <p:nvPr/>
        </p:nvSpPr>
        <p:spPr>
          <a:xfrm>
            <a:off x="2857408" y="4859374"/>
            <a:ext cx="1510364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prstClr val="white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D800B464-781F-4945-8370-AE9F6D4B22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4958721" y="4177298"/>
            <a:ext cx="1781314" cy="246465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B042D67-20D5-4971-939D-C9ABE97072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7017291" y="4129640"/>
            <a:ext cx="1781314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62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01367 -0.20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03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68489 -0.315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5" y="-16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39908 0.05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0521 -0.17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9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3919 -0.175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87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11211 -0.175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879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4043 -0.240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120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1641 -0.23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116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23945 -0.140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4844 -0.156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78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53386 -0.35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1784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20235 -0.432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856" y="1616109"/>
            <a:ext cx="4496038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259" y="3260599"/>
            <a:ext cx="3130868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511" y="425262"/>
            <a:ext cx="4880134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3657105" y="2739557"/>
            <a:ext cx="4675540" cy="230832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algn="ctr"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558395" y="488678"/>
            <a:ext cx="160668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8840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9144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283536" y="282302"/>
            <a:ext cx="8576933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933CE74-909C-4B3A-9EC6-D8AA5277B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2877665" y="809191"/>
            <a:ext cx="1079333" cy="1857160"/>
          </a:xfrm>
          <a:prstGeom prst="rect">
            <a:avLst/>
          </a:prstGeom>
        </p:spPr>
      </p:pic>
      <p:sp>
        <p:nvSpPr>
          <p:cNvPr id="17" name="Flowchart: Direct Access Storage 16">
            <a:extLst>
              <a:ext uri="{FF2B5EF4-FFF2-40B4-BE49-F238E27FC236}">
                <a16:creationId xmlns="" xmlns:a16="http://schemas.microsoft.com/office/drawing/2014/main" id="{0C12E334-5DC7-4EAD-9FCB-3C5975EFD37C}"/>
              </a:ext>
            </a:extLst>
          </p:cNvPr>
          <p:cNvSpPr/>
          <p:nvPr/>
        </p:nvSpPr>
        <p:spPr>
          <a:xfrm rot="5400000" flipH="1">
            <a:off x="1836050" y="3076416"/>
            <a:ext cx="1604094" cy="849609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0CDA182-C791-4DFE-9778-8B43D00DF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03" y="596993"/>
            <a:ext cx="1576637" cy="210218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99CAC75E-DA5B-4292-8A0E-7A5E4180A58B}"/>
              </a:ext>
            </a:extLst>
          </p:cNvPr>
          <p:cNvSpPr/>
          <p:nvPr/>
        </p:nvSpPr>
        <p:spPr>
          <a:xfrm>
            <a:off x="1835257" y="4769678"/>
            <a:ext cx="1510364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3200" b="1" dirty="0">
              <a:solidFill>
                <a:prstClr val="white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892DFCF-9D3E-4B45-9F07-DA1394FB6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14" y="920816"/>
            <a:ext cx="1297833" cy="17304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CFDEC26-256F-4173-B0BE-555DC0CB1C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6081102" y="2699171"/>
            <a:ext cx="1208573" cy="1538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C4225C5-EA80-4096-A471-721072FCDE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0" y="1010302"/>
            <a:ext cx="1745406" cy="1551472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303264C-2F55-4B34-8E37-1A7700E38D79}"/>
              </a:ext>
            </a:extLst>
          </p:cNvPr>
          <p:cNvSpPr/>
          <p:nvPr/>
        </p:nvSpPr>
        <p:spPr>
          <a:xfrm>
            <a:off x="5944995" y="4737468"/>
            <a:ext cx="1646470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3200" b="1" dirty="0">
              <a:solidFill>
                <a:prstClr val="white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09433F-F41D-4E30-80DE-30DF5D5C2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9144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228599" y="884896"/>
            <a:ext cx="85344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Thực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hành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quan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sát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xếp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riêng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đồ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 smtClean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dạng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khối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trụ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dạng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khối</a:t>
            </a:r>
            <a:r>
              <a:rPr 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cầu</a:t>
            </a:r>
            <a:endParaRPr lang="en-US" sz="3600" b="1" dirty="0">
              <a:ln w="22225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2E2BB89-F0E0-41B3-B934-2D7DC5B51EA0}"/>
              </a:ext>
            </a:extLst>
          </p:cNvPr>
          <p:cNvGrpSpPr/>
          <p:nvPr/>
        </p:nvGrpSpPr>
        <p:grpSpPr>
          <a:xfrm>
            <a:off x="5149115" y="2594533"/>
            <a:ext cx="2448354" cy="2560544"/>
            <a:chOff x="8240292" y="2045850"/>
            <a:chExt cx="3264472" cy="2560544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B089267-83EA-448D-829F-977F1B563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912" y="2045850"/>
              <a:ext cx="2674852" cy="25376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5C9FA32A-92B6-4CFE-B55A-061D0B10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42206" y="3535668"/>
              <a:ext cx="1045767" cy="104786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96A6123-4661-44D1-9485-18B82009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292" y="3558532"/>
              <a:ext cx="1045767" cy="104786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4250D79-8BB6-4622-883E-3CF62385F244}"/>
              </a:ext>
            </a:extLst>
          </p:cNvPr>
          <p:cNvGrpSpPr/>
          <p:nvPr/>
        </p:nvGrpSpPr>
        <p:grpSpPr>
          <a:xfrm>
            <a:off x="1513009" y="2731707"/>
            <a:ext cx="2481879" cy="2446234"/>
            <a:chOff x="-202996" y="2934720"/>
            <a:chExt cx="3309172" cy="2446234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EA9368F5-84D4-41F2-B991-B98AC7627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10"/>
            <a:stretch/>
          </p:blipFill>
          <p:spPr>
            <a:xfrm>
              <a:off x="1740876" y="2934720"/>
              <a:ext cx="1365300" cy="242337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521144F3-398D-4963-BDC8-219FB2C19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64" r="-11154"/>
            <a:stretch/>
          </p:blipFill>
          <p:spPr>
            <a:xfrm flipH="1">
              <a:off x="56931" y="2934720"/>
              <a:ext cx="1571680" cy="24233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05F8C63-5B26-49F5-85B5-A2C8DCF9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2304" y="4310228"/>
              <a:ext cx="1045767" cy="104786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B585D6A3-738C-400A-AD94-899B1A101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2996" y="4333092"/>
              <a:ext cx="1045767" cy="1047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97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856" y="1616109"/>
            <a:ext cx="4496038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259" y="3260597"/>
            <a:ext cx="3130868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510" y="425262"/>
            <a:ext cx="4880134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3657105" y="2764957"/>
            <a:ext cx="4675540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algn="ctr"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558395" y="488676"/>
            <a:ext cx="160668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070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9144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283535" y="282302"/>
            <a:ext cx="8576933" cy="6061398"/>
          </a:xfrm>
          <a:prstGeom prst="roundRect">
            <a:avLst>
              <a:gd name="adj" fmla="val 9715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914084" y="110951"/>
            <a:ext cx="7609746" cy="919919"/>
            <a:chOff x="1657693" y="130494"/>
            <a:chExt cx="10055175" cy="8313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0" y="130494"/>
              <a:ext cx="9795848" cy="83139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657693" y="209068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42EEC06-2658-4AE7-BAEC-0F8E7442D4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85" b="98351" l="87708" r="98554">
                        <a14:foregroundMark x1="90672" y1="36582" x2="92842" y2="51724"/>
                        <a14:foregroundMark x1="94432" y1="35232" x2="94215" y2="55772"/>
                        <a14:foregroundMark x1="92842" y1="35082" x2="96891" y2="41229"/>
                        <a14:foregroundMark x1="94071" y1="33583" x2="97542" y2="39730"/>
                        <a14:foregroundMark x1="95155" y1="33283" x2="93275" y2="40780"/>
                        <a14:foregroundMark x1="90817" y1="35082" x2="95879" y2="34783"/>
                        <a14:foregroundMark x1="95879" y1="34783" x2="95879" y2="34783"/>
                        <a14:foregroundMark x1="91179" y1="32384" x2="98409" y2="33883"/>
                        <a14:foregroundMark x1="90672" y1="54273" x2="91396" y2="91154"/>
                        <a14:foregroundMark x1="92986" y1="82159" x2="93565" y2="93703"/>
                        <a14:foregroundMark x1="95662" y1="76612" x2="95951" y2="93853"/>
                        <a14:foregroundMark x1="96457" y1="83808" x2="96891" y2="91754"/>
                        <a14:foregroundMark x1="96819" y1="81859" x2="95517" y2="94753"/>
                        <a14:foregroundMark x1="93999" y1="85307" x2="93782" y2="94153"/>
                        <a14:foregroundMark x1="92625" y1="84108" x2="92119" y2="94153"/>
                        <a14:foregroundMark x1="88720" y1="82609" x2="88937" y2="90855"/>
                        <a14:foregroundMark x1="90456" y1="82909" x2="90456" y2="96402"/>
                        <a14:foregroundMark x1="90456" y1="96402" x2="90456" y2="96402"/>
                        <a14:foregroundMark x1="92986" y1="30285" x2="92986" y2="30285"/>
                        <a14:foregroundMark x1="92119" y1="30735" x2="92119" y2="30735"/>
                        <a14:foregroundMark x1="90672" y1="31184" x2="90672" y2="31184"/>
                        <a14:foregroundMark x1="89443" y1="31634" x2="89443" y2="31634"/>
                        <a14:foregroundMark x1="91540" y1="98351" x2="91540" y2="98351"/>
                        <a14:foregroundMark x1="87925" y1="60270" x2="87925" y2="60270"/>
                      </a14:backgroundRemoval>
                    </a14:imgEffect>
                  </a14:imgLayer>
                </a14:imgProps>
              </a:ext>
            </a:extLst>
          </a:blip>
          <a:srcRect l="86357" t="27085"/>
          <a:stretch/>
        </p:blipFill>
        <p:spPr>
          <a:xfrm>
            <a:off x="7465381" y="1575870"/>
            <a:ext cx="1078436" cy="3706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A21E31C-F4FA-45CD-B3F7-185AF1BA1F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981" b="75712" l="71656" r="82936">
                        <a14:foregroundMark x1="79610" y1="43628" x2="79610" y2="65367"/>
                        <a14:foregroundMark x1="71800" y1="44828" x2="71800" y2="44828"/>
                        <a14:foregroundMark x1="78814" y1="39280" x2="78814" y2="39280"/>
                        <a14:foregroundMark x1="78742" y1="39130" x2="78742" y2="39130"/>
                        <a14:foregroundMark x1="78091" y1="47676" x2="78091" y2="47676"/>
                        <a14:foregroundMark x1="75416" y1="75262" x2="75416" y2="75262"/>
                        <a14:foregroundMark x1="76211" y1="75712" x2="76211" y2="75712"/>
                      </a14:backgroundRemoval>
                    </a14:imgEffect>
                  </a14:imgLayer>
                </a14:imgProps>
              </a:ext>
            </a:extLst>
          </a:blip>
          <a:srcRect l="70658" t="34581" r="15699" b="20446"/>
          <a:stretch/>
        </p:blipFill>
        <p:spPr>
          <a:xfrm>
            <a:off x="5847355" y="2144487"/>
            <a:ext cx="1078436" cy="228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291307B-7840-44B2-A1E7-B015883E86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40" b="48876" l="50470" r="61388">
                        <a14:foregroundMark x1="56688" y1="24438" x2="56399" y2="38531"/>
                        <a14:foregroundMark x1="54519" y1="28336" x2="54519" y2="40480"/>
                        <a14:foregroundMark x1="54158" y1="28486" x2="54736" y2="38831"/>
                        <a14:foregroundMark x1="53073" y1="26837" x2="53073" y2="36882"/>
                        <a14:foregroundMark x1="52495" y1="28636" x2="52711" y2="38831"/>
                        <a14:foregroundMark x1="57773" y1="27586" x2="57990" y2="38981"/>
                        <a14:foregroundMark x1="57773" y1="29835" x2="57628" y2="39130"/>
                        <a14:foregroundMark x1="54230" y1="21889" x2="54230" y2="21889"/>
                        <a14:foregroundMark x1="55170" y1="20840" x2="55170" y2="20840"/>
                        <a14:foregroundMark x1="50542" y1="33433" x2="50542" y2="33433"/>
                        <a14:foregroundMark x1="59942" y1="36582" x2="59942" y2="36582"/>
                      </a14:backgroundRemoval>
                    </a14:imgEffect>
                  </a14:imgLayer>
                </a14:imgProps>
              </a:ext>
            </a:extLst>
          </a:blip>
          <a:srcRect l="49175" t="17561" r="37182" b="47531"/>
          <a:stretch/>
        </p:blipFill>
        <p:spPr>
          <a:xfrm>
            <a:off x="4463269" y="1274249"/>
            <a:ext cx="1078436" cy="1774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8FA463C-9042-4E69-AA9F-3785DB17A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616" b="96402" l="34852" r="42733">
                        <a14:foregroundMark x1="36659" y1="69415" x2="38973" y2="68516"/>
                        <a14:foregroundMark x1="39769" y1="84558" x2="39769" y2="84558"/>
                        <a14:foregroundMark x1="38829" y1="71964" x2="38756" y2="84408"/>
                        <a14:foregroundMark x1="38829" y1="68966" x2="38467" y2="82009"/>
                        <a14:foregroundMark x1="39262" y1="69865" x2="39552" y2="69865"/>
                        <a14:foregroundMark x1="39986" y1="70615" x2="39986" y2="70615"/>
                        <a14:foregroundMark x1="39769" y1="67916" x2="39335" y2="67616"/>
                        <a14:foregroundMark x1="38829" y1="67616" x2="38829" y2="67616"/>
                        <a14:foregroundMark x1="38106" y1="85607" x2="38106" y2="85607"/>
                        <a14:foregroundMark x1="40781" y1="94453" x2="40781" y2="94453"/>
                      </a14:backgroundRemoval>
                    </a14:imgEffect>
                  </a14:imgLayer>
                </a14:imgProps>
              </a:ext>
            </a:extLst>
          </a:blip>
          <a:srcRect l="33889" t="65318" r="56196" b="-226"/>
          <a:stretch/>
        </p:blipFill>
        <p:spPr>
          <a:xfrm>
            <a:off x="2821712" y="3774140"/>
            <a:ext cx="783771" cy="1774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4E4FB18-1903-4BA0-A30E-48A4811E21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69" b="94903" l="49313" r="64353">
                        <a14:foregroundMark x1="57411" y1="66117" x2="59508" y2="92654"/>
                        <a14:foregroundMark x1="59291" y1="71064" x2="60738" y2="85157"/>
                        <a14:foregroundMark x1="60448" y1="71064" x2="61533" y2="81559"/>
                        <a14:foregroundMark x1="62690" y1="74063" x2="64425" y2="81859"/>
                        <a14:foregroundMark x1="52495" y1="67616" x2="58568" y2="67466"/>
                        <a14:foregroundMark x1="52784" y1="66417" x2="51048" y2="82009"/>
                        <a14:foregroundMark x1="51048" y1="82009" x2="51048" y2="82009"/>
                        <a14:foregroundMark x1="51988" y1="72414" x2="51338" y2="84858"/>
                        <a14:foregroundMark x1="51338" y1="77961" x2="51844" y2="88156"/>
                        <a14:foregroundMark x1="53796" y1="80060" x2="55604" y2="92504"/>
                        <a14:foregroundMark x1="49385" y1="79610" x2="49385" y2="79610"/>
                        <a14:foregroundMark x1="56616" y1="62069" x2="56616" y2="62069"/>
                        <a14:foregroundMark x1="55965" y1="82009" x2="56399" y2="90105"/>
                      </a14:backgroundRemoval>
                    </a14:imgEffect>
                  </a14:imgLayer>
                </a14:imgProps>
              </a:ext>
            </a:extLst>
          </a:blip>
          <a:srcRect l="48242" t="60166" r="34614" b="857"/>
          <a:stretch/>
        </p:blipFill>
        <p:spPr>
          <a:xfrm>
            <a:off x="4175436" y="3668946"/>
            <a:ext cx="1355270" cy="19812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D33E30F-F3EC-4DCE-A3FE-DF16AC5B3C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38" b="55622" l="31381" r="45481">
                        <a14:foregroundMark x1="31598" y1="42879" x2="31598" y2="42879"/>
                        <a14:foregroundMark x1="31453" y1="40330" x2="31453" y2="40330"/>
                        <a14:foregroundMark x1="37672" y1="55622" x2="37672" y2="55622"/>
                      </a14:backgroundRemoval>
                    </a14:imgEffect>
                  </a14:imgLayer>
                </a14:imgProps>
              </a:ext>
            </a:extLst>
          </a:blip>
          <a:srcRect l="30065" t="20018" r="52791" b="41005"/>
          <a:stretch/>
        </p:blipFill>
        <p:spPr>
          <a:xfrm>
            <a:off x="2509597" y="1025212"/>
            <a:ext cx="1355270" cy="19812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A703ED4-FA50-4B58-8092-07C78BF979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379" b="82309" l="8749" r="25380">
                        <a14:foregroundMark x1="12364" y1="44228" x2="18221" y2="44078"/>
                        <a14:foregroundMark x1="18221" y1="44078" x2="21041" y2="44078"/>
                        <a14:foregroundMark x1="12581" y1="41679" x2="19595" y2="43628"/>
                        <a14:foregroundMark x1="8966" y1="51574" x2="8821" y2="65667"/>
                        <a14:foregroundMark x1="9761" y1="80360" x2="23717" y2="80360"/>
                        <a14:foregroundMark x1="9472" y1="82309" x2="9472" y2="82309"/>
                      </a14:backgroundRemoval>
                    </a14:imgEffect>
                  </a14:imgLayer>
                </a14:imgProps>
              </a:ext>
            </a:extLst>
          </a:blip>
          <a:srcRect l="7034" t="40363" r="72559" b="15092"/>
          <a:stretch/>
        </p:blipFill>
        <p:spPr>
          <a:xfrm>
            <a:off x="666283" y="2296887"/>
            <a:ext cx="1613199" cy="226422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A1F81D95-949C-42AF-AE3F-ABB01B1D7C78}"/>
              </a:ext>
            </a:extLst>
          </p:cNvPr>
          <p:cNvSpPr/>
          <p:nvPr/>
        </p:nvSpPr>
        <p:spPr>
          <a:xfrm>
            <a:off x="2490423" y="5581381"/>
            <a:ext cx="1256885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636FCAE2-3E6E-4F27-8175-FB8AC9113BFA}"/>
              </a:ext>
            </a:extLst>
          </p:cNvPr>
          <p:cNvSpPr/>
          <p:nvPr/>
        </p:nvSpPr>
        <p:spPr>
          <a:xfrm>
            <a:off x="2378567" y="2973711"/>
            <a:ext cx="1486300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A15C40AB-A09E-45DB-9FA7-4F513AB82223}"/>
              </a:ext>
            </a:extLst>
          </p:cNvPr>
          <p:cNvSpPr/>
          <p:nvPr/>
        </p:nvSpPr>
        <p:spPr>
          <a:xfrm>
            <a:off x="4258715" y="2965275"/>
            <a:ext cx="1256885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6B631DC8-0B1C-4F41-884E-74D781B1E39B}"/>
              </a:ext>
            </a:extLst>
          </p:cNvPr>
          <p:cNvSpPr/>
          <p:nvPr/>
        </p:nvSpPr>
        <p:spPr>
          <a:xfrm>
            <a:off x="4195017" y="5572914"/>
            <a:ext cx="1539034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4BB3D722-0558-4997-AE17-524DA71988FD}"/>
              </a:ext>
            </a:extLst>
          </p:cNvPr>
          <p:cNvSpPr/>
          <p:nvPr/>
        </p:nvSpPr>
        <p:spPr>
          <a:xfrm>
            <a:off x="7368674" y="5370619"/>
            <a:ext cx="1256885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B27EC112-DB33-4806-9EB7-BBA3E8E54DAC}"/>
              </a:ext>
            </a:extLst>
          </p:cNvPr>
          <p:cNvSpPr/>
          <p:nvPr/>
        </p:nvSpPr>
        <p:spPr>
          <a:xfrm>
            <a:off x="567197" y="4561113"/>
            <a:ext cx="1662288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FA1C13B-80E7-45BC-8A23-B1720A0DE4CF}"/>
              </a:ext>
            </a:extLst>
          </p:cNvPr>
          <p:cNvSpPr/>
          <p:nvPr/>
        </p:nvSpPr>
        <p:spPr>
          <a:xfrm>
            <a:off x="5814240" y="4373524"/>
            <a:ext cx="1355270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5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</TotalTime>
  <Words>250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Concourse</vt:lpstr>
      <vt:lpstr>Office Theme</vt:lpstr>
      <vt:lpstr>1_Office Theme</vt:lpstr>
      <vt:lpstr>Tuần 23 Bài 65: Khối trụ - Khối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23 Bài 65: Khối trụ - Khối cầu</dc:title>
  <dc:creator>Admin</dc:creator>
  <cp:lastModifiedBy>Admin</cp:lastModifiedBy>
  <cp:revision>3</cp:revision>
  <dcterms:created xsi:type="dcterms:W3CDTF">2024-03-11T01:50:15Z</dcterms:created>
  <dcterms:modified xsi:type="dcterms:W3CDTF">2024-03-11T04:37:33Z</dcterms:modified>
</cp:coreProperties>
</file>