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m4a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59F_AEC78985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4"/>
  </p:notesMasterIdLst>
  <p:sldIdLst>
    <p:sldId id="310" r:id="rId2"/>
    <p:sldId id="259" r:id="rId3"/>
    <p:sldId id="428" r:id="rId4"/>
    <p:sldId id="429" r:id="rId5"/>
    <p:sldId id="431" r:id="rId6"/>
    <p:sldId id="436" r:id="rId7"/>
    <p:sldId id="1425" r:id="rId8"/>
    <p:sldId id="1434" r:id="rId9"/>
    <p:sldId id="1442" r:id="rId10"/>
    <p:sldId id="433" r:id="rId11"/>
    <p:sldId id="1428" r:id="rId12"/>
    <p:sldId id="1443" r:id="rId13"/>
    <p:sldId id="1429" r:id="rId14"/>
    <p:sldId id="442" r:id="rId15"/>
    <p:sldId id="1444" r:id="rId16"/>
    <p:sldId id="1436" r:id="rId17"/>
    <p:sldId id="1437" r:id="rId18"/>
    <p:sldId id="1430" r:id="rId19"/>
    <p:sldId id="1438" r:id="rId20"/>
    <p:sldId id="1446" r:id="rId21"/>
    <p:sldId id="1440" r:id="rId22"/>
    <p:sldId id="143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22C208-0FA0-8067-5FF9-740C708E4488}" name="HP" initials="H" userId="HP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CFCFC"/>
    <a:srgbClr val="4472C4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>
        <p:scale>
          <a:sx n="33" d="100"/>
          <a:sy n="33" d="100"/>
        </p:scale>
        <p:origin x="-3306" y="-18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omments/modernComment_59F_AEC7898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9BAFEEB-436A-494F-8450-7B6FD871948D}" authorId="{5522C208-0FA0-8067-5FF9-740C708E4488}" created="2024-02-17T11:38:48.977">
    <pc:sldMkLst xmlns:pc="http://schemas.microsoft.com/office/powerpoint/2013/main/command">
      <pc:docMk/>
      <pc:sldMk cId="2932312453" sldId="1439"/>
    </pc:sldMkLst>
    <p188:txBody>
      <a:bodyPr/>
      <a:lstStyle/>
      <a:p>
        <a:r>
          <a:rPr lang="en-US"/>
          <a:t>CVVV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028F-45BD-48ED-B44B-E86A89F7F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92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41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45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1376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301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47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90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821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7441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05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75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jpe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9.png"/><Relationship Id="rId3" Type="http://schemas.openxmlformats.org/officeDocument/2006/relationships/audio" Target="../media/media11.m4a"/><Relationship Id="rId7" Type="http://schemas.openxmlformats.org/officeDocument/2006/relationships/image" Target="../media/image18.png"/><Relationship Id="rId12" Type="http://schemas.openxmlformats.org/officeDocument/2006/relationships/image" Target="../media/image17.emf"/><Relationship Id="rId2" Type="http://schemas.microsoft.com/office/2007/relationships/media" Target="../media/media11.m4a"/><Relationship Id="rId16" Type="http://schemas.openxmlformats.org/officeDocument/2006/relationships/audio" Target="../media/audio1.wav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12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2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2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9.png"/><Relationship Id="rId3" Type="http://schemas.microsoft.com/office/2007/relationships/media" Target="../media/media14.m4a"/><Relationship Id="rId7" Type="http://schemas.openxmlformats.org/officeDocument/2006/relationships/audio" Target="../media/audio2.wav"/><Relationship Id="rId12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0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5.png"/><Relationship Id="rId4" Type="http://schemas.openxmlformats.org/officeDocument/2006/relationships/audio" Target="../media/media14.m4a"/><Relationship Id="rId9" Type="http://schemas.openxmlformats.org/officeDocument/2006/relationships/image" Target="../media/image24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2.png"/><Relationship Id="rId5" Type="http://schemas.openxmlformats.org/officeDocument/2006/relationships/image" Target="../media/image41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1.png"/><Relationship Id="rId3" Type="http://schemas.openxmlformats.org/officeDocument/2006/relationships/audio" Target="../media/media19.m4a"/><Relationship Id="rId7" Type="http://schemas.openxmlformats.org/officeDocument/2006/relationships/image" Target="../media/image34.png"/><Relationship Id="rId12" Type="http://schemas.openxmlformats.org/officeDocument/2006/relationships/image" Target="../media/image19.png"/><Relationship Id="rId2" Type="http://schemas.microsoft.com/office/2007/relationships/media" Target="../media/media19.m4a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11" Type="http://schemas.openxmlformats.org/officeDocument/2006/relationships/image" Target="../media/image17.emf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7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media2.m4a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7.em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4.png"/><Relationship Id="rId12" Type="http://schemas.openxmlformats.org/officeDocument/2006/relationships/image" Target="../media/image1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3.png"/><Relationship Id="rId11" Type="http://schemas.openxmlformats.org/officeDocument/2006/relationships/image" Target="../media/image49.sv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8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6.png"/><Relationship Id="rId14" Type="http://schemas.microsoft.com/office/2018/10/relationships/comments" Target="../comments/modernComment_59F_AEC7898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png"/><Relationship Id="rId3" Type="http://schemas.microsoft.com/office/2007/relationships/media" Target="../media/media6.m4a"/><Relationship Id="rId7" Type="http://schemas.openxmlformats.org/officeDocument/2006/relationships/image" Target="../media/image23.png"/><Relationship Id="rId12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audio" Target="../media/media6.m4a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7.m4a"/><Relationship Id="rId7" Type="http://schemas.openxmlformats.org/officeDocument/2006/relationships/image" Target="../media/image2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media8.m4a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microsoft.com/office/2007/relationships/media" Target="../media/media8.m4a"/><Relationship Id="rId16" Type="http://schemas.openxmlformats.org/officeDocument/2006/relationships/audio" Target="../media/audio1.wav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9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154" y="-164521"/>
            <a:ext cx="14243901" cy="71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3262834" y="2378504"/>
            <a:ext cx="1086522" cy="1050495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endParaRPr lang="vi-VN" altLang="vi-VN" b="1">
              <a:latin typeface="Calibri" panose="020F0502020204030204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10041141" y="1295400"/>
            <a:ext cx="447863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endParaRPr lang="vi-VN" altLang="vi-VN" b="1">
              <a:latin typeface="Calibri" panose="020F0502020204030204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11041272" y="4463257"/>
            <a:ext cx="62865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endParaRPr lang="vi-VN" altLang="vi-VN" b="1">
              <a:latin typeface="Calibri" panose="020F0502020204030204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769434" y="4621217"/>
            <a:ext cx="1556892" cy="90884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endParaRPr lang="vi-VN" altLang="vi-VN" b="1">
              <a:latin typeface="Calibri" panose="020F0502020204030204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10052304" y="2538719"/>
            <a:ext cx="82327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endParaRPr lang="vi-VN" altLang="vi-VN" b="1">
              <a:latin typeface="Calibri" panose="020F0502020204030204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-524107" y="2489287"/>
            <a:ext cx="2598176" cy="1394445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endParaRPr lang="vi-VN" altLang="vi-VN" b="1">
              <a:latin typeface="Calibri" panose="020F0502020204030204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4349356" y="4621217"/>
            <a:ext cx="3364706" cy="10556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2400" kern="10" dirty="0">
              <a:ln w="9525">
                <a:solidFill>
                  <a:srgbClr val="FF3300"/>
                </a:solidFill>
                <a:round/>
              </a:ln>
              <a:solidFill>
                <a:srgbClr val="00FF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4706" y="0"/>
            <a:ext cx="19035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512" y="-19051"/>
            <a:ext cx="3638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6604" y="3160030"/>
            <a:ext cx="95759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vi-VN" sz="54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Trường 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:</a:t>
            </a:r>
            <a:r>
              <a:rPr lang="vi-VN" sz="54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Tiểu học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Đông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Hải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1</a:t>
            </a:r>
            <a:endParaRPr lang="en-US" sz="5400" b="1" dirty="0">
              <a:solidFill>
                <a:srgbClr val="004A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Giáo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viên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vi-VN" sz="54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004A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Phạm Thị Bích Ngọc</a:t>
            </a:r>
            <a:endParaRPr lang="en-US" sz="5400" b="1" kern="10" dirty="0">
              <a:ln w="9525">
                <a:solidFill>
                  <a:srgbClr val="FFFF00"/>
                </a:solidFill>
                <a:round/>
              </a:ln>
              <a:solidFill>
                <a:srgbClr val="004A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32-Point Star 2">
            <a:extLst>
              <a:ext uri="{FF2B5EF4-FFF2-40B4-BE49-F238E27FC236}">
                <a16:creationId xmlns:a16="http://schemas.microsoft.com/office/drawing/2014/main" xmlns="" id="{A36704F5-773B-440A-B3FC-6406DEEB4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608" y="6060026"/>
            <a:ext cx="760453" cy="679869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</a:ln>
        </p:spPr>
        <p:txBody>
          <a:bodyPr/>
          <a:lstStyle/>
          <a:p>
            <a:endParaRPr lang="vi-VN" altLang="vi-VN" b="1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0514" y="704230"/>
            <a:ext cx="10967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B050"/>
                </a:solidFill>
              </a:rPr>
              <a:t>MÔN: TIẾNG VIỆT – LỚP 1</a:t>
            </a:r>
          </a:p>
          <a:p>
            <a:pPr algn="ctr"/>
            <a:r>
              <a:rPr lang="en-US" sz="5000" b="1" dirty="0">
                <a:solidFill>
                  <a:srgbClr val="00B050"/>
                </a:solidFill>
              </a:rPr>
              <a:t>TẬP ĐỌC : MÓN QUÀ QUÝ NHẤT</a:t>
            </a: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xmlns="" id="{C27210C1-34C2-31F0-B013-53EE16756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8247323"/>
      </p:ext>
    </p:extLst>
  </p:cSld>
  <p:clrMapOvr>
    <a:masterClrMapping/>
  </p:clrMapOvr>
  <p:transition spd="slow" advTm="16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8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0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xmlns="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xmlns="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xmlns="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xmlns="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xmlns="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xmlns="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8AA0C2-6150-4460-B185-C11B2CA25A3D}"/>
              </a:ext>
            </a:extLst>
          </p:cNvPr>
          <p:cNvSpPr txBox="1"/>
          <p:nvPr/>
        </p:nvSpPr>
        <p:spPr>
          <a:xfrm flipH="1">
            <a:off x="5739080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AF8B9C0F-F43D-20A2-6A10-BC972D8164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p:transition spd="slow" advTm="10386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0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1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C690FD71-B268-44A2-A83E-D513DA566A0B}"/>
              </a:ext>
            </a:extLst>
          </p:cNvPr>
          <p:cNvSpPr/>
          <p:nvPr/>
        </p:nvSpPr>
        <p:spPr>
          <a:xfrm>
            <a:off x="1424368" y="1216352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8B28F89E-55A0-4571-8736-57476C734C6F}"/>
              </a:ext>
            </a:extLst>
          </p:cNvPr>
          <p:cNvSpPr/>
          <p:nvPr/>
        </p:nvSpPr>
        <p:spPr>
          <a:xfrm>
            <a:off x="1443977" y="337277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9B5660C6-870A-6B10-7ACD-414854C499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p:transition spd="slow" advTm="1089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6" y="0"/>
            <a:ext cx="11448749" cy="622935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83E6C549-21A8-1E92-C792-F899581907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5397389"/>
      </p:ext>
    </p:extLst>
  </p:cSld>
  <p:clrMapOvr>
    <a:masterClrMapping/>
  </p:clrMapOvr>
  <p:transition spd="slow" advTm="640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68309" y="2539374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xmlns="" id="{A11AE5DC-5626-E40E-2F80-BF6E6D8338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p:transition spd="slow" advTm="134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9B56F9A-3346-4810-8E45-81EBEFDD76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2" r="28173" b="37148"/>
          <a:stretch/>
        </p:blipFill>
        <p:spPr>
          <a:xfrm>
            <a:off x="904788" y="-964263"/>
            <a:ext cx="7334250" cy="3575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 b="-4709"/>
          <a:stretch/>
        </p:blipFill>
        <p:spPr>
          <a:xfrm>
            <a:off x="3311525" y="2227917"/>
            <a:ext cx="6099175" cy="432528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D91AEB98-51A1-7DCA-E20D-A2B8DD772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p:transition spd="slow" advTm="262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 b="-4709"/>
          <a:stretch/>
        </p:blipFill>
        <p:spPr>
          <a:xfrm>
            <a:off x="3311525" y="2227917"/>
            <a:ext cx="6099175" cy="4325283"/>
          </a:xfrm>
          <a:prstGeom prst="rect">
            <a:avLst/>
          </a:prstGeom>
        </p:spPr>
      </p:pic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:a16="http://schemas.microsoft.com/office/drawing/2014/main" xmlns="" id="{CA81FA3B-BBBA-4269-9DA8-C89941F68B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7" t="39965" r="32086" b="45662"/>
          <a:stretch/>
        </p:blipFill>
        <p:spPr>
          <a:xfrm>
            <a:off x="992222" y="732817"/>
            <a:ext cx="6981622" cy="85725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xmlns="" id="{6749B808-9EB4-AF57-1220-55E725DDB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5987393"/>
      </p:ext>
    </p:extLst>
  </p:cSld>
  <p:clrMapOvr>
    <a:masterClrMapping/>
  </p:clrMapOvr>
  <p:transition spd="slow" advTm="187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8BB972BC-266D-42B3-9B9F-F6F88E2AF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836"/>
            <a:ext cx="12426704" cy="5404036"/>
          </a:xfrm>
          <a:prstGeom prst="rect">
            <a:avLst/>
          </a:prstGeom>
        </p:spPr>
      </p:pic>
      <p:grpSp>
        <p:nvGrpSpPr>
          <p:cNvPr id="3" name="组合 1">
            <a:extLst>
              <a:ext uri="{FF2B5EF4-FFF2-40B4-BE49-F238E27FC236}">
                <a16:creationId xmlns:a16="http://schemas.microsoft.com/office/drawing/2014/main" xmlns="" id="{419A9CCB-E3E9-4A3A-90FE-117D2D69C00A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xmlns="" id="{83CAB647-A6D5-49D6-8938-9DD439249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xmlns="" id="{5EFEBDDD-8E28-4069-9BA8-D0D953D44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4CDDC6A1-3A93-6842-DAAC-34B0675FF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4687754"/>
      </p:ext>
    </p:extLst>
  </p:cSld>
  <p:clrMapOvr>
    <a:masterClrMapping/>
  </p:clrMapOvr>
  <p:transition spd="slow" advTm="390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957203-4B03-4A97-8B10-C49D745CD6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" b="-2905"/>
          <a:stretch/>
        </p:blipFill>
        <p:spPr>
          <a:xfrm>
            <a:off x="2689225" y="1460500"/>
            <a:ext cx="6991350" cy="502919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2183F28-F567-4944-94B2-03A336E930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2" b="49831"/>
          <a:stretch/>
        </p:blipFill>
        <p:spPr>
          <a:xfrm>
            <a:off x="681960" y="187714"/>
            <a:ext cx="12968164" cy="74911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3B923159-C091-785B-FA3F-F6133DBB9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5557889"/>
      </p:ext>
    </p:extLst>
  </p:cSld>
  <p:clrMapOvr>
    <a:masterClrMapping/>
  </p:clrMapOvr>
  <p:transition spd="slow" advTm="373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xmlns="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xmlns="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xmlns="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xmlns="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xmlns="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xmlns="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xmlns="" id="{284FD4FF-85C8-411B-9DFC-6C58599357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p:transition spd="slow" advTm="6575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0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1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4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42BFDFC1-6CE7-933C-2678-43B70DE5A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46960581"/>
      </p:ext>
    </p:extLst>
  </p:cSld>
  <p:clrMapOvr>
    <a:masterClrMapping/>
  </p:clrMapOvr>
  <p:transition spd="slow" advTm="591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xmlns="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xmlns="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xmlns="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xmlns="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xmlns="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xmlns="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xmlns="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xmlns="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xmlns="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xmlns="" id="{5EBE8DC0-BEB5-3098-E544-EF9E91D94C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92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8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33AF12-B45E-48A9-8B4C-043615D78A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4" b="-514"/>
          <a:stretch/>
        </p:blipFill>
        <p:spPr>
          <a:xfrm>
            <a:off x="1840006" y="418938"/>
            <a:ext cx="8166100" cy="581271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9DE0F121-586A-511B-D10D-D81A69ACB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6652087"/>
      </p:ext>
    </p:extLst>
  </p:cSld>
  <p:clrMapOvr>
    <a:masterClrMapping/>
  </p:clrMapOvr>
  <p:transition spd="slow" advTm="447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673377"/>
            <a:ext cx="4786451" cy="4697332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-115907" y="3337972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086"/>
            <a:ext cx="1365068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45506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xmlns="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1" y="1110343"/>
            <a:ext cx="8131627" cy="6356396"/>
          </a:xfrm>
          <a:prstGeom prst="rect">
            <a:avLst/>
          </a:prstGeom>
        </p:spPr>
      </p:pic>
      <p:sp>
        <p:nvSpPr>
          <p:cNvPr id="5" name="Sun 4">
            <a:extLst>
              <a:ext uri="{FF2B5EF4-FFF2-40B4-BE49-F238E27FC236}">
                <a16:creationId xmlns:a16="http://schemas.microsoft.com/office/drawing/2014/main" xmlns="" id="{42E9E59A-5A26-8CD9-D187-7F3508649A4F}"/>
              </a:ext>
            </a:extLst>
          </p:cNvPr>
          <p:cNvSpPr/>
          <p:nvPr/>
        </p:nvSpPr>
        <p:spPr>
          <a:xfrm>
            <a:off x="3817356" y="1626701"/>
            <a:ext cx="2963971" cy="2985577"/>
          </a:xfrm>
          <a:prstGeom prst="sun">
            <a:avLst/>
          </a:prstGeom>
          <a:solidFill>
            <a:srgbClr val="FF77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Badge New with solid fill">
            <a:extLst>
              <a:ext uri="{FF2B5EF4-FFF2-40B4-BE49-F238E27FC236}">
                <a16:creationId xmlns:a16="http://schemas.microsoft.com/office/drawing/2014/main" xmlns="" id="{7CAE4A4E-42DE-B7E8-E573-00E5C7352B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68507" y="2104214"/>
            <a:ext cx="1840159" cy="1609299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53E1E61D-E02E-AD45-01CB-C30BCD8EB5B2}"/>
              </a:ext>
            </a:extLst>
          </p:cNvPr>
          <p:cNvSpPr/>
          <p:nvPr/>
        </p:nvSpPr>
        <p:spPr>
          <a:xfrm>
            <a:off x="2334515" y="1796143"/>
            <a:ext cx="1112781" cy="867538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6DA9F9-D199-5323-3FD0-D90C8125ED15}"/>
              </a:ext>
            </a:extLst>
          </p:cNvPr>
          <p:cNvSpPr txBox="1"/>
          <p:nvPr/>
        </p:nvSpPr>
        <p:spPr>
          <a:xfrm>
            <a:off x="7552051" y="1836266"/>
            <a:ext cx="3250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AD53730A-E5E2-4B95-0EC9-465CFB175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7396243"/>
      </p:ext>
    </p:extLst>
  </p:cSld>
  <p:clrMapOvr>
    <a:masterClrMapping/>
  </p:clrMapOvr>
  <p:transition spd="slow" advTm="181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826" y="3308873"/>
            <a:ext cx="3401822" cy="4697332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106189" y="3780778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67340" y="390539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xmlns="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06" y="3072921"/>
            <a:ext cx="5129076" cy="4393818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A111FDF1-1488-CC6A-42C2-0BCF5C14D4F5}"/>
              </a:ext>
            </a:extLst>
          </p:cNvPr>
          <p:cNvSpPr txBox="1"/>
          <p:nvPr/>
        </p:nvSpPr>
        <p:spPr>
          <a:xfrm>
            <a:off x="2122593" y="1318595"/>
            <a:ext cx="8467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XIN CHÀO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HẸN GẶP LẠI CÁC EM.</a:t>
            </a: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xmlns="" id="{42E9E59A-5A26-8CD9-D187-7F3508649A4F}"/>
              </a:ext>
            </a:extLst>
          </p:cNvPr>
          <p:cNvSpPr/>
          <p:nvPr/>
        </p:nvSpPr>
        <p:spPr>
          <a:xfrm>
            <a:off x="2767285" y="3780778"/>
            <a:ext cx="1654629" cy="1089900"/>
          </a:xfrm>
          <a:prstGeom prst="sun">
            <a:avLst/>
          </a:prstGeom>
          <a:solidFill>
            <a:srgbClr val="FF77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xmlns="" id="{D0163AFE-1895-446C-C791-EFCBE5DE1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14" name="Graphic 13" descr="Badge New with solid fill">
            <a:extLst>
              <a:ext uri="{FF2B5EF4-FFF2-40B4-BE49-F238E27FC236}">
                <a16:creationId xmlns:a16="http://schemas.microsoft.com/office/drawing/2014/main" xmlns="" id="{7CAE4A4E-42DE-B7E8-E573-00E5C7352B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0" y="3634906"/>
            <a:ext cx="1579845" cy="1381643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53E1E61D-E02E-AD45-01CB-C30BCD8EB5B2}"/>
              </a:ext>
            </a:extLst>
          </p:cNvPr>
          <p:cNvSpPr/>
          <p:nvPr/>
        </p:nvSpPr>
        <p:spPr>
          <a:xfrm>
            <a:off x="1457780" y="3584712"/>
            <a:ext cx="858358" cy="475536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12453"/>
      </p:ext>
    </p:extLst>
  </p:cSld>
  <p:clrMapOvr>
    <a:masterClrMapping/>
  </p:clrMapOvr>
  <p:transition spd="slow" advTm="84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xmlns="" r:id="rId14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33AF12-B45E-48A9-8B4C-043615D78A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4" b="-514"/>
          <a:stretch/>
        </p:blipFill>
        <p:spPr>
          <a:xfrm>
            <a:off x="1840006" y="418938"/>
            <a:ext cx="8166100" cy="581271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8DB1225A-D01D-AFE6-CCC0-AA4D89076B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95.9319"/>
                </p14:media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502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xmlns="" id="{CB6C74F5-3BD9-E0D9-45AF-CFBA8F332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p:transition spd="slow" advTm="360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xmlns="" id="{28D93C40-5CFA-C21B-7E93-D58763AB5E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p:transition spd="slow" advTm="87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xmlns="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xmlns="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xmlns="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nhiên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7400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rỗng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04878A5-DBAC-4262-9BCC-14668D279081}"/>
              </a:ext>
            </a:extLst>
          </p:cNvPr>
          <p:cNvSpPr/>
          <p:nvPr/>
        </p:nvSpPr>
        <p:spPr>
          <a:xfrm>
            <a:off x="8330930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đầy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ắp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động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24A2721E-3904-47CF-B5CF-E1B1C4BD9B6D}"/>
              </a:ext>
            </a:extLst>
          </p:cNvPr>
          <p:cNvSpPr/>
          <p:nvPr/>
        </p:nvSpPr>
        <p:spPr>
          <a:xfrm>
            <a:off x="8381295" y="361125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nhất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xmlns="" id="{49A18141-E269-4CBE-8FEA-7F811372D2C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36114" y="0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xmlns="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xmlns="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xmlns="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C4D4797D-8915-121E-CF9D-E6CCC5C2D2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p:transition spd="slow" advTm="1328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xmlns="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xmlns="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xmlns="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xmlns="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xmlns="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xmlns="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xmlns="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7342C59A-8E11-ECF7-B624-F063E74EA3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p:transition spd="slow" advTm="10499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20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2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16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71F7793D-0575-4D98-BA12-ACA1FFCA1F55}"/>
              </a:ext>
            </a:extLst>
          </p:cNvPr>
          <p:cNvSpPr/>
          <p:nvPr/>
        </p:nvSpPr>
        <p:spPr>
          <a:xfrm>
            <a:off x="1490411" y="1007030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57EE4829-EFFB-44D8-BBE3-248FB39E2F9F}"/>
              </a:ext>
            </a:extLst>
          </p:cNvPr>
          <p:cNvSpPr/>
          <p:nvPr/>
        </p:nvSpPr>
        <p:spPr>
          <a:xfrm>
            <a:off x="9616786" y="105133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A28A64CE-6367-46BA-9D3B-2C9F59D6060C}"/>
              </a:ext>
            </a:extLst>
          </p:cNvPr>
          <p:cNvSpPr/>
          <p:nvPr/>
        </p:nvSpPr>
        <p:spPr>
          <a:xfrm>
            <a:off x="7561547" y="160960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101C7A4B-63F2-49DC-96F4-F78339EAA4CE}"/>
              </a:ext>
            </a:extLst>
          </p:cNvPr>
          <p:cNvSpPr/>
          <p:nvPr/>
        </p:nvSpPr>
        <p:spPr>
          <a:xfrm>
            <a:off x="1825162" y="2715189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36D06719-4EB2-42C0-88FF-2B103348D288}"/>
              </a:ext>
            </a:extLst>
          </p:cNvPr>
          <p:cNvSpPr/>
          <p:nvPr/>
        </p:nvSpPr>
        <p:spPr>
          <a:xfrm>
            <a:off x="1520362" y="314607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5D345478-2046-4A77-8986-1427D6976FF8}"/>
              </a:ext>
            </a:extLst>
          </p:cNvPr>
          <p:cNvSpPr/>
          <p:nvPr/>
        </p:nvSpPr>
        <p:spPr>
          <a:xfrm>
            <a:off x="1800016" y="3728053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949D1FAE-DEF9-4ECC-8631-FC1F3F3C4F5B}"/>
              </a:ext>
            </a:extLst>
          </p:cNvPr>
          <p:cNvSpPr/>
          <p:nvPr/>
        </p:nvSpPr>
        <p:spPr>
          <a:xfrm>
            <a:off x="8248873" y="363132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7B5C6DF6-44DE-442B-AF4A-978BCC9A6F0D}"/>
              </a:ext>
            </a:extLst>
          </p:cNvPr>
          <p:cNvSpPr/>
          <p:nvPr/>
        </p:nvSpPr>
        <p:spPr>
          <a:xfrm>
            <a:off x="1520362" y="471448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EC732F06-C24E-4CF6-9161-C44108ECC6E7}"/>
              </a:ext>
            </a:extLst>
          </p:cNvPr>
          <p:cNvSpPr/>
          <p:nvPr/>
        </p:nvSpPr>
        <p:spPr>
          <a:xfrm>
            <a:off x="1800016" y="526583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21208B0-54C8-4D66-8C86-E08CBCE31A0D}"/>
              </a:ext>
            </a:extLst>
          </p:cNvPr>
          <p:cNvGrpSpPr/>
          <p:nvPr/>
        </p:nvGrpSpPr>
        <p:grpSpPr>
          <a:xfrm>
            <a:off x="4655610" y="5132429"/>
            <a:ext cx="502061" cy="400110"/>
            <a:chOff x="1956655" y="4447728"/>
            <a:chExt cx="502061" cy="400110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xmlns="" id="{EDB713F4-97BE-4D7D-B394-FCAE5869A587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6ADDAFB-6D34-4050-9AF2-C5ADF4D1B5AD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xmlns="" id="{5CAF089F-63F5-AB32-46D9-2E7021B2CD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617663"/>
      </p:ext>
    </p:extLst>
  </p:cSld>
  <p:clrMapOvr>
    <a:masterClrMapping/>
  </p:clrMapOvr>
  <p:transition spd="slow" advTm="709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3">
            <a:extLst>
              <a:ext uri="{FF2B5EF4-FFF2-40B4-BE49-F238E27FC236}">
                <a16:creationId xmlns:a16="http://schemas.microsoft.com/office/drawing/2014/main" xmlns="" id="{3715B9B8-1F58-734B-95F7-E3CC8C328C0B}"/>
              </a:ext>
            </a:extLst>
          </p:cNvPr>
          <p:cNvSpPr/>
          <p:nvPr/>
        </p:nvSpPr>
        <p:spPr>
          <a:xfrm>
            <a:off x="-204981" y="1790215"/>
            <a:ext cx="1260196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altLang="zh-CN" sz="4500" dirty="0" err="1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Cháu</a:t>
            </a:r>
            <a:r>
              <a:rPr lang="en-US" altLang="zh-CN" sz="4500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500" dirty="0" err="1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đã</a:t>
            </a:r>
            <a:r>
              <a:rPr lang="en-US" altLang="zh-CN" sz="4500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500" dirty="0" err="1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gửi</a:t>
            </a:r>
            <a:r>
              <a:rPr lang="en-US" altLang="zh-CN" sz="4500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500" dirty="0" err="1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rất</a:t>
            </a:r>
            <a:r>
              <a:rPr lang="en-US" altLang="zh-CN" sz="4500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500" dirty="0" err="1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nhiều</a:t>
            </a:r>
            <a:r>
              <a:rPr lang="en-US" altLang="zh-CN" sz="4500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500" dirty="0" err="1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nụ</a:t>
            </a:r>
            <a:r>
              <a:rPr lang="en-US" altLang="zh-CN" sz="4500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500" dirty="0" err="1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hôn</a:t>
            </a:r>
            <a:r>
              <a:rPr lang="en-US" altLang="zh-CN" sz="4500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500" dirty="0" err="1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vào</a:t>
            </a:r>
            <a:r>
              <a:rPr lang="en-US" altLang="zh-CN" sz="4500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500" dirty="0" err="1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đó</a:t>
            </a:r>
            <a:r>
              <a:rPr lang="en-US" altLang="zh-CN" sz="4500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, </a:t>
            </a:r>
          </a:p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altLang="zh-CN" sz="4500" dirty="0" err="1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đến</a:t>
            </a:r>
            <a:r>
              <a:rPr lang="en-US" altLang="zh-CN" sz="4500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500" dirty="0" err="1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khi</a:t>
            </a:r>
            <a:r>
              <a:rPr lang="en-US" altLang="zh-CN" sz="4500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500" dirty="0" err="1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đầy</a:t>
            </a:r>
            <a:r>
              <a:rPr lang="en-US" altLang="zh-CN" sz="4500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500" dirty="0" err="1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ắp</a:t>
            </a:r>
            <a:r>
              <a:rPr lang="en-US" altLang="zh-CN" sz="4500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500" dirty="0" err="1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mới</a:t>
            </a:r>
            <a:r>
              <a:rPr lang="en-US" altLang="zh-CN" sz="4500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 </a:t>
            </a:r>
            <a:r>
              <a:rPr lang="en-US" altLang="zh-CN" sz="4500" dirty="0" err="1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thôi</a:t>
            </a:r>
            <a:r>
              <a:rPr lang="en-US" altLang="zh-CN" sz="4500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.</a:t>
            </a:r>
            <a:endParaRPr lang="zh-CN" altLang="en-US" sz="4500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44C1FCCF-42B6-9C7B-7E56-5D3D1ED10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0933632"/>
      </p:ext>
    </p:extLst>
  </p:cSld>
  <p:clrMapOvr>
    <a:masterClrMapping/>
  </p:clrMapOvr>
  <p:transition spd="slow" advTm="283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5.7|22.4|20.7|20.7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2.5|3.7|4.6|5.9|2.7|5.2|4.5|5.2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2242</TotalTime>
  <Words>107</Words>
  <Application>Microsoft Office PowerPoint</Application>
  <PresentationFormat>Custom</PresentationFormat>
  <Paragraphs>40</Paragraphs>
  <Slides>22</Slides>
  <Notes>17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XIN CHAO</cp:lastModifiedBy>
  <cp:revision>122</cp:revision>
  <dcterms:created xsi:type="dcterms:W3CDTF">2021-10-30T04:56:06Z</dcterms:created>
  <dcterms:modified xsi:type="dcterms:W3CDTF">2024-03-15T07:16:01Z</dcterms:modified>
</cp:coreProperties>
</file>