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0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9847C-4A01-4614-93F3-22733F68EC9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CC91-7489-4314-9951-A707E06E1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68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9847C-4A01-4614-93F3-22733F68EC9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CC91-7489-4314-9951-A707E06E1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33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9847C-4A01-4614-93F3-22733F68EC9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CC91-7489-4314-9951-A707E06E1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5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71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34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48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19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50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83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31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2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9847C-4A01-4614-93F3-22733F68EC9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CC91-7489-4314-9951-A707E06E1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61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13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4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62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710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92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253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1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90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79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0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9847C-4A01-4614-93F3-22733F68EC9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CC91-7489-4314-9951-A707E06E1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063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582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90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218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366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8368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9847C-4A01-4614-93F3-22733F68EC9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CC91-7489-4314-9951-A707E06E1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2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9847C-4A01-4614-93F3-22733F68EC9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CC91-7489-4314-9951-A707E06E1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7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9847C-4A01-4614-93F3-22733F68EC9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CC91-7489-4314-9951-A707E06E1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5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9847C-4A01-4614-93F3-22733F68EC9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CC91-7489-4314-9951-A707E06E1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4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9847C-4A01-4614-93F3-22733F68EC9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CC91-7489-4314-9951-A707E06E1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6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9847C-4A01-4614-93F3-22733F68EC9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CC91-7489-4314-9951-A707E06E1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9847C-4A01-4614-93F3-22733F68EC9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3CC91-7489-4314-9951-A707E06E1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7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3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audio" Target="../media/media1.m4a"/><Relationship Id="rId16" Type="http://schemas.openxmlformats.org/officeDocument/2006/relationships/image" Target="../media/image15.svg"/><Relationship Id="rId1" Type="http://schemas.microsoft.com/office/2007/relationships/media" Target="../media/media1.m4a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38"/>
          <p:cNvGrpSpPr/>
          <p:nvPr/>
        </p:nvGrpSpPr>
        <p:grpSpPr bwMode="auto">
          <a:xfrm>
            <a:off x="13496" y="-54000"/>
            <a:ext cx="12164688" cy="6866238"/>
            <a:chOff x="0" y="-62112"/>
            <a:chExt cx="12161838" cy="6882833"/>
          </a:xfrm>
        </p:grpSpPr>
        <p:pic>
          <p:nvPicPr>
            <p:cNvPr id="23" name="Picture 3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-62112"/>
              <a:ext cx="12161838" cy="6882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ounded Rectangle 23"/>
            <p:cNvSpPr/>
            <p:nvPr/>
          </p:nvSpPr>
          <p:spPr>
            <a:xfrm>
              <a:off x="515117" y="281941"/>
              <a:ext cx="11086577" cy="6195093"/>
            </a:xfrm>
            <a:prstGeom prst="roundRect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887795" y="2051304"/>
            <a:ext cx="8416094" cy="1862497"/>
            <a:chOff x="0" y="222321"/>
            <a:chExt cx="16869978" cy="3734329"/>
          </a:xfrm>
        </p:grpSpPr>
        <p:sp>
          <p:nvSpPr>
            <p:cNvPr id="5" name="TextBox 5"/>
            <p:cNvSpPr txBox="1"/>
            <p:nvPr/>
          </p:nvSpPr>
          <p:spPr>
            <a:xfrm>
              <a:off x="0" y="222321"/>
              <a:ext cx="16869978" cy="25310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8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915" b="0" i="0" u="none" strike="noStrike" kern="1200" cap="none" spc="0" normalizeH="0" baseline="0" noProof="0" dirty="0">
                <a:ln>
                  <a:noFill/>
                </a:ln>
                <a:solidFill>
                  <a:srgbClr val="1C4F59"/>
                </a:solidFill>
                <a:effectLst/>
                <a:uLnTx/>
                <a:uFillTx/>
                <a:latin typeface="Poetsen Bold"/>
                <a:ea typeface="+mn-ea"/>
                <a:cs typeface="+mn-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082431"/>
              <a:ext cx="16869978" cy="8742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3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5" b="0" i="0" u="none" strike="noStrike" kern="1200" cap="none" spc="48" normalizeH="0" baseline="0" noProof="0" dirty="0">
                <a:ln>
                  <a:noFill/>
                </a:ln>
                <a:solidFill>
                  <a:srgbClr val="1C4F59"/>
                </a:solidFill>
                <a:effectLst/>
                <a:uLnTx/>
                <a:uFillTx/>
                <a:latin typeface="Arimo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3496" y="6175920"/>
            <a:ext cx="12164688" cy="673508"/>
            <a:chOff x="0" y="0"/>
            <a:chExt cx="6555032" cy="29395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13044">
            <a:off x="132314" y="5090616"/>
            <a:ext cx="1904786" cy="150958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16243" y="158191"/>
            <a:ext cx="1364260" cy="140477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348435">
            <a:off x="10673595" y="97983"/>
            <a:ext cx="1472996" cy="9746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137015" y="26804"/>
            <a:ext cx="983233" cy="111933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2326455">
            <a:off x="2527978" y="-209271"/>
            <a:ext cx="878780" cy="8931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0651185" y="5497657"/>
            <a:ext cx="1480579" cy="131333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58017" y="638764"/>
            <a:ext cx="5207721" cy="828675"/>
          </a:xfrm>
          <a:prstGeom prst="rect">
            <a:avLst/>
          </a:prstGeom>
          <a:noFill/>
        </p:spPr>
        <p:txBody>
          <a:bodyPr wrap="none" lIns="91211" tIns="45605" rIns="91211" bIns="4560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3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ỦY BAN NHÂN DÂN</a:t>
            </a:r>
            <a:r>
              <a:rPr kumimoji="0" lang="en-US" sz="23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QUẬN </a:t>
            </a:r>
            <a:r>
              <a:rPr kumimoji="0" lang="vi-VN" sz="23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HẢI AN</a:t>
            </a:r>
            <a:r>
              <a:rPr kumimoji="0" lang="en-US" sz="23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TRƯỜNG TIỂU HỌC </a:t>
            </a:r>
            <a:r>
              <a:rPr kumimoji="0" lang="vi-VN" sz="23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ĐÔNG HẢI 1</a:t>
            </a:r>
            <a:endParaRPr kumimoji="0" lang="en-US" sz="23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68650" y="2677475"/>
            <a:ext cx="9016148" cy="459105"/>
          </a:xfrm>
          <a:prstGeom prst="rect">
            <a:avLst/>
          </a:prstGeom>
          <a:noFill/>
        </p:spPr>
        <p:txBody>
          <a:bodyPr wrap="square" lIns="91211" tIns="45605" rIns="91211" bIns="45605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39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563810" y="1567177"/>
            <a:ext cx="2939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43753" y="2402968"/>
            <a:ext cx="86601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HOẠT ĐỘNG NHÓM: MẢNH GHÉP –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Phát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triển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năng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giao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hoạt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động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nhóm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cho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HS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lớp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9" name="nhạc vào chuẩ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694289" y="69806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7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94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>
            <a:extLst>
              <a:ext uri="{FF2B5EF4-FFF2-40B4-BE49-F238E27FC236}">
                <a16:creationId xmlns:a16="http://schemas.microsoft.com/office/drawing/2014/main" id="{8D35D014-5582-BF5C-AC49-8F87ED6B46BA}"/>
              </a:ext>
            </a:extLst>
          </p:cNvPr>
          <p:cNvSpPr/>
          <p:nvPr/>
        </p:nvSpPr>
        <p:spPr>
          <a:xfrm>
            <a:off x="-228600" y="-28071"/>
            <a:ext cx="12161838" cy="6841034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8518" b="-68518"/>
            </a:stretch>
          </a:blipFill>
        </p:spPr>
        <p:txBody>
          <a:bodyPr/>
          <a:lstStyle/>
          <a:p>
            <a:pPr algn="ctr" defTabSz="608076">
              <a:lnSpc>
                <a:spcPct val="90000"/>
              </a:lnSpc>
              <a:defRPr/>
            </a:pPr>
            <a:r>
              <a:rPr lang="en-GB" sz="1197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</a:rPr>
              <a:t> </a:t>
            </a:r>
            <a:endParaRPr lang="en-GB" sz="1197" b="1" dirty="0">
              <a:ln w="9525">
                <a:solidFill>
                  <a:prstClr val="white"/>
                </a:solidFill>
                <a:prstDash val="solid"/>
              </a:ln>
              <a:solidFill>
                <a:srgbClr val="5B9BD5">
                  <a:lumMod val="60000"/>
                  <a:lumOff val="40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UVN Banh Mi" pitchFamily="2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F6822EF-F54E-B0CA-5ECC-856F8439746B}"/>
              </a:ext>
            </a:extLst>
          </p:cNvPr>
          <p:cNvSpPr/>
          <p:nvPr/>
        </p:nvSpPr>
        <p:spPr>
          <a:xfrm>
            <a:off x="4564771" y="3431826"/>
            <a:ext cx="2816920" cy="496111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NHÓM GHÉP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92FA57-2BCA-1EC5-BDF3-449AF3058DA2}"/>
              </a:ext>
            </a:extLst>
          </p:cNvPr>
          <p:cNvSpPr/>
          <p:nvPr/>
        </p:nvSpPr>
        <p:spPr>
          <a:xfrm>
            <a:off x="1685141" y="3835055"/>
            <a:ext cx="2746248" cy="4191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  <a:sym typeface="Arial"/>
              </a:rPr>
              <a:t>NHÓM LÁ </a:t>
            </a:r>
            <a:endParaRPr lang="en-US" sz="2400" b="1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0D79FC-FE3A-5A2D-6427-1E6790C760F5}"/>
              </a:ext>
            </a:extLst>
          </p:cNvPr>
          <p:cNvSpPr/>
          <p:nvPr/>
        </p:nvSpPr>
        <p:spPr>
          <a:xfrm>
            <a:off x="1686719" y="4245992"/>
            <a:ext cx="2744670" cy="114935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</a:t>
            </a:r>
          </a:p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</a:t>
            </a:r>
            <a:endParaRPr lang="en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521ABC-F031-B6B0-5559-C25CC4E15228}"/>
              </a:ext>
            </a:extLst>
          </p:cNvPr>
          <p:cNvSpPr/>
          <p:nvPr/>
        </p:nvSpPr>
        <p:spPr>
          <a:xfrm>
            <a:off x="7465610" y="3829051"/>
            <a:ext cx="2685285" cy="4191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  <a:sym typeface="Arial"/>
              </a:rPr>
              <a:t>NHÓM QUẢ </a:t>
            </a:r>
            <a:endParaRPr lang="en-US" sz="2400" b="1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0C0D6C-DE75-7A68-D2D1-EB656F691C46}"/>
              </a:ext>
            </a:extLst>
          </p:cNvPr>
          <p:cNvSpPr/>
          <p:nvPr/>
        </p:nvSpPr>
        <p:spPr>
          <a:xfrm>
            <a:off x="7465610" y="4248151"/>
            <a:ext cx="2685285" cy="106680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</a:t>
            </a:r>
          </a:p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</a:t>
            </a:r>
            <a:endParaRPr lang="en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31CCFB-AE0B-8CA0-F3F0-F0499A47BFC9}"/>
              </a:ext>
            </a:extLst>
          </p:cNvPr>
          <p:cNvSpPr/>
          <p:nvPr/>
        </p:nvSpPr>
        <p:spPr>
          <a:xfrm>
            <a:off x="1702566" y="5597599"/>
            <a:ext cx="2695604" cy="4191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  <a:sym typeface="Arial"/>
              </a:rPr>
              <a:t>NHÓM HOA</a:t>
            </a:r>
            <a:endParaRPr lang="en-US" sz="2400" b="1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8F390F-DB16-26C1-D6FF-26B05D665BCC}"/>
              </a:ext>
            </a:extLst>
          </p:cNvPr>
          <p:cNvSpPr/>
          <p:nvPr/>
        </p:nvSpPr>
        <p:spPr>
          <a:xfrm>
            <a:off x="1702566" y="6001665"/>
            <a:ext cx="2695604" cy="87471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</a:t>
            </a:r>
          </a:p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</a:t>
            </a:r>
            <a:endParaRPr lang="en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2931D5-B8B8-C6F2-D06E-8CA6A4791C60}"/>
              </a:ext>
            </a:extLst>
          </p:cNvPr>
          <p:cNvSpPr/>
          <p:nvPr/>
        </p:nvSpPr>
        <p:spPr>
          <a:xfrm>
            <a:off x="7465609" y="5563344"/>
            <a:ext cx="2674547" cy="4191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  <a:sym typeface="Arial"/>
              </a:rPr>
              <a:t>NHÓM THÂN </a:t>
            </a:r>
            <a:endParaRPr lang="en-US" sz="2400" b="1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2267BF-F0A8-D01A-BD45-143D1E3250D6}"/>
              </a:ext>
            </a:extLst>
          </p:cNvPr>
          <p:cNvSpPr/>
          <p:nvPr/>
        </p:nvSpPr>
        <p:spPr>
          <a:xfrm>
            <a:off x="7465609" y="5982444"/>
            <a:ext cx="2674547" cy="87471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</a:t>
            </a:r>
          </a:p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</a:t>
            </a:r>
            <a:endParaRPr lang="en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A69D75-E1D6-EEA5-90EB-52B575CF8969}"/>
              </a:ext>
            </a:extLst>
          </p:cNvPr>
          <p:cNvSpPr/>
          <p:nvPr/>
        </p:nvSpPr>
        <p:spPr>
          <a:xfrm>
            <a:off x="3800305" y="6"/>
            <a:ext cx="4409841" cy="496111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NHÓM CHUYÊN GIA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77327E-B7B6-6C8E-FE02-C8A7786C10FC}"/>
              </a:ext>
            </a:extLst>
          </p:cNvPr>
          <p:cNvSpPr/>
          <p:nvPr/>
        </p:nvSpPr>
        <p:spPr>
          <a:xfrm>
            <a:off x="1702566" y="631101"/>
            <a:ext cx="2711450" cy="419100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  <a:sym typeface="Arial"/>
              </a:rPr>
              <a:t>NHÓM LÁ </a:t>
            </a:r>
            <a:endParaRPr lang="en-US" sz="2400" b="1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  <a:sym typeface="Arial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D318587-1E13-77DD-4F6E-76D859847E07}"/>
              </a:ext>
            </a:extLst>
          </p:cNvPr>
          <p:cNvSpPr/>
          <p:nvPr/>
        </p:nvSpPr>
        <p:spPr>
          <a:xfrm>
            <a:off x="1676401" y="1073151"/>
            <a:ext cx="2737615" cy="87471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     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2     3    4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>
              <a:lnSpc>
                <a:spcPts val="3800"/>
              </a:lnSpc>
              <a:defRPr/>
            </a:pP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8    7     6     5 </a:t>
            </a:r>
            <a:endParaRPr lang="en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0007" name="TextBox 68">
            <a:extLst>
              <a:ext uri="{FF2B5EF4-FFF2-40B4-BE49-F238E27FC236}">
                <a16:creationId xmlns:a16="http://schemas.microsoft.com/office/drawing/2014/main" id="{6E58F681-6129-0E43-9101-6DFDA417C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0156" y="3736975"/>
            <a:ext cx="781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89F403B6-970C-D48A-6CE9-40E41233703D}"/>
              </a:ext>
            </a:extLst>
          </p:cNvPr>
          <p:cNvSpPr/>
          <p:nvPr/>
        </p:nvSpPr>
        <p:spPr>
          <a:xfrm>
            <a:off x="10701338" y="11576"/>
            <a:ext cx="1490663" cy="6016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/>
              <a:t>3 PHÚT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18E355F-3EA6-EAB7-A753-62E2ADB287BC}"/>
              </a:ext>
            </a:extLst>
          </p:cNvPr>
          <p:cNvSpPr/>
          <p:nvPr/>
        </p:nvSpPr>
        <p:spPr>
          <a:xfrm>
            <a:off x="15081" y="-11574"/>
            <a:ext cx="1754188" cy="5635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/>
              <a:t>VÒNG 1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577327E-B7B6-6C8E-FE02-C8A7786C10FC}"/>
              </a:ext>
            </a:extLst>
          </p:cNvPr>
          <p:cNvSpPr/>
          <p:nvPr/>
        </p:nvSpPr>
        <p:spPr>
          <a:xfrm>
            <a:off x="1686720" y="2056280"/>
            <a:ext cx="2711450" cy="419100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  <a:sym typeface="Arial"/>
              </a:rPr>
              <a:t>NHÓM HOA </a:t>
            </a:r>
            <a:endParaRPr lang="en-US" sz="2400" b="1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  <a:sym typeface="Arial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D318587-1E13-77DD-4F6E-76D859847E07}"/>
              </a:ext>
            </a:extLst>
          </p:cNvPr>
          <p:cNvSpPr/>
          <p:nvPr/>
        </p:nvSpPr>
        <p:spPr>
          <a:xfrm>
            <a:off x="1680696" y="2483107"/>
            <a:ext cx="2737615" cy="87471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     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2     3    4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>
              <a:lnSpc>
                <a:spcPts val="3800"/>
              </a:lnSpc>
              <a:defRPr/>
            </a:pP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8    7     6     5 </a:t>
            </a:r>
            <a:endParaRPr lang="en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D318587-1E13-77DD-4F6E-76D859847E07}"/>
              </a:ext>
            </a:extLst>
          </p:cNvPr>
          <p:cNvSpPr/>
          <p:nvPr/>
        </p:nvSpPr>
        <p:spPr>
          <a:xfrm>
            <a:off x="7439445" y="1051152"/>
            <a:ext cx="2737615" cy="87471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     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2     3    4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>
              <a:lnSpc>
                <a:spcPts val="3800"/>
              </a:lnSpc>
              <a:defRPr/>
            </a:pP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8    7     6     5 </a:t>
            </a:r>
            <a:endParaRPr lang="en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577327E-B7B6-6C8E-FE02-C8A7786C10FC}"/>
              </a:ext>
            </a:extLst>
          </p:cNvPr>
          <p:cNvSpPr/>
          <p:nvPr/>
        </p:nvSpPr>
        <p:spPr>
          <a:xfrm>
            <a:off x="7439444" y="608128"/>
            <a:ext cx="2711450" cy="419100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  <a:sym typeface="Arial"/>
              </a:rPr>
              <a:t>NHÓM QUẢ </a:t>
            </a:r>
            <a:endParaRPr lang="en-US" sz="2400" b="1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  <a:sym typeface="Arial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BD318587-1E13-77DD-4F6E-76D859847E07}"/>
              </a:ext>
            </a:extLst>
          </p:cNvPr>
          <p:cNvSpPr/>
          <p:nvPr/>
        </p:nvSpPr>
        <p:spPr>
          <a:xfrm>
            <a:off x="7423061" y="2469145"/>
            <a:ext cx="2737615" cy="87471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     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2     3    4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>
              <a:lnSpc>
                <a:spcPts val="3800"/>
              </a:lnSpc>
              <a:defRPr/>
            </a:pP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8    7     6     5 </a:t>
            </a:r>
            <a:endParaRPr lang="en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577327E-B7B6-6C8E-FE02-C8A7786C10FC}"/>
              </a:ext>
            </a:extLst>
          </p:cNvPr>
          <p:cNvSpPr/>
          <p:nvPr/>
        </p:nvSpPr>
        <p:spPr>
          <a:xfrm>
            <a:off x="7465609" y="2044055"/>
            <a:ext cx="2711450" cy="419100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  <a:sym typeface="Arial"/>
              </a:rPr>
              <a:t>NHÓM THÂN </a:t>
            </a:r>
            <a:endParaRPr lang="en-US" sz="2400" b="1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  <a:sym typeface="Arial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1" y="1001244"/>
            <a:ext cx="238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1" y="1000957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670" y="1000956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5476" y="1000955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9860" y="965576"/>
            <a:ext cx="238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9758" y="957692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0889" y="2404864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1" y="2404864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0004" y="2382770"/>
            <a:ext cx="238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0529" y="2374564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4145" y="956759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045" y="956758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1018" y="2382196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9556" y="2384679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962" y="2385251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4768" y="2385250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3038" y="2879447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5475" y="1464217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3142" y="2877622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1928" y="1441952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0914" y="2869979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1295" y="1441952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1295" y="2858028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0605" y="1441952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0493" y="2850482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2707" y="1441952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8760" y="1441952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4849" y="2858727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3263" y="2870640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442" y="1450616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640" y="1450616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640" y="2869978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6714" y="2858027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689512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2149E-6 1.11111E-6 L 0.00274 0.478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" y="2388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3979E-6 1.11111E-6 L -0.05273 0.5557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0" y="2807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8516E-6 3.33333E-6 L -0.35857 0.483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52" y="2437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5899E-6 4.07407E-6 L -0.41404 0.5622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2" y="2810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6609E-6 7.40741E-7 L 0.05992 0.2733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2" y="1379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4157E-6 2.96296E-6 L 0.00431 0.3511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1754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65931E-7 7.40741E-7 L -0.30727 0.2766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72" y="1379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4742E-6 1.11111E-6 L -0.36523 0.3555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1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4507E-6 -1.85185E-6 L 0.36196 0.4780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70" y="2386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9372E-6 -1.85185E-6 L 0.3087 0.5446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3" y="2719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224E-6 -1.11111E-6 L -0.00261 0.4844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2402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55489E-7 -1.11111E-6 L -0.05352 0.5511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9" y="2736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9786E-6 -3.7037E-7 L 0.04608 0.2763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7" y="13565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0598E-6 3.7037E-6 L 2.20598E-6 0.3432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15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4507E-6 7.40741E-7 L 0.41131 0.2761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76" y="1379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607E-7 -3.7037E-7 L 0.36053 0.3428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8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9372E-6 0.01111 L -0.16656 0.4599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28" y="2243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6246E-6 3.33333E-6 L -0.10717 0.666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3277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5023E-6 3.33333E-6 L -0.16656 0.4599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76" y="2277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8054E-6 4.44444E-6 L -0.5263 0.6694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41" y="33634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0043E-6 -1.11111E-6 L -0.47369 0.46111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91" y="23056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0466E-7 2.22222E-6 L -0.1086 0.72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30" y="3625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0466E-7 7.40741E-7 L -0.04843 0.51852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8" y="2592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3784E-7 2.22222E-6 L -0.46221 0.72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17" y="3625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3784E-7 -3.33333E-6 L -0.41613 0.5194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07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0997E-7 2.22222E-6 L 0.43049 0.65833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25" y="32917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1655E-6 2.22222E-6 L -0.00144 0.65833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32917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14515E-7 -7.40741E-7 L 0.05887 0.4516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7" y="22569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2658E-6 -1.11111E-6 L 0.58139 0.45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69" y="2250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4749E-6 3.33333E-6 L 0.04882 0.72361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" y="36181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4052E-6 3.33333E-6 L 0.47984 0.72361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92" y="36181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4052E-6 -1.11111E-6 L 0.58152 0.51667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69" y="25833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8652E-7 7.40741E-7 L 0.15585 0.51852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3" y="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6" grpId="1"/>
      <p:bldP spid="117" grpId="0"/>
      <p:bldP spid="117" grpId="1"/>
      <p:bldP spid="118" grpId="0"/>
      <p:bldP spid="118" grpId="1"/>
      <p:bldP spid="119" grpId="0"/>
      <p:bldP spid="119" grpId="1"/>
      <p:bldP spid="120" grpId="0"/>
      <p:bldP spid="120" grpId="1"/>
      <p:bldP spid="123" grpId="0"/>
      <p:bldP spid="123" grpId="1"/>
      <p:bldP spid="124" grpId="0"/>
      <p:bldP spid="124" grpId="1"/>
      <p:bldP spid="127" grpId="0"/>
      <p:bldP spid="127" grpId="1"/>
      <p:bldP spid="129" grpId="0"/>
      <p:bldP spid="129" grpId="1"/>
      <p:bldP spid="130" grpId="0"/>
      <p:bldP spid="130" grpId="1"/>
      <p:bldP spid="131" grpId="0"/>
      <p:bldP spid="131" grpId="1"/>
      <p:bldP spid="132" grpId="0"/>
      <p:bldP spid="132" grpId="1"/>
      <p:bldP spid="133" grpId="0"/>
      <p:bldP spid="133" grpId="1"/>
      <p:bldP spid="134" grpId="0"/>
      <p:bldP spid="134" grpId="1"/>
      <p:bldP spid="136" grpId="0"/>
      <p:bldP spid="136" grpId="1"/>
      <p:bldP spid="137" grpId="0"/>
      <p:bldP spid="137" grpId="1"/>
      <p:bldP spid="138" grpId="0"/>
      <p:bldP spid="138" grpId="1"/>
      <p:bldP spid="139" grpId="0"/>
      <p:bldP spid="139" grpId="1"/>
      <p:bldP spid="140" grpId="0"/>
      <p:bldP spid="140" grpId="1"/>
      <p:bldP spid="141" grpId="0"/>
      <p:bldP spid="141" grpId="1"/>
      <p:bldP spid="142" grpId="0"/>
      <p:bldP spid="142" grpId="1"/>
      <p:bldP spid="143" grpId="0"/>
      <p:bldP spid="143" grpId="1"/>
      <p:bldP spid="144" grpId="0"/>
      <p:bldP spid="144" grpId="1"/>
      <p:bldP spid="146" grpId="0"/>
      <p:bldP spid="146" grpId="1"/>
      <p:bldP spid="147" grpId="0"/>
      <p:bldP spid="147" grpId="1"/>
      <p:bldP spid="148" grpId="0"/>
      <p:bldP spid="148" grpId="1"/>
      <p:bldP spid="149" grpId="0"/>
      <p:bldP spid="149" grpId="1"/>
      <p:bldP spid="150" grpId="0"/>
      <p:bldP spid="150" grpId="1"/>
      <p:bldP spid="151" grpId="0"/>
      <p:bldP spid="151" grpId="1"/>
      <p:bldP spid="152" grpId="0"/>
      <p:bldP spid="152" grpId="1"/>
      <p:bldP spid="153" grpId="0"/>
      <p:bldP spid="153" grpId="1"/>
      <p:bldP spid="154" grpId="0"/>
      <p:bldP spid="154" grpId="1"/>
      <p:bldP spid="155" grpId="0"/>
      <p:bldP spid="15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>
            <a:extLst>
              <a:ext uri="{FF2B5EF4-FFF2-40B4-BE49-F238E27FC236}">
                <a16:creationId xmlns:a16="http://schemas.microsoft.com/office/drawing/2014/main" id="{8D35D014-5582-BF5C-AC49-8F87ED6B46BA}"/>
              </a:ext>
            </a:extLst>
          </p:cNvPr>
          <p:cNvSpPr/>
          <p:nvPr/>
        </p:nvSpPr>
        <p:spPr>
          <a:xfrm>
            <a:off x="-228600" y="-28071"/>
            <a:ext cx="12161838" cy="6841034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8518" b="-68518"/>
            </a:stretch>
          </a:blipFill>
        </p:spPr>
        <p:txBody>
          <a:bodyPr/>
          <a:lstStyle/>
          <a:p>
            <a:pPr algn="ctr" defTabSz="608076">
              <a:lnSpc>
                <a:spcPct val="90000"/>
              </a:lnSpc>
              <a:defRPr/>
            </a:pPr>
            <a:r>
              <a:rPr lang="en-GB" sz="1197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</a:rPr>
              <a:t> </a:t>
            </a:r>
            <a:endParaRPr lang="en-GB" sz="1197" b="1" dirty="0">
              <a:ln w="9525">
                <a:solidFill>
                  <a:prstClr val="white"/>
                </a:solidFill>
                <a:prstDash val="solid"/>
              </a:ln>
              <a:solidFill>
                <a:srgbClr val="5B9BD5">
                  <a:lumMod val="60000"/>
                  <a:lumOff val="40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UVN Banh Mi" pitchFamily="2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F6822EF-F54E-B0CA-5ECC-856F8439746B}"/>
              </a:ext>
            </a:extLst>
          </p:cNvPr>
          <p:cNvSpPr/>
          <p:nvPr/>
        </p:nvSpPr>
        <p:spPr>
          <a:xfrm>
            <a:off x="4489932" y="762001"/>
            <a:ext cx="2816920" cy="496111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NHÓM GHÉP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92FA57-2BCA-1EC5-BDF3-449AF3058DA2}"/>
              </a:ext>
            </a:extLst>
          </p:cNvPr>
          <p:cNvSpPr/>
          <p:nvPr/>
        </p:nvSpPr>
        <p:spPr>
          <a:xfrm>
            <a:off x="2181792" y="2156830"/>
            <a:ext cx="2746248" cy="4191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  <a:sym typeface="Arial"/>
              </a:rPr>
              <a:t>NHÓM LÁ </a:t>
            </a:r>
            <a:endParaRPr lang="en-US" sz="2400" b="1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0D79FC-FE3A-5A2D-6427-1E6790C760F5}"/>
              </a:ext>
            </a:extLst>
          </p:cNvPr>
          <p:cNvSpPr/>
          <p:nvPr/>
        </p:nvSpPr>
        <p:spPr>
          <a:xfrm>
            <a:off x="2183370" y="2567767"/>
            <a:ext cx="2744670" cy="114935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</a:t>
            </a:r>
          </a:p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</a:t>
            </a:r>
            <a:endParaRPr lang="en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521ABC-F031-B6B0-5559-C25CC4E15228}"/>
              </a:ext>
            </a:extLst>
          </p:cNvPr>
          <p:cNvSpPr/>
          <p:nvPr/>
        </p:nvSpPr>
        <p:spPr>
          <a:xfrm>
            <a:off x="6923138" y="2148667"/>
            <a:ext cx="2685285" cy="4191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  <a:sym typeface="Arial"/>
              </a:rPr>
              <a:t>NHÓM QUẢ </a:t>
            </a:r>
            <a:endParaRPr lang="en-US" sz="2400" b="1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0C0D6C-DE75-7A68-D2D1-EB656F691C46}"/>
              </a:ext>
            </a:extLst>
          </p:cNvPr>
          <p:cNvSpPr/>
          <p:nvPr/>
        </p:nvSpPr>
        <p:spPr>
          <a:xfrm>
            <a:off x="6923138" y="2567767"/>
            <a:ext cx="2685285" cy="106680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</a:t>
            </a:r>
          </a:p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</a:t>
            </a:r>
            <a:endParaRPr lang="en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31CCFB-AE0B-8CA0-F3F0-F0499A47BFC9}"/>
              </a:ext>
            </a:extLst>
          </p:cNvPr>
          <p:cNvSpPr/>
          <p:nvPr/>
        </p:nvSpPr>
        <p:spPr>
          <a:xfrm>
            <a:off x="2175930" y="4511287"/>
            <a:ext cx="2695604" cy="4191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  <a:sym typeface="Arial"/>
              </a:rPr>
              <a:t>NHÓM HOA</a:t>
            </a:r>
            <a:endParaRPr lang="en-US" sz="2400" b="1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8F390F-DB16-26C1-D6FF-26B05D665BCC}"/>
              </a:ext>
            </a:extLst>
          </p:cNvPr>
          <p:cNvSpPr/>
          <p:nvPr/>
        </p:nvSpPr>
        <p:spPr>
          <a:xfrm>
            <a:off x="2175930" y="4930236"/>
            <a:ext cx="2695604" cy="1089564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</a:t>
            </a:r>
          </a:p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</a:t>
            </a:r>
            <a:endParaRPr lang="en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2931D5-B8B8-C6F2-D06E-8CA6A4791C60}"/>
              </a:ext>
            </a:extLst>
          </p:cNvPr>
          <p:cNvSpPr/>
          <p:nvPr/>
        </p:nvSpPr>
        <p:spPr>
          <a:xfrm>
            <a:off x="6907072" y="4509128"/>
            <a:ext cx="2674547" cy="4191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  <a:sym typeface="Arial"/>
              </a:rPr>
              <a:t>NHÓM THÂN </a:t>
            </a:r>
            <a:endParaRPr lang="en-US" sz="2400" b="1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2267BF-F0A8-D01A-BD45-143D1E3250D6}"/>
              </a:ext>
            </a:extLst>
          </p:cNvPr>
          <p:cNvSpPr/>
          <p:nvPr/>
        </p:nvSpPr>
        <p:spPr>
          <a:xfrm>
            <a:off x="6896334" y="4928077"/>
            <a:ext cx="2674547" cy="1091723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</a:t>
            </a:r>
          </a:p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</a:t>
            </a:r>
            <a:endParaRPr lang="en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0007" name="TextBox 68">
            <a:extLst>
              <a:ext uri="{FF2B5EF4-FFF2-40B4-BE49-F238E27FC236}">
                <a16:creationId xmlns:a16="http://schemas.microsoft.com/office/drawing/2014/main" id="{6E58F681-6129-0E43-9101-6DFDA417C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7684" y="2056591"/>
            <a:ext cx="781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89F403B6-970C-D48A-6CE9-40E41233703D}"/>
              </a:ext>
            </a:extLst>
          </p:cNvPr>
          <p:cNvSpPr/>
          <p:nvPr/>
        </p:nvSpPr>
        <p:spPr>
          <a:xfrm>
            <a:off x="10701338" y="11576"/>
            <a:ext cx="1490663" cy="6016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/>
              <a:t>6 </a:t>
            </a:r>
            <a:r>
              <a:rPr lang="en-US" sz="2800" b="1" dirty="0"/>
              <a:t>PHÚT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18E355F-3EA6-EAB7-A753-62E2ADB287BC}"/>
              </a:ext>
            </a:extLst>
          </p:cNvPr>
          <p:cNvSpPr/>
          <p:nvPr/>
        </p:nvSpPr>
        <p:spPr>
          <a:xfrm>
            <a:off x="-31534" y="-23018"/>
            <a:ext cx="1754188" cy="5635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/>
              <a:t>VÒNG 2</a:t>
            </a:r>
            <a:endParaRPr lang="en-US" sz="2800" b="1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532" y="2597714"/>
            <a:ext cx="238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577" y="3078944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925" y="2597714"/>
            <a:ext cx="238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989" y="3078945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4429" y="2597714"/>
            <a:ext cx="238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286" y="2597715"/>
            <a:ext cx="3642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4747" y="3074931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8109" y="3074931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4176" y="2572829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3221" y="3054058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569" y="2572829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633" y="3054059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4073" y="2572829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930" y="2572829"/>
            <a:ext cx="3642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4391" y="3050045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7753" y="3050045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6815" y="4841527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860" y="5322756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3208" y="4841527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7272" y="5322757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6712" y="4841527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569" y="4841527"/>
            <a:ext cx="3642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030" y="5318743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0392" y="5318743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4176" y="4832507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3221" y="5313736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569" y="4832507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633" y="5313737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4073" y="4832507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930" y="4832507"/>
            <a:ext cx="3642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4391" y="5309723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7753" y="5309723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93" name="Mũi tên 2">
            <a:extLst>
              <a:ext uri="{FF2B5EF4-FFF2-40B4-BE49-F238E27FC236}">
                <a16:creationId xmlns:a16="http://schemas.microsoft.com/office/drawing/2014/main" id="{D3B30BBA-17D7-F8F7-36CC-BECE9293AAF5}"/>
              </a:ext>
            </a:extLst>
          </p:cNvPr>
          <p:cNvSpPr/>
          <p:nvPr/>
        </p:nvSpPr>
        <p:spPr>
          <a:xfrm flipV="1">
            <a:off x="5108349" y="5023819"/>
            <a:ext cx="1577975" cy="393700"/>
          </a:xfrm>
          <a:prstGeom prst="rightArrow">
            <a:avLst/>
          </a:prstGeom>
          <a:solidFill>
            <a:srgbClr val="FA866C"/>
          </a:solidFill>
          <a:ln w="25400" cap="flat" cmpd="sng" algn="ctr">
            <a:solidFill>
              <a:srgbClr val="FA866C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5000" kern="0" dirty="0">
              <a:solidFill>
                <a:prstClr val="white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4" name="Mũi tên 3">
            <a:extLst>
              <a:ext uri="{FF2B5EF4-FFF2-40B4-BE49-F238E27FC236}">
                <a16:creationId xmlns:a16="http://schemas.microsoft.com/office/drawing/2014/main" id="{A3729069-47A0-9698-4BF1-B20AF80F10B4}"/>
              </a:ext>
            </a:extLst>
          </p:cNvPr>
          <p:cNvSpPr/>
          <p:nvPr/>
        </p:nvSpPr>
        <p:spPr>
          <a:xfrm rot="10800000">
            <a:off x="8112604" y="3781404"/>
            <a:ext cx="331787" cy="574675"/>
          </a:xfrm>
          <a:prstGeom prst="downArrow">
            <a:avLst/>
          </a:prstGeom>
          <a:solidFill>
            <a:srgbClr val="FA866C"/>
          </a:solidFill>
          <a:ln w="25400" cap="flat" cmpd="sng" algn="ctr">
            <a:solidFill>
              <a:srgbClr val="FA866C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5000" kern="0" dirty="0">
                <a:solidFill>
                  <a:prstClr val="white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     </a:t>
            </a:r>
          </a:p>
        </p:txBody>
      </p:sp>
      <p:sp>
        <p:nvSpPr>
          <p:cNvPr id="96" name="Mũi tên 4">
            <a:extLst>
              <a:ext uri="{FF2B5EF4-FFF2-40B4-BE49-F238E27FC236}">
                <a16:creationId xmlns:a16="http://schemas.microsoft.com/office/drawing/2014/main" id="{B5BDD710-05A5-2D7C-DB6E-C3D59FCDE417}"/>
              </a:ext>
            </a:extLst>
          </p:cNvPr>
          <p:cNvSpPr/>
          <p:nvPr/>
        </p:nvSpPr>
        <p:spPr>
          <a:xfrm rot="10800000" flipV="1">
            <a:off x="5126203" y="2643256"/>
            <a:ext cx="1535113" cy="400050"/>
          </a:xfrm>
          <a:prstGeom prst="rightArrow">
            <a:avLst/>
          </a:prstGeom>
          <a:solidFill>
            <a:srgbClr val="FA866C"/>
          </a:solidFill>
          <a:ln w="25400" cap="flat" cmpd="sng" algn="ctr">
            <a:solidFill>
              <a:srgbClr val="FA866C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5000" kern="0" dirty="0">
              <a:solidFill>
                <a:prstClr val="white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8" name="Mũi tên 3">
            <a:extLst>
              <a:ext uri="{FF2B5EF4-FFF2-40B4-BE49-F238E27FC236}">
                <a16:creationId xmlns:a16="http://schemas.microsoft.com/office/drawing/2014/main" id="{A3729069-47A0-9698-4BF1-B20AF80F10B4}"/>
              </a:ext>
            </a:extLst>
          </p:cNvPr>
          <p:cNvSpPr/>
          <p:nvPr/>
        </p:nvSpPr>
        <p:spPr>
          <a:xfrm rot="10800000" flipV="1">
            <a:off x="3389023" y="3827278"/>
            <a:ext cx="331787" cy="574675"/>
          </a:xfrm>
          <a:prstGeom prst="downArrow">
            <a:avLst/>
          </a:prstGeom>
          <a:solidFill>
            <a:srgbClr val="FA866C"/>
          </a:solidFill>
          <a:ln w="25400" cap="flat" cmpd="sng" algn="ctr">
            <a:solidFill>
              <a:srgbClr val="FA866C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5000" kern="0" dirty="0">
                <a:solidFill>
                  <a:prstClr val="white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37895317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autoRev="1" fill="remov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autoRev="1" fill="remove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500" autoRev="1" fill="remove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6" grpId="1"/>
      <p:bldP spid="117" grpId="0"/>
      <p:bldP spid="117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3" grpId="0"/>
      <p:bldP spid="73" grpId="1"/>
      <p:bldP spid="74" grpId="0"/>
      <p:bldP spid="74" grpId="1"/>
      <p:bldP spid="75" grpId="0"/>
      <p:bldP spid="75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 animBg="1"/>
      <p:bldP spid="93" grpId="1" animBg="1"/>
      <p:bldP spid="94" grpId="0" animBg="1"/>
      <p:bldP spid="94" grpId="1" animBg="1"/>
      <p:bldP spid="96" grpId="0" animBg="1"/>
      <p:bldP spid="96" grpId="1" animBg="1"/>
      <p:bldP spid="98" grpId="0" animBg="1"/>
      <p:bldP spid="9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>
            <a:extLst>
              <a:ext uri="{FF2B5EF4-FFF2-40B4-BE49-F238E27FC236}">
                <a16:creationId xmlns:a16="http://schemas.microsoft.com/office/drawing/2014/main" id="{8D35D014-5582-BF5C-AC49-8F87ED6B46BA}"/>
              </a:ext>
            </a:extLst>
          </p:cNvPr>
          <p:cNvSpPr/>
          <p:nvPr/>
        </p:nvSpPr>
        <p:spPr>
          <a:xfrm>
            <a:off x="-228600" y="-28071"/>
            <a:ext cx="12161838" cy="6841034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8518" b="-68518"/>
            </a:stretch>
          </a:blipFill>
        </p:spPr>
        <p:txBody>
          <a:bodyPr/>
          <a:lstStyle/>
          <a:p>
            <a:pPr algn="ctr" defTabSz="608076">
              <a:lnSpc>
                <a:spcPct val="90000"/>
              </a:lnSpc>
              <a:defRPr/>
            </a:pPr>
            <a:r>
              <a:rPr lang="en-GB" sz="1197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</a:rPr>
              <a:t> </a:t>
            </a:r>
            <a:endParaRPr lang="en-GB" sz="1197" b="1" dirty="0">
              <a:ln w="9525">
                <a:solidFill>
                  <a:prstClr val="white"/>
                </a:solidFill>
                <a:prstDash val="solid"/>
              </a:ln>
              <a:solidFill>
                <a:srgbClr val="5B9BD5">
                  <a:lumMod val="60000"/>
                  <a:lumOff val="40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UVN Banh Mi" pitchFamily="2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F6822EF-F54E-B0CA-5ECC-856F8439746B}"/>
              </a:ext>
            </a:extLst>
          </p:cNvPr>
          <p:cNvSpPr/>
          <p:nvPr/>
        </p:nvSpPr>
        <p:spPr>
          <a:xfrm>
            <a:off x="4489932" y="762001"/>
            <a:ext cx="2816920" cy="496111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NHÓM GHÉP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92FA57-2BCA-1EC5-BDF3-449AF3058DA2}"/>
              </a:ext>
            </a:extLst>
          </p:cNvPr>
          <p:cNvSpPr/>
          <p:nvPr/>
        </p:nvSpPr>
        <p:spPr>
          <a:xfrm>
            <a:off x="2181792" y="2156830"/>
            <a:ext cx="2746248" cy="4191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  <a:sym typeface="Arial"/>
              </a:rPr>
              <a:t>NHÓM LÁ </a:t>
            </a:r>
            <a:endParaRPr lang="en-US" sz="2400" b="1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0D79FC-FE3A-5A2D-6427-1E6790C760F5}"/>
              </a:ext>
            </a:extLst>
          </p:cNvPr>
          <p:cNvSpPr/>
          <p:nvPr/>
        </p:nvSpPr>
        <p:spPr>
          <a:xfrm>
            <a:off x="2183370" y="2567767"/>
            <a:ext cx="2744670" cy="114935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</a:t>
            </a:r>
          </a:p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</a:t>
            </a:r>
            <a:endParaRPr lang="en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521ABC-F031-B6B0-5559-C25CC4E15228}"/>
              </a:ext>
            </a:extLst>
          </p:cNvPr>
          <p:cNvSpPr/>
          <p:nvPr/>
        </p:nvSpPr>
        <p:spPr>
          <a:xfrm>
            <a:off x="6923138" y="2148667"/>
            <a:ext cx="2685285" cy="4191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  <a:sym typeface="Arial"/>
              </a:rPr>
              <a:t>NHÓM QUẢ </a:t>
            </a:r>
            <a:endParaRPr lang="en-US" sz="2400" b="1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0C0D6C-DE75-7A68-D2D1-EB656F691C46}"/>
              </a:ext>
            </a:extLst>
          </p:cNvPr>
          <p:cNvSpPr/>
          <p:nvPr/>
        </p:nvSpPr>
        <p:spPr>
          <a:xfrm>
            <a:off x="6923138" y="2567767"/>
            <a:ext cx="2685285" cy="106680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</a:t>
            </a:r>
          </a:p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</a:t>
            </a:r>
            <a:endParaRPr lang="en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31CCFB-AE0B-8CA0-F3F0-F0499A47BFC9}"/>
              </a:ext>
            </a:extLst>
          </p:cNvPr>
          <p:cNvSpPr/>
          <p:nvPr/>
        </p:nvSpPr>
        <p:spPr>
          <a:xfrm>
            <a:off x="2175930" y="4511287"/>
            <a:ext cx="2695604" cy="4191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  <a:sym typeface="Arial"/>
              </a:rPr>
              <a:t>NHÓM HOA</a:t>
            </a:r>
            <a:endParaRPr lang="en-US" sz="2400" b="1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8F390F-DB16-26C1-D6FF-26B05D665BCC}"/>
              </a:ext>
            </a:extLst>
          </p:cNvPr>
          <p:cNvSpPr/>
          <p:nvPr/>
        </p:nvSpPr>
        <p:spPr>
          <a:xfrm>
            <a:off x="2175930" y="4930236"/>
            <a:ext cx="2695604" cy="1089564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</a:t>
            </a:r>
          </a:p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</a:t>
            </a:r>
            <a:endParaRPr lang="en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2931D5-B8B8-C6F2-D06E-8CA6A4791C60}"/>
              </a:ext>
            </a:extLst>
          </p:cNvPr>
          <p:cNvSpPr/>
          <p:nvPr/>
        </p:nvSpPr>
        <p:spPr>
          <a:xfrm>
            <a:off x="6907072" y="4509128"/>
            <a:ext cx="2674547" cy="4191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  <a:sym typeface="Arial"/>
              </a:rPr>
              <a:t>NHÓM THÂN </a:t>
            </a:r>
            <a:endParaRPr lang="en-US" sz="2400" b="1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2267BF-F0A8-D01A-BD45-143D1E3250D6}"/>
              </a:ext>
            </a:extLst>
          </p:cNvPr>
          <p:cNvSpPr/>
          <p:nvPr/>
        </p:nvSpPr>
        <p:spPr>
          <a:xfrm>
            <a:off x="6896334" y="4928077"/>
            <a:ext cx="2674547" cy="1091723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</a:t>
            </a:r>
          </a:p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</a:t>
            </a:r>
            <a:endParaRPr lang="en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0007" name="TextBox 68">
            <a:extLst>
              <a:ext uri="{FF2B5EF4-FFF2-40B4-BE49-F238E27FC236}">
                <a16:creationId xmlns:a16="http://schemas.microsoft.com/office/drawing/2014/main" id="{6E58F681-6129-0E43-9101-6DFDA417C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7684" y="2056591"/>
            <a:ext cx="781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89F403B6-970C-D48A-6CE9-40E41233703D}"/>
              </a:ext>
            </a:extLst>
          </p:cNvPr>
          <p:cNvSpPr/>
          <p:nvPr/>
        </p:nvSpPr>
        <p:spPr>
          <a:xfrm>
            <a:off x="10701338" y="11576"/>
            <a:ext cx="1490663" cy="6016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/>
              <a:t>6 </a:t>
            </a:r>
            <a:r>
              <a:rPr lang="en-US" sz="2800" b="1" dirty="0"/>
              <a:t>PHÚT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18E355F-3EA6-EAB7-A753-62E2ADB287BC}"/>
              </a:ext>
            </a:extLst>
          </p:cNvPr>
          <p:cNvSpPr/>
          <p:nvPr/>
        </p:nvSpPr>
        <p:spPr>
          <a:xfrm>
            <a:off x="-31534" y="-23018"/>
            <a:ext cx="1754188" cy="5635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/>
              <a:t>VÒNG 2</a:t>
            </a:r>
            <a:endParaRPr lang="en-US" sz="2800" b="1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532" y="2597714"/>
            <a:ext cx="238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577" y="3078944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925" y="2597714"/>
            <a:ext cx="238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989" y="3078945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4429" y="2597714"/>
            <a:ext cx="238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286" y="2597715"/>
            <a:ext cx="3642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4747" y="3074931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8109" y="3074931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4176" y="2572829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3221" y="3054058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569" y="2572829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633" y="3054059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4073" y="2572829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930" y="2572829"/>
            <a:ext cx="3642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4391" y="3050045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7753" y="3050045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6815" y="4841527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860" y="5322756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3208" y="4841527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7272" y="5322757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6712" y="4841527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569" y="4841527"/>
            <a:ext cx="3642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030" y="5318743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0392" y="5318743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4176" y="4832507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3221" y="5313736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569" y="4832507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633" y="5313737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4073" y="4832507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930" y="4832507"/>
            <a:ext cx="3642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4391" y="5309723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7753" y="5309723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93" name="Mũi tên 2">
            <a:extLst>
              <a:ext uri="{FF2B5EF4-FFF2-40B4-BE49-F238E27FC236}">
                <a16:creationId xmlns:a16="http://schemas.microsoft.com/office/drawing/2014/main" id="{D3B30BBA-17D7-F8F7-36CC-BECE9293AAF5}"/>
              </a:ext>
            </a:extLst>
          </p:cNvPr>
          <p:cNvSpPr/>
          <p:nvPr/>
        </p:nvSpPr>
        <p:spPr>
          <a:xfrm flipV="1">
            <a:off x="5108349" y="5023819"/>
            <a:ext cx="1577975" cy="393700"/>
          </a:xfrm>
          <a:prstGeom prst="rightArrow">
            <a:avLst/>
          </a:prstGeom>
          <a:solidFill>
            <a:srgbClr val="FA866C"/>
          </a:solidFill>
          <a:ln w="25400" cap="flat" cmpd="sng" algn="ctr">
            <a:solidFill>
              <a:srgbClr val="FA866C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5000" kern="0" dirty="0">
              <a:solidFill>
                <a:prstClr val="white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4" name="Mũi tên 3">
            <a:extLst>
              <a:ext uri="{FF2B5EF4-FFF2-40B4-BE49-F238E27FC236}">
                <a16:creationId xmlns:a16="http://schemas.microsoft.com/office/drawing/2014/main" id="{A3729069-47A0-9698-4BF1-B20AF80F10B4}"/>
              </a:ext>
            </a:extLst>
          </p:cNvPr>
          <p:cNvSpPr/>
          <p:nvPr/>
        </p:nvSpPr>
        <p:spPr>
          <a:xfrm rot="10800000">
            <a:off x="8112604" y="3781404"/>
            <a:ext cx="331787" cy="574675"/>
          </a:xfrm>
          <a:prstGeom prst="downArrow">
            <a:avLst/>
          </a:prstGeom>
          <a:solidFill>
            <a:srgbClr val="FA866C"/>
          </a:solidFill>
          <a:ln w="25400" cap="flat" cmpd="sng" algn="ctr">
            <a:solidFill>
              <a:srgbClr val="FA866C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5000" kern="0" dirty="0">
                <a:solidFill>
                  <a:prstClr val="white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     </a:t>
            </a:r>
          </a:p>
        </p:txBody>
      </p:sp>
      <p:sp>
        <p:nvSpPr>
          <p:cNvPr id="96" name="Mũi tên 4">
            <a:extLst>
              <a:ext uri="{FF2B5EF4-FFF2-40B4-BE49-F238E27FC236}">
                <a16:creationId xmlns:a16="http://schemas.microsoft.com/office/drawing/2014/main" id="{B5BDD710-05A5-2D7C-DB6E-C3D59FCDE417}"/>
              </a:ext>
            </a:extLst>
          </p:cNvPr>
          <p:cNvSpPr/>
          <p:nvPr/>
        </p:nvSpPr>
        <p:spPr>
          <a:xfrm rot="10800000" flipV="1">
            <a:off x="5126203" y="2643256"/>
            <a:ext cx="1535113" cy="400050"/>
          </a:xfrm>
          <a:prstGeom prst="rightArrow">
            <a:avLst/>
          </a:prstGeom>
          <a:solidFill>
            <a:srgbClr val="FA866C"/>
          </a:solidFill>
          <a:ln w="25400" cap="flat" cmpd="sng" algn="ctr">
            <a:solidFill>
              <a:srgbClr val="FA866C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5000" kern="0" dirty="0">
              <a:solidFill>
                <a:prstClr val="white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8" name="Mũi tên 3">
            <a:extLst>
              <a:ext uri="{FF2B5EF4-FFF2-40B4-BE49-F238E27FC236}">
                <a16:creationId xmlns:a16="http://schemas.microsoft.com/office/drawing/2014/main" id="{A3729069-47A0-9698-4BF1-B20AF80F10B4}"/>
              </a:ext>
            </a:extLst>
          </p:cNvPr>
          <p:cNvSpPr/>
          <p:nvPr/>
        </p:nvSpPr>
        <p:spPr>
          <a:xfrm rot="10800000" flipV="1">
            <a:off x="3389023" y="3827278"/>
            <a:ext cx="331787" cy="574675"/>
          </a:xfrm>
          <a:prstGeom prst="downArrow">
            <a:avLst/>
          </a:prstGeom>
          <a:solidFill>
            <a:srgbClr val="FA866C"/>
          </a:solidFill>
          <a:ln w="25400" cap="flat" cmpd="sng" algn="ctr">
            <a:solidFill>
              <a:srgbClr val="FA866C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5000" kern="0" dirty="0">
                <a:solidFill>
                  <a:prstClr val="white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9871619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50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autoRev="1" fill="remov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autoRev="1" fill="remove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500" autoRev="1" fill="remove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9926E-6 3.7037E-6 L 0.00026 0.3384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92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1837E-7 4.81481E-6 L -0.00444 0.3307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" y="1652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447E-6 3.7037E-6 L -0.0013 0.3384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69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11683E-7 4.81481E-6 L 0.00039 0.330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52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607E-6 3.7037E-6 L -0.00221 0.337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685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981E-6 3.7037E-6 L -0.00444 0.3372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" y="1685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2635E-6 -2.22222E-6 L -0.00065 0.3312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655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233E-6 -2.22222E-6 L -0.00183 0.3312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655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5647E-6 -1.11111E-6 L 0.38546 -0.0013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66" y="-6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4485E-6 1.11022E-16 L 0.38911 1.11022E-1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9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9802E-7 -1.11111E-6 L 0.38859 -0.0025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3" y="-13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247E-6 1.11022E-16 L 0.3925 -0.0030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19" y="-16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418E-6 -1.11111E-6 L 0.39434 -0.0013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10" y="-6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3408E-6 -1.11111E-6 L 0.39329 0.000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58" y="2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3937E-6 4.44444E-6 L 0.38702 -0.002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45" y="-11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0339E-6 4.44444E-6 L 0.38742 -0.0023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1" y="-11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702E-6 -2.22222E-6 L -0.00157 -0.3361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680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4167E-6 -1.11111E-6 L 0.00013 -0.3284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43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6671E-6 -2.22222E-6 L -0.00039 -0.3361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680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6182E-6 -1.11111E-6 L -0.00535 -0.3284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" y="-16435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7169E-6 -2.22222E-6 L -0.00052 -0.3361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6806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2434E-7 -2.22222E-6 L 0.00118 -0.3361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680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47148E-7 1.85185E-6 L -0.00143 -0.3280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6412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1009E-7 1.85185E-6 L 0.00144 -0.328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641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702E-6 -4.07407E-6 L -0.38389 0.0034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1" y="162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4167E-6 -2.96296E-6 L -0.38402 0.0034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1" y="16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6671E-6 -4.07407E-6 L -0.38389 0.0034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1" y="16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6182E-6 -2.96296E-6 L -0.38402 0.00348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1" y="162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7169E-6 -4.07407E-6 L -0.3839 0.0034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1" y="162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2434E-7 -4.07407E-6 L -0.38389 0.00348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1" y="162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47148E-7 1.48148E-6 L -0.38402 0.003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1" y="185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1009E-7 1.48148E-6 L -0.38389 0.003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0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6" grpId="1"/>
      <p:bldP spid="116" grpId="2"/>
      <p:bldP spid="117" grpId="0"/>
      <p:bldP spid="117" grpId="1"/>
      <p:bldP spid="117" grpId="2"/>
      <p:bldP spid="57" grpId="0"/>
      <p:bldP spid="57" grpId="1"/>
      <p:bldP spid="57" grpId="2"/>
      <p:bldP spid="58" grpId="0"/>
      <p:bldP spid="58" grpId="1"/>
      <p:bldP spid="58" grpId="2"/>
      <p:bldP spid="59" grpId="0"/>
      <p:bldP spid="59" grpId="1"/>
      <p:bldP spid="59" grpId="2"/>
      <p:bldP spid="60" grpId="0"/>
      <p:bldP spid="60" grpId="1"/>
      <p:bldP spid="60" grpId="2"/>
      <p:bldP spid="61" grpId="0"/>
      <p:bldP spid="61" grpId="1"/>
      <p:bldP spid="61" grpId="2"/>
      <p:bldP spid="62" grpId="0"/>
      <p:bldP spid="62" grpId="1"/>
      <p:bldP spid="62" grpId="2"/>
      <p:bldP spid="63" grpId="0"/>
      <p:bldP spid="63" grpId="1"/>
      <p:bldP spid="63" grpId="2"/>
      <p:bldP spid="64" grpId="0"/>
      <p:bldP spid="64" grpId="1"/>
      <p:bldP spid="64" grpId="2"/>
      <p:bldP spid="65" grpId="0"/>
      <p:bldP spid="65" grpId="1"/>
      <p:bldP spid="65" grpId="2"/>
      <p:bldP spid="66" grpId="0"/>
      <p:bldP spid="66" grpId="1"/>
      <p:bldP spid="66" grpId="2"/>
      <p:bldP spid="67" grpId="0"/>
      <p:bldP spid="67" grpId="1"/>
      <p:bldP spid="67" grpId="2"/>
      <p:bldP spid="68" grpId="0"/>
      <p:bldP spid="68" grpId="1"/>
      <p:bldP spid="68" grpId="2"/>
      <p:bldP spid="69" grpId="0"/>
      <p:bldP spid="69" grpId="1"/>
      <p:bldP spid="69" grpId="2"/>
      <p:bldP spid="73" grpId="0"/>
      <p:bldP spid="73" grpId="1"/>
      <p:bldP spid="73" grpId="2"/>
      <p:bldP spid="74" grpId="0"/>
      <p:bldP spid="74" grpId="1"/>
      <p:bldP spid="74" grpId="2"/>
      <p:bldP spid="75" grpId="0"/>
      <p:bldP spid="75" grpId="1"/>
      <p:bldP spid="75" grpId="2"/>
      <p:bldP spid="78" grpId="0"/>
      <p:bldP spid="78" grpId="1"/>
      <p:bldP spid="78" grpId="2"/>
      <p:bldP spid="79" grpId="0"/>
      <p:bldP spid="79" grpId="1"/>
      <p:bldP spid="79" grpId="2"/>
      <p:bldP spid="80" grpId="0"/>
      <p:bldP spid="80" grpId="1"/>
      <p:bldP spid="80" grpId="2"/>
      <p:bldP spid="81" grpId="0"/>
      <p:bldP spid="81" grpId="1"/>
      <p:bldP spid="81" grpId="2"/>
      <p:bldP spid="82" grpId="0"/>
      <p:bldP spid="82" grpId="1"/>
      <p:bldP spid="82" grpId="2"/>
      <p:bldP spid="83" grpId="0"/>
      <p:bldP spid="83" grpId="1"/>
      <p:bldP spid="83" grpId="2"/>
      <p:bldP spid="84" grpId="0"/>
      <p:bldP spid="84" grpId="1"/>
      <p:bldP spid="84" grpId="2"/>
      <p:bldP spid="85" grpId="0"/>
      <p:bldP spid="85" grpId="1"/>
      <p:bldP spid="85" grpId="2"/>
      <p:bldP spid="87" grpId="0"/>
      <p:bldP spid="87" grpId="1"/>
      <p:bldP spid="87" grpId="2"/>
      <p:bldP spid="88" grpId="0"/>
      <p:bldP spid="88" grpId="1"/>
      <p:bldP spid="88" grpId="2"/>
      <p:bldP spid="89" grpId="0"/>
      <p:bldP spid="89" grpId="1"/>
      <p:bldP spid="89" grpId="2"/>
      <p:bldP spid="90" grpId="0"/>
      <p:bldP spid="90" grpId="1"/>
      <p:bldP spid="90" grpId="2"/>
      <p:bldP spid="91" grpId="0"/>
      <p:bldP spid="91" grpId="1"/>
      <p:bldP spid="91" grpId="2"/>
      <p:bldP spid="92" grpId="0"/>
      <p:bldP spid="92" grpId="1"/>
      <p:bldP spid="92" grpId="2"/>
      <p:bldP spid="93" grpId="0" animBg="1"/>
      <p:bldP spid="93" grpId="1" animBg="1"/>
      <p:bldP spid="94" grpId="0" animBg="1"/>
      <p:bldP spid="94" grpId="1" animBg="1"/>
      <p:bldP spid="96" grpId="0" animBg="1"/>
      <p:bldP spid="96" grpId="1" animBg="1"/>
      <p:bldP spid="98" grpId="0" animBg="1"/>
      <p:bldP spid="9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>
            <a:extLst>
              <a:ext uri="{FF2B5EF4-FFF2-40B4-BE49-F238E27FC236}">
                <a16:creationId xmlns:a16="http://schemas.microsoft.com/office/drawing/2014/main" id="{8D35D014-5582-BF5C-AC49-8F87ED6B46BA}"/>
              </a:ext>
            </a:extLst>
          </p:cNvPr>
          <p:cNvSpPr/>
          <p:nvPr/>
        </p:nvSpPr>
        <p:spPr>
          <a:xfrm>
            <a:off x="-228600" y="-28071"/>
            <a:ext cx="12161838" cy="6841034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8518" b="-68518"/>
            </a:stretch>
          </a:blipFill>
        </p:spPr>
        <p:txBody>
          <a:bodyPr/>
          <a:lstStyle/>
          <a:p>
            <a:pPr algn="ctr" defTabSz="608076">
              <a:lnSpc>
                <a:spcPct val="90000"/>
              </a:lnSpc>
              <a:defRPr/>
            </a:pPr>
            <a:r>
              <a:rPr lang="en-GB" sz="1197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</a:rPr>
              <a:t> </a:t>
            </a:r>
            <a:endParaRPr lang="en-GB" sz="1197" b="1" dirty="0">
              <a:ln w="9525">
                <a:solidFill>
                  <a:prstClr val="white"/>
                </a:solidFill>
                <a:prstDash val="solid"/>
              </a:ln>
              <a:solidFill>
                <a:srgbClr val="5B9BD5">
                  <a:lumMod val="60000"/>
                  <a:lumOff val="40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UVN Banh Mi" pitchFamily="2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F6822EF-F54E-B0CA-5ECC-856F8439746B}"/>
              </a:ext>
            </a:extLst>
          </p:cNvPr>
          <p:cNvSpPr/>
          <p:nvPr/>
        </p:nvSpPr>
        <p:spPr>
          <a:xfrm>
            <a:off x="4489932" y="762001"/>
            <a:ext cx="2816920" cy="496111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NHÓM GHÉP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92FA57-2BCA-1EC5-BDF3-449AF3058DA2}"/>
              </a:ext>
            </a:extLst>
          </p:cNvPr>
          <p:cNvSpPr/>
          <p:nvPr/>
        </p:nvSpPr>
        <p:spPr>
          <a:xfrm>
            <a:off x="2181792" y="2156830"/>
            <a:ext cx="2746248" cy="4191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  <a:sym typeface="Arial"/>
              </a:rPr>
              <a:t>NHÓM LÁ </a:t>
            </a:r>
            <a:endParaRPr lang="en-US" sz="2400" b="1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0D79FC-FE3A-5A2D-6427-1E6790C760F5}"/>
              </a:ext>
            </a:extLst>
          </p:cNvPr>
          <p:cNvSpPr/>
          <p:nvPr/>
        </p:nvSpPr>
        <p:spPr>
          <a:xfrm>
            <a:off x="2183370" y="2567767"/>
            <a:ext cx="2744670" cy="114935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</a:t>
            </a:r>
          </a:p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</a:t>
            </a:r>
            <a:endParaRPr lang="en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521ABC-F031-B6B0-5559-C25CC4E15228}"/>
              </a:ext>
            </a:extLst>
          </p:cNvPr>
          <p:cNvSpPr/>
          <p:nvPr/>
        </p:nvSpPr>
        <p:spPr>
          <a:xfrm>
            <a:off x="6923138" y="2148667"/>
            <a:ext cx="2685285" cy="4191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  <a:sym typeface="Arial"/>
              </a:rPr>
              <a:t>NHÓM QUẢ </a:t>
            </a:r>
            <a:endParaRPr lang="en-US" sz="2400" b="1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0C0D6C-DE75-7A68-D2D1-EB656F691C46}"/>
              </a:ext>
            </a:extLst>
          </p:cNvPr>
          <p:cNvSpPr/>
          <p:nvPr/>
        </p:nvSpPr>
        <p:spPr>
          <a:xfrm>
            <a:off x="6923138" y="2567767"/>
            <a:ext cx="2685285" cy="106680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</a:t>
            </a:r>
          </a:p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</a:t>
            </a:r>
            <a:endParaRPr lang="en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31CCFB-AE0B-8CA0-F3F0-F0499A47BFC9}"/>
              </a:ext>
            </a:extLst>
          </p:cNvPr>
          <p:cNvSpPr/>
          <p:nvPr/>
        </p:nvSpPr>
        <p:spPr>
          <a:xfrm>
            <a:off x="2175930" y="4511287"/>
            <a:ext cx="2695604" cy="4191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  <a:sym typeface="Arial"/>
              </a:rPr>
              <a:t>NHÓM HOA</a:t>
            </a:r>
            <a:endParaRPr lang="en-US" sz="2400" b="1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8F390F-DB16-26C1-D6FF-26B05D665BCC}"/>
              </a:ext>
            </a:extLst>
          </p:cNvPr>
          <p:cNvSpPr/>
          <p:nvPr/>
        </p:nvSpPr>
        <p:spPr>
          <a:xfrm>
            <a:off x="2175930" y="4930236"/>
            <a:ext cx="2695604" cy="1089564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</a:t>
            </a:r>
          </a:p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</a:t>
            </a:r>
            <a:endParaRPr lang="en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2931D5-B8B8-C6F2-D06E-8CA6A4791C60}"/>
              </a:ext>
            </a:extLst>
          </p:cNvPr>
          <p:cNvSpPr/>
          <p:nvPr/>
        </p:nvSpPr>
        <p:spPr>
          <a:xfrm>
            <a:off x="6907072" y="4509128"/>
            <a:ext cx="2674547" cy="4191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  <a:sym typeface="Arial"/>
              </a:rPr>
              <a:t>NHÓM THÂN </a:t>
            </a:r>
            <a:endParaRPr lang="en-US" sz="2400" b="1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2267BF-F0A8-D01A-BD45-143D1E3250D6}"/>
              </a:ext>
            </a:extLst>
          </p:cNvPr>
          <p:cNvSpPr/>
          <p:nvPr/>
        </p:nvSpPr>
        <p:spPr>
          <a:xfrm>
            <a:off x="6896334" y="4928077"/>
            <a:ext cx="2674547" cy="1091723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</a:t>
            </a:r>
          </a:p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</a:t>
            </a:r>
            <a:endParaRPr lang="en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0007" name="TextBox 68">
            <a:extLst>
              <a:ext uri="{FF2B5EF4-FFF2-40B4-BE49-F238E27FC236}">
                <a16:creationId xmlns:a16="http://schemas.microsoft.com/office/drawing/2014/main" id="{6E58F681-6129-0E43-9101-6DFDA417C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7684" y="2056591"/>
            <a:ext cx="781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89F403B6-970C-D48A-6CE9-40E41233703D}"/>
              </a:ext>
            </a:extLst>
          </p:cNvPr>
          <p:cNvSpPr/>
          <p:nvPr/>
        </p:nvSpPr>
        <p:spPr>
          <a:xfrm>
            <a:off x="10701338" y="11576"/>
            <a:ext cx="1490663" cy="6016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/>
              <a:t>6 </a:t>
            </a:r>
            <a:r>
              <a:rPr lang="en-US" sz="2800" b="1" dirty="0"/>
              <a:t>PHÚT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18E355F-3EA6-EAB7-A753-62E2ADB287BC}"/>
              </a:ext>
            </a:extLst>
          </p:cNvPr>
          <p:cNvSpPr/>
          <p:nvPr/>
        </p:nvSpPr>
        <p:spPr>
          <a:xfrm>
            <a:off x="-31534" y="-23018"/>
            <a:ext cx="1754188" cy="5635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/>
              <a:t>VÒNG 2</a:t>
            </a:r>
            <a:endParaRPr lang="en-US" sz="2800" b="1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532" y="2597715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577" y="3078944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925" y="2597715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989" y="3078945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4429" y="2597715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286" y="2597715"/>
            <a:ext cx="3642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4747" y="3074931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8109" y="3074931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4176" y="2572829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3221" y="3054058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569" y="2572829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633" y="3054059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4073" y="2572829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930" y="2572829"/>
            <a:ext cx="3642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4391" y="3050045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7753" y="3050045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6815" y="4841527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860" y="5322756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3208" y="4841527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7272" y="5322757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6712" y="4841527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569" y="4841527"/>
            <a:ext cx="3642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030" y="5318743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0392" y="5318743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4176" y="4832507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3221" y="5313736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569" y="4832507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633" y="5313737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4073" y="4832507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930" y="4832507"/>
            <a:ext cx="3642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4391" y="5309723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7753" y="5309723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93" name="Mũi tên 2">
            <a:extLst>
              <a:ext uri="{FF2B5EF4-FFF2-40B4-BE49-F238E27FC236}">
                <a16:creationId xmlns:a16="http://schemas.microsoft.com/office/drawing/2014/main" id="{D3B30BBA-17D7-F8F7-36CC-BECE9293AAF5}"/>
              </a:ext>
            </a:extLst>
          </p:cNvPr>
          <p:cNvSpPr/>
          <p:nvPr/>
        </p:nvSpPr>
        <p:spPr>
          <a:xfrm flipV="1">
            <a:off x="5108349" y="5023819"/>
            <a:ext cx="1577975" cy="393700"/>
          </a:xfrm>
          <a:prstGeom prst="rightArrow">
            <a:avLst/>
          </a:prstGeom>
          <a:solidFill>
            <a:srgbClr val="FA866C"/>
          </a:solidFill>
          <a:ln w="25400" cap="flat" cmpd="sng" algn="ctr">
            <a:solidFill>
              <a:srgbClr val="FA866C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5000" kern="0" dirty="0">
              <a:solidFill>
                <a:prstClr val="white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4" name="Mũi tên 3">
            <a:extLst>
              <a:ext uri="{FF2B5EF4-FFF2-40B4-BE49-F238E27FC236}">
                <a16:creationId xmlns:a16="http://schemas.microsoft.com/office/drawing/2014/main" id="{A3729069-47A0-9698-4BF1-B20AF80F10B4}"/>
              </a:ext>
            </a:extLst>
          </p:cNvPr>
          <p:cNvSpPr/>
          <p:nvPr/>
        </p:nvSpPr>
        <p:spPr>
          <a:xfrm rot="10800000">
            <a:off x="8112604" y="3781404"/>
            <a:ext cx="331787" cy="574675"/>
          </a:xfrm>
          <a:prstGeom prst="downArrow">
            <a:avLst/>
          </a:prstGeom>
          <a:solidFill>
            <a:srgbClr val="FA866C"/>
          </a:solidFill>
          <a:ln w="25400" cap="flat" cmpd="sng" algn="ctr">
            <a:solidFill>
              <a:srgbClr val="FA866C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5000" kern="0" dirty="0">
                <a:solidFill>
                  <a:prstClr val="white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     </a:t>
            </a:r>
          </a:p>
        </p:txBody>
      </p:sp>
      <p:sp>
        <p:nvSpPr>
          <p:cNvPr id="96" name="Mũi tên 4">
            <a:extLst>
              <a:ext uri="{FF2B5EF4-FFF2-40B4-BE49-F238E27FC236}">
                <a16:creationId xmlns:a16="http://schemas.microsoft.com/office/drawing/2014/main" id="{B5BDD710-05A5-2D7C-DB6E-C3D59FCDE417}"/>
              </a:ext>
            </a:extLst>
          </p:cNvPr>
          <p:cNvSpPr/>
          <p:nvPr/>
        </p:nvSpPr>
        <p:spPr>
          <a:xfrm rot="10800000" flipV="1">
            <a:off x="5126203" y="2643256"/>
            <a:ext cx="1535113" cy="400050"/>
          </a:xfrm>
          <a:prstGeom prst="rightArrow">
            <a:avLst/>
          </a:prstGeom>
          <a:solidFill>
            <a:srgbClr val="FA866C"/>
          </a:solidFill>
          <a:ln w="25400" cap="flat" cmpd="sng" algn="ctr">
            <a:solidFill>
              <a:srgbClr val="FA866C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5000" kern="0" dirty="0">
              <a:solidFill>
                <a:prstClr val="white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8" name="Mũi tên 3">
            <a:extLst>
              <a:ext uri="{FF2B5EF4-FFF2-40B4-BE49-F238E27FC236}">
                <a16:creationId xmlns:a16="http://schemas.microsoft.com/office/drawing/2014/main" id="{A3729069-47A0-9698-4BF1-B20AF80F10B4}"/>
              </a:ext>
            </a:extLst>
          </p:cNvPr>
          <p:cNvSpPr/>
          <p:nvPr/>
        </p:nvSpPr>
        <p:spPr>
          <a:xfrm rot="10800000" flipV="1">
            <a:off x="3389023" y="3827278"/>
            <a:ext cx="331787" cy="574675"/>
          </a:xfrm>
          <a:prstGeom prst="downArrow">
            <a:avLst/>
          </a:prstGeom>
          <a:solidFill>
            <a:srgbClr val="FA866C"/>
          </a:solidFill>
          <a:ln w="25400" cap="flat" cmpd="sng" algn="ctr">
            <a:solidFill>
              <a:srgbClr val="FA866C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5000" kern="0" dirty="0">
                <a:solidFill>
                  <a:prstClr val="white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7166417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50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autoRev="1" fill="remov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autoRev="1" fill="remove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500" autoRev="1" fill="remove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9926E-6 3.7037E-6 L 0.00026 0.3384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92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1837E-7 4.81481E-6 L -0.00444 0.3307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" y="1652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447E-6 3.7037E-6 L -0.0013 0.3384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69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11683E-7 4.81481E-6 L 0.00039 0.330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52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607E-6 3.7037E-6 L -0.00221 0.337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685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981E-6 3.7037E-6 L -0.00444 0.3372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" y="1685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2635E-6 -2.22222E-6 L -0.00065 0.3312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655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233E-6 -2.22222E-6 L -0.00183 0.3312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655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5647E-6 -1.11111E-6 L 0.38546 -0.0013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66" y="-6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4485E-6 1.11022E-16 L 0.38911 1.11022E-1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9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9802E-7 -1.11111E-6 L 0.38859 -0.0025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3" y="-13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247E-6 1.11022E-16 L 0.3925 -0.0030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19" y="-16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418E-6 -1.11111E-6 L 0.39434 -0.0013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10" y="-6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3408E-6 -1.11111E-6 L 0.39329 0.000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58" y="2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3937E-6 4.44444E-6 L 0.38702 -0.002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45" y="-11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0339E-6 4.44444E-6 L 0.38742 -0.0023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1" y="-11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702E-6 -2.22222E-6 L -0.00157 -0.3361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680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4167E-6 -1.11111E-6 L 0.00013 -0.3284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43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6671E-6 -2.22222E-6 L -0.00039 -0.3361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680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6182E-6 -1.11111E-6 L -0.00535 -0.3284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" y="-16435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7169E-6 -2.22222E-6 L -0.00052 -0.3361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6806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2434E-7 -2.22222E-6 L 0.00118 -0.3361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680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47148E-7 1.85185E-6 L -0.00143 -0.3280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6412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1009E-7 1.85185E-6 L 0.00144 -0.328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641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702E-6 -4.07407E-6 L -0.38389 0.0034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1" y="162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4167E-6 -2.96296E-6 L -0.38402 0.0034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1" y="16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6671E-6 -4.07407E-6 L -0.38389 0.0034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1" y="16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6182E-6 -2.96296E-6 L -0.38402 0.00348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1" y="162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7169E-6 -4.07407E-6 L -0.3839 0.0034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1" y="162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2434E-7 -4.07407E-6 L -0.38389 0.00348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1" y="162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47148E-7 1.48148E-6 L -0.38402 0.003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1" y="185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1009E-7 1.48148E-6 L -0.38389 0.003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0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6" grpId="1"/>
      <p:bldP spid="116" grpId="2"/>
      <p:bldP spid="117" grpId="0"/>
      <p:bldP spid="117" grpId="1"/>
      <p:bldP spid="117" grpId="2"/>
      <p:bldP spid="57" grpId="0"/>
      <p:bldP spid="57" grpId="1"/>
      <p:bldP spid="57" grpId="2"/>
      <p:bldP spid="58" grpId="0"/>
      <p:bldP spid="58" grpId="1"/>
      <p:bldP spid="58" grpId="2"/>
      <p:bldP spid="59" grpId="0"/>
      <p:bldP spid="59" grpId="1"/>
      <p:bldP spid="59" grpId="2"/>
      <p:bldP spid="60" grpId="0"/>
      <p:bldP spid="60" grpId="1"/>
      <p:bldP spid="60" grpId="2"/>
      <p:bldP spid="61" grpId="0"/>
      <p:bldP spid="61" grpId="1"/>
      <p:bldP spid="61" grpId="2"/>
      <p:bldP spid="62" grpId="0"/>
      <p:bldP spid="62" grpId="1"/>
      <p:bldP spid="62" grpId="2"/>
      <p:bldP spid="63" grpId="0"/>
      <p:bldP spid="63" grpId="1"/>
      <p:bldP spid="63" grpId="2"/>
      <p:bldP spid="64" grpId="0"/>
      <p:bldP spid="64" grpId="1"/>
      <p:bldP spid="64" grpId="2"/>
      <p:bldP spid="65" grpId="0"/>
      <p:bldP spid="65" grpId="1"/>
      <p:bldP spid="65" grpId="2"/>
      <p:bldP spid="66" grpId="0"/>
      <p:bldP spid="66" grpId="1"/>
      <p:bldP spid="66" grpId="2"/>
      <p:bldP spid="67" grpId="0"/>
      <p:bldP spid="67" grpId="1"/>
      <p:bldP spid="67" grpId="2"/>
      <p:bldP spid="68" grpId="0"/>
      <p:bldP spid="68" grpId="1"/>
      <p:bldP spid="68" grpId="2"/>
      <p:bldP spid="69" grpId="0"/>
      <p:bldP spid="69" grpId="1"/>
      <p:bldP spid="69" grpId="2"/>
      <p:bldP spid="73" grpId="0"/>
      <p:bldP spid="73" grpId="1"/>
      <p:bldP spid="73" grpId="2"/>
      <p:bldP spid="74" grpId="0"/>
      <p:bldP spid="74" grpId="1"/>
      <p:bldP spid="74" grpId="2"/>
      <p:bldP spid="75" grpId="0"/>
      <p:bldP spid="75" grpId="1"/>
      <p:bldP spid="75" grpId="2"/>
      <p:bldP spid="78" grpId="0"/>
      <p:bldP spid="78" grpId="1"/>
      <p:bldP spid="78" grpId="2"/>
      <p:bldP spid="79" grpId="0"/>
      <p:bldP spid="79" grpId="1"/>
      <p:bldP spid="79" grpId="2"/>
      <p:bldP spid="80" grpId="0"/>
      <p:bldP spid="80" grpId="1"/>
      <p:bldP spid="80" grpId="2"/>
      <p:bldP spid="81" grpId="0"/>
      <p:bldP spid="81" grpId="1"/>
      <p:bldP spid="81" grpId="2"/>
      <p:bldP spid="82" grpId="0"/>
      <p:bldP spid="82" grpId="1"/>
      <p:bldP spid="82" grpId="2"/>
      <p:bldP spid="83" grpId="0"/>
      <p:bldP spid="83" grpId="1"/>
      <p:bldP spid="83" grpId="2"/>
      <p:bldP spid="84" grpId="0"/>
      <p:bldP spid="84" grpId="1"/>
      <p:bldP spid="84" grpId="2"/>
      <p:bldP spid="85" grpId="0"/>
      <p:bldP spid="85" grpId="1"/>
      <p:bldP spid="85" grpId="2"/>
      <p:bldP spid="87" grpId="0"/>
      <p:bldP spid="87" grpId="1"/>
      <p:bldP spid="87" grpId="2"/>
      <p:bldP spid="88" grpId="0"/>
      <p:bldP spid="88" grpId="1"/>
      <p:bldP spid="88" grpId="2"/>
      <p:bldP spid="89" grpId="0"/>
      <p:bldP spid="89" grpId="1"/>
      <p:bldP spid="89" grpId="2"/>
      <p:bldP spid="90" grpId="0"/>
      <p:bldP spid="90" grpId="1"/>
      <p:bldP spid="90" grpId="2"/>
      <p:bldP spid="91" grpId="0"/>
      <p:bldP spid="91" grpId="1"/>
      <p:bldP spid="91" grpId="2"/>
      <p:bldP spid="92" grpId="0"/>
      <p:bldP spid="92" grpId="1"/>
      <p:bldP spid="92" grpId="2"/>
      <p:bldP spid="93" grpId="0" animBg="1"/>
      <p:bldP spid="93" grpId="1" animBg="1"/>
      <p:bldP spid="94" grpId="0" animBg="1"/>
      <p:bldP spid="94" grpId="1" animBg="1"/>
      <p:bldP spid="96" grpId="0" animBg="1"/>
      <p:bldP spid="96" grpId="1" animBg="1"/>
      <p:bldP spid="98" grpId="0" animBg="1"/>
      <p:bldP spid="9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>
            <a:extLst>
              <a:ext uri="{FF2B5EF4-FFF2-40B4-BE49-F238E27FC236}">
                <a16:creationId xmlns:a16="http://schemas.microsoft.com/office/drawing/2014/main" id="{8D35D014-5582-BF5C-AC49-8F87ED6B46BA}"/>
              </a:ext>
            </a:extLst>
          </p:cNvPr>
          <p:cNvSpPr/>
          <p:nvPr/>
        </p:nvSpPr>
        <p:spPr>
          <a:xfrm>
            <a:off x="-228600" y="-28071"/>
            <a:ext cx="12161838" cy="6841034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8518" b="-68518"/>
            </a:stretch>
          </a:blipFill>
        </p:spPr>
        <p:txBody>
          <a:bodyPr/>
          <a:lstStyle/>
          <a:p>
            <a:pPr algn="ctr" defTabSz="608076">
              <a:lnSpc>
                <a:spcPct val="90000"/>
              </a:lnSpc>
              <a:defRPr/>
            </a:pPr>
            <a:r>
              <a:rPr lang="en-GB" sz="1197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</a:rPr>
              <a:t> </a:t>
            </a:r>
            <a:endParaRPr lang="en-GB" sz="1197" b="1" dirty="0">
              <a:ln w="9525">
                <a:solidFill>
                  <a:prstClr val="white"/>
                </a:solidFill>
                <a:prstDash val="solid"/>
              </a:ln>
              <a:solidFill>
                <a:srgbClr val="5B9BD5">
                  <a:lumMod val="60000"/>
                  <a:lumOff val="40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UVN Banh Mi" pitchFamily="2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F6822EF-F54E-B0CA-5ECC-856F8439746B}"/>
              </a:ext>
            </a:extLst>
          </p:cNvPr>
          <p:cNvSpPr/>
          <p:nvPr/>
        </p:nvSpPr>
        <p:spPr>
          <a:xfrm>
            <a:off x="4489932" y="762001"/>
            <a:ext cx="2816920" cy="496111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NHÓM GHÉP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92FA57-2BCA-1EC5-BDF3-449AF3058DA2}"/>
              </a:ext>
            </a:extLst>
          </p:cNvPr>
          <p:cNvSpPr/>
          <p:nvPr/>
        </p:nvSpPr>
        <p:spPr>
          <a:xfrm>
            <a:off x="2181792" y="2156830"/>
            <a:ext cx="2746248" cy="4191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  <a:sym typeface="Arial"/>
              </a:rPr>
              <a:t>NHÓM LÁ </a:t>
            </a:r>
            <a:endParaRPr lang="en-US" sz="2400" b="1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0D79FC-FE3A-5A2D-6427-1E6790C760F5}"/>
              </a:ext>
            </a:extLst>
          </p:cNvPr>
          <p:cNvSpPr/>
          <p:nvPr/>
        </p:nvSpPr>
        <p:spPr>
          <a:xfrm>
            <a:off x="2183370" y="2567767"/>
            <a:ext cx="2744670" cy="114935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</a:t>
            </a:r>
          </a:p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</a:t>
            </a:r>
            <a:endParaRPr lang="en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521ABC-F031-B6B0-5559-C25CC4E15228}"/>
              </a:ext>
            </a:extLst>
          </p:cNvPr>
          <p:cNvSpPr/>
          <p:nvPr/>
        </p:nvSpPr>
        <p:spPr>
          <a:xfrm>
            <a:off x="6923138" y="2148667"/>
            <a:ext cx="2685285" cy="4191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  <a:sym typeface="Arial"/>
              </a:rPr>
              <a:t>NHÓM QUẢ </a:t>
            </a:r>
            <a:endParaRPr lang="en-US" sz="2400" b="1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0C0D6C-DE75-7A68-D2D1-EB656F691C46}"/>
              </a:ext>
            </a:extLst>
          </p:cNvPr>
          <p:cNvSpPr/>
          <p:nvPr/>
        </p:nvSpPr>
        <p:spPr>
          <a:xfrm>
            <a:off x="6923138" y="2567767"/>
            <a:ext cx="2685285" cy="106680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</a:t>
            </a:r>
          </a:p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</a:t>
            </a:r>
            <a:endParaRPr lang="en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31CCFB-AE0B-8CA0-F3F0-F0499A47BFC9}"/>
              </a:ext>
            </a:extLst>
          </p:cNvPr>
          <p:cNvSpPr/>
          <p:nvPr/>
        </p:nvSpPr>
        <p:spPr>
          <a:xfrm>
            <a:off x="2175930" y="4511287"/>
            <a:ext cx="2695604" cy="4191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  <a:sym typeface="Arial"/>
              </a:rPr>
              <a:t>NHÓM HOA</a:t>
            </a:r>
            <a:endParaRPr lang="en-US" sz="2400" b="1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8F390F-DB16-26C1-D6FF-26B05D665BCC}"/>
              </a:ext>
            </a:extLst>
          </p:cNvPr>
          <p:cNvSpPr/>
          <p:nvPr/>
        </p:nvSpPr>
        <p:spPr>
          <a:xfrm>
            <a:off x="2175930" y="4930236"/>
            <a:ext cx="2695604" cy="1089564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</a:t>
            </a:r>
          </a:p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</a:t>
            </a:r>
            <a:endParaRPr lang="en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2931D5-B8B8-C6F2-D06E-8CA6A4791C60}"/>
              </a:ext>
            </a:extLst>
          </p:cNvPr>
          <p:cNvSpPr/>
          <p:nvPr/>
        </p:nvSpPr>
        <p:spPr>
          <a:xfrm>
            <a:off x="6907072" y="4509128"/>
            <a:ext cx="2674547" cy="4191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  <a:sym typeface="Arial"/>
              </a:rPr>
              <a:t>NHÓM THÂN </a:t>
            </a:r>
            <a:endParaRPr lang="en-US" sz="2400" b="1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2267BF-F0A8-D01A-BD45-143D1E3250D6}"/>
              </a:ext>
            </a:extLst>
          </p:cNvPr>
          <p:cNvSpPr/>
          <p:nvPr/>
        </p:nvSpPr>
        <p:spPr>
          <a:xfrm>
            <a:off x="6896334" y="4928077"/>
            <a:ext cx="2674547" cy="1091723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</a:t>
            </a:r>
          </a:p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</a:t>
            </a:r>
            <a:endParaRPr lang="en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0007" name="TextBox 68">
            <a:extLst>
              <a:ext uri="{FF2B5EF4-FFF2-40B4-BE49-F238E27FC236}">
                <a16:creationId xmlns:a16="http://schemas.microsoft.com/office/drawing/2014/main" id="{6E58F681-6129-0E43-9101-6DFDA417C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7684" y="2056591"/>
            <a:ext cx="781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89F403B6-970C-D48A-6CE9-40E41233703D}"/>
              </a:ext>
            </a:extLst>
          </p:cNvPr>
          <p:cNvSpPr/>
          <p:nvPr/>
        </p:nvSpPr>
        <p:spPr>
          <a:xfrm>
            <a:off x="10701338" y="11576"/>
            <a:ext cx="1490663" cy="6016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/>
              <a:t>6 </a:t>
            </a:r>
            <a:r>
              <a:rPr lang="en-US" sz="2800" b="1" dirty="0"/>
              <a:t>PHÚT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18E355F-3EA6-EAB7-A753-62E2ADB287BC}"/>
              </a:ext>
            </a:extLst>
          </p:cNvPr>
          <p:cNvSpPr/>
          <p:nvPr/>
        </p:nvSpPr>
        <p:spPr>
          <a:xfrm>
            <a:off x="-31534" y="-23018"/>
            <a:ext cx="1754188" cy="5635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/>
              <a:t>VÒNG 2</a:t>
            </a:r>
            <a:endParaRPr lang="en-US" sz="2800" b="1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532" y="2597715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577" y="3078944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925" y="2597715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989" y="3078945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4429" y="2597715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286" y="2597715"/>
            <a:ext cx="3642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4747" y="3074931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8109" y="3074931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4176" y="2572829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3221" y="3054058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569" y="2572829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633" y="3054059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4073" y="2572829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930" y="2572829"/>
            <a:ext cx="3642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4391" y="3050045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7753" y="3050045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6815" y="4841527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860" y="5322756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3208" y="4841527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7272" y="5322757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6712" y="4841527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569" y="4841527"/>
            <a:ext cx="3642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030" y="5318743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0392" y="5318743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4176" y="4832507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3221" y="5313736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569" y="4832507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633" y="5313737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4073" y="4832507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930" y="4832507"/>
            <a:ext cx="3642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4391" y="5309723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7753" y="5309723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93" name="Mũi tên 2">
            <a:extLst>
              <a:ext uri="{FF2B5EF4-FFF2-40B4-BE49-F238E27FC236}">
                <a16:creationId xmlns:a16="http://schemas.microsoft.com/office/drawing/2014/main" id="{D3B30BBA-17D7-F8F7-36CC-BECE9293AAF5}"/>
              </a:ext>
            </a:extLst>
          </p:cNvPr>
          <p:cNvSpPr/>
          <p:nvPr/>
        </p:nvSpPr>
        <p:spPr>
          <a:xfrm flipV="1">
            <a:off x="5108349" y="5023819"/>
            <a:ext cx="1577975" cy="393700"/>
          </a:xfrm>
          <a:prstGeom prst="rightArrow">
            <a:avLst/>
          </a:prstGeom>
          <a:solidFill>
            <a:srgbClr val="FA866C"/>
          </a:solidFill>
          <a:ln w="25400" cap="flat" cmpd="sng" algn="ctr">
            <a:solidFill>
              <a:srgbClr val="FA866C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5000" kern="0" dirty="0">
              <a:solidFill>
                <a:prstClr val="white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4" name="Mũi tên 3">
            <a:extLst>
              <a:ext uri="{FF2B5EF4-FFF2-40B4-BE49-F238E27FC236}">
                <a16:creationId xmlns:a16="http://schemas.microsoft.com/office/drawing/2014/main" id="{A3729069-47A0-9698-4BF1-B20AF80F10B4}"/>
              </a:ext>
            </a:extLst>
          </p:cNvPr>
          <p:cNvSpPr/>
          <p:nvPr/>
        </p:nvSpPr>
        <p:spPr>
          <a:xfrm rot="10800000">
            <a:off x="8112604" y="3781404"/>
            <a:ext cx="331787" cy="574675"/>
          </a:xfrm>
          <a:prstGeom prst="downArrow">
            <a:avLst/>
          </a:prstGeom>
          <a:solidFill>
            <a:srgbClr val="FA866C"/>
          </a:solidFill>
          <a:ln w="25400" cap="flat" cmpd="sng" algn="ctr">
            <a:solidFill>
              <a:srgbClr val="FA866C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5000" kern="0" dirty="0">
                <a:solidFill>
                  <a:prstClr val="white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     </a:t>
            </a:r>
          </a:p>
        </p:txBody>
      </p:sp>
      <p:sp>
        <p:nvSpPr>
          <p:cNvPr id="96" name="Mũi tên 4">
            <a:extLst>
              <a:ext uri="{FF2B5EF4-FFF2-40B4-BE49-F238E27FC236}">
                <a16:creationId xmlns:a16="http://schemas.microsoft.com/office/drawing/2014/main" id="{B5BDD710-05A5-2D7C-DB6E-C3D59FCDE417}"/>
              </a:ext>
            </a:extLst>
          </p:cNvPr>
          <p:cNvSpPr/>
          <p:nvPr/>
        </p:nvSpPr>
        <p:spPr>
          <a:xfrm rot="10800000" flipV="1">
            <a:off x="5126203" y="2643256"/>
            <a:ext cx="1535113" cy="400050"/>
          </a:xfrm>
          <a:prstGeom prst="rightArrow">
            <a:avLst/>
          </a:prstGeom>
          <a:solidFill>
            <a:srgbClr val="FA866C"/>
          </a:solidFill>
          <a:ln w="25400" cap="flat" cmpd="sng" algn="ctr">
            <a:solidFill>
              <a:srgbClr val="FA866C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5000" kern="0" dirty="0">
              <a:solidFill>
                <a:prstClr val="white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8" name="Mũi tên 3">
            <a:extLst>
              <a:ext uri="{FF2B5EF4-FFF2-40B4-BE49-F238E27FC236}">
                <a16:creationId xmlns:a16="http://schemas.microsoft.com/office/drawing/2014/main" id="{A3729069-47A0-9698-4BF1-B20AF80F10B4}"/>
              </a:ext>
            </a:extLst>
          </p:cNvPr>
          <p:cNvSpPr/>
          <p:nvPr/>
        </p:nvSpPr>
        <p:spPr>
          <a:xfrm rot="10800000" flipV="1">
            <a:off x="3389023" y="3827278"/>
            <a:ext cx="331787" cy="574675"/>
          </a:xfrm>
          <a:prstGeom prst="downArrow">
            <a:avLst/>
          </a:prstGeom>
          <a:solidFill>
            <a:srgbClr val="FA866C"/>
          </a:solidFill>
          <a:ln w="25400" cap="flat" cmpd="sng" algn="ctr">
            <a:solidFill>
              <a:srgbClr val="FA866C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5000" kern="0" dirty="0">
                <a:solidFill>
                  <a:prstClr val="white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31904410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50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autoRev="1" fill="remov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autoRev="1" fill="remove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500" autoRev="1" fill="remove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9926E-6 3.7037E-6 L 0.00026 0.3384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92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1837E-7 4.81481E-6 L -0.00444 0.3307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" y="1652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447E-6 3.7037E-6 L -0.0013 0.3384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69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11683E-7 4.81481E-6 L 0.00039 0.330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52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607E-6 3.7037E-6 L -0.00221 0.337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685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981E-6 3.7037E-6 L -0.00444 0.3372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" y="1685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2635E-6 -2.22222E-6 L -0.00065 0.3312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655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233E-6 -2.22222E-6 L -0.00183 0.3312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655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5647E-6 -1.11111E-6 L 0.38546 -0.0013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66" y="-6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4485E-6 1.11022E-16 L 0.38911 1.11022E-1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9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9802E-7 -1.11111E-6 L 0.38859 -0.0025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3" y="-13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247E-6 1.11022E-16 L 0.3925 -0.0030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19" y="-16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418E-6 -1.11111E-6 L 0.39434 -0.0013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10" y="-6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3408E-6 -1.11111E-6 L 0.39329 0.000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58" y="2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3937E-6 4.44444E-6 L 0.38702 -0.002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45" y="-11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0339E-6 4.44444E-6 L 0.38742 -0.0023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1" y="-11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702E-6 -2.22222E-6 L -0.00157 -0.3361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680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4167E-6 -1.11111E-6 L 0.00013 -0.3284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43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6671E-6 -2.22222E-6 L -0.00039 -0.3361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680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6182E-6 -1.11111E-6 L -0.00535 -0.3284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" y="-16435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7169E-6 -2.22222E-6 L -0.00052 -0.3361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6806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2434E-7 -2.22222E-6 L 0.00118 -0.3361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680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47148E-7 1.85185E-6 L -0.00143 -0.3280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6412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1009E-7 1.85185E-6 L 0.00144 -0.328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641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702E-6 -4.07407E-6 L -0.38389 0.0034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1" y="162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4167E-6 -2.96296E-6 L -0.38402 0.0034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1" y="16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6671E-6 -4.07407E-6 L -0.38389 0.0034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1" y="16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6182E-6 -2.96296E-6 L -0.38402 0.00348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1" y="162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7169E-6 -4.07407E-6 L -0.3839 0.0034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1" y="162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2434E-7 -4.07407E-6 L -0.38389 0.00348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1" y="162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47148E-7 1.48148E-6 L -0.38402 0.003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1" y="185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1009E-7 1.48148E-6 L -0.38389 0.003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6" grpId="1"/>
      <p:bldP spid="116" grpId="2"/>
      <p:bldP spid="117" grpId="0"/>
      <p:bldP spid="117" grpId="1"/>
      <p:bldP spid="117" grpId="2"/>
      <p:bldP spid="57" grpId="0"/>
      <p:bldP spid="57" grpId="1"/>
      <p:bldP spid="57" grpId="2"/>
      <p:bldP spid="58" grpId="0"/>
      <p:bldP spid="58" grpId="1"/>
      <p:bldP spid="58" grpId="2"/>
      <p:bldP spid="59" grpId="0"/>
      <p:bldP spid="59" grpId="1"/>
      <p:bldP spid="59" grpId="2"/>
      <p:bldP spid="60" grpId="0"/>
      <p:bldP spid="60" grpId="1"/>
      <p:bldP spid="60" grpId="2"/>
      <p:bldP spid="61" grpId="0"/>
      <p:bldP spid="61" grpId="1"/>
      <p:bldP spid="61" grpId="2"/>
      <p:bldP spid="62" grpId="0"/>
      <p:bldP spid="62" grpId="1"/>
      <p:bldP spid="62" grpId="2"/>
      <p:bldP spid="63" grpId="0"/>
      <p:bldP spid="63" grpId="1"/>
      <p:bldP spid="63" grpId="2"/>
      <p:bldP spid="64" grpId="0"/>
      <p:bldP spid="64" grpId="1"/>
      <p:bldP spid="64" grpId="2"/>
      <p:bldP spid="65" grpId="0"/>
      <p:bldP spid="65" grpId="1"/>
      <p:bldP spid="65" grpId="2"/>
      <p:bldP spid="66" grpId="0"/>
      <p:bldP spid="66" grpId="1"/>
      <p:bldP spid="66" grpId="2"/>
      <p:bldP spid="67" grpId="0"/>
      <p:bldP spid="67" grpId="1"/>
      <p:bldP spid="67" grpId="2"/>
      <p:bldP spid="68" grpId="0"/>
      <p:bldP spid="68" grpId="1"/>
      <p:bldP spid="68" grpId="2"/>
      <p:bldP spid="69" grpId="0"/>
      <p:bldP spid="69" grpId="1"/>
      <p:bldP spid="69" grpId="2"/>
      <p:bldP spid="73" grpId="0"/>
      <p:bldP spid="73" grpId="1"/>
      <p:bldP spid="73" grpId="2"/>
      <p:bldP spid="74" grpId="0"/>
      <p:bldP spid="74" grpId="1"/>
      <p:bldP spid="74" grpId="2"/>
      <p:bldP spid="75" grpId="0"/>
      <p:bldP spid="75" grpId="1"/>
      <p:bldP spid="75" grpId="2"/>
      <p:bldP spid="78" grpId="0"/>
      <p:bldP spid="78" grpId="1"/>
      <p:bldP spid="78" grpId="2"/>
      <p:bldP spid="79" grpId="0"/>
      <p:bldP spid="79" grpId="1"/>
      <p:bldP spid="79" grpId="2"/>
      <p:bldP spid="80" grpId="0"/>
      <p:bldP spid="80" grpId="1"/>
      <p:bldP spid="80" grpId="2"/>
      <p:bldP spid="81" grpId="0"/>
      <p:bldP spid="81" grpId="1"/>
      <p:bldP spid="81" grpId="2"/>
      <p:bldP spid="82" grpId="0"/>
      <p:bldP spid="82" grpId="1"/>
      <p:bldP spid="82" grpId="2"/>
      <p:bldP spid="83" grpId="0"/>
      <p:bldP spid="83" grpId="1"/>
      <p:bldP spid="83" grpId="2"/>
      <p:bldP spid="84" grpId="0"/>
      <p:bldP spid="84" grpId="1"/>
      <p:bldP spid="84" grpId="2"/>
      <p:bldP spid="85" grpId="0"/>
      <p:bldP spid="85" grpId="1"/>
      <p:bldP spid="85" grpId="2"/>
      <p:bldP spid="87" grpId="0"/>
      <p:bldP spid="87" grpId="1"/>
      <p:bldP spid="87" grpId="2"/>
      <p:bldP spid="88" grpId="0"/>
      <p:bldP spid="88" grpId="1"/>
      <p:bldP spid="88" grpId="2"/>
      <p:bldP spid="89" grpId="0"/>
      <p:bldP spid="89" grpId="1"/>
      <p:bldP spid="89" grpId="2"/>
      <p:bldP spid="90" grpId="0"/>
      <p:bldP spid="90" grpId="1"/>
      <p:bldP spid="90" grpId="2"/>
      <p:bldP spid="91" grpId="0"/>
      <p:bldP spid="91" grpId="1"/>
      <p:bldP spid="91" grpId="2"/>
      <p:bldP spid="92" grpId="0"/>
      <p:bldP spid="92" grpId="1"/>
      <p:bldP spid="92" grpId="2"/>
      <p:bldP spid="93" grpId="0" animBg="1"/>
      <p:bldP spid="93" grpId="1" animBg="1"/>
      <p:bldP spid="94" grpId="0" animBg="1"/>
      <p:bldP spid="94" grpId="1" animBg="1"/>
      <p:bldP spid="96" grpId="0" animBg="1"/>
      <p:bldP spid="96" grpId="1" animBg="1"/>
      <p:bldP spid="98" grpId="0" animBg="1"/>
      <p:bldP spid="9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>
            <a:extLst>
              <a:ext uri="{FF2B5EF4-FFF2-40B4-BE49-F238E27FC236}">
                <a16:creationId xmlns:a16="http://schemas.microsoft.com/office/drawing/2014/main" id="{8D35D014-5582-BF5C-AC49-8F87ED6B46BA}"/>
              </a:ext>
            </a:extLst>
          </p:cNvPr>
          <p:cNvSpPr/>
          <p:nvPr/>
        </p:nvSpPr>
        <p:spPr>
          <a:xfrm>
            <a:off x="-228600" y="-28071"/>
            <a:ext cx="12161838" cy="6841034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8518" b="-68518"/>
            </a:stretch>
          </a:blipFill>
        </p:spPr>
        <p:txBody>
          <a:bodyPr/>
          <a:lstStyle/>
          <a:p>
            <a:pPr algn="ctr" defTabSz="608076">
              <a:lnSpc>
                <a:spcPct val="90000"/>
              </a:lnSpc>
              <a:defRPr/>
            </a:pPr>
            <a:r>
              <a:rPr lang="en-GB" sz="1197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</a:rPr>
              <a:t> </a:t>
            </a:r>
            <a:endParaRPr lang="en-GB" sz="1197" b="1" dirty="0">
              <a:ln w="9525">
                <a:solidFill>
                  <a:prstClr val="white"/>
                </a:solidFill>
                <a:prstDash val="solid"/>
              </a:ln>
              <a:solidFill>
                <a:srgbClr val="5B9BD5">
                  <a:lumMod val="60000"/>
                  <a:lumOff val="40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UVN Banh Mi" pitchFamily="2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F6822EF-F54E-B0CA-5ECC-856F8439746B}"/>
              </a:ext>
            </a:extLst>
          </p:cNvPr>
          <p:cNvSpPr/>
          <p:nvPr/>
        </p:nvSpPr>
        <p:spPr>
          <a:xfrm>
            <a:off x="4489932" y="762001"/>
            <a:ext cx="2816920" cy="496111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NHÓM GHÉP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92FA57-2BCA-1EC5-BDF3-449AF3058DA2}"/>
              </a:ext>
            </a:extLst>
          </p:cNvPr>
          <p:cNvSpPr/>
          <p:nvPr/>
        </p:nvSpPr>
        <p:spPr>
          <a:xfrm>
            <a:off x="2181792" y="2156830"/>
            <a:ext cx="2746248" cy="4191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  <a:sym typeface="Arial"/>
              </a:rPr>
              <a:t>NHÓM LÁ </a:t>
            </a:r>
            <a:endParaRPr lang="en-US" sz="2400" b="1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0D79FC-FE3A-5A2D-6427-1E6790C760F5}"/>
              </a:ext>
            </a:extLst>
          </p:cNvPr>
          <p:cNvSpPr/>
          <p:nvPr/>
        </p:nvSpPr>
        <p:spPr>
          <a:xfrm>
            <a:off x="2183370" y="2567767"/>
            <a:ext cx="2744670" cy="114935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</a:t>
            </a:r>
          </a:p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</a:t>
            </a:r>
            <a:endParaRPr lang="en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521ABC-F031-B6B0-5559-C25CC4E15228}"/>
              </a:ext>
            </a:extLst>
          </p:cNvPr>
          <p:cNvSpPr/>
          <p:nvPr/>
        </p:nvSpPr>
        <p:spPr>
          <a:xfrm>
            <a:off x="6923138" y="2148667"/>
            <a:ext cx="2685285" cy="4191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  <a:sym typeface="Arial"/>
              </a:rPr>
              <a:t>NHÓM QUẢ </a:t>
            </a:r>
            <a:endParaRPr lang="en-US" sz="2400" b="1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0C0D6C-DE75-7A68-D2D1-EB656F691C46}"/>
              </a:ext>
            </a:extLst>
          </p:cNvPr>
          <p:cNvSpPr/>
          <p:nvPr/>
        </p:nvSpPr>
        <p:spPr>
          <a:xfrm>
            <a:off x="6923138" y="2567767"/>
            <a:ext cx="2685285" cy="106680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</a:t>
            </a:r>
          </a:p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</a:t>
            </a:r>
            <a:endParaRPr lang="en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31CCFB-AE0B-8CA0-F3F0-F0499A47BFC9}"/>
              </a:ext>
            </a:extLst>
          </p:cNvPr>
          <p:cNvSpPr/>
          <p:nvPr/>
        </p:nvSpPr>
        <p:spPr>
          <a:xfrm>
            <a:off x="2175930" y="4511287"/>
            <a:ext cx="2695604" cy="4191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  <a:sym typeface="Arial"/>
              </a:rPr>
              <a:t>NHÓM HOA</a:t>
            </a:r>
            <a:endParaRPr lang="en-US" sz="2400" b="1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8F390F-DB16-26C1-D6FF-26B05D665BCC}"/>
              </a:ext>
            </a:extLst>
          </p:cNvPr>
          <p:cNvSpPr/>
          <p:nvPr/>
        </p:nvSpPr>
        <p:spPr>
          <a:xfrm>
            <a:off x="2175930" y="4930236"/>
            <a:ext cx="2695604" cy="1089564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</a:t>
            </a:r>
          </a:p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</a:t>
            </a:r>
            <a:endParaRPr lang="en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2931D5-B8B8-C6F2-D06E-8CA6A4791C60}"/>
              </a:ext>
            </a:extLst>
          </p:cNvPr>
          <p:cNvSpPr/>
          <p:nvPr/>
        </p:nvSpPr>
        <p:spPr>
          <a:xfrm>
            <a:off x="6907072" y="4509128"/>
            <a:ext cx="2674547" cy="4191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  <a:sym typeface="Arial"/>
              </a:rPr>
              <a:t>NHÓM THÂN </a:t>
            </a:r>
            <a:endParaRPr lang="en-US" sz="2400" b="1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2267BF-F0A8-D01A-BD45-143D1E3250D6}"/>
              </a:ext>
            </a:extLst>
          </p:cNvPr>
          <p:cNvSpPr/>
          <p:nvPr/>
        </p:nvSpPr>
        <p:spPr>
          <a:xfrm>
            <a:off x="6896334" y="4928077"/>
            <a:ext cx="2674547" cy="1091723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</a:t>
            </a:r>
          </a:p>
          <a:p>
            <a:pPr algn="ctr">
              <a:lnSpc>
                <a:spcPts val="38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</a:t>
            </a:r>
            <a:endParaRPr lang="en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0007" name="TextBox 68">
            <a:extLst>
              <a:ext uri="{FF2B5EF4-FFF2-40B4-BE49-F238E27FC236}">
                <a16:creationId xmlns:a16="http://schemas.microsoft.com/office/drawing/2014/main" id="{6E58F681-6129-0E43-9101-6DFDA417C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7684" y="2056591"/>
            <a:ext cx="781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89F403B6-970C-D48A-6CE9-40E41233703D}"/>
              </a:ext>
            </a:extLst>
          </p:cNvPr>
          <p:cNvSpPr/>
          <p:nvPr/>
        </p:nvSpPr>
        <p:spPr>
          <a:xfrm>
            <a:off x="10701338" y="11576"/>
            <a:ext cx="1490663" cy="6016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/>
              <a:t>6 </a:t>
            </a:r>
            <a:r>
              <a:rPr lang="en-US" sz="2800" b="1" dirty="0"/>
              <a:t>PHÚT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18E355F-3EA6-EAB7-A753-62E2ADB287BC}"/>
              </a:ext>
            </a:extLst>
          </p:cNvPr>
          <p:cNvSpPr/>
          <p:nvPr/>
        </p:nvSpPr>
        <p:spPr>
          <a:xfrm>
            <a:off x="-31534" y="-23018"/>
            <a:ext cx="1754188" cy="5635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/>
              <a:t>VÒNG 2</a:t>
            </a:r>
            <a:endParaRPr lang="en-US" sz="2800" b="1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532" y="2597715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577" y="3078944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925" y="2597715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989" y="3078945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4429" y="2597715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286" y="2597715"/>
            <a:ext cx="3642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4747" y="3074931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8109" y="3074931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4176" y="2572829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3221" y="3054058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569" y="2572829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633" y="3054059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4073" y="2572829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930" y="2572829"/>
            <a:ext cx="3642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4391" y="3050045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7753" y="3050045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6815" y="4841527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860" y="5322756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3208" y="4841527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7272" y="5322757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6712" y="4841527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569" y="4841527"/>
            <a:ext cx="3642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030" y="5318743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0392" y="5318743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4176" y="4832507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3221" y="5313736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569" y="4832507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633" y="5313737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4073" y="4832507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930" y="4832507"/>
            <a:ext cx="3642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4391" y="5309723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CA87A4C-54EC-AC9F-DA34-A5705249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7753" y="5309723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93" name="Mũi tên 2">
            <a:extLst>
              <a:ext uri="{FF2B5EF4-FFF2-40B4-BE49-F238E27FC236}">
                <a16:creationId xmlns:a16="http://schemas.microsoft.com/office/drawing/2014/main" id="{D3B30BBA-17D7-F8F7-36CC-BECE9293AAF5}"/>
              </a:ext>
            </a:extLst>
          </p:cNvPr>
          <p:cNvSpPr/>
          <p:nvPr/>
        </p:nvSpPr>
        <p:spPr>
          <a:xfrm flipV="1">
            <a:off x="5108349" y="5023819"/>
            <a:ext cx="1577975" cy="393700"/>
          </a:xfrm>
          <a:prstGeom prst="rightArrow">
            <a:avLst/>
          </a:prstGeom>
          <a:solidFill>
            <a:srgbClr val="FA866C"/>
          </a:solidFill>
          <a:ln w="25400" cap="flat" cmpd="sng" algn="ctr">
            <a:solidFill>
              <a:srgbClr val="FA866C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5000" kern="0" dirty="0">
              <a:solidFill>
                <a:prstClr val="white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4" name="Mũi tên 3">
            <a:extLst>
              <a:ext uri="{FF2B5EF4-FFF2-40B4-BE49-F238E27FC236}">
                <a16:creationId xmlns:a16="http://schemas.microsoft.com/office/drawing/2014/main" id="{A3729069-47A0-9698-4BF1-B20AF80F10B4}"/>
              </a:ext>
            </a:extLst>
          </p:cNvPr>
          <p:cNvSpPr/>
          <p:nvPr/>
        </p:nvSpPr>
        <p:spPr>
          <a:xfrm rot="10800000">
            <a:off x="8112604" y="3781404"/>
            <a:ext cx="331787" cy="574675"/>
          </a:xfrm>
          <a:prstGeom prst="downArrow">
            <a:avLst/>
          </a:prstGeom>
          <a:solidFill>
            <a:srgbClr val="FA866C"/>
          </a:solidFill>
          <a:ln w="25400" cap="flat" cmpd="sng" algn="ctr">
            <a:solidFill>
              <a:srgbClr val="FA866C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5000" kern="0" dirty="0">
                <a:solidFill>
                  <a:prstClr val="white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     </a:t>
            </a:r>
          </a:p>
        </p:txBody>
      </p:sp>
      <p:sp>
        <p:nvSpPr>
          <p:cNvPr id="96" name="Mũi tên 4">
            <a:extLst>
              <a:ext uri="{FF2B5EF4-FFF2-40B4-BE49-F238E27FC236}">
                <a16:creationId xmlns:a16="http://schemas.microsoft.com/office/drawing/2014/main" id="{B5BDD710-05A5-2D7C-DB6E-C3D59FCDE417}"/>
              </a:ext>
            </a:extLst>
          </p:cNvPr>
          <p:cNvSpPr/>
          <p:nvPr/>
        </p:nvSpPr>
        <p:spPr>
          <a:xfrm rot="10800000" flipV="1">
            <a:off x="5126203" y="2643256"/>
            <a:ext cx="1535113" cy="400050"/>
          </a:xfrm>
          <a:prstGeom prst="rightArrow">
            <a:avLst/>
          </a:prstGeom>
          <a:solidFill>
            <a:srgbClr val="FA866C"/>
          </a:solidFill>
          <a:ln w="25400" cap="flat" cmpd="sng" algn="ctr">
            <a:solidFill>
              <a:srgbClr val="FA866C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5000" kern="0" dirty="0">
              <a:solidFill>
                <a:prstClr val="white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8" name="Mũi tên 3">
            <a:extLst>
              <a:ext uri="{FF2B5EF4-FFF2-40B4-BE49-F238E27FC236}">
                <a16:creationId xmlns:a16="http://schemas.microsoft.com/office/drawing/2014/main" id="{A3729069-47A0-9698-4BF1-B20AF80F10B4}"/>
              </a:ext>
            </a:extLst>
          </p:cNvPr>
          <p:cNvSpPr/>
          <p:nvPr/>
        </p:nvSpPr>
        <p:spPr>
          <a:xfrm rot="10800000" flipV="1">
            <a:off x="3389023" y="3827278"/>
            <a:ext cx="331787" cy="574675"/>
          </a:xfrm>
          <a:prstGeom prst="downArrow">
            <a:avLst/>
          </a:prstGeom>
          <a:solidFill>
            <a:srgbClr val="FA866C"/>
          </a:solidFill>
          <a:ln w="25400" cap="flat" cmpd="sng" algn="ctr">
            <a:solidFill>
              <a:srgbClr val="FA866C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5000" kern="0" dirty="0">
                <a:solidFill>
                  <a:prstClr val="white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7375872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50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autoRev="1" fill="remov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autoRev="1" fill="remove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500" autoRev="1" fill="remove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9926E-6 3.7037E-6 L 0.00026 0.3384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92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1837E-7 4.81481E-6 L -0.00444 0.3307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" y="1652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447E-6 3.7037E-6 L -0.0013 0.3384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69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11683E-7 4.81481E-6 L 0.00039 0.330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52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607E-6 3.7037E-6 L -0.00221 0.337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685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981E-6 3.7037E-6 L -0.00444 0.3372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" y="1685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2635E-6 -2.22222E-6 L -0.00065 0.3312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655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233E-6 -2.22222E-6 L -0.00183 0.3312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655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5647E-6 -1.11111E-6 L 0.38546 -0.0013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66" y="-6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4485E-6 1.11022E-16 L 0.38911 1.11022E-1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9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9802E-7 -1.11111E-6 L 0.38859 -0.0025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3" y="-13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247E-6 1.11022E-16 L 0.3925 -0.0030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19" y="-16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418E-6 -1.11111E-6 L 0.39434 -0.0013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10" y="-6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3408E-6 -1.11111E-6 L 0.39329 0.000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58" y="2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3937E-6 4.44444E-6 L 0.38702 -0.002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45" y="-11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0339E-6 4.44444E-6 L 0.38742 -0.0023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1" y="-11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702E-6 -2.22222E-6 L -0.00157 -0.3361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680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4167E-6 -1.11111E-6 L 0.00013 -0.3284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43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6671E-6 -2.22222E-6 L -0.00039 -0.3361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680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6182E-6 -1.11111E-6 L -0.00535 -0.3284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" y="-16435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7169E-6 -2.22222E-6 L -0.00052 -0.3361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6806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2434E-7 -2.22222E-6 L 0.00118 -0.3361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680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47148E-7 1.85185E-6 L -0.00143 -0.3280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6412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1009E-7 1.85185E-6 L 0.00144 -0.328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641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702E-6 -4.07407E-6 L -0.38389 0.0034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1" y="162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4167E-6 -2.96296E-6 L -0.38402 0.0034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1" y="16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6671E-6 -4.07407E-6 L -0.38389 0.0034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1" y="16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6182E-6 -2.96296E-6 L -0.38402 0.00348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1" y="162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7169E-6 -4.07407E-6 L -0.3839 0.0034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1" y="162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2434E-7 -4.07407E-6 L -0.38389 0.00348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1" y="162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47148E-7 1.48148E-6 L -0.38402 0.003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1" y="185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1009E-7 1.48148E-6 L -0.38389 0.003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6" grpId="1"/>
      <p:bldP spid="116" grpId="2"/>
      <p:bldP spid="117" grpId="0"/>
      <p:bldP spid="117" grpId="1"/>
      <p:bldP spid="117" grpId="2"/>
      <p:bldP spid="57" grpId="0"/>
      <p:bldP spid="57" grpId="1"/>
      <p:bldP spid="57" grpId="2"/>
      <p:bldP spid="58" grpId="0"/>
      <p:bldP spid="58" grpId="1"/>
      <p:bldP spid="58" grpId="2"/>
      <p:bldP spid="59" grpId="0"/>
      <p:bldP spid="59" grpId="1"/>
      <p:bldP spid="59" grpId="2"/>
      <p:bldP spid="60" grpId="0"/>
      <p:bldP spid="60" grpId="1"/>
      <p:bldP spid="60" grpId="2"/>
      <p:bldP spid="61" grpId="0"/>
      <p:bldP spid="61" grpId="1"/>
      <p:bldP spid="61" grpId="2"/>
      <p:bldP spid="62" grpId="0"/>
      <p:bldP spid="62" grpId="1"/>
      <p:bldP spid="62" grpId="2"/>
      <p:bldP spid="63" grpId="0"/>
      <p:bldP spid="63" grpId="1"/>
      <p:bldP spid="63" grpId="2"/>
      <p:bldP spid="64" grpId="0"/>
      <p:bldP spid="64" grpId="1"/>
      <p:bldP spid="64" grpId="2"/>
      <p:bldP spid="65" grpId="0"/>
      <p:bldP spid="65" grpId="1"/>
      <p:bldP spid="65" grpId="2"/>
      <p:bldP spid="66" grpId="0"/>
      <p:bldP spid="66" grpId="1"/>
      <p:bldP spid="66" grpId="2"/>
      <p:bldP spid="67" grpId="0"/>
      <p:bldP spid="67" grpId="1"/>
      <p:bldP spid="67" grpId="2"/>
      <p:bldP spid="68" grpId="0"/>
      <p:bldP spid="68" grpId="1"/>
      <p:bldP spid="68" grpId="2"/>
      <p:bldP spid="69" grpId="0"/>
      <p:bldP spid="69" grpId="1"/>
      <p:bldP spid="69" grpId="2"/>
      <p:bldP spid="73" grpId="0"/>
      <p:bldP spid="73" grpId="1"/>
      <p:bldP spid="73" grpId="2"/>
      <p:bldP spid="74" grpId="0"/>
      <p:bldP spid="74" grpId="1"/>
      <p:bldP spid="74" grpId="2"/>
      <p:bldP spid="75" grpId="0"/>
      <p:bldP spid="75" grpId="1"/>
      <p:bldP spid="75" grpId="2"/>
      <p:bldP spid="78" grpId="0"/>
      <p:bldP spid="78" grpId="1"/>
      <p:bldP spid="78" grpId="2"/>
      <p:bldP spid="79" grpId="0"/>
      <p:bldP spid="79" grpId="1"/>
      <p:bldP spid="79" grpId="2"/>
      <p:bldP spid="80" grpId="0"/>
      <p:bldP spid="80" grpId="1"/>
      <p:bldP spid="80" grpId="2"/>
      <p:bldP spid="81" grpId="0"/>
      <p:bldP spid="81" grpId="1"/>
      <p:bldP spid="81" grpId="2"/>
      <p:bldP spid="82" grpId="0"/>
      <p:bldP spid="82" grpId="1"/>
      <p:bldP spid="82" grpId="2"/>
      <p:bldP spid="83" grpId="0"/>
      <p:bldP spid="83" grpId="1"/>
      <p:bldP spid="83" grpId="2"/>
      <p:bldP spid="84" grpId="0"/>
      <p:bldP spid="84" grpId="1"/>
      <p:bldP spid="84" grpId="2"/>
      <p:bldP spid="85" grpId="0"/>
      <p:bldP spid="85" grpId="1"/>
      <p:bldP spid="85" grpId="2"/>
      <p:bldP spid="87" grpId="0"/>
      <p:bldP spid="87" grpId="1"/>
      <p:bldP spid="87" grpId="2"/>
      <p:bldP spid="88" grpId="0"/>
      <p:bldP spid="88" grpId="1"/>
      <p:bldP spid="88" grpId="2"/>
      <p:bldP spid="89" grpId="0"/>
      <p:bldP spid="89" grpId="1"/>
      <p:bldP spid="89" grpId="2"/>
      <p:bldP spid="90" grpId="0"/>
      <p:bldP spid="90" grpId="1"/>
      <p:bldP spid="90" grpId="2"/>
      <p:bldP spid="91" grpId="0"/>
      <p:bldP spid="91" grpId="1"/>
      <p:bldP spid="91" grpId="2"/>
      <p:bldP spid="92" grpId="0"/>
      <p:bldP spid="92" grpId="1"/>
      <p:bldP spid="92" grpId="2"/>
      <p:bldP spid="93" grpId="0" animBg="1"/>
      <p:bldP spid="93" grpId="1" animBg="1"/>
      <p:bldP spid="94" grpId="0" animBg="1"/>
      <p:bldP spid="94" grpId="1" animBg="1"/>
      <p:bldP spid="96" grpId="0" animBg="1"/>
      <p:bldP spid="96" grpId="1" animBg="1"/>
      <p:bldP spid="98" grpId="0" animBg="1"/>
      <p:bldP spid="9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419</Words>
  <Application>Microsoft Office PowerPoint</Application>
  <PresentationFormat>Widescreen</PresentationFormat>
  <Paragraphs>315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Arimo</vt:lpstr>
      <vt:lpstr>Calibri</vt:lpstr>
      <vt:lpstr>Calibri Light</vt:lpstr>
      <vt:lpstr>Poetsen Bold</vt:lpstr>
      <vt:lpstr>Times</vt:lpstr>
      <vt:lpstr>Times New Roman</vt:lpstr>
      <vt:lpstr>UVN Banh Mi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3</cp:revision>
  <dcterms:created xsi:type="dcterms:W3CDTF">2024-03-14T14:47:01Z</dcterms:created>
  <dcterms:modified xsi:type="dcterms:W3CDTF">2024-04-09T03:09:05Z</dcterms:modified>
</cp:coreProperties>
</file>