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71" r:id="rId2"/>
    <p:sldMasterId id="2147483686" r:id="rId3"/>
    <p:sldMasterId id="2147483691" r:id="rId4"/>
    <p:sldMasterId id="2147483717" r:id="rId5"/>
    <p:sldMasterId id="2147483760" r:id="rId6"/>
  </p:sldMasterIdLst>
  <p:notesMasterIdLst>
    <p:notesMasterId r:id="rId24"/>
  </p:notesMasterIdLst>
  <p:sldIdLst>
    <p:sldId id="290" r:id="rId7"/>
    <p:sldId id="303" r:id="rId8"/>
    <p:sldId id="304" r:id="rId9"/>
    <p:sldId id="306" r:id="rId10"/>
    <p:sldId id="311" r:id="rId11"/>
    <p:sldId id="307" r:id="rId12"/>
    <p:sldId id="319" r:id="rId13"/>
    <p:sldId id="325" r:id="rId14"/>
    <p:sldId id="313" r:id="rId15"/>
    <p:sldId id="314" r:id="rId16"/>
    <p:sldId id="327" r:id="rId17"/>
    <p:sldId id="321" r:id="rId18"/>
    <p:sldId id="322" r:id="rId19"/>
    <p:sldId id="323" r:id="rId20"/>
    <p:sldId id="324" r:id="rId21"/>
    <p:sldId id="328" r:id="rId22"/>
    <p:sldId id="326" r:id="rId23"/>
  </p:sldIdLst>
  <p:sldSz cx="12192000" cy="6858000"/>
  <p:notesSz cx="6858000" cy="9144000"/>
  <p:embeddedFontLst>
    <p:embeddedFont>
      <p:font typeface="Courgette" panose="020B0604020202020204" charset="0"/>
      <p:regular r:id="rId25"/>
    </p:embeddedFont>
    <p:embeddedFont>
      <p:font typeface="等线" panose="020B0604020202020204" charset="-122"/>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Lato Light" panose="020B0604020202020204" charset="0"/>
      <p:regular r:id="rId33"/>
    </p:embeddedFont>
    <p:embeddedFont>
      <p:font typeface="Lato Regular" panose="020F0502020204030203" pitchFamily="34" charset="0"/>
      <p:regular r:id="rId34"/>
    </p:embeddedFont>
    <p:embeddedFont>
      <p:font typeface="宋体" panose="02010600030101010101" pitchFamily="2" charset="-122"/>
      <p:regular r:id="rId35"/>
    </p:embeddedFont>
    <p:embeddedFont>
      <p:font typeface="Segoe Print" panose="02000600000000000000" pitchFamily="2" charset="0"/>
      <p:regular r:id="rId36"/>
      <p:bold r:id="rId37"/>
    </p:embeddedFont>
    <p:embeddedFont>
      <p:font typeface="Cambria" panose="02040503050406030204" pitchFamily="18" charset="0"/>
      <p:regular r:id="rId38"/>
      <p:bold r:id="rId39"/>
      <p:italic r:id="rId40"/>
      <p:boldItalic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FF00"/>
    <a:srgbClr val="FF0066"/>
    <a:srgbClr val="CC00FF"/>
    <a:srgbClr val="FF00FF"/>
    <a:srgbClr val="CCFF99"/>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364" autoAdjust="0"/>
  </p:normalViewPr>
  <p:slideViewPr>
    <p:cSldViewPr snapToGrid="0">
      <p:cViewPr varScale="1">
        <p:scale>
          <a:sx n="73" d="100"/>
          <a:sy n="73" d="100"/>
        </p:scale>
        <p:origin x="618"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5.xml"/><Relationship Id="rId34" Type="http://schemas.openxmlformats.org/officeDocument/2006/relationships/font" Target="fonts/font10.fntdata"/><Relationship Id="rId42" Type="http://schemas.openxmlformats.org/officeDocument/2006/relationships/tags" Target="tags/tag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7FDD85-11B9-4A54-B99B-840D816C1666}" type="datetimeFigureOut">
              <a:rPr lang="en-US" smtClean="0"/>
              <a:t>4/12/2024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CF01AF-A3F4-4E4D-963F-78ADF2396962}" type="slidenum">
              <a:rPr lang="en-US" smtClean="0"/>
              <a:t>‹#›</a:t>
            </a:fld>
            <a:endParaRPr lang="en-US"/>
          </a:p>
        </p:txBody>
      </p:sp>
    </p:spTree>
    <p:extLst>
      <p:ext uri="{BB962C8B-B14F-4D97-AF65-F5344CB8AC3E}">
        <p14:creationId xmlns:p14="http://schemas.microsoft.com/office/powerpoint/2010/main" val="10668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A2BF3B-86F1-4BF8-AF45-92016422FC7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382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3746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9034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3913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0867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CA60E-FCAC-4C75-A229-68B8B7EC4B3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0305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038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94766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12086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32199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551049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3335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8069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4680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9980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7866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317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9854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7274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4814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66908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379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ED8A4A-14FC-485C-9F27-713AF56DCAA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66FE10D-0516-4B5B-A7CA-70B2C11B0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527191B-89C7-489A-B97B-F4F7EDC61F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7C60AF-C283-4A8C-A4B1-4B347CD586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2024/4/12</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5" name="页脚占位符 4">
            <a:extLst>
              <a:ext uri="{FF2B5EF4-FFF2-40B4-BE49-F238E27FC236}">
                <a16:creationId xmlns:a16="http://schemas.microsoft.com/office/drawing/2014/main" id="{33368947-DA7B-4E75-8FB8-A75EEEE013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6" name="灯片编号占位符 5">
            <a:extLst>
              <a:ext uri="{FF2B5EF4-FFF2-40B4-BE49-F238E27FC236}">
                <a16:creationId xmlns:a16="http://schemas.microsoft.com/office/drawing/2014/main" id="{9F5228DB-2188-401E-B252-ABEEFA0D62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828D-AB6F-48B8-A673-811761CEBD51}"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Tree>
    <p:extLst>
      <p:ext uri="{BB962C8B-B14F-4D97-AF65-F5344CB8AC3E}">
        <p14:creationId xmlns:p14="http://schemas.microsoft.com/office/powerpoint/2010/main" val="30931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AAFA2-DA47-4256-9679-C9457EE8850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8ACB88-D1BA-4546-B3CE-E02F2625A3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AAF7691-031A-4B79-A613-FBA3F5E040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7C60AF-C283-4A8C-A4B1-4B347CD586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2024/4/12</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5" name="页脚占位符 4">
            <a:extLst>
              <a:ext uri="{FF2B5EF4-FFF2-40B4-BE49-F238E27FC236}">
                <a16:creationId xmlns:a16="http://schemas.microsoft.com/office/drawing/2014/main" id="{8FA167F8-CD17-4B8A-AA49-7859852275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6" name="灯片编号占位符 5">
            <a:extLst>
              <a:ext uri="{FF2B5EF4-FFF2-40B4-BE49-F238E27FC236}">
                <a16:creationId xmlns:a16="http://schemas.microsoft.com/office/drawing/2014/main" id="{E7197013-8CFA-4B46-B91F-A4FFFB6B25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828D-AB6F-48B8-A673-811761CEBD51}"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Tree>
    <p:extLst>
      <p:ext uri="{BB962C8B-B14F-4D97-AF65-F5344CB8AC3E}">
        <p14:creationId xmlns:p14="http://schemas.microsoft.com/office/powerpoint/2010/main" val="1097996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8169BB-D4F2-4BA8-A4EA-EB04E8DDE99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35D176C-E576-4D92-A11B-4CBE266789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3C5653E-789D-487B-ABAC-B8983585A8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7C60AF-C283-4A8C-A4B1-4B347CD586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2024/4/12</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5" name="页脚占位符 4">
            <a:extLst>
              <a:ext uri="{FF2B5EF4-FFF2-40B4-BE49-F238E27FC236}">
                <a16:creationId xmlns:a16="http://schemas.microsoft.com/office/drawing/2014/main" id="{B604145D-7F6A-4CAC-BE2C-86CCAFC8FC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6" name="灯片编号占位符 5">
            <a:extLst>
              <a:ext uri="{FF2B5EF4-FFF2-40B4-BE49-F238E27FC236}">
                <a16:creationId xmlns:a16="http://schemas.microsoft.com/office/drawing/2014/main" id="{CBB686DD-9243-4BE5-8707-AC1DE4E53C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828D-AB6F-48B8-A673-811761CEBD51}"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Tree>
    <p:extLst>
      <p:ext uri="{BB962C8B-B14F-4D97-AF65-F5344CB8AC3E}">
        <p14:creationId xmlns:p14="http://schemas.microsoft.com/office/powerpoint/2010/main" val="1112888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65B25-20BA-424D-9268-32E3C90129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13933F-44FC-4D5A-9CBE-8A0B711ABD2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CBA0E5E-B628-4600-BC5C-E7007950B8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AC59C8E-DDAC-4248-B387-C621207AB0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7C60AF-C283-4A8C-A4B1-4B347CD586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2024/4/12</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6" name="页脚占位符 5">
            <a:extLst>
              <a:ext uri="{FF2B5EF4-FFF2-40B4-BE49-F238E27FC236}">
                <a16:creationId xmlns:a16="http://schemas.microsoft.com/office/drawing/2014/main" id="{A25FDDFF-887E-4B06-90C8-F67C3AAA48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7" name="灯片编号占位符 6">
            <a:extLst>
              <a:ext uri="{FF2B5EF4-FFF2-40B4-BE49-F238E27FC236}">
                <a16:creationId xmlns:a16="http://schemas.microsoft.com/office/drawing/2014/main" id="{D11DC434-84E3-4192-A159-BF2AFB4485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828D-AB6F-48B8-A673-811761CEBD51}"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Tree>
    <p:extLst>
      <p:ext uri="{BB962C8B-B14F-4D97-AF65-F5344CB8AC3E}">
        <p14:creationId xmlns:p14="http://schemas.microsoft.com/office/powerpoint/2010/main" val="521002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63DC43-1569-41E4-B8CC-C89EF42FAEB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B4F2376-A667-4BE2-9C07-6B1D5C6E50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770460F-FB8E-43AC-A5AD-445656241E3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441759A-666B-4147-9000-9DB01559F9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4106246-908F-47B1-8179-BB77E3732B06}"/>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60AF970-A6B1-44A6-96C2-EDDB42C911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7C60AF-C283-4A8C-A4B1-4B347CD586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2024/4/12</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8" name="页脚占位符 7">
            <a:extLst>
              <a:ext uri="{FF2B5EF4-FFF2-40B4-BE49-F238E27FC236}">
                <a16:creationId xmlns:a16="http://schemas.microsoft.com/office/drawing/2014/main" id="{E3A4AB67-4FBE-41AA-B608-778C5D610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9" name="灯片编号占位符 8">
            <a:extLst>
              <a:ext uri="{FF2B5EF4-FFF2-40B4-BE49-F238E27FC236}">
                <a16:creationId xmlns:a16="http://schemas.microsoft.com/office/drawing/2014/main" id="{CF2B8158-756C-4DAA-B5A1-DA6E6A3839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828D-AB6F-48B8-A673-811761CEBD51}"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Tree>
    <p:extLst>
      <p:ext uri="{BB962C8B-B14F-4D97-AF65-F5344CB8AC3E}">
        <p14:creationId xmlns:p14="http://schemas.microsoft.com/office/powerpoint/2010/main" val="153736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5109D8-EE34-4C85-9956-F9F80053DE4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D12A7D-AFD6-4BEB-BA76-9EB8E6C365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7C60AF-C283-4A8C-A4B1-4B347CD586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2024/4/12</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4" name="页脚占位符 3">
            <a:extLst>
              <a:ext uri="{FF2B5EF4-FFF2-40B4-BE49-F238E27FC236}">
                <a16:creationId xmlns:a16="http://schemas.microsoft.com/office/drawing/2014/main" id="{1848B157-C62D-459B-A903-D51EE52CEF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5" name="灯片编号占位符 4">
            <a:extLst>
              <a:ext uri="{FF2B5EF4-FFF2-40B4-BE49-F238E27FC236}">
                <a16:creationId xmlns:a16="http://schemas.microsoft.com/office/drawing/2014/main" id="{5EF1FB95-E1FC-4C80-BF3C-66B53FC8BE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828D-AB6F-48B8-A673-811761CEBD51}"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Tree>
    <p:extLst>
      <p:ext uri="{BB962C8B-B14F-4D97-AF65-F5344CB8AC3E}">
        <p14:creationId xmlns:p14="http://schemas.microsoft.com/office/powerpoint/2010/main" val="3244874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85828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FF1D058-BDC9-4AC7-93EB-520DE2856B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7C60AF-C283-4A8C-A4B1-4B347CD586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2024/4/12</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3" name="页脚占位符 2">
            <a:extLst>
              <a:ext uri="{FF2B5EF4-FFF2-40B4-BE49-F238E27FC236}">
                <a16:creationId xmlns:a16="http://schemas.microsoft.com/office/drawing/2014/main" id="{0CD3AA95-A8A8-4286-8028-770B6A4E90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4" name="灯片编号占位符 3">
            <a:extLst>
              <a:ext uri="{FF2B5EF4-FFF2-40B4-BE49-F238E27FC236}">
                <a16:creationId xmlns:a16="http://schemas.microsoft.com/office/drawing/2014/main" id="{034E799D-FAC8-4992-BF4C-797041D13F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828D-AB6F-48B8-A673-811761CEBD51}"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Tree>
    <p:extLst>
      <p:ext uri="{BB962C8B-B14F-4D97-AF65-F5344CB8AC3E}">
        <p14:creationId xmlns:p14="http://schemas.microsoft.com/office/powerpoint/2010/main" val="127060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6D3884-3539-4045-A476-8EE213803E4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DC5AFBD-6886-4650-9159-A3C50B09C8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BD55EEB1-D7AA-4689-A049-724337A22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EA4E259-4EDE-4932-ABCB-6AF0CC7A5F3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7C60AF-C283-4A8C-A4B1-4B347CD586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2024/4/12</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6" name="页脚占位符 5">
            <a:extLst>
              <a:ext uri="{FF2B5EF4-FFF2-40B4-BE49-F238E27FC236}">
                <a16:creationId xmlns:a16="http://schemas.microsoft.com/office/drawing/2014/main" id="{DEFCEDFE-9F05-49D4-917D-309A38CDD0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7" name="灯片编号占位符 6">
            <a:extLst>
              <a:ext uri="{FF2B5EF4-FFF2-40B4-BE49-F238E27FC236}">
                <a16:creationId xmlns:a16="http://schemas.microsoft.com/office/drawing/2014/main" id="{6EAC18D2-4164-44E2-AD49-677E3C8474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828D-AB6F-48B8-A673-811761CEBD51}"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Tree>
    <p:extLst>
      <p:ext uri="{BB962C8B-B14F-4D97-AF65-F5344CB8AC3E}">
        <p14:creationId xmlns:p14="http://schemas.microsoft.com/office/powerpoint/2010/main" val="96326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3A593F-E334-48BA-94A7-70F03EBE3A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75FA3B9-14A2-451E-A133-D9E6D7F55D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CCF6C7-96BB-4E27-95B6-370722D5B7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5E4428F-721C-4D07-80A6-B4EB10D224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7C60AF-C283-4A8C-A4B1-4B347CD586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2024/4/12</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6" name="页脚占位符 5">
            <a:extLst>
              <a:ext uri="{FF2B5EF4-FFF2-40B4-BE49-F238E27FC236}">
                <a16:creationId xmlns:a16="http://schemas.microsoft.com/office/drawing/2014/main" id="{C99F4877-4318-461E-BA16-E527922E24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7" name="灯片编号占位符 6">
            <a:extLst>
              <a:ext uri="{FF2B5EF4-FFF2-40B4-BE49-F238E27FC236}">
                <a16:creationId xmlns:a16="http://schemas.microsoft.com/office/drawing/2014/main" id="{ED0E213E-D21A-40CF-BBEA-9C9135C7E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828D-AB6F-48B8-A673-811761CEBD51}"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Tree>
    <p:extLst>
      <p:ext uri="{BB962C8B-B14F-4D97-AF65-F5344CB8AC3E}">
        <p14:creationId xmlns:p14="http://schemas.microsoft.com/office/powerpoint/2010/main" val="265577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7FB2D5-4551-4C67-85CB-7F32D5FC03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3538E03-4ADB-455F-8FB3-6EE4D2E1E5D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D814969-A266-4781-8ED5-D10F93C217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7C60AF-C283-4A8C-A4B1-4B347CD586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2024/4/12</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5" name="页脚占位符 4">
            <a:extLst>
              <a:ext uri="{FF2B5EF4-FFF2-40B4-BE49-F238E27FC236}">
                <a16:creationId xmlns:a16="http://schemas.microsoft.com/office/drawing/2014/main" id="{204635D5-0CE6-48AE-BE79-5F915CDED3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6" name="灯片编号占位符 5">
            <a:extLst>
              <a:ext uri="{FF2B5EF4-FFF2-40B4-BE49-F238E27FC236}">
                <a16:creationId xmlns:a16="http://schemas.microsoft.com/office/drawing/2014/main" id="{C0698B70-9441-4F17-B87A-2E3A64DCA6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828D-AB6F-48B8-A673-811761CEBD51}"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Tree>
    <p:extLst>
      <p:ext uri="{BB962C8B-B14F-4D97-AF65-F5344CB8AC3E}">
        <p14:creationId xmlns:p14="http://schemas.microsoft.com/office/powerpoint/2010/main" val="1362805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905C7C5-55E2-488E-81F3-D9680296A98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AB7F62F-3C98-4914-A655-024BFA2DEB90}"/>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C4F1E7-9C78-449F-9E55-34F61EB0A1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7C60AF-C283-4A8C-A4B1-4B347CD586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2024/4/12</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5" name="页脚占位符 4">
            <a:extLst>
              <a:ext uri="{FF2B5EF4-FFF2-40B4-BE49-F238E27FC236}">
                <a16:creationId xmlns:a16="http://schemas.microsoft.com/office/drawing/2014/main" id="{978E8D40-9FA4-4239-89C3-43E7C2E812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6" name="灯片编号占位符 5">
            <a:extLst>
              <a:ext uri="{FF2B5EF4-FFF2-40B4-BE49-F238E27FC236}">
                <a16:creationId xmlns:a16="http://schemas.microsoft.com/office/drawing/2014/main" id="{9B221563-927F-4B16-ABD1-D3355FA505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828D-AB6F-48B8-A673-811761CEBD51}"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Tree>
    <p:extLst>
      <p:ext uri="{BB962C8B-B14F-4D97-AF65-F5344CB8AC3E}">
        <p14:creationId xmlns:p14="http://schemas.microsoft.com/office/powerpoint/2010/main" val="3010089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797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86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091109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2229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3359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48144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588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6490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021399"/>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86601"/>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797911"/>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325970"/>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545271"/>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018829"/>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323840"/>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3644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933241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659424"/>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902214"/>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701711"/>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4"/>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513097"/>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351283"/>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622616"/>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322230"/>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653230"/>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54363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44825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777159"/>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030991"/>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12139"/>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557317"/>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767311"/>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7032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351913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Tree>
    <p:extLst>
      <p:ext uri="{BB962C8B-B14F-4D97-AF65-F5344CB8AC3E}">
        <p14:creationId xmlns:p14="http://schemas.microsoft.com/office/powerpoint/2010/main" val="44946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4368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t>4/12/2024</a:t>
            </a:fld>
            <a:endParaRPr lang="en-US"/>
          </a:p>
        </p:txBody>
      </p:sp>
    </p:spTree>
    <p:extLst>
      <p:ext uri="{BB962C8B-B14F-4D97-AF65-F5344CB8AC3E}">
        <p14:creationId xmlns:p14="http://schemas.microsoft.com/office/powerpoint/2010/main" val="173543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881770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06ABD190-56AD-4C55-BBCA-1554B872117B}" type="datetimeFigureOut">
              <a:rPr lang="en-US" smtClean="0"/>
              <a:t>4/12/2024</a:t>
            </a:fld>
            <a:endParaRPr lang="en-US"/>
          </a:p>
        </p:txBody>
      </p:sp>
    </p:spTree>
    <p:extLst>
      <p:ext uri="{BB962C8B-B14F-4D97-AF65-F5344CB8AC3E}">
        <p14:creationId xmlns:p14="http://schemas.microsoft.com/office/powerpoint/2010/main" val="422514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06ABD190-56AD-4C55-BBCA-1554B872117B}" type="datetimeFigureOut">
              <a:rPr lang="en-US" smtClean="0"/>
              <a:t>4/12/2024</a:t>
            </a:fld>
            <a:endParaRPr lang="en-US"/>
          </a:p>
        </p:txBody>
      </p:sp>
    </p:spTree>
    <p:extLst>
      <p:ext uri="{BB962C8B-B14F-4D97-AF65-F5344CB8AC3E}">
        <p14:creationId xmlns:p14="http://schemas.microsoft.com/office/powerpoint/2010/main" val="419277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06ABD190-56AD-4C55-BBCA-1554B872117B}" type="datetimeFigureOut">
              <a:rPr lang="en-US" smtClean="0"/>
              <a:t>4/12/2024</a:t>
            </a:fld>
            <a:endParaRPr lang="en-US"/>
          </a:p>
        </p:txBody>
      </p:sp>
    </p:spTree>
    <p:extLst>
      <p:ext uri="{BB962C8B-B14F-4D97-AF65-F5344CB8AC3E}">
        <p14:creationId xmlns:p14="http://schemas.microsoft.com/office/powerpoint/2010/main" val="128017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B8F674BA-2DE0-4D90-8561-25BA31F62F13}"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
        <p:nvSpPr>
          <p:cNvPr id="6" name="Date Placeholder 5"/>
          <p:cNvSpPr>
            <a:spLocks noGrp="1"/>
          </p:cNvSpPr>
          <p:nvPr>
            <p:ph type="dt" sz="half" idx="10"/>
          </p:nvPr>
        </p:nvSpPr>
        <p:spPr/>
        <p:txBody>
          <a:bodyPr/>
          <a:lstStyle/>
          <a:p>
            <a:fld id="{06ABD190-56AD-4C55-BBCA-1554B872117B}" type="datetimeFigureOut">
              <a:rPr lang="en-US" smtClean="0"/>
              <a:t>4/12/2024</a:t>
            </a:fld>
            <a:endParaRPr lang="en-US"/>
          </a:p>
        </p:txBody>
      </p:sp>
    </p:spTree>
    <p:extLst>
      <p:ext uri="{BB962C8B-B14F-4D97-AF65-F5344CB8AC3E}">
        <p14:creationId xmlns:p14="http://schemas.microsoft.com/office/powerpoint/2010/main" val="181976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84" name="Group 83"/>
          <p:cNvGrpSpPr>
            <a:grpSpLocks noChangeAspect="1"/>
          </p:cNvGrpSpPr>
          <p:nvPr/>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7" name="Group 96"/>
          <p:cNvGrpSpPr>
            <a:grpSpLocks noChangeAspect="1"/>
          </p:cNvGrpSpPr>
          <p:nvPr/>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B8F674BA-2DE0-4D90-8561-25BA31F62F13}"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
        <p:nvSpPr>
          <p:cNvPr id="6" name="Date Placeholder 5"/>
          <p:cNvSpPr>
            <a:spLocks noGrp="1"/>
          </p:cNvSpPr>
          <p:nvPr>
            <p:ph type="dt" sz="half" idx="10"/>
          </p:nvPr>
        </p:nvSpPr>
        <p:spPr/>
        <p:txBody>
          <a:bodyPr/>
          <a:lstStyle/>
          <a:p>
            <a:fld id="{06ABD190-56AD-4C55-BBCA-1554B872117B}" type="datetimeFigureOut">
              <a:rPr lang="en-US" smtClean="0"/>
              <a:t>4/12/2024</a:t>
            </a:fld>
            <a:endParaRPr lang="en-US"/>
          </a:p>
        </p:txBody>
      </p:sp>
    </p:spTree>
    <p:extLst>
      <p:ext uri="{BB962C8B-B14F-4D97-AF65-F5344CB8AC3E}">
        <p14:creationId xmlns:p14="http://schemas.microsoft.com/office/powerpoint/2010/main" val="70408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B8F674BA-2DE0-4D90-8561-25BA31F62F13}"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
        <p:nvSpPr>
          <p:cNvPr id="6" name="Date Placeholder 5"/>
          <p:cNvSpPr>
            <a:spLocks noGrp="1"/>
          </p:cNvSpPr>
          <p:nvPr>
            <p:ph type="dt" sz="half" idx="10"/>
          </p:nvPr>
        </p:nvSpPr>
        <p:spPr/>
        <p:txBody>
          <a:bodyPr/>
          <a:lstStyle/>
          <a:p>
            <a:fld id="{06ABD190-56AD-4C55-BBCA-1554B872117B}" type="datetimeFigureOut">
              <a:rPr lang="en-US" smtClean="0"/>
              <a:t>4/12/2024</a:t>
            </a:fld>
            <a:endParaRPr lang="en-US"/>
          </a:p>
        </p:txBody>
      </p:sp>
    </p:spTree>
    <p:extLst>
      <p:ext uri="{BB962C8B-B14F-4D97-AF65-F5344CB8AC3E}">
        <p14:creationId xmlns:p14="http://schemas.microsoft.com/office/powerpoint/2010/main" val="411343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B8F674BA-2DE0-4D90-8561-25BA31F62F13}"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a:xfrm>
            <a:off x="8075611" y="6019801"/>
            <a:ext cx="1396260" cy="228600"/>
          </a:xfrm>
        </p:spPr>
        <p:txBody>
          <a:bodyPr/>
          <a:lstStyle/>
          <a:p>
            <a:fld id="{06ABD190-56AD-4C55-BBCA-1554B872117B}" type="datetimeFigureOut">
              <a:rPr lang="en-US" smtClean="0"/>
              <a:t>4/12/2024</a:t>
            </a:fld>
            <a:endParaRPr lang="en-US"/>
          </a:p>
        </p:txBody>
      </p:sp>
    </p:spTree>
    <p:extLst>
      <p:ext uri="{BB962C8B-B14F-4D97-AF65-F5344CB8AC3E}">
        <p14:creationId xmlns:p14="http://schemas.microsoft.com/office/powerpoint/2010/main" val="371649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t>4/12/2024</a:t>
            </a:fld>
            <a:endParaRPr lang="en-US"/>
          </a:p>
        </p:txBody>
      </p:sp>
    </p:spTree>
    <p:extLst>
      <p:ext uri="{BB962C8B-B14F-4D97-AF65-F5344CB8AC3E}">
        <p14:creationId xmlns:p14="http://schemas.microsoft.com/office/powerpoint/2010/main" val="424492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Tree>
    <p:extLst>
      <p:ext uri="{BB962C8B-B14F-4D97-AF65-F5344CB8AC3E}">
        <p14:creationId xmlns:p14="http://schemas.microsoft.com/office/powerpoint/2010/main" val="175919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Tree>
    <p:extLst>
      <p:ext uri="{BB962C8B-B14F-4D97-AF65-F5344CB8AC3E}">
        <p14:creationId xmlns:p14="http://schemas.microsoft.com/office/powerpoint/2010/main" val="406347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713562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7580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799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4/12/2024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88622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4/12/2024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48566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4/12/2024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39626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4/12/2024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05234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4/12/2024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0976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4/12/2024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60448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4/12/2024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52512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4/12/2024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0848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4300817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4/12/2024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90081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4/12/2024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46320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4/12/2024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40181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025047"/>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507609"/>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2.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3.xml"/><Relationship Id="rId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image" Target="../media/image3.jpeg"/><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image" Target="../media/image5.png"/><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image" Target="../media/image6.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5.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4/12/2024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 id="2147483661" r:id="rId12"/>
    <p:sldLayoutId id="2147483660"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 id="2147483735" r:id="rId23"/>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63119CC-9E16-4ED9-9580-D7314B652B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5DCE7BE-2B0B-4B16-A383-5F66E9D037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A91A933-F00F-4FCB-9F97-6A908ADACE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F7C60AF-C283-4A8C-A4B1-4B347CD586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2024/4/12</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5" name="页脚占位符 4">
            <a:extLst>
              <a:ext uri="{FF2B5EF4-FFF2-40B4-BE49-F238E27FC236}">
                <a16:creationId xmlns:a16="http://schemas.microsoft.com/office/drawing/2014/main" id="{DDB81467-B27E-4BA3-BCD6-7AC3A21ACC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sp>
        <p:nvSpPr>
          <p:cNvPr id="6" name="灯片编号占位符 5">
            <a:extLst>
              <a:ext uri="{FF2B5EF4-FFF2-40B4-BE49-F238E27FC236}">
                <a16:creationId xmlns:a16="http://schemas.microsoft.com/office/drawing/2014/main" id="{177E5449-1A93-4988-A094-E5D0F58112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9AF828D-AB6F-48B8-A673-811761CEBD51}"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erif SC"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erif SC" panose="020F0502020204030204"/>
              <a:cs typeface="+mn-cs"/>
            </a:endParaRPr>
          </a:p>
        </p:txBody>
      </p:sp>
      <p:pic>
        <p:nvPicPr>
          <p:cNvPr id="7" name="Picture 6" descr="Shape&#10;&#10;Description automatically generated with medium confidence">
            <a:extLst>
              <a:ext uri="{FF2B5EF4-FFF2-40B4-BE49-F238E27FC236}">
                <a16:creationId xmlns:a16="http://schemas.microsoft.com/office/drawing/2014/main" id="{6E2C5062-E778-4607-BB76-6E0DE9F739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83984" y="402339"/>
            <a:ext cx="1807461" cy="1807461"/>
          </a:xfrm>
          <a:prstGeom prst="rect">
            <a:avLst/>
          </a:prstGeom>
        </p:spPr>
      </p:pic>
    </p:spTree>
    <p:extLst>
      <p:ext uri="{BB962C8B-B14F-4D97-AF65-F5344CB8AC3E}">
        <p14:creationId xmlns:p14="http://schemas.microsoft.com/office/powerpoint/2010/main" val="156097044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9952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5" name="Picture 4" descr="A white circle with leaves and blue text&#10;&#10;Description automatically generated">
            <a:extLst>
              <a:ext uri="{FF2B5EF4-FFF2-40B4-BE49-F238E27FC236}">
                <a16:creationId xmlns:a16="http://schemas.microsoft.com/office/drawing/2014/main" id="{AFEA722F-2E61-BBC2-74D1-9547DA7A93C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2401550" y="0"/>
            <a:ext cx="1181100" cy="1181100"/>
          </a:xfrm>
          <a:prstGeom prst="rect">
            <a:avLst/>
          </a:prstGeom>
        </p:spPr>
      </p:pic>
      <p:pic>
        <p:nvPicPr>
          <p:cNvPr id="6" name="Picture 5" descr="A white circle with leaves and blue text&#10;&#10;Description automatically generated">
            <a:extLst>
              <a:ext uri="{FF2B5EF4-FFF2-40B4-BE49-F238E27FC236}">
                <a16:creationId xmlns:a16="http://schemas.microsoft.com/office/drawing/2014/main" id="{CE03EA0E-E49A-3265-C6CA-39BD7F62E1A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979485" y="9356651"/>
            <a:ext cx="1181100" cy="1181100"/>
          </a:xfrm>
          <a:prstGeom prst="rect">
            <a:avLst/>
          </a:prstGeom>
        </p:spPr>
      </p:pic>
    </p:spTree>
    <p:extLst>
      <p:ext uri="{BB962C8B-B14F-4D97-AF65-F5344CB8AC3E}">
        <p14:creationId xmlns:p14="http://schemas.microsoft.com/office/powerpoint/2010/main" val="58384185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1" r:id="rId19"/>
    <p:sldLayoutId id="2147483712" r:id="rId20"/>
    <p:sldLayoutId id="2147483713" r:id="rId21"/>
    <p:sldLayoutId id="2147483714" r:id="rId22"/>
    <p:sldLayoutId id="2147483715" r:id="rId23"/>
    <p:sldLayoutId id="2147483733"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B8F674BA-2DE0-4D90-8561-25BA31F62F13}" type="slidenum">
              <a:rPr lang="en-US" smtClean="0"/>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06ABD190-56AD-4C55-BBCA-1554B872117B}" type="datetimeFigureOut">
              <a:rPr lang="en-US" smtClean="0"/>
              <a:t>4/12/2024</a:t>
            </a:fld>
            <a:endParaRPr lang="en-US"/>
          </a:p>
        </p:txBody>
      </p:sp>
    </p:spTree>
    <p:extLst>
      <p:ext uri="{BB962C8B-B14F-4D97-AF65-F5344CB8AC3E}">
        <p14:creationId xmlns:p14="http://schemas.microsoft.com/office/powerpoint/2010/main" val="396693491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4" r:id="rId16"/>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4/12/2024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756952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5.png"/><Relationship Id="rId3" Type="http://schemas.openxmlformats.org/officeDocument/2006/relationships/slideLayout" Target="../slideLayouts/slideLayout18.xml"/><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17.png"/><Relationship Id="rId2" Type="http://schemas.openxmlformats.org/officeDocument/2006/relationships/audio" Target="../media/media1.m4a"/><Relationship Id="rId16" Type="http://schemas.openxmlformats.org/officeDocument/2006/relationships/image" Target="../media/image23.svg"/><Relationship Id="rId1" Type="http://schemas.microsoft.com/office/2007/relationships/media" Target="../media/media1.m4a"/><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image" Target="../media/image17.svg"/><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7.svg"/><Relationship Id="rId3" Type="http://schemas.openxmlformats.org/officeDocument/2006/relationships/image" Target="../media/image28.png"/><Relationship Id="rId7" Type="http://schemas.openxmlformats.org/officeDocument/2006/relationships/image" Target="../media/image41.svg"/><Relationship Id="rId12"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47.jpg"/><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45.svg"/><Relationship Id="rId5" Type="http://schemas.openxmlformats.org/officeDocument/2006/relationships/image" Target="../media/image29.png"/><Relationship Id="rId15" Type="http://schemas.openxmlformats.org/officeDocument/2006/relationships/image" Target="../media/image49.svg"/><Relationship Id="rId10" Type="http://schemas.openxmlformats.org/officeDocument/2006/relationships/image" Target="../media/image32.png"/><Relationship Id="rId4" Type="http://schemas.openxmlformats.org/officeDocument/2006/relationships/image" Target="../media/image38.svg"/><Relationship Id="rId9" Type="http://schemas.openxmlformats.org/officeDocument/2006/relationships/image" Target="../media/image43.sv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3.xml"/><Relationship Id="rId7" Type="http://schemas.openxmlformats.org/officeDocument/2006/relationships/image" Target="../media/image5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9.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3.mp3"/><Relationship Id="rId7" Type="http://schemas.openxmlformats.org/officeDocument/2006/relationships/slideLayout" Target="../slideLayouts/slideLayout41.xml"/><Relationship Id="rId12"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video" Target="../media/media4.mp4"/><Relationship Id="rId11" Type="http://schemas.openxmlformats.org/officeDocument/2006/relationships/image" Target="../media/image17.png"/><Relationship Id="rId5" Type="http://schemas.microsoft.com/office/2007/relationships/media" Target="../media/media4.mp4"/><Relationship Id="rId10" Type="http://schemas.openxmlformats.org/officeDocument/2006/relationships/image" Target="../media/image23.png"/><Relationship Id="rId4" Type="http://schemas.openxmlformats.org/officeDocument/2006/relationships/audio" Target="../media/media3.mp3"/><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42.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7.svg"/><Relationship Id="rId3" Type="http://schemas.openxmlformats.org/officeDocument/2006/relationships/image" Target="../media/image28.png"/><Relationship Id="rId7" Type="http://schemas.openxmlformats.org/officeDocument/2006/relationships/image" Target="../media/image41.svg"/><Relationship Id="rId12"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35.png"/><Relationship Id="rId1" Type="http://schemas.openxmlformats.org/officeDocument/2006/relationships/slideLayout" Target="../slideLayouts/slideLayout65.xml"/><Relationship Id="rId6" Type="http://schemas.openxmlformats.org/officeDocument/2006/relationships/image" Target="../media/image30.png"/><Relationship Id="rId11" Type="http://schemas.openxmlformats.org/officeDocument/2006/relationships/image" Target="../media/image45.svg"/><Relationship Id="rId5" Type="http://schemas.openxmlformats.org/officeDocument/2006/relationships/image" Target="../media/image29.png"/><Relationship Id="rId15" Type="http://schemas.openxmlformats.org/officeDocument/2006/relationships/image" Target="../media/image49.svg"/><Relationship Id="rId10" Type="http://schemas.openxmlformats.org/officeDocument/2006/relationships/image" Target="../media/image32.png"/><Relationship Id="rId4" Type="http://schemas.openxmlformats.org/officeDocument/2006/relationships/image" Target="../media/image38.svg"/><Relationship Id="rId9" Type="http://schemas.openxmlformats.org/officeDocument/2006/relationships/image" Target="../media/image43.sv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80.xml"/><Relationship Id="rId5" Type="http://schemas.openxmlformats.org/officeDocument/2006/relationships/image" Target="../media/image39.jpeg"/><Relationship Id="rId4" Type="http://schemas.openxmlformats.org/officeDocument/2006/relationships/image" Target="../media/image38.jpg"/></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41.png"/><Relationship Id="rId7" Type="http://schemas.openxmlformats.org/officeDocument/2006/relationships/image" Target="../media/image41.svg"/><Relationship Id="rId12" Type="http://schemas.openxmlformats.org/officeDocument/2006/relationships/image" Target="../media/image44.png"/><Relationship Id="rId2" Type="http://schemas.openxmlformats.org/officeDocument/2006/relationships/notesSlide" Target="../notesSlides/notesSlide3.xml"/><Relationship Id="rId16" Type="http://schemas.openxmlformats.org/officeDocument/2006/relationships/image" Target="../media/image40.png"/><Relationship Id="rId1" Type="http://schemas.openxmlformats.org/officeDocument/2006/relationships/slideLayout" Target="../slideLayouts/slideLayout81.xml"/><Relationship Id="rId6" Type="http://schemas.openxmlformats.org/officeDocument/2006/relationships/image" Target="../media/image30.png"/><Relationship Id="rId11" Type="http://schemas.openxmlformats.org/officeDocument/2006/relationships/image" Target="../media/image45.svg"/><Relationship Id="rId5" Type="http://schemas.openxmlformats.org/officeDocument/2006/relationships/image" Target="../media/image29.png"/><Relationship Id="rId15" Type="http://schemas.openxmlformats.org/officeDocument/2006/relationships/image" Target="../media/image49.svg"/><Relationship Id="rId10" Type="http://schemas.openxmlformats.org/officeDocument/2006/relationships/image" Target="../media/image43.png"/><Relationship Id="rId4" Type="http://schemas.openxmlformats.org/officeDocument/2006/relationships/image" Target="../media/image38.svg"/><Relationship Id="rId9" Type="http://schemas.openxmlformats.org/officeDocument/2006/relationships/image" Target="../media/image43.sv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7.svg"/><Relationship Id="rId3" Type="http://schemas.openxmlformats.org/officeDocument/2006/relationships/image" Target="../media/image28.png"/><Relationship Id="rId7" Type="http://schemas.openxmlformats.org/officeDocument/2006/relationships/image" Target="../media/image41.svg"/><Relationship Id="rId12" Type="http://schemas.openxmlformats.org/officeDocument/2006/relationships/image" Target="../media/image33.png"/><Relationship Id="rId2" Type="http://schemas.openxmlformats.org/officeDocument/2006/relationships/notesSlide" Target="../notesSlides/notesSlide4.xml"/><Relationship Id="rId16" Type="http://schemas.openxmlformats.org/officeDocument/2006/relationships/image" Target="../media/image46.png"/><Relationship Id="rId1" Type="http://schemas.openxmlformats.org/officeDocument/2006/relationships/slideLayout" Target="../slideLayouts/slideLayout81.xml"/><Relationship Id="rId6" Type="http://schemas.openxmlformats.org/officeDocument/2006/relationships/image" Target="../media/image30.png"/><Relationship Id="rId11" Type="http://schemas.openxmlformats.org/officeDocument/2006/relationships/image" Target="../media/image45.svg"/><Relationship Id="rId5" Type="http://schemas.openxmlformats.org/officeDocument/2006/relationships/image" Target="../media/image29.png"/><Relationship Id="rId15" Type="http://schemas.openxmlformats.org/officeDocument/2006/relationships/image" Target="../media/image49.svg"/><Relationship Id="rId10" Type="http://schemas.openxmlformats.org/officeDocument/2006/relationships/image" Target="../media/image32.png"/><Relationship Id="rId4" Type="http://schemas.openxmlformats.org/officeDocument/2006/relationships/image" Target="../media/image38.svg"/><Relationship Id="rId9" Type="http://schemas.openxmlformats.org/officeDocument/2006/relationships/image" Target="../media/image43.sv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8"/>
          <p:cNvGrpSpPr/>
          <p:nvPr/>
        </p:nvGrpSpPr>
        <p:grpSpPr bwMode="auto">
          <a:xfrm>
            <a:off x="13496" y="-54000"/>
            <a:ext cx="12164688" cy="6866238"/>
            <a:chOff x="0" y="-62112"/>
            <a:chExt cx="12161838" cy="6882833"/>
          </a:xfrm>
        </p:grpSpPr>
        <p:pic>
          <p:nvPicPr>
            <p:cNvPr id="23"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62112"/>
              <a:ext cx="12161838" cy="688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p:cNvSpPr/>
            <p:nvPr/>
          </p:nvSpPr>
          <p:spPr>
            <a:xfrm>
              <a:off x="515117" y="281941"/>
              <a:ext cx="11086577" cy="6195093"/>
            </a:xfrm>
            <a:prstGeom prst="roundRect">
              <a:avLst/>
            </a:prstGeom>
            <a:ln w="28575">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sz="3590" dirty="0">
                <a:solidFill>
                  <a:srgbClr val="FF0000"/>
                </a:solidFill>
                <a:latin typeface="Times New Roman" panose="02020603050405020304"/>
              </a:endParaRPr>
            </a:p>
          </p:txBody>
        </p:sp>
      </p:grpSp>
      <p:grpSp>
        <p:nvGrpSpPr>
          <p:cNvPr id="4" name="Group 4"/>
          <p:cNvGrpSpPr/>
          <p:nvPr/>
        </p:nvGrpSpPr>
        <p:grpSpPr>
          <a:xfrm>
            <a:off x="1887795" y="2051304"/>
            <a:ext cx="8416094" cy="1862497"/>
            <a:chOff x="0" y="222321"/>
            <a:chExt cx="16869978" cy="3734329"/>
          </a:xfrm>
        </p:grpSpPr>
        <p:sp>
          <p:nvSpPr>
            <p:cNvPr id="5" name="TextBox 5"/>
            <p:cNvSpPr txBox="1"/>
            <p:nvPr/>
          </p:nvSpPr>
          <p:spPr>
            <a:xfrm>
              <a:off x="0" y="222321"/>
              <a:ext cx="16869978" cy="2531088"/>
            </a:xfrm>
            <a:prstGeom prst="rect">
              <a:avLst/>
            </a:prstGeom>
          </p:spPr>
          <p:txBody>
            <a:bodyPr lIns="0" tIns="0" rIns="0" bIns="0" rtlCol="0" anchor="t">
              <a:spAutoFit/>
            </a:bodyPr>
            <a:lstStyle/>
            <a:p>
              <a:pPr algn="ctr">
                <a:lnSpc>
                  <a:spcPts val="9845"/>
                </a:lnSpc>
              </a:pPr>
              <a:endParaRPr lang="en-US" sz="8915" dirty="0">
                <a:solidFill>
                  <a:srgbClr val="1C4F59"/>
                </a:solidFill>
                <a:latin typeface="Poetsen Bold"/>
              </a:endParaRPr>
            </a:p>
          </p:txBody>
        </p:sp>
        <p:sp>
          <p:nvSpPr>
            <p:cNvPr id="6" name="TextBox 6"/>
            <p:cNvSpPr txBox="1"/>
            <p:nvPr/>
          </p:nvSpPr>
          <p:spPr>
            <a:xfrm>
              <a:off x="0" y="3082431"/>
              <a:ext cx="16869978" cy="874219"/>
            </a:xfrm>
            <a:prstGeom prst="rect">
              <a:avLst/>
            </a:prstGeom>
          </p:spPr>
          <p:txBody>
            <a:bodyPr lIns="0" tIns="0" rIns="0" bIns="0" rtlCol="0" anchor="t">
              <a:spAutoFit/>
            </a:bodyPr>
            <a:lstStyle/>
            <a:p>
              <a:pPr algn="ctr">
                <a:lnSpc>
                  <a:spcPts val="3360"/>
                </a:lnSpc>
                <a:spcBef>
                  <a:spcPct val="0"/>
                </a:spcBef>
              </a:pPr>
              <a:endParaRPr lang="en-US" sz="2395" spc="48" dirty="0">
                <a:solidFill>
                  <a:srgbClr val="1C4F59"/>
                </a:solidFill>
                <a:latin typeface="Arimo"/>
              </a:endParaRPr>
            </a:p>
          </p:txBody>
        </p:sp>
      </p:grpSp>
      <p:grpSp>
        <p:nvGrpSpPr>
          <p:cNvPr id="7" name="Group 7"/>
          <p:cNvGrpSpPr/>
          <p:nvPr/>
        </p:nvGrpSpPr>
        <p:grpSpPr>
          <a:xfrm>
            <a:off x="13496" y="6175920"/>
            <a:ext cx="12164688" cy="673508"/>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13044">
            <a:off x="132314" y="5090616"/>
            <a:ext cx="1904786" cy="1509583"/>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16243" y="158191"/>
            <a:ext cx="1364260" cy="1404770"/>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348435">
            <a:off x="10673595" y="97983"/>
            <a:ext cx="1472996" cy="974601"/>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37015" y="26804"/>
            <a:ext cx="983233" cy="1119334"/>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326455">
            <a:off x="2527978" y="-209271"/>
            <a:ext cx="878780" cy="893166"/>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651185" y="5497657"/>
            <a:ext cx="1480579" cy="1313335"/>
          </a:xfrm>
          <a:prstGeom prst="rect">
            <a:avLst/>
          </a:prstGeom>
        </p:spPr>
      </p:pic>
      <p:sp>
        <p:nvSpPr>
          <p:cNvPr id="16" name="TextBox 15"/>
          <p:cNvSpPr txBox="1"/>
          <p:nvPr/>
        </p:nvSpPr>
        <p:spPr>
          <a:xfrm>
            <a:off x="3458017" y="638764"/>
            <a:ext cx="5207721" cy="828675"/>
          </a:xfrm>
          <a:prstGeom prst="rect">
            <a:avLst/>
          </a:prstGeom>
          <a:noFill/>
        </p:spPr>
        <p:txBody>
          <a:bodyPr wrap="none" lIns="91211" tIns="45605" rIns="91211" bIns="45605" rtlCol="0">
            <a:spAutoFit/>
          </a:bodyPr>
          <a:lstStyle/>
          <a:p>
            <a:pPr algn="ctr"/>
            <a:r>
              <a:rPr lang="vi-VN" sz="2395" dirty="0">
                <a:latin typeface="Times New Roman" panose="02020603050405020304" charset="0"/>
                <a:cs typeface="Times New Roman" panose="02020603050405020304" charset="0"/>
              </a:rPr>
              <a:t>ỦY BAN NHÂN DÂN</a:t>
            </a:r>
            <a:r>
              <a:rPr lang="en-US" sz="2395" dirty="0">
                <a:latin typeface="Times New Roman" panose="02020603050405020304" charset="0"/>
                <a:cs typeface="Times New Roman" panose="02020603050405020304" charset="0"/>
              </a:rPr>
              <a:t> QUẬN </a:t>
            </a:r>
            <a:r>
              <a:rPr lang="vi-VN" sz="2395" dirty="0">
                <a:latin typeface="Times New Roman" panose="02020603050405020304" charset="0"/>
                <a:cs typeface="Times New Roman" panose="02020603050405020304" charset="0"/>
              </a:rPr>
              <a:t>HẢI AN</a:t>
            </a:r>
            <a:r>
              <a:rPr lang="en-US" sz="2395" dirty="0">
                <a:latin typeface="Times New Roman" panose="02020603050405020304" charset="0"/>
                <a:cs typeface="Times New Roman" panose="02020603050405020304" charset="0"/>
              </a:rPr>
              <a:t> </a:t>
            </a:r>
          </a:p>
          <a:p>
            <a:pPr algn="ctr"/>
            <a:r>
              <a:rPr lang="en-US" sz="2395" dirty="0">
                <a:latin typeface="Times New Roman" panose="02020603050405020304" charset="0"/>
                <a:cs typeface="Times New Roman" panose="02020603050405020304" charset="0"/>
              </a:rPr>
              <a:t>TRƯỜNG TIỂU HỌC </a:t>
            </a:r>
            <a:r>
              <a:rPr lang="vi-VN" sz="2395" dirty="0">
                <a:latin typeface="Times New Roman" panose="02020603050405020304" charset="0"/>
                <a:cs typeface="Times New Roman" panose="02020603050405020304" charset="0"/>
              </a:rPr>
              <a:t>ĐÔNG HẢI 1</a:t>
            </a:r>
            <a:endParaRPr lang="en-US" sz="2395" dirty="0">
              <a:latin typeface="Times New Roman" panose="02020603050405020304" charset="0"/>
              <a:cs typeface="Times New Roman" panose="02020603050405020304" charset="0"/>
            </a:endParaRPr>
          </a:p>
        </p:txBody>
      </p:sp>
      <p:sp>
        <p:nvSpPr>
          <p:cNvPr id="19" name="TextBox 18"/>
          <p:cNvSpPr txBox="1"/>
          <p:nvPr/>
        </p:nvSpPr>
        <p:spPr>
          <a:xfrm>
            <a:off x="2468650" y="2677475"/>
            <a:ext cx="9016148" cy="459105"/>
          </a:xfrm>
          <a:prstGeom prst="rect">
            <a:avLst/>
          </a:prstGeom>
          <a:noFill/>
        </p:spPr>
        <p:txBody>
          <a:bodyPr wrap="square" lIns="91211" tIns="45605" rIns="91211" bIns="45605" rtlCol="0">
            <a:spAutoFit/>
            <a:scene3d>
              <a:camera prst="orthographicFront"/>
              <a:lightRig rig="soft" dir="t">
                <a:rot lat="0" lon="0" rev="15600000"/>
              </a:lightRig>
            </a:scene3d>
            <a:sp3d extrusionH="57150" prstMaterial="softEdge">
              <a:bevelT w="25400" h="38100"/>
            </a:sp3d>
          </a:bodyPr>
          <a:lstStyle/>
          <a:p>
            <a:endParaRPr lang="vi-VN" sz="2395" b="1" dirty="0">
              <a:solidFill>
                <a:srgbClr val="FF0000"/>
              </a:solidFill>
              <a:latin typeface="Times New Roman" panose="02020603050405020304" charset="0"/>
              <a:cs typeface="Times New Roman" panose="02020603050405020304" charset="0"/>
            </a:endParaRPr>
          </a:p>
        </p:txBody>
      </p:sp>
      <p:cxnSp>
        <p:nvCxnSpPr>
          <p:cNvPr id="25" name="Straight Connector 24"/>
          <p:cNvCxnSpPr/>
          <p:nvPr/>
        </p:nvCxnSpPr>
        <p:spPr>
          <a:xfrm>
            <a:off x="4563810" y="1567177"/>
            <a:ext cx="2939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643753" y="2402968"/>
            <a:ext cx="8660136" cy="1815882"/>
          </a:xfrm>
          <a:prstGeom prst="rect">
            <a:avLst/>
          </a:prstGeom>
          <a:noFill/>
        </p:spPr>
        <p:txBody>
          <a:bodyPr wrap="square" rtlCol="0">
            <a:spAutoFit/>
          </a:bodyPr>
          <a:lstStyle/>
          <a:p>
            <a:pPr algn="ctr"/>
            <a:r>
              <a:rPr lang="vi-VN" sz="4000" b="1" dirty="0">
                <a:solidFill>
                  <a:srgbClr val="002060"/>
                </a:solidFill>
                <a:latin typeface="Times New Roman" panose="02020603050405020304" charset="0"/>
                <a:cs typeface="Times New Roman" panose="02020603050405020304" charset="0"/>
              </a:rPr>
              <a:t> </a:t>
            </a:r>
            <a:r>
              <a:rPr lang="en-US" sz="4000" b="1" dirty="0">
                <a:solidFill>
                  <a:srgbClr val="002060"/>
                </a:solidFill>
                <a:latin typeface="Times New Roman" panose="02020603050405020304" charset="0"/>
                <a:cs typeface="Times New Roman" panose="02020603050405020304" charset="0"/>
              </a:rPr>
              <a:t>BÀI</a:t>
            </a:r>
            <a:r>
              <a:rPr lang="vi-VN" altLang="en-US" sz="4000" b="1" dirty="0">
                <a:solidFill>
                  <a:srgbClr val="002060"/>
                </a:solidFill>
                <a:latin typeface="Times New Roman" panose="02020603050405020304" charset="0"/>
                <a:cs typeface="Times New Roman" panose="02020603050405020304" charset="0"/>
              </a:rPr>
              <a:t> 2</a:t>
            </a:r>
            <a:r>
              <a:rPr lang="en-US" altLang="en-US" sz="4000" b="1" dirty="0">
                <a:solidFill>
                  <a:srgbClr val="002060"/>
                </a:solidFill>
                <a:latin typeface="Times New Roman" panose="02020603050405020304" charset="0"/>
                <a:cs typeface="Times New Roman" panose="02020603050405020304" charset="0"/>
              </a:rPr>
              <a:t>0</a:t>
            </a:r>
            <a:r>
              <a:rPr lang="en-US" sz="4000" b="1" dirty="0">
                <a:solidFill>
                  <a:srgbClr val="002060"/>
                </a:solidFill>
                <a:latin typeface="Times New Roman" panose="02020603050405020304" charset="0"/>
                <a:cs typeface="Times New Roman" panose="02020603050405020304" charset="0"/>
              </a:rPr>
              <a:t>: </a:t>
            </a:r>
            <a:r>
              <a:rPr lang="en-US" altLang="en-US" sz="4000" b="1" dirty="0">
                <a:solidFill>
                  <a:srgbClr val="002060"/>
                </a:solidFill>
                <a:latin typeface="Times New Roman" panose="02020603050405020304" charset="0"/>
                <a:cs typeface="Times New Roman" panose="02020603050405020304" charset="0"/>
              </a:rPr>
              <a:t>CHIỀU NGOẠI Ô </a:t>
            </a:r>
            <a:r>
              <a:rPr lang="vi-VN" altLang="en-US" sz="4000" b="1" dirty="0">
                <a:solidFill>
                  <a:srgbClr val="002060"/>
                </a:solidFill>
                <a:latin typeface="Times New Roman" panose="02020603050405020304" charset="0"/>
                <a:cs typeface="Times New Roman" panose="02020603050405020304" charset="0"/>
              </a:rPr>
              <a:t>(Tiết </a:t>
            </a:r>
            <a:r>
              <a:rPr lang="en-US" altLang="en-US" sz="4000" b="1" dirty="0">
                <a:solidFill>
                  <a:srgbClr val="002060"/>
                </a:solidFill>
                <a:latin typeface="Times New Roman" panose="02020603050405020304" charset="0"/>
                <a:cs typeface="Times New Roman" panose="02020603050405020304" charset="0"/>
              </a:rPr>
              <a:t>3</a:t>
            </a:r>
            <a:r>
              <a:rPr lang="vi-VN" altLang="en-US" sz="4000" b="1" dirty="0">
                <a:solidFill>
                  <a:srgbClr val="002060"/>
                </a:solidFill>
                <a:latin typeface="Times New Roman" panose="02020603050405020304" charset="0"/>
                <a:cs typeface="Times New Roman" panose="02020603050405020304" charset="0"/>
              </a:rPr>
              <a:t>)</a:t>
            </a:r>
            <a:endParaRPr lang="vi-VN" sz="4000" b="1" dirty="0">
              <a:solidFill>
                <a:srgbClr val="002060"/>
              </a:solidFill>
              <a:latin typeface="Times New Roman" panose="02020603050405020304" charset="0"/>
              <a:cs typeface="Times New Roman" panose="02020603050405020304" charset="0"/>
            </a:endParaRPr>
          </a:p>
          <a:p>
            <a:pPr algn="ctr"/>
            <a:r>
              <a:rPr lang="en-US" altLang="en-US" sz="3600" b="1" dirty="0">
                <a:solidFill>
                  <a:srgbClr val="002060"/>
                </a:solidFill>
                <a:latin typeface="Times New Roman" panose="02020603050405020304" charset="0"/>
                <a:cs typeface="Times New Roman" panose="02020603050405020304" charset="0"/>
              </a:rPr>
              <a:t>VIẾT: LUYỆN VIẾT ĐOẠN VĂN MIÊU TẢ CÂY CỐI</a:t>
            </a:r>
            <a:endParaRPr lang="en-US" sz="3600" b="1" dirty="0">
              <a:solidFill>
                <a:srgbClr val="002060"/>
              </a:solidFill>
              <a:latin typeface="Times New Roman" panose="02020603050405020304" charset="0"/>
              <a:cs typeface="Times New Roman" panose="02020603050405020304" charset="0"/>
            </a:endParaRPr>
          </a:p>
        </p:txBody>
      </p:sp>
      <p:pic>
        <p:nvPicPr>
          <p:cNvPr id="9" name="nhạc vào chuẩ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94289" y="6980651"/>
            <a:ext cx="609600" cy="609600"/>
          </a:xfrm>
          <a:prstGeom prst="rect">
            <a:avLst/>
          </a:prstGeom>
        </p:spPr>
      </p:pic>
    </p:spTree>
    <p:extLst>
      <p:ext uri="{BB962C8B-B14F-4D97-AF65-F5344CB8AC3E}">
        <p14:creationId xmlns:p14="http://schemas.microsoft.com/office/powerpoint/2010/main" val="323747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6"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9466" fill="hold"/>
                                        <p:tgtEl>
                                          <p:spTgt spid="9"/>
                                        </p:tgtEl>
                                      </p:cBhvr>
                                    </p:cmd>
                                  </p:childTnLst>
                                </p:cTn>
                              </p:par>
                            </p:childTnLst>
                          </p:cTn>
                        </p:par>
                      </p:childTnLst>
                    </p:cTn>
                  </p:par>
                </p:childTnLst>
              </p:cTn>
              <p:nextCondLst>
                <p:cond evt="onClick" delay="0">
                  <p:tgtEl>
                    <p:spTgt spid="9"/>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49799" y="332931"/>
            <a:ext cx="8710212" cy="6242319"/>
          </a:xfrm>
          <a:prstGeom prst="rect">
            <a:avLst/>
          </a:prstGeom>
        </p:spPr>
      </p:pic>
    </p:spTree>
    <p:extLst>
      <p:ext uri="{BB962C8B-B14F-4D97-AF65-F5344CB8AC3E}">
        <p14:creationId xmlns:p14="http://schemas.microsoft.com/office/powerpoint/2010/main" val="339479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2627"/>
            <a:ext cx="12193057" cy="6860627"/>
          </a:xfrm>
          <a:prstGeom prst="rect">
            <a:avLst/>
          </a:prstGeom>
        </p:spPr>
      </p:pic>
      <p:sp>
        <p:nvSpPr>
          <p:cNvPr id="2" name="Title 1"/>
          <p:cNvSpPr>
            <a:spLocks noGrp="1"/>
          </p:cNvSpPr>
          <p:nvPr>
            <p:ph type="title"/>
          </p:nvPr>
        </p:nvSpPr>
        <p:spPr>
          <a:xfrm>
            <a:off x="610129" y="2581490"/>
            <a:ext cx="10972800" cy="1143000"/>
          </a:xfrm>
        </p:spPr>
        <p:txBody>
          <a:bodyPr>
            <a:noAutofit/>
          </a:bodyPr>
          <a:lstStyle/>
          <a:p>
            <a:pPr algn="ctr">
              <a:lnSpc>
                <a:spcPct val="107000"/>
              </a:lnSpc>
              <a:spcBef>
                <a:spcPts val="600"/>
              </a:spcBef>
              <a:spcAft>
                <a:spcPts val="0"/>
              </a:spcAft>
            </a:pPr>
            <a:r>
              <a:rPr lang="en-US" sz="48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4800" b="1" dirty="0">
                <a:latin typeface="Times New Roman" panose="02020603050405020304" pitchFamily="18" charset="0"/>
                <a:ea typeface="Calibri" panose="020F0502020204030204" pitchFamily="34" charset="0"/>
                <a:cs typeface="Times New Roman" panose="02020603050405020304" pitchFamily="18" charset="0"/>
              </a:rPr>
              <a:t> 2: </a:t>
            </a:r>
            <a:r>
              <a:rPr lang="en-US" sz="48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phận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mà</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em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800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2627"/>
            <a:ext cx="12193057" cy="6860627"/>
          </a:xfrm>
          <a:prstGeom prst="rect">
            <a:avLst/>
          </a:prstGeom>
        </p:spPr>
      </p:pic>
      <p:sp>
        <p:nvSpPr>
          <p:cNvPr id="2" name="Title 1"/>
          <p:cNvSpPr>
            <a:spLocks noGrp="1"/>
          </p:cNvSpPr>
          <p:nvPr>
            <p:ph type="title"/>
          </p:nvPr>
        </p:nvSpPr>
        <p:spPr>
          <a:xfrm>
            <a:off x="610129" y="2581490"/>
            <a:ext cx="10972800" cy="1143000"/>
          </a:xfrm>
        </p:spPr>
        <p:txBody>
          <a:bodyPr>
            <a:noAutofit/>
          </a:bodyPr>
          <a:lstStyle/>
          <a:p>
            <a:pPr algn="ctr">
              <a:lnSpc>
                <a:spcPct val="107000"/>
              </a:lnSpc>
              <a:spcBef>
                <a:spcPts val="600"/>
              </a:spcBef>
              <a:spcAft>
                <a:spcPts val="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TỪ NGỮ VIẾT VĂN TẢ CÂY</a:t>
            </a:r>
            <a:br>
              <a:rPr lang="en-US" sz="4000" b="1" dirty="0">
                <a:latin typeface="Times New Roman" panose="02020603050405020304" pitchFamily="18" charset="0"/>
                <a:ea typeface="Calibri" panose="020F0502020204030204" pitchFamily="34" charset="0"/>
                <a:cs typeface="Times New Roman" panose="02020603050405020304" pitchFamily="18" charset="0"/>
              </a:rPr>
            </a:b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endParaRPr lang="en-US" sz="40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64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17133158"/>
              </p:ext>
            </p:extLst>
          </p:nvPr>
        </p:nvGraphicFramePr>
        <p:xfrm>
          <a:off x="0" y="0"/>
          <a:ext cx="2038336" cy="6387737"/>
        </p:xfrm>
        <a:graphic>
          <a:graphicData uri="http://schemas.openxmlformats.org/drawingml/2006/table">
            <a:tbl>
              <a:tblPr firstRow="1" firstCol="1" bandRow="1">
                <a:tableStyleId>{5C22544A-7EE6-4342-B048-85BDC9FD1C3A}</a:tableStyleId>
              </a:tblPr>
              <a:tblGrid>
                <a:gridCol w="2038336">
                  <a:extLst>
                    <a:ext uri="{9D8B030D-6E8A-4147-A177-3AD203B41FA5}">
                      <a16:colId xmlns:a16="http://schemas.microsoft.com/office/drawing/2014/main" val="20000"/>
                    </a:ext>
                  </a:extLst>
                </a:gridCol>
              </a:tblGrid>
              <a:tr h="457200">
                <a:tc>
                  <a:txBody>
                    <a:bodyPr/>
                    <a:lstStyle/>
                    <a:p>
                      <a:pPr algn="ctr">
                        <a:lnSpc>
                          <a:spcPct val="150000"/>
                        </a:lnSpc>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Sự</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1" marR="33301" marT="0" marB="0" anchor="ctr">
                    <a:solidFill>
                      <a:schemeClr val="bg2"/>
                    </a:solidFill>
                  </a:tcPr>
                </a:tc>
                <a:extLst>
                  <a:ext uri="{0D108BD9-81ED-4DB2-BD59-A6C34878D82A}">
                    <a16:rowId xmlns:a16="http://schemas.microsoft.com/office/drawing/2014/main" val="10000"/>
                  </a:ext>
                </a:extLst>
              </a:tr>
              <a:tr h="896502">
                <a:tc>
                  <a:txBody>
                    <a:bodyPr/>
                    <a:lstStyle/>
                    <a:p>
                      <a:pPr algn="ctr">
                        <a:lnSpc>
                          <a:spcPct val="150000"/>
                        </a:lnSpc>
                        <a:spcAft>
                          <a:spcPts val="0"/>
                        </a:spcAft>
                      </a:pPr>
                      <a:r>
                        <a:rPr lang="en-US" sz="2000" dirty="0" err="1">
                          <a:solidFill>
                            <a:srgbClr val="7030A0"/>
                          </a:solidFill>
                          <a:effectLst/>
                          <a:latin typeface="Times New Roman" panose="02020603050405020304" pitchFamily="18" charset="0"/>
                          <a:cs typeface="Times New Roman" panose="02020603050405020304" pitchFamily="18" charset="0"/>
                        </a:rPr>
                        <a:t>Rễ</a:t>
                      </a:r>
                      <a:r>
                        <a:rPr lang="en-US" sz="2000" dirty="0">
                          <a:solidFill>
                            <a:srgbClr val="7030A0"/>
                          </a:solidFill>
                          <a:effectLst/>
                          <a:latin typeface="Times New Roman" panose="02020603050405020304" pitchFamily="18" charset="0"/>
                          <a:cs typeface="Times New Roman" panose="02020603050405020304" pitchFamily="18" charset="0"/>
                        </a:rPr>
                        <a:t> </a:t>
                      </a:r>
                      <a:r>
                        <a:rPr lang="en-US" sz="2000" dirty="0" err="1">
                          <a:solidFill>
                            <a:srgbClr val="7030A0"/>
                          </a:solidFill>
                          <a:effectLst/>
                          <a:latin typeface="Times New Roman" panose="02020603050405020304" pitchFamily="18" charset="0"/>
                          <a:cs typeface="Times New Roman" panose="02020603050405020304" pitchFamily="18" charset="0"/>
                        </a:rPr>
                        <a:t>cây</a:t>
                      </a:r>
                      <a:endParaRPr lang="en-US" sz="1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1" marR="33301" marT="0" marB="0" anchor="ctr">
                    <a:solidFill>
                      <a:schemeClr val="bg2"/>
                    </a:solidFill>
                  </a:tcPr>
                </a:tc>
                <a:extLst>
                  <a:ext uri="{0D108BD9-81ED-4DB2-BD59-A6C34878D82A}">
                    <a16:rowId xmlns:a16="http://schemas.microsoft.com/office/drawing/2014/main" val="10001"/>
                  </a:ext>
                </a:extLst>
              </a:tr>
              <a:tr h="922870">
                <a:tc>
                  <a:txBody>
                    <a:bodyPr/>
                    <a:lstStyle/>
                    <a:p>
                      <a:pPr algn="ctr">
                        <a:lnSpc>
                          <a:spcPct val="150000"/>
                        </a:lnSpc>
                        <a:spcAft>
                          <a:spcPts val="0"/>
                        </a:spcAft>
                      </a:pPr>
                      <a:r>
                        <a:rPr lang="en-US" sz="2000" dirty="0" err="1">
                          <a:solidFill>
                            <a:srgbClr val="7030A0"/>
                          </a:solidFill>
                          <a:effectLst/>
                          <a:latin typeface="Times New Roman" panose="02020603050405020304" pitchFamily="18" charset="0"/>
                          <a:cs typeface="Times New Roman" panose="02020603050405020304" pitchFamily="18" charset="0"/>
                        </a:rPr>
                        <a:t>Thân</a:t>
                      </a:r>
                      <a:r>
                        <a:rPr lang="en-US" sz="2000" dirty="0">
                          <a:solidFill>
                            <a:srgbClr val="7030A0"/>
                          </a:solidFill>
                          <a:effectLst/>
                          <a:latin typeface="Times New Roman" panose="02020603050405020304" pitchFamily="18" charset="0"/>
                          <a:cs typeface="Times New Roman" panose="02020603050405020304" pitchFamily="18" charset="0"/>
                        </a:rPr>
                        <a:t> </a:t>
                      </a:r>
                      <a:r>
                        <a:rPr lang="en-US" sz="2000" dirty="0" err="1">
                          <a:solidFill>
                            <a:srgbClr val="7030A0"/>
                          </a:solidFill>
                          <a:effectLst/>
                          <a:latin typeface="Times New Roman" panose="02020603050405020304" pitchFamily="18" charset="0"/>
                          <a:cs typeface="Times New Roman" panose="02020603050405020304" pitchFamily="18" charset="0"/>
                        </a:rPr>
                        <a:t>cây</a:t>
                      </a:r>
                      <a:r>
                        <a:rPr lang="en-US" sz="2000" dirty="0">
                          <a:solidFill>
                            <a:srgbClr val="7030A0"/>
                          </a:solidFill>
                          <a:effectLst/>
                          <a:latin typeface="Times New Roman" panose="02020603050405020304" pitchFamily="18" charset="0"/>
                          <a:cs typeface="Times New Roman" panose="02020603050405020304" pitchFamily="18" charset="0"/>
                        </a:rPr>
                        <a:t>, </a:t>
                      </a:r>
                      <a:r>
                        <a:rPr lang="en-US" sz="2000" dirty="0" err="1">
                          <a:solidFill>
                            <a:srgbClr val="7030A0"/>
                          </a:solidFill>
                          <a:effectLst/>
                          <a:latin typeface="Times New Roman" panose="02020603050405020304" pitchFamily="18" charset="0"/>
                          <a:cs typeface="Times New Roman" panose="02020603050405020304" pitchFamily="18" charset="0"/>
                        </a:rPr>
                        <a:t>cành</a:t>
                      </a:r>
                      <a:r>
                        <a:rPr lang="en-US" sz="2000" dirty="0">
                          <a:solidFill>
                            <a:srgbClr val="7030A0"/>
                          </a:solidFill>
                          <a:effectLst/>
                          <a:latin typeface="Times New Roman" panose="02020603050405020304" pitchFamily="18" charset="0"/>
                          <a:cs typeface="Times New Roman" panose="02020603050405020304" pitchFamily="18" charset="0"/>
                        </a:rPr>
                        <a:t> </a:t>
                      </a:r>
                      <a:r>
                        <a:rPr lang="en-US" sz="2000" dirty="0" err="1">
                          <a:solidFill>
                            <a:srgbClr val="7030A0"/>
                          </a:solidFill>
                          <a:effectLst/>
                          <a:latin typeface="Times New Roman" panose="02020603050405020304" pitchFamily="18" charset="0"/>
                          <a:cs typeface="Times New Roman" panose="02020603050405020304" pitchFamily="18" charset="0"/>
                        </a:rPr>
                        <a:t>cây</a:t>
                      </a:r>
                      <a:endParaRPr lang="en-US" sz="1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1" marR="33301" marT="0" marB="0" anchor="ctr">
                    <a:solidFill>
                      <a:schemeClr val="bg2"/>
                    </a:solidFill>
                  </a:tcPr>
                </a:tc>
                <a:extLst>
                  <a:ext uri="{0D108BD9-81ED-4DB2-BD59-A6C34878D82A}">
                    <a16:rowId xmlns:a16="http://schemas.microsoft.com/office/drawing/2014/main" val="10002"/>
                  </a:ext>
                </a:extLst>
              </a:tr>
              <a:tr h="1397488">
                <a:tc>
                  <a:txBody>
                    <a:bodyPr/>
                    <a:lstStyle/>
                    <a:p>
                      <a:pPr algn="ctr">
                        <a:lnSpc>
                          <a:spcPct val="150000"/>
                        </a:lnSpc>
                        <a:spcAft>
                          <a:spcPts val="0"/>
                        </a:spcAft>
                      </a:pPr>
                      <a:r>
                        <a:rPr lang="en-US" sz="2000" dirty="0" err="1">
                          <a:solidFill>
                            <a:srgbClr val="7030A0"/>
                          </a:solidFill>
                          <a:effectLst/>
                          <a:latin typeface="Times New Roman" panose="02020603050405020304" pitchFamily="18" charset="0"/>
                          <a:cs typeface="Times New Roman" panose="02020603050405020304" pitchFamily="18" charset="0"/>
                        </a:rPr>
                        <a:t>Lá</a:t>
                      </a:r>
                      <a:r>
                        <a:rPr lang="en-US" sz="2000" dirty="0">
                          <a:solidFill>
                            <a:srgbClr val="7030A0"/>
                          </a:solidFill>
                          <a:effectLst/>
                          <a:latin typeface="Times New Roman" panose="02020603050405020304" pitchFamily="18" charset="0"/>
                          <a:cs typeface="Times New Roman" panose="02020603050405020304" pitchFamily="18" charset="0"/>
                        </a:rPr>
                        <a:t> - </a:t>
                      </a:r>
                      <a:r>
                        <a:rPr lang="en-US" sz="2000" dirty="0" err="1">
                          <a:solidFill>
                            <a:srgbClr val="7030A0"/>
                          </a:solidFill>
                          <a:effectLst/>
                          <a:latin typeface="Times New Roman" panose="02020603050405020304" pitchFamily="18" charset="0"/>
                          <a:cs typeface="Times New Roman" panose="02020603050405020304" pitchFamily="18" charset="0"/>
                        </a:rPr>
                        <a:t>Tán</a:t>
                      </a:r>
                      <a:r>
                        <a:rPr lang="en-US" sz="2000" dirty="0">
                          <a:solidFill>
                            <a:srgbClr val="7030A0"/>
                          </a:solidFill>
                          <a:effectLst/>
                          <a:latin typeface="Times New Roman" panose="02020603050405020304" pitchFamily="18" charset="0"/>
                          <a:cs typeface="Times New Roman" panose="02020603050405020304" pitchFamily="18" charset="0"/>
                        </a:rPr>
                        <a:t> </a:t>
                      </a:r>
                      <a:r>
                        <a:rPr lang="en-US" sz="2000" dirty="0" err="1">
                          <a:solidFill>
                            <a:srgbClr val="7030A0"/>
                          </a:solidFill>
                          <a:effectLst/>
                          <a:latin typeface="Times New Roman" panose="02020603050405020304" pitchFamily="18" charset="0"/>
                          <a:cs typeface="Times New Roman" panose="02020603050405020304" pitchFamily="18" charset="0"/>
                        </a:rPr>
                        <a:t>lá</a:t>
                      </a:r>
                      <a:r>
                        <a:rPr lang="en-US" sz="2000" dirty="0">
                          <a:solidFill>
                            <a:srgbClr val="7030A0"/>
                          </a:solidFill>
                          <a:effectLst/>
                          <a:latin typeface="Times New Roman" panose="02020603050405020304" pitchFamily="18" charset="0"/>
                          <a:cs typeface="Times New Roman" panose="02020603050405020304" pitchFamily="18" charset="0"/>
                        </a:rPr>
                        <a:t>  </a:t>
                      </a:r>
                      <a:endParaRPr lang="en-US" sz="1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1" marR="33301" marT="0" marB="0" anchor="ctr">
                    <a:solidFill>
                      <a:schemeClr val="bg2"/>
                    </a:solidFill>
                  </a:tcPr>
                </a:tc>
                <a:extLst>
                  <a:ext uri="{0D108BD9-81ED-4DB2-BD59-A6C34878D82A}">
                    <a16:rowId xmlns:a16="http://schemas.microsoft.com/office/drawing/2014/main" val="10003"/>
                  </a:ext>
                </a:extLst>
              </a:tr>
              <a:tr h="1410671">
                <a:tc>
                  <a:txBody>
                    <a:bodyPr/>
                    <a:lstStyle/>
                    <a:p>
                      <a:pPr algn="ctr">
                        <a:lnSpc>
                          <a:spcPct val="150000"/>
                        </a:lnSpc>
                        <a:spcAft>
                          <a:spcPts val="0"/>
                        </a:spcAft>
                      </a:pPr>
                      <a:r>
                        <a:rPr lang="en-US" sz="2000" dirty="0" err="1">
                          <a:solidFill>
                            <a:srgbClr val="7030A0"/>
                          </a:solidFill>
                          <a:effectLst/>
                          <a:latin typeface="Times New Roman" panose="02020603050405020304" pitchFamily="18" charset="0"/>
                          <a:cs typeface="Times New Roman" panose="02020603050405020304" pitchFamily="18" charset="0"/>
                        </a:rPr>
                        <a:t>Hoa</a:t>
                      </a:r>
                      <a:r>
                        <a:rPr lang="en-US" sz="2000" dirty="0">
                          <a:solidFill>
                            <a:srgbClr val="7030A0"/>
                          </a:solidFill>
                          <a:effectLst/>
                          <a:latin typeface="Times New Roman" panose="02020603050405020304" pitchFamily="18" charset="0"/>
                          <a:cs typeface="Times New Roman" panose="02020603050405020304" pitchFamily="18" charset="0"/>
                        </a:rPr>
                        <a:t> </a:t>
                      </a:r>
                      <a:endParaRPr lang="en-US" sz="1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1" marR="33301" marT="0" marB="0" anchor="ctr">
                    <a:solidFill>
                      <a:schemeClr val="bg2"/>
                    </a:solidFill>
                  </a:tcPr>
                </a:tc>
                <a:extLst>
                  <a:ext uri="{0D108BD9-81ED-4DB2-BD59-A6C34878D82A}">
                    <a16:rowId xmlns:a16="http://schemas.microsoft.com/office/drawing/2014/main" val="10004"/>
                  </a:ext>
                </a:extLst>
              </a:tr>
              <a:tr h="1303006">
                <a:tc>
                  <a:txBody>
                    <a:bodyPr/>
                    <a:lstStyle/>
                    <a:p>
                      <a:pPr algn="ctr">
                        <a:lnSpc>
                          <a:spcPct val="150000"/>
                        </a:lnSpc>
                        <a:spcAft>
                          <a:spcPts val="0"/>
                        </a:spcAft>
                      </a:pPr>
                      <a:r>
                        <a:rPr lang="en-US" sz="2000" dirty="0" err="1">
                          <a:solidFill>
                            <a:srgbClr val="7030A0"/>
                          </a:solidFill>
                          <a:effectLst/>
                          <a:latin typeface="Times New Roman" panose="02020603050405020304" pitchFamily="18" charset="0"/>
                          <a:cs typeface="Times New Roman" panose="02020603050405020304" pitchFamily="18" charset="0"/>
                        </a:rPr>
                        <a:t>Quả</a:t>
                      </a:r>
                      <a:r>
                        <a:rPr lang="en-US" sz="2000" dirty="0">
                          <a:solidFill>
                            <a:srgbClr val="7030A0"/>
                          </a:solidFill>
                          <a:effectLst/>
                          <a:latin typeface="Times New Roman" panose="02020603050405020304" pitchFamily="18" charset="0"/>
                          <a:cs typeface="Times New Roman" panose="02020603050405020304" pitchFamily="18" charset="0"/>
                        </a:rPr>
                        <a:t> </a:t>
                      </a:r>
                      <a:endParaRPr lang="en-US" sz="1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1" marR="33301" marT="0" marB="0" anchor="ctr">
                    <a:solidFill>
                      <a:schemeClr val="bg2"/>
                    </a:solidFill>
                  </a:tcPr>
                </a:tc>
                <a:extLst>
                  <a:ext uri="{0D108BD9-81ED-4DB2-BD59-A6C34878D82A}">
                    <a16:rowId xmlns:a16="http://schemas.microsoft.com/office/drawing/2014/main" val="10005"/>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996753548"/>
              </p:ext>
            </p:extLst>
          </p:nvPr>
        </p:nvGraphicFramePr>
        <p:xfrm>
          <a:off x="2038336" y="0"/>
          <a:ext cx="10153664" cy="6400800"/>
        </p:xfrm>
        <a:graphic>
          <a:graphicData uri="http://schemas.openxmlformats.org/drawingml/2006/table">
            <a:tbl>
              <a:tblPr firstRow="1" firstCol="1" bandRow="1">
                <a:tableStyleId>{5C22544A-7EE6-4342-B048-85BDC9FD1C3A}</a:tableStyleId>
              </a:tblPr>
              <a:tblGrid>
                <a:gridCol w="10153664">
                  <a:extLst>
                    <a:ext uri="{9D8B030D-6E8A-4147-A177-3AD203B41FA5}">
                      <a16:colId xmlns:a16="http://schemas.microsoft.com/office/drawing/2014/main" val="20000"/>
                    </a:ext>
                  </a:extLst>
                </a:gridCol>
              </a:tblGrid>
              <a:tr h="315909">
                <a:tc>
                  <a:txBody>
                    <a:bodyPr/>
                    <a:lstStyle/>
                    <a:p>
                      <a:pPr algn="ctr">
                        <a:lnSpc>
                          <a:spcPct val="150000"/>
                        </a:lnSpc>
                        <a:spcAft>
                          <a:spcPts val="0"/>
                        </a:spcAft>
                      </a:pP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tả</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0"/>
                  </a:ext>
                </a:extLst>
              </a:tr>
              <a:tr h="518978">
                <a:tc>
                  <a:txBody>
                    <a:bodyPr/>
                    <a:lstStyle/>
                    <a:p>
                      <a:pPr algn="just">
                        <a:lnSpc>
                          <a:spcPct val="150000"/>
                        </a:lnSpc>
                        <a:spcAft>
                          <a:spcPts val="0"/>
                        </a:spcAft>
                      </a:pPr>
                      <a:r>
                        <a:rPr lang="en-US" sz="2000" kern="1800"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000" kern="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nâu</a:t>
                      </a:r>
                      <a:r>
                        <a:rPr lang="en-US" sz="2000" kern="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xù</a:t>
                      </a:r>
                      <a:r>
                        <a:rPr lang="en-US" sz="2000" kern="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xì</a:t>
                      </a:r>
                      <a:r>
                        <a:rPr lang="en-US" sz="2000" kern="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ngoằn</a:t>
                      </a:r>
                      <a:r>
                        <a:rPr lang="en-US" sz="2000" kern="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ngoèo</a:t>
                      </a:r>
                      <a:r>
                        <a:rPr lang="en-US" sz="2000" kern="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kern="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kern="1800"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000" kern="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2000" kern="1800"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kern="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ngón</a:t>
                      </a:r>
                      <a:r>
                        <a:rPr lang="en-US" sz="2000" kern="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000" kern="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kern="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kern="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quái</a:t>
                      </a:r>
                      <a:r>
                        <a:rPr lang="en-US" sz="20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en-US" sz="20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nâu</a:t>
                      </a:r>
                      <a:r>
                        <a:rPr lang="en-US" sz="20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sẫm</a:t>
                      </a:r>
                      <a:r>
                        <a:rPr lang="en-US" sz="20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20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loằng</a:t>
                      </a:r>
                      <a:r>
                        <a:rPr lang="en-US" sz="20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ngoằng</a:t>
                      </a:r>
                      <a:r>
                        <a:rPr lang="en-US" sz="20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uốn</a:t>
                      </a:r>
                      <a:r>
                        <a:rPr lang="en-US" sz="20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lượn</a:t>
                      </a:r>
                      <a:r>
                        <a:rPr lang="en-US" sz="20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ngoằn</a:t>
                      </a:r>
                      <a:r>
                        <a:rPr lang="en-US" sz="20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ngoèo</a:t>
                      </a:r>
                      <a:r>
                        <a:rPr lang="en-US" sz="20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solidFill>
                      <a:schemeClr val="bg2"/>
                    </a:solidFill>
                  </a:tcPr>
                </a:tc>
                <a:extLst>
                  <a:ext uri="{0D108BD9-81ED-4DB2-BD59-A6C34878D82A}">
                    <a16:rowId xmlns:a16="http://schemas.microsoft.com/office/drawing/2014/main" val="10001"/>
                  </a:ext>
                </a:extLst>
              </a:tr>
              <a:tr h="424070">
                <a:tc>
                  <a:txBody>
                    <a:bodyPr/>
                    <a:lstStyle/>
                    <a:p>
                      <a:pPr algn="just">
                        <a:lnSpc>
                          <a:spcPct val="150000"/>
                        </a:lnSpc>
                        <a:spcAft>
                          <a:spcPts val="0"/>
                        </a:spcAft>
                      </a:pP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xù</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xì</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bạc</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phếch</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ram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ráp</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nhẵn</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mềm</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mại</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chắc</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gồ</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ghề</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phủ</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gai</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cong</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queo</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trơ</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trụi</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vươn</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tỏa</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solidFill>
                      <a:schemeClr val="bg2"/>
                    </a:solidFill>
                  </a:tcPr>
                </a:tc>
                <a:extLst>
                  <a:ext uri="{0D108BD9-81ED-4DB2-BD59-A6C34878D82A}">
                    <a16:rowId xmlns:a16="http://schemas.microsoft.com/office/drawing/2014/main" val="10002"/>
                  </a:ext>
                </a:extLst>
              </a:tr>
              <a:tr h="755374">
                <a:tc>
                  <a:txBody>
                    <a:bodyPr/>
                    <a:lstStyle/>
                    <a:p>
                      <a:pPr algn="just">
                        <a:lnSpc>
                          <a:spcPct val="150000"/>
                        </a:lnSpc>
                        <a:spcAft>
                          <a:spcPts val="0"/>
                        </a:spcAft>
                      </a:pP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xanh</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xanh</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biếc</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xanh</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non,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nhẵn</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non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tơ</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mỡ</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màng</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mơn</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mởn</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gân</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mép</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răng</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cưa</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um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tùm</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xanh</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xanh</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um, sum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suê</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lưa</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thưa</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thưa</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thớt</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rậm</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rạp</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tỏa</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0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3"/>
                  </a:ext>
                </a:extLst>
              </a:tr>
              <a:tr h="155405">
                <a:tc>
                  <a:txBody>
                    <a:bodyPr/>
                    <a:lstStyle/>
                    <a:p>
                      <a:pPr algn="just">
                        <a:lnSpc>
                          <a:spcPct val="150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rỡ</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đỏ tươi, đỏ rực,</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đỏ thắm,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tím</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sặc sỡ,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xòe</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cánh</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he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hé</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nở</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bung,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nở</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rộ</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hé</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nở</a:t>
                      </a:r>
                      <a:r>
                        <a:rPr lang="vi-VN"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tươi rói, héo rũ, tươi tốt, lung linh, nụ hoa e ấp, đáng yêu, xinh đẹp,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khoe sắc trong nắng, chúm chím cười, </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nchor="ctr">
                    <a:solidFill>
                      <a:schemeClr val="bg2"/>
                    </a:solidFill>
                  </a:tcPr>
                </a:tc>
                <a:extLst>
                  <a:ext uri="{0D108BD9-81ED-4DB2-BD59-A6C34878D82A}">
                    <a16:rowId xmlns:a16="http://schemas.microsoft.com/office/drawing/2014/main" val="10004"/>
                  </a:ext>
                </a:extLst>
              </a:tr>
              <a:tr h="653102">
                <a:tc>
                  <a:txBody>
                    <a:bodyPr/>
                    <a:lstStyle/>
                    <a:p>
                      <a:pPr>
                        <a:lnSpc>
                          <a:spcPct val="150000"/>
                        </a:lnSpc>
                        <a:spcAft>
                          <a:spcPts val="0"/>
                        </a:spcAft>
                      </a:pP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xoe</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trĩnh</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thuôn</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nhạt</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ươm</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ối</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thẫm</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trĩu</a:t>
                      </a:r>
                      <a:r>
                        <a:rPr lang="en-US" sz="2000" baseline="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lủng</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lẳng</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mọng</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ngọt</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mát</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ngọt</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ngọt</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ngào</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chua</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chua</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chan</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chát</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mọng</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lừng</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phức</a:t>
                      </a:r>
                      <a:r>
                        <a:rPr lang="en-US" sz="2000"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6432909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92107360"/>
              </p:ext>
            </p:extLst>
          </p:nvPr>
        </p:nvGraphicFramePr>
        <p:xfrm>
          <a:off x="0" y="13202"/>
          <a:ext cx="2038335" cy="6937593"/>
        </p:xfrm>
        <a:graphic>
          <a:graphicData uri="http://schemas.openxmlformats.org/drawingml/2006/table">
            <a:tbl>
              <a:tblPr firstRow="1" firstCol="1" bandRow="1">
                <a:tableStyleId>{5C22544A-7EE6-4342-B048-85BDC9FD1C3A}</a:tableStyleId>
              </a:tblPr>
              <a:tblGrid>
                <a:gridCol w="2038335">
                  <a:extLst>
                    <a:ext uri="{9D8B030D-6E8A-4147-A177-3AD203B41FA5}">
                      <a16:colId xmlns:a16="http://schemas.microsoft.com/office/drawing/2014/main" val="20000"/>
                    </a:ext>
                  </a:extLst>
                </a:gridCol>
              </a:tblGrid>
              <a:tr h="349632">
                <a:tc>
                  <a:txBody>
                    <a:bodyPr/>
                    <a:lstStyle/>
                    <a:p>
                      <a:pPr algn="ctr">
                        <a:lnSpc>
                          <a:spcPct val="100000"/>
                        </a:lnSpc>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Sự</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vật</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1" marR="33301" marT="0" marB="0" anchor="ctr">
                    <a:solidFill>
                      <a:schemeClr val="bg2"/>
                    </a:solidFill>
                  </a:tcPr>
                </a:tc>
                <a:extLst>
                  <a:ext uri="{0D108BD9-81ED-4DB2-BD59-A6C34878D82A}">
                    <a16:rowId xmlns:a16="http://schemas.microsoft.com/office/drawing/2014/main" val="10000"/>
                  </a:ext>
                </a:extLst>
              </a:tr>
              <a:tr h="699265">
                <a:tc>
                  <a:txBody>
                    <a:bodyPr/>
                    <a:lstStyle/>
                    <a:p>
                      <a:pPr algn="ctr">
                        <a:lnSpc>
                          <a:spcPct val="100000"/>
                        </a:lnSpc>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Các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giai</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đoạn</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phát</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triển</a:t>
                      </a:r>
                      <a:endParaRPr lang="en-US" sz="1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1" marR="33301" marT="0" marB="0" anchor="ctr">
                    <a:solidFill>
                      <a:schemeClr val="bg2"/>
                    </a:solidFill>
                  </a:tcPr>
                </a:tc>
                <a:extLst>
                  <a:ext uri="{0D108BD9-81ED-4DB2-BD59-A6C34878D82A}">
                    <a16:rowId xmlns:a16="http://schemas.microsoft.com/office/drawing/2014/main" val="10006"/>
                  </a:ext>
                </a:extLst>
              </a:tr>
              <a:tr h="709788">
                <a:tc>
                  <a:txBody>
                    <a:bodyPr/>
                    <a:lstStyle/>
                    <a:p>
                      <a:pPr algn="ctr">
                        <a:lnSpc>
                          <a:spcPct val="100000"/>
                        </a:lnSpc>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Gió</a:t>
                      </a:r>
                      <a:endParaRPr lang="en-US" sz="1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1" marR="33301" marT="0" marB="0" anchor="ctr">
                    <a:solidFill>
                      <a:schemeClr val="bg2"/>
                    </a:solidFill>
                  </a:tcPr>
                </a:tc>
                <a:extLst>
                  <a:ext uri="{0D108BD9-81ED-4DB2-BD59-A6C34878D82A}">
                    <a16:rowId xmlns:a16="http://schemas.microsoft.com/office/drawing/2014/main" val="10007"/>
                  </a:ext>
                </a:extLst>
              </a:tr>
              <a:tr h="753113">
                <a:tc>
                  <a:txBody>
                    <a:bodyPr/>
                    <a:lstStyle/>
                    <a:p>
                      <a:pPr algn="ctr">
                        <a:lnSpc>
                          <a:spcPct val="100000"/>
                        </a:lnSpc>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Nắng</a:t>
                      </a:r>
                      <a:endParaRPr lang="en-US" sz="1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1" marR="33301" marT="0" marB="0" anchor="ctr">
                    <a:solidFill>
                      <a:schemeClr val="bg2"/>
                    </a:solidFill>
                  </a:tcPr>
                </a:tc>
                <a:extLst>
                  <a:ext uri="{0D108BD9-81ED-4DB2-BD59-A6C34878D82A}">
                    <a16:rowId xmlns:a16="http://schemas.microsoft.com/office/drawing/2014/main" val="10008"/>
                  </a:ext>
                </a:extLst>
              </a:tr>
              <a:tr h="731520">
                <a:tc>
                  <a:txBody>
                    <a:bodyPr/>
                    <a:lstStyle/>
                    <a:p>
                      <a:pPr algn="ctr">
                        <a:lnSpc>
                          <a:spcPct val="100000"/>
                        </a:lnSpc>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Giọt</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sương</a:t>
                      </a:r>
                      <a:endParaRPr lang="en-US" sz="1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1" marR="33301" marT="0" marB="0" anchor="ctr">
                    <a:solidFill>
                      <a:schemeClr val="bg2"/>
                    </a:solidFill>
                  </a:tcPr>
                </a:tc>
                <a:extLst>
                  <a:ext uri="{0D108BD9-81ED-4DB2-BD59-A6C34878D82A}">
                    <a16:rowId xmlns:a16="http://schemas.microsoft.com/office/drawing/2014/main" val="10009"/>
                  </a:ext>
                </a:extLst>
              </a:tr>
              <a:tr h="1072674">
                <a:tc>
                  <a:txBody>
                    <a:bodyPr/>
                    <a:lstStyle/>
                    <a:p>
                      <a:pPr algn="ctr">
                        <a:lnSpc>
                          <a:spcPct val="100000"/>
                        </a:lnSpc>
                        <a:spcAft>
                          <a:spcPts val="0"/>
                        </a:spcAft>
                      </a:pP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Chim</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chóc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tiếng</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chim</a:t>
                      </a:r>
                      <a:endParaRPr lang="en-US" sz="1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1" marR="33301" marT="0" marB="0" anchor="ctr">
                    <a:solidFill>
                      <a:schemeClr val="bg2"/>
                    </a:solidFill>
                  </a:tcPr>
                </a:tc>
                <a:extLst>
                  <a:ext uri="{0D108BD9-81ED-4DB2-BD59-A6C34878D82A}">
                    <a16:rowId xmlns:a16="http://schemas.microsoft.com/office/drawing/2014/main" val="10010"/>
                  </a:ext>
                </a:extLst>
              </a:tr>
              <a:tr h="756126">
                <a:tc>
                  <a:txBody>
                    <a:bodyPr/>
                    <a:lstStyle/>
                    <a:p>
                      <a:pPr algn="ctr">
                        <a:lnSpc>
                          <a:spcPct val="100000"/>
                        </a:lnSpc>
                        <a:spcAft>
                          <a:spcPts val="0"/>
                        </a:spcAft>
                      </a:pPr>
                      <a:r>
                        <a:rPr lang="en-US" sz="2400" dirty="0">
                          <a:solidFill>
                            <a:srgbClr val="7030A0"/>
                          </a:solidFill>
                          <a:effectLst/>
                          <a:latin typeface="Times New Roman" panose="02020603050405020304" pitchFamily="18" charset="0"/>
                          <a:cs typeface="Times New Roman" panose="02020603050405020304" pitchFamily="18" charset="0"/>
                        </a:rPr>
                        <a:t>Ong </a:t>
                      </a:r>
                      <a:r>
                        <a:rPr lang="en-US" sz="2400" dirty="0" err="1">
                          <a:solidFill>
                            <a:srgbClr val="7030A0"/>
                          </a:solidFill>
                          <a:effectLst/>
                          <a:latin typeface="Times New Roman" panose="02020603050405020304" pitchFamily="18" charset="0"/>
                          <a:cs typeface="Times New Roman" panose="02020603050405020304" pitchFamily="18" charset="0"/>
                        </a:rPr>
                        <a:t>bướm</a:t>
                      </a:r>
                      <a:r>
                        <a:rPr lang="en-US" sz="2400" dirty="0">
                          <a:solidFill>
                            <a:srgbClr val="7030A0"/>
                          </a:solidFill>
                          <a:effectLst/>
                          <a:latin typeface="Times New Roman" panose="02020603050405020304" pitchFamily="18" charset="0"/>
                          <a:cs typeface="Times New Roman" panose="02020603050405020304" pitchFamily="18" charset="0"/>
                        </a:rPr>
                        <a:t> </a:t>
                      </a:r>
                      <a:endParaRPr lang="en-US" sz="1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1" marR="33301" marT="0" marB="0" anchor="ctr">
                    <a:solidFill>
                      <a:schemeClr val="bg2"/>
                    </a:solidFill>
                  </a:tcPr>
                </a:tc>
                <a:extLst>
                  <a:ext uri="{0D108BD9-81ED-4DB2-BD59-A6C34878D82A}">
                    <a16:rowId xmlns:a16="http://schemas.microsoft.com/office/drawing/2014/main" val="10011"/>
                  </a:ext>
                </a:extLst>
              </a:tr>
              <a:tr h="731520">
                <a:tc>
                  <a:txBody>
                    <a:bodyPr/>
                    <a:lstStyle/>
                    <a:p>
                      <a:pPr algn="ctr">
                        <a:lnSpc>
                          <a:spcPct val="100000"/>
                        </a:lnSpc>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Mặt</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trời</a:t>
                      </a:r>
                      <a:r>
                        <a:rPr lang="en-US" sz="2400" dirty="0">
                          <a:solidFill>
                            <a:srgbClr val="7030A0"/>
                          </a:solidFill>
                          <a:effectLst/>
                          <a:latin typeface="Times New Roman" panose="02020603050405020304" pitchFamily="18" charset="0"/>
                          <a:cs typeface="Times New Roman" panose="02020603050405020304" pitchFamily="18" charset="0"/>
                        </a:rPr>
                        <a:t> </a:t>
                      </a:r>
                      <a:endParaRPr lang="en-US" sz="1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1" marR="33301" marT="0" marB="0" anchor="ctr">
                    <a:solidFill>
                      <a:schemeClr val="bg2"/>
                    </a:solidFill>
                  </a:tcPr>
                </a:tc>
                <a:extLst>
                  <a:ext uri="{0D108BD9-81ED-4DB2-BD59-A6C34878D82A}">
                    <a16:rowId xmlns:a16="http://schemas.microsoft.com/office/drawing/2014/main" val="10012"/>
                  </a:ext>
                </a:extLst>
              </a:tr>
              <a:tr h="1085572">
                <a:tc>
                  <a:txBody>
                    <a:bodyPr/>
                    <a:lstStyle/>
                    <a:p>
                      <a:pPr algn="ctr">
                        <a:lnSpc>
                          <a:spcPct val="100000"/>
                        </a:lnSpc>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Hoạt</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động</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của</a:t>
                      </a:r>
                      <a:r>
                        <a:rPr lang="en-US" sz="2400" dirty="0">
                          <a:solidFill>
                            <a:srgbClr val="7030A0"/>
                          </a:solidFill>
                          <a:effectLst/>
                          <a:latin typeface="Times New Roman" panose="02020603050405020304" pitchFamily="18" charset="0"/>
                          <a:cs typeface="Times New Roman" panose="02020603050405020304" pitchFamily="18" charset="0"/>
                        </a:rPr>
                        <a:t> con </a:t>
                      </a:r>
                      <a:r>
                        <a:rPr lang="en-US" sz="2400" dirty="0" err="1">
                          <a:solidFill>
                            <a:srgbClr val="7030A0"/>
                          </a:solidFill>
                          <a:effectLst/>
                          <a:latin typeface="Times New Roman" panose="02020603050405020304" pitchFamily="18" charset="0"/>
                          <a:cs typeface="Times New Roman" panose="02020603050405020304" pitchFamily="18" charset="0"/>
                        </a:rPr>
                        <a:t>người</a:t>
                      </a:r>
                      <a:endParaRPr lang="en-US" sz="1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1" marR="33301" marT="0" marB="0" anchor="ctr">
                    <a:solidFill>
                      <a:schemeClr val="bg2"/>
                    </a:solidFill>
                  </a:tcPr>
                </a:tc>
                <a:extLst>
                  <a:ext uri="{0D108BD9-81ED-4DB2-BD59-A6C34878D82A}">
                    <a16:rowId xmlns:a16="http://schemas.microsoft.com/office/drawing/2014/main" val="10013"/>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845066808"/>
              </p:ext>
            </p:extLst>
          </p:nvPr>
        </p:nvGraphicFramePr>
        <p:xfrm>
          <a:off x="2038335" y="0"/>
          <a:ext cx="10153665" cy="6675119"/>
        </p:xfrm>
        <a:graphic>
          <a:graphicData uri="http://schemas.openxmlformats.org/drawingml/2006/table">
            <a:tbl>
              <a:tblPr firstRow="1" firstCol="1" bandRow="1">
                <a:tableStyleId>{5C22544A-7EE6-4342-B048-85BDC9FD1C3A}</a:tableStyleId>
              </a:tblPr>
              <a:tblGrid>
                <a:gridCol w="10153665">
                  <a:extLst>
                    <a:ext uri="{9D8B030D-6E8A-4147-A177-3AD203B41FA5}">
                      <a16:colId xmlns:a16="http://schemas.microsoft.com/office/drawing/2014/main" val="20000"/>
                    </a:ext>
                  </a:extLst>
                </a:gridCol>
              </a:tblGrid>
              <a:tr h="366248">
                <a:tc>
                  <a:txBody>
                    <a:bodyPr/>
                    <a:lstStyle/>
                    <a:p>
                      <a:pPr algn="ctr">
                        <a:lnSpc>
                          <a:spcPct val="100000"/>
                        </a:lnSpc>
                        <a:spcAft>
                          <a:spcPts val="0"/>
                        </a:spcAft>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tả</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0"/>
                  </a:ext>
                </a:extLst>
              </a:tr>
              <a:tr h="769141">
                <a:tc>
                  <a:txBody>
                    <a:bodyPr/>
                    <a:lstStyle/>
                    <a:p>
                      <a:pPr>
                        <a:lnSpc>
                          <a:spcPct val="100000"/>
                        </a:lnSpc>
                        <a:spcAft>
                          <a:spcPts val="0"/>
                        </a:spcAft>
                      </a:pP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mầm</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non -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non -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già</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đơm</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nụ</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nở</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6"/>
                  </a:ext>
                </a:extLst>
              </a:tr>
              <a:tr h="732496">
                <a:tc>
                  <a:txBody>
                    <a:bodyPr/>
                    <a:lstStyle/>
                    <a:p>
                      <a:pPr>
                        <a:lnSpc>
                          <a:spcPct val="100000"/>
                        </a:lnSpc>
                        <a:spcAft>
                          <a:spcPts val="0"/>
                        </a:spcAft>
                      </a:pPr>
                      <a:r>
                        <a:rPr lang="vi-VN"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vi vu, xào xạc, </a:t>
                      </a:r>
                      <a:r>
                        <a:rPr lang="en-US" sz="2400" dirty="0" err="1">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nhè</a:t>
                      </a:r>
                      <a:r>
                        <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nhẹ</a:t>
                      </a:r>
                      <a:r>
                        <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lao xao, </a:t>
                      </a:r>
                      <a:r>
                        <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a:t>
                      </a:r>
                      <a:r>
                        <a:rPr lang="vi-VN"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iu hiu, </a:t>
                      </a:r>
                      <a:r>
                        <a:rPr lang="en-US" sz="2400" dirty="0" err="1">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rì</a:t>
                      </a:r>
                      <a:r>
                        <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rào</a:t>
                      </a:r>
                      <a:r>
                        <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ào ào, ù ù, ầm ầm, </a:t>
                      </a:r>
                      <a:r>
                        <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a:t>
                      </a:r>
                      <a:r>
                        <a:rPr lang="vi-VN"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ù vù, vi vút, rít từng cơn, man mát, lành lạnh, </a:t>
                      </a:r>
                      <a:r>
                        <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7"/>
                  </a:ext>
                </a:extLst>
              </a:tr>
              <a:tr h="732496">
                <a:tc>
                  <a:txBody>
                    <a:bodyPr/>
                    <a:lstStyle/>
                    <a:p>
                      <a:pPr>
                        <a:lnSpc>
                          <a:spcPct val="100000"/>
                        </a:lnSpc>
                        <a:spcAft>
                          <a:spcPts val="0"/>
                        </a:spcAft>
                      </a:pP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rực rỡ,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rực, vàng hoe,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vọt</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vàng ruộm, vàng xuộm, vàng cháy, vàng như mật ong,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8"/>
                  </a:ext>
                </a:extLst>
              </a:tr>
              <a:tr h="732496">
                <a:tc>
                  <a:txBody>
                    <a:bodyPr/>
                    <a:lstStyle/>
                    <a:p>
                      <a:pPr>
                        <a:lnSpc>
                          <a:spcPct val="100000"/>
                        </a:lnSpc>
                        <a:spcAft>
                          <a:spcPts val="0"/>
                        </a:spcAft>
                      </a:pPr>
                      <a:r>
                        <a:rPr lang="en-US" sz="2400" dirty="0" err="1">
                          <a:solidFill>
                            <a:srgbClr val="30039F"/>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dirty="0">
                          <a:solidFill>
                            <a:srgbClr val="30039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30039F"/>
                          </a:solidFill>
                          <a:effectLst/>
                          <a:latin typeface="Times New Roman" panose="02020603050405020304" pitchFamily="18" charset="0"/>
                          <a:ea typeface="Calibri" panose="020F0502020204030204" pitchFamily="34" charset="0"/>
                          <a:cs typeface="Times New Roman" panose="02020603050405020304" pitchFamily="18" charset="0"/>
                        </a:rPr>
                        <a:t>li ti, bé li ti đọng trên lá, trong veo, </a:t>
                      </a:r>
                      <a:r>
                        <a:rPr lang="en-US" sz="2400" dirty="0">
                          <a:solidFill>
                            <a:srgbClr val="30039F"/>
                          </a:solidFill>
                          <a:effectLst/>
                          <a:latin typeface="Times New Roman" panose="02020603050405020304" pitchFamily="18" charset="0"/>
                          <a:ea typeface="Calibri" panose="020F0502020204030204" pitchFamily="34" charset="0"/>
                          <a:cs typeface="Times New Roman" panose="02020603050405020304" pitchFamily="18" charset="0"/>
                        </a:rPr>
                        <a:t>long</a:t>
                      </a:r>
                      <a:r>
                        <a:rPr lang="vi-VN" sz="2400" dirty="0">
                          <a:solidFill>
                            <a:srgbClr val="30039F"/>
                          </a:solidFill>
                          <a:effectLst/>
                          <a:latin typeface="Times New Roman" panose="02020603050405020304" pitchFamily="18" charset="0"/>
                          <a:ea typeface="Calibri" panose="020F0502020204030204" pitchFamily="34" charset="0"/>
                          <a:cs typeface="Times New Roman" panose="02020603050405020304" pitchFamily="18" charset="0"/>
                        </a:rPr>
                        <a:t> lanh, lấp lánh, óng ánh, lung linh, lóng lánh; như hạt pha lê, trong suốt, </a:t>
                      </a:r>
                      <a:r>
                        <a:rPr lang="en-US" sz="2400" dirty="0">
                          <a:solidFill>
                            <a:srgbClr val="30039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srgbClr val="30039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9"/>
                  </a:ext>
                </a:extLst>
              </a:tr>
              <a:tr h="1098744">
                <a:tc>
                  <a:txBody>
                    <a:bodyPr/>
                    <a:lstStyle/>
                    <a:p>
                      <a:pPr algn="just">
                        <a:lnSpc>
                          <a:spcPct val="100000"/>
                        </a:lnSpc>
                        <a:spcAft>
                          <a:spcPts val="0"/>
                        </a:spcAft>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nhảy</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nhót</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chuyền cành, tập bay, bay lượn, bay nhảy, sải cánh, vỗ cánh, th</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thoắt</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chuyền</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cành</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hót</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líu</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lo,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hót</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thánh thót,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vang</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lừng</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ríu</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rít</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10"/>
                  </a:ext>
                </a:extLst>
              </a:tr>
              <a:tr h="732496">
                <a:tc>
                  <a:txBody>
                    <a:bodyPr/>
                    <a:lstStyle/>
                    <a:p>
                      <a:pPr>
                        <a:lnSpc>
                          <a:spcPct val="100000"/>
                        </a:lnSpc>
                        <a:spcAft>
                          <a:spcPts val="0"/>
                        </a:spcAft>
                      </a:pP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bay lượn,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dập</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dờn</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xinh</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r</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ập rờn, rực rỡ, tung tăng,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khẽ</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rung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rinh</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nhởn nhơ</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dập</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dìu</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say sưa hút mật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11"/>
                  </a:ext>
                </a:extLst>
              </a:tr>
              <a:tr h="732496">
                <a:tc>
                  <a:txBody>
                    <a:bodyPr/>
                    <a:lstStyle/>
                    <a:p>
                      <a:pPr>
                        <a:lnSpc>
                          <a:spcPct val="100000"/>
                        </a:lnSpc>
                        <a:spcAft>
                          <a:spcPts val="0"/>
                        </a:spcAft>
                      </a:pP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tỏa</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chói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chang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ấm</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ối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lộng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lẫy</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cháy</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rỡ</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tỏa</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khổng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lồ</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lấp</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ló</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12"/>
                  </a:ext>
                </a:extLst>
              </a:tr>
              <a:tr h="778506">
                <a:tc>
                  <a:txBody>
                    <a:bodyPr/>
                    <a:lstStyle/>
                    <a:p>
                      <a:pPr>
                        <a:lnSpc>
                          <a:spcPct val="100000"/>
                        </a:lnSpc>
                        <a:spcAft>
                          <a:spcPts val="0"/>
                        </a:spcAft>
                      </a:pP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tưới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nhổ</a:t>
                      </a:r>
                      <a:r>
                        <a:rPr lang="en-US" sz="24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4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tỉa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bón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058552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80085227"/>
              </p:ext>
            </p:extLst>
          </p:nvPr>
        </p:nvGraphicFramePr>
        <p:xfrm>
          <a:off x="1672045" y="182880"/>
          <a:ext cx="8768079" cy="2743200"/>
        </p:xfrm>
        <a:graphic>
          <a:graphicData uri="http://schemas.openxmlformats.org/drawingml/2006/table">
            <a:tbl>
              <a:tblPr firstRow="1" bandRow="1">
                <a:tableStyleId>{5C22544A-7EE6-4342-B048-85BDC9FD1C3A}</a:tableStyleId>
              </a:tblPr>
              <a:tblGrid>
                <a:gridCol w="2667501">
                  <a:extLst>
                    <a:ext uri="{9D8B030D-6E8A-4147-A177-3AD203B41FA5}">
                      <a16:colId xmlns:a16="http://schemas.microsoft.com/office/drawing/2014/main" val="3561319676"/>
                    </a:ext>
                  </a:extLst>
                </a:gridCol>
                <a:gridCol w="6100578">
                  <a:extLst>
                    <a:ext uri="{9D8B030D-6E8A-4147-A177-3AD203B41FA5}">
                      <a16:colId xmlns:a16="http://schemas.microsoft.com/office/drawing/2014/main" val="3588388573"/>
                    </a:ext>
                  </a:extLst>
                </a:gridCol>
              </a:tblGrid>
              <a:tr h="9313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dễ</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endParaRPr lang="en-US" sz="2800" b="1" dirty="0">
                        <a:solidFill>
                          <a:srgbClr val="FF0000"/>
                        </a:solidFill>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mở</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rộng</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kho</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báu</a:t>
                      </a:r>
                      <a:r>
                        <a:rPr lang="en-US" sz="2800" b="1" baseline="0"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2344693665"/>
                  </a:ext>
                </a:extLst>
              </a:tr>
              <a:tr h="1772629">
                <a:tc>
                  <a:txBody>
                    <a:bodyPr/>
                    <a:lstStyle/>
                    <a:p>
                      <a:pPr marL="285750" indent="-285750">
                        <a:buFontTx/>
                        <a:buChar char="-"/>
                      </a:pPr>
                      <a:r>
                        <a:rPr lang="en-US" sz="2800" b="1" dirty="0" err="1">
                          <a:latin typeface="Times New Roman" panose="02020603050405020304" pitchFamily="18" charset="0"/>
                          <a:cs typeface="Times New Roman" panose="02020603050405020304" pitchFamily="18" charset="0"/>
                        </a:rPr>
                        <a:t>Hình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dáng</a:t>
                      </a:r>
                      <a:endParaRPr lang="en-US" sz="2800" b="1" baseline="0" dirty="0">
                        <a:latin typeface="Times New Roman" panose="02020603050405020304" pitchFamily="18" charset="0"/>
                        <a:cs typeface="Times New Roman" panose="02020603050405020304" pitchFamily="18" charset="0"/>
                      </a:endParaRPr>
                    </a:p>
                    <a:p>
                      <a:pPr marL="285750" indent="-285750">
                        <a:buFontTx/>
                        <a:buChar char="-"/>
                      </a:pPr>
                      <a:r>
                        <a:rPr lang="en-US" sz="2800" b="1" baseline="0" dirty="0" err="1">
                          <a:latin typeface="Times New Roman" panose="02020603050405020304" pitchFamily="18" charset="0"/>
                          <a:cs typeface="Times New Roman" panose="02020603050405020304" pitchFamily="18" charset="0"/>
                        </a:rPr>
                        <a:t>Kích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thước</a:t>
                      </a:r>
                      <a:endParaRPr lang="en-US" sz="2800" b="1" baseline="0" dirty="0">
                        <a:latin typeface="Times New Roman" panose="02020603050405020304" pitchFamily="18" charset="0"/>
                        <a:cs typeface="Times New Roman" panose="02020603050405020304" pitchFamily="18" charset="0"/>
                      </a:endParaRPr>
                    </a:p>
                    <a:p>
                      <a:pPr marL="285750" indent="-285750">
                        <a:buFontTx/>
                        <a:buChar char="-"/>
                      </a:pPr>
                      <a:r>
                        <a:rPr lang="en-US" sz="2800" b="1" baseline="0" dirty="0" err="1">
                          <a:latin typeface="Times New Roman" panose="02020603050405020304" pitchFamily="18" charset="0"/>
                          <a:cs typeface="Times New Roman" panose="02020603050405020304" pitchFamily="18" charset="0"/>
                        </a:rPr>
                        <a:t>Màu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sắc</a:t>
                      </a:r>
                      <a:endParaRPr lang="en-US" sz="2800" b="1" baseline="0" dirty="0">
                        <a:latin typeface="Times New Roman" panose="02020603050405020304" pitchFamily="18" charset="0"/>
                        <a:cs typeface="Times New Roman" panose="02020603050405020304" pitchFamily="18" charset="0"/>
                      </a:endParaRPr>
                    </a:p>
                    <a:p>
                      <a:pPr marL="285750" indent="-285750">
                        <a:buFontTx/>
                        <a:buChar char="-"/>
                      </a:pPr>
                      <a:r>
                        <a:rPr lang="en-US" sz="2800" b="1" baseline="0" dirty="0" err="1">
                          <a:latin typeface="Times New Roman" panose="02020603050405020304" pitchFamily="18" charset="0"/>
                          <a:cs typeface="Times New Roman" panose="02020603050405020304" pitchFamily="18" charset="0"/>
                        </a:rPr>
                        <a:t>Hương</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thơm</a:t>
                      </a:r>
                      <a:endParaRPr lang="en-US" sz="2800" b="1" dirty="0">
                        <a:latin typeface="Times New Roman" panose="02020603050405020304" pitchFamily="18" charset="0"/>
                        <a:cs typeface="Times New Roman" panose="02020603050405020304" pitchFamily="18" charset="0"/>
                      </a:endParaRPr>
                    </a:p>
                  </a:txBody>
                  <a:tcPr/>
                </a:tc>
                <a:tc>
                  <a:txBody>
                    <a:bodyPr/>
                    <a:lstStyle/>
                    <a:p>
                      <a:pPr marL="285750" indent="-285750">
                        <a:buFontTx/>
                        <a:buChar char="-"/>
                      </a:pPr>
                      <a:r>
                        <a:rPr lang="en-US" sz="2800" b="1" dirty="0" err="1">
                          <a:latin typeface="Times New Roman" panose="02020603050405020304" pitchFamily="18" charset="0"/>
                          <a:cs typeface="Times New Roman" panose="02020603050405020304" pitchFamily="18" charset="0"/>
                        </a:rPr>
                        <a:t>Hoạt</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trạng</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thái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cảm</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xúc</a:t>
                      </a:r>
                      <a:endParaRPr lang="en-US" sz="2800" b="1" baseline="0" dirty="0">
                        <a:latin typeface="Times New Roman" panose="02020603050405020304" pitchFamily="18" charset="0"/>
                        <a:cs typeface="Times New Roman" panose="02020603050405020304" pitchFamily="18" charset="0"/>
                      </a:endParaRPr>
                    </a:p>
                    <a:p>
                      <a:pPr marL="285750" indent="-285750">
                        <a:buFontTx/>
                        <a:buChar char="-"/>
                      </a:pPr>
                      <a:r>
                        <a:rPr lang="en-US" sz="2800" b="1" baseline="0" dirty="0" err="1">
                          <a:latin typeface="Times New Roman" panose="02020603050405020304" pitchFamily="18" charset="0"/>
                          <a:cs typeface="Times New Roman" panose="02020603050405020304" pitchFamily="18" charset="0"/>
                        </a:rPr>
                        <a:t>Tính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cách</a:t>
                      </a:r>
                      <a:endParaRPr lang="en-US"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99658704"/>
                  </a:ext>
                </a:extLst>
              </a:tr>
            </a:tbl>
          </a:graphicData>
        </a:graphic>
      </p:graphicFrame>
      <p:sp>
        <p:nvSpPr>
          <p:cNvPr id="4" name="TextBox 3"/>
          <p:cNvSpPr txBox="1"/>
          <p:nvPr/>
        </p:nvSpPr>
        <p:spPr>
          <a:xfrm>
            <a:off x="483326" y="3024051"/>
            <a:ext cx="10920548" cy="3108543"/>
          </a:xfrm>
          <a:prstGeom prst="rect">
            <a:avLst/>
          </a:prstGeom>
          <a:solidFill>
            <a:schemeClr val="bg2"/>
          </a:solidFill>
        </p:spPr>
        <p:txBody>
          <a:bodyPr wrap="square" rtlCol="0">
            <a:sp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Coi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xúc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như</a:t>
            </a:r>
            <a:r>
              <a:rPr lang="en-US" sz="2800" b="1" dirty="0">
                <a:solidFill>
                  <a:srgbClr val="FF0000"/>
                </a:solidFill>
                <a:latin typeface="Times New Roman" panose="02020603050405020304" pitchFamily="18" charset="0"/>
                <a:cs typeface="Times New Roman" panose="02020603050405020304" pitchFamily="18" charset="0"/>
              </a:rPr>
              <a:t> con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hít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thở</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tắm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mát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ngủ</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thức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giấc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ngái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ngủ</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ngắm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bình</a:t>
            </a:r>
            <a:r>
              <a:rPr lang="en-US" sz="2800" b="1" dirty="0">
                <a:solidFill>
                  <a:srgbClr val="7030A0"/>
                </a:solidFill>
                <a:latin typeface="Times New Roman" panose="02020603050405020304" pitchFamily="18" charset="0"/>
                <a:cs typeface="Times New Roman" panose="02020603050405020304" pitchFamily="18" charset="0"/>
              </a:rPr>
              <a:t> minh, </a:t>
            </a:r>
            <a:r>
              <a:rPr lang="en-US" sz="2800" b="1" dirty="0" err="1">
                <a:solidFill>
                  <a:srgbClr val="7030A0"/>
                </a:solidFill>
                <a:latin typeface="Times New Roman" panose="02020603050405020304" pitchFamily="18" charset="0"/>
                <a:cs typeface="Times New Roman" panose="02020603050405020304" pitchFamily="18" charset="0"/>
              </a:rPr>
              <a:t>thưởng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thức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tiếng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chim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hót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yêu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nắng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yêu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gió</a:t>
            </a:r>
            <a:r>
              <a:rPr lang="en-US" sz="2800" b="1" dirty="0">
                <a:solidFill>
                  <a:srgbClr val="7030A0"/>
                </a:solidFill>
                <a:latin typeface="Times New Roman" panose="02020603050405020304" pitchFamily="18" charset="0"/>
                <a:cs typeface="Times New Roman" panose="02020603050405020304" pitchFamily="18" charset="0"/>
              </a:rPr>
              <a:t>, sung </a:t>
            </a:r>
            <a:r>
              <a:rPr lang="en-US" sz="2800" b="1" dirty="0" err="1">
                <a:solidFill>
                  <a:srgbClr val="7030A0"/>
                </a:solidFill>
                <a:latin typeface="Times New Roman" panose="02020603050405020304" pitchFamily="18" charset="0"/>
                <a:cs typeface="Times New Roman" panose="02020603050405020304" pitchFamily="18" charset="0"/>
              </a:rPr>
              <a:t>sướng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vui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vẻ</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nhớ</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mong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chờ</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ngóng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trông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buồn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lưu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luyến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cây</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vui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khi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bạn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tới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chơi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được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bạn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tưới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nước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nói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lời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cảm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ơn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bạn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cảm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ơn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những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chú</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chim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đến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vui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cùng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cây</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chăm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chỉ</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siêng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năng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dễ</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thương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vui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vẻ</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đáng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yêu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khiêm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tốn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kiên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cường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yếu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ớt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khó</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tính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mạnh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mẽ</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dễ</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tính</a:t>
            </a:r>
            <a:r>
              <a:rPr lang="en-US" sz="2800" b="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1192227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2627"/>
            <a:ext cx="12193057" cy="6860627"/>
          </a:xfrm>
          <a:prstGeom prst="rect">
            <a:avLst/>
          </a:prstGeom>
        </p:spPr>
      </p:pic>
      <p:sp>
        <p:nvSpPr>
          <p:cNvPr id="2" name="Title 1"/>
          <p:cNvSpPr>
            <a:spLocks noGrp="1"/>
          </p:cNvSpPr>
          <p:nvPr>
            <p:ph type="title"/>
          </p:nvPr>
        </p:nvSpPr>
        <p:spPr>
          <a:xfrm>
            <a:off x="610129" y="2581490"/>
            <a:ext cx="10972800" cy="1143000"/>
          </a:xfrm>
        </p:spPr>
        <p:txBody>
          <a:bodyPr>
            <a:noAutofit/>
          </a:bodyPr>
          <a:lstStyle/>
          <a:p>
            <a:pPr algn="ctr">
              <a:lnSpc>
                <a:spcPct val="107000"/>
              </a:lnSpc>
              <a:spcBef>
                <a:spcPts val="600"/>
              </a:spcBef>
              <a:spcAft>
                <a:spcPts val="0"/>
              </a:spcAft>
            </a:pPr>
            <a:r>
              <a:rPr lang="en-US" sz="72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7200" b="1" dirty="0">
                <a:latin typeface="Times New Roman" panose="02020603050405020304" pitchFamily="18" charset="0"/>
                <a:ea typeface="Calibri" panose="020F0502020204030204" pitchFamily="34" charset="0"/>
                <a:cs typeface="Times New Roman" panose="02020603050405020304" pitchFamily="18" charset="0"/>
              </a:rPr>
              <a:t> 2: V</a:t>
            </a:r>
            <a:endParaRPr lang="en-US" sz="7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8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0" y="-62729"/>
            <a:ext cx="12192000" cy="688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662" y="-961638"/>
            <a:ext cx="10951780" cy="8784120"/>
          </a:xfrm>
          <a:prstGeom prst="rect">
            <a:avLst/>
          </a:prstGeom>
        </p:spPr>
      </p:pic>
      <p:pic>
        <p:nvPicPr>
          <p:cNvPr id="3" name="bensound-onceaga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6189133"/>
            <a:ext cx="541867" cy="541867"/>
          </a:xfrm>
          <a:prstGeom prst="rect">
            <a:avLst/>
          </a:prstGeom>
        </p:spPr>
      </p:pic>
      <p:sp>
        <p:nvSpPr>
          <p:cNvPr id="6" name="Hộp Văn bản 33">
            <a:extLst>
              <a:ext uri="{FF2B5EF4-FFF2-40B4-BE49-F238E27FC236}">
                <a16:creationId xmlns:a16="http://schemas.microsoft.com/office/drawing/2014/main" id="{433AE90C-8E86-CF1B-6A07-145B0D1EE42B}"/>
              </a:ext>
            </a:extLst>
          </p:cNvPr>
          <p:cNvSpPr txBox="1"/>
          <p:nvPr/>
        </p:nvSpPr>
        <p:spPr>
          <a:xfrm>
            <a:off x="844364" y="1945181"/>
            <a:ext cx="10534836" cy="2867625"/>
          </a:xfrm>
          <a:prstGeom prst="rect">
            <a:avLst/>
          </a:prstGeom>
          <a:noFill/>
        </p:spPr>
        <p:txBody>
          <a:bodyPr vert="horz" lIns="121920" tIns="60960" rIns="121920" bIns="60960" rtlCol="0" anchor="ctr">
            <a:noAutofit/>
          </a:bodyPr>
          <a:lstStyle/>
          <a:p>
            <a:pPr marL="0" marR="0" lvl="0" indent="0" algn="ctr" defTabSz="914400" rtl="0" eaLnBrk="1" fontAlgn="auto" latinLnBrk="0" hangingPunct="1">
              <a:lnSpc>
                <a:spcPct val="100000"/>
              </a:lnSpc>
              <a:spcBef>
                <a:spcPct val="0"/>
              </a:spcBef>
              <a:spcAft>
                <a:spcPts val="800"/>
              </a:spcAft>
              <a:buClrTx/>
              <a:buSzTx/>
              <a:buFontTx/>
              <a:buNone/>
              <a:tabLst/>
              <a:defRPr/>
            </a:pPr>
            <a:r>
              <a:rPr kumimoji="0" lang="en-US" sz="5400" b="1" i="0" u="none" strike="noStrike" kern="1200" cap="none" spc="0" normalizeH="0" baseline="0" noProof="0" dirty="0">
                <a:ln>
                  <a:noFill/>
                </a:ln>
                <a:solidFill>
                  <a:srgbClr val="080808"/>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CẢM ƠN CÁC </a:t>
            </a:r>
            <a:r>
              <a:rPr kumimoji="0" lang="vi-VN" sz="5400" b="1" i="0" u="none" strike="noStrike" kern="1200" cap="none" spc="0" normalizeH="0" baseline="0" noProof="0" dirty="0">
                <a:ln>
                  <a:noFill/>
                </a:ln>
                <a:solidFill>
                  <a:srgbClr val="080808"/>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THẦY CÔ</a:t>
            </a:r>
            <a:r>
              <a:rPr kumimoji="0" lang="en-US" sz="5400" b="1" i="0" u="none" strike="noStrike" kern="1200" cap="none" spc="0" normalizeH="0" baseline="0" noProof="0" dirty="0">
                <a:ln>
                  <a:noFill/>
                </a:ln>
                <a:solidFill>
                  <a:srgbClr val="080808"/>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ct val="0"/>
              </a:spcBef>
              <a:spcAft>
                <a:spcPts val="800"/>
              </a:spcAft>
              <a:buClrTx/>
              <a:buSzTx/>
              <a:buFontTx/>
              <a:buNone/>
              <a:tabLst/>
              <a:defRPr/>
            </a:pPr>
            <a:r>
              <a:rPr kumimoji="0" lang="en-US" sz="5400" b="1" i="0" u="none" strike="noStrike" kern="1200" cap="none" spc="0" normalizeH="0" baseline="0" noProof="0" dirty="0">
                <a:ln>
                  <a:noFill/>
                </a:ln>
                <a:solidFill>
                  <a:srgbClr val="080808"/>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ĐÃ </a:t>
            </a:r>
            <a:r>
              <a:rPr kumimoji="0" lang="vi-VN" sz="5400" b="1" i="0" u="none" strike="noStrike" kern="1200" cap="none" spc="0" normalizeH="0" baseline="0" noProof="0" dirty="0">
                <a:ln>
                  <a:noFill/>
                </a:ln>
                <a:solidFill>
                  <a:srgbClr val="080808"/>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ĐẾN DỰ TIẾT HỌC</a:t>
            </a:r>
            <a:endParaRPr kumimoji="0" lang="en-US" sz="5400" b="1" i="0" u="none" strike="noStrike" kern="1200" cap="none" spc="0" normalizeH="0" baseline="0" noProof="0" dirty="0">
              <a:ln>
                <a:noFill/>
              </a:ln>
              <a:solidFill>
                <a:srgbClr val="080808"/>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9244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316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41076-7571-40DC-89B5-0340B1E1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5">
            <a:extLst>
              <a:ext uri="{FF2B5EF4-FFF2-40B4-BE49-F238E27FC236}">
                <a16:creationId xmlns:a16="http://schemas.microsoft.com/office/drawing/2014/main" id="{92C4FEFC-7104-4A1A-B6E2-30456F4D43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7600" y="2438400"/>
            <a:ext cx="5355081" cy="4419600"/>
          </a:xfrm>
          <a:prstGeom prst="rect">
            <a:avLst/>
          </a:prstGeom>
        </p:spPr>
      </p:pic>
      <p:pic>
        <p:nvPicPr>
          <p:cNvPr id="7" name="Picture 6">
            <a:extLst>
              <a:ext uri="{FF2B5EF4-FFF2-40B4-BE49-F238E27FC236}">
                <a16:creationId xmlns:a16="http://schemas.microsoft.com/office/drawing/2014/main" id="{B775A084-642B-4EF0-A7F3-8E67D5C2A075}"/>
              </a:ext>
            </a:extLst>
          </p:cNvPr>
          <p:cNvPicPr>
            <a:picLocks noChangeAspect="1"/>
          </p:cNvPicPr>
          <p:nvPr/>
        </p:nvPicPr>
        <p:blipFill>
          <a:blip r:embed="rId5"/>
          <a:stretch>
            <a:fillRect/>
          </a:stretch>
        </p:blipFill>
        <p:spPr>
          <a:xfrm>
            <a:off x="3657600" y="1143000"/>
            <a:ext cx="7468247" cy="1566808"/>
          </a:xfrm>
          <a:prstGeom prst="rect">
            <a:avLst/>
          </a:prstGeom>
        </p:spPr>
      </p:pic>
    </p:spTree>
    <p:extLst>
      <p:ext uri="{BB962C8B-B14F-4D97-AF65-F5344CB8AC3E}">
        <p14:creationId xmlns:p14="http://schemas.microsoft.com/office/powerpoint/2010/main" val="278353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3332" y="0"/>
            <a:ext cx="12178668" cy="6909540"/>
            <a:chOff x="0" y="0"/>
            <a:chExt cx="19184" cy="10884"/>
          </a:xfrm>
        </p:grpSpPr>
        <p:pic>
          <p:nvPicPr>
            <p:cNvPr id="6" name="图片 5" descr="34"/>
            <p:cNvPicPr>
              <a:picLocks noChangeAspect="1"/>
            </p:cNvPicPr>
            <p:nvPr/>
          </p:nvPicPr>
          <p:blipFill>
            <a:blip r:embed="rId9"/>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10"/>
            <a:stretch>
              <a:fillRect/>
            </a:stretch>
          </p:blipFill>
          <p:spPr>
            <a:xfrm>
              <a:off x="0" y="0"/>
              <a:ext cx="19185" cy="9129"/>
            </a:xfrm>
            <a:prstGeom prst="rect">
              <a:avLst/>
            </a:prstGeom>
          </p:spPr>
        </p:pic>
      </p:grpSp>
      <p:sp>
        <p:nvSpPr>
          <p:cNvPr id="8" name="Title 1"/>
          <p:cNvSpPr txBox="1">
            <a:spLocks/>
          </p:cNvSpPr>
          <p:nvPr/>
        </p:nvSpPr>
        <p:spPr>
          <a:xfrm>
            <a:off x="845183" y="1004391"/>
            <a:ext cx="10515600" cy="1325563"/>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b="1" dirty="0">
                <a:solidFill>
                  <a:srgbClr val="0070C0"/>
                </a:solidFill>
                <a:latin typeface="Times New Roman" panose="02020603050405020304" pitchFamily="18" charset="0"/>
                <a:cs typeface="Times New Roman" panose="02020603050405020304" pitchFamily="18" charset="0"/>
              </a:rPr>
              <a:t>THẢO LUẬN NHÓM</a:t>
            </a:r>
          </a:p>
        </p:txBody>
      </p:sp>
      <p:sp>
        <p:nvSpPr>
          <p:cNvPr id="10" name="Content Placeholder 2"/>
          <p:cNvSpPr txBox="1">
            <a:spLocks/>
          </p:cNvSpPr>
          <p:nvPr/>
        </p:nvSpPr>
        <p:spPr>
          <a:xfrm>
            <a:off x="890539" y="1833179"/>
            <a:ext cx="10922381" cy="4351338"/>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14000"/>
              </a:lnSpc>
              <a:spcBef>
                <a:spcPts val="600"/>
              </a:spcBef>
              <a:buNone/>
            </a:pPr>
            <a:r>
              <a:rPr lang="en-US" sz="6000" dirty="0">
                <a:solidFill>
                  <a:srgbClr val="002060"/>
                </a:solidFill>
              </a:rPr>
              <a:t>- </a:t>
            </a:r>
            <a:r>
              <a:rPr lang="en-US" sz="6000" dirty="0" err="1">
                <a:solidFill>
                  <a:srgbClr val="002060"/>
                </a:solidFill>
                <a:latin typeface="Times New Roman" panose="02020603050405020304" pitchFamily="18" charset="0"/>
                <a:cs typeface="Times New Roman" panose="02020603050405020304" pitchFamily="18" charset="0"/>
              </a:rPr>
              <a:t>Trả</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lời</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các</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câu</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hỏi</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trong</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sách</a:t>
            </a:r>
            <a:r>
              <a:rPr lang="en-US" sz="6000" dirty="0">
                <a:solidFill>
                  <a:srgbClr val="002060"/>
                </a:solidFill>
                <a:latin typeface="Times New Roman" panose="02020603050405020304" pitchFamily="18" charset="0"/>
                <a:cs typeface="Times New Roman" panose="02020603050405020304" pitchFamily="18" charset="0"/>
              </a:rPr>
              <a:t>. </a:t>
            </a:r>
          </a:p>
          <a:p>
            <a:pPr marL="0" indent="0">
              <a:lnSpc>
                <a:spcPct val="114000"/>
              </a:lnSpc>
              <a:spcBef>
                <a:spcPts val="600"/>
              </a:spcBef>
              <a:buNone/>
            </a:pP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Rút</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ra</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cách</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viết</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đoạn</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văn</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miêu</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tả</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bộ</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phận</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của</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cây</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cối</a:t>
            </a:r>
            <a:r>
              <a:rPr lang="en-US" sz="6000" dirty="0">
                <a:solidFill>
                  <a:srgbClr val="002060"/>
                </a:solidFill>
                <a:latin typeface="Times New Roman" panose="02020603050405020304" pitchFamily="18" charset="0"/>
                <a:cs typeface="Times New Roman" panose="02020603050405020304" pitchFamily="18" charset="0"/>
              </a:rPr>
              <a:t>.</a:t>
            </a:r>
          </a:p>
        </p:txBody>
      </p:sp>
      <p:sp>
        <p:nvSpPr>
          <p:cNvPr id="19" name="AutoShape 3"/>
          <p:cNvSpPr>
            <a:spLocks noChangeAspect="1" noChangeArrowheads="1" noTextEdit="1"/>
          </p:cNvSpPr>
          <p:nvPr/>
        </p:nvSpPr>
        <p:spPr bwMode="auto">
          <a:xfrm>
            <a:off x="8405011" y="2101337"/>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chuông re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23154" y="7127809"/>
            <a:ext cx="609600" cy="609600"/>
          </a:xfrm>
          <a:prstGeom prst="rect">
            <a:avLst/>
          </a:prstGeom>
        </p:spPr>
      </p:pic>
      <p:pic>
        <p:nvPicPr>
          <p:cNvPr id="7" name="tích tắ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742129" y="7408096"/>
            <a:ext cx="609600" cy="609600"/>
          </a:xfrm>
          <a:prstGeom prst="rect">
            <a:avLst/>
          </a:prstGeom>
        </p:spPr>
      </p:pic>
      <p:pic>
        <p:nvPicPr>
          <p:cNvPr id="11" name="4 phút">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8620933" y="4866718"/>
            <a:ext cx="3683139" cy="2075008"/>
          </a:xfrm>
          <a:prstGeom prst="rect">
            <a:avLst/>
          </a:prstGeom>
        </p:spPr>
      </p:pic>
    </p:spTree>
    <p:extLst>
      <p:ext uri="{BB962C8B-B14F-4D97-AF65-F5344CB8AC3E}">
        <p14:creationId xmlns:p14="http://schemas.microsoft.com/office/powerpoint/2010/main" val="35968051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mediacall" presetSubtype="0" fill="hold" nodeType="withEffect">
                                  <p:stCondLst>
                                    <p:cond delay="300"/>
                                  </p:stCondLst>
                                  <p:childTnLst>
                                    <p:cmd type="call" cmd="playFrom(0.0)">
                                      <p:cBhvr>
                                        <p:cTn id="18" dur="239444" fill="hold"/>
                                        <p:tgtEl>
                                          <p:spTgt spid="11"/>
                                        </p:tgtEl>
                                      </p:cBhvr>
                                    </p:cmd>
                                  </p:childTnLst>
                                </p:cTn>
                              </p:par>
                              <p:par>
                                <p:cTn id="19" presetID="1" presetClass="mediacall" presetSubtype="0" fill="hold" nodeType="withEffect">
                                  <p:stCondLst>
                                    <p:cond delay="240600"/>
                                  </p:stCondLst>
                                  <p:childTnLst>
                                    <p:cmd type="call" cmd="playFrom(0.0)">
                                      <p:cBhvr>
                                        <p:cTn id="20" dur="2977" fill="hold"/>
                                        <p:tgtEl>
                                          <p:spTgt spid="5"/>
                                        </p:tgtEl>
                                      </p:cBhvr>
                                    </p:cmd>
                                  </p:childTnLst>
                                </p:cTn>
                              </p:par>
                              <p:par>
                                <p:cTn id="21" presetID="1" presetClass="mediacall" presetSubtype="0" fill="hold" nodeType="withEffect">
                                  <p:stCondLst>
                                    <p:cond delay="238100"/>
                                  </p:stCondLst>
                                  <p:childTnLst>
                                    <p:cmd type="call" cmd="playFrom(0.0)">
                                      <p:cBhvr>
                                        <p:cTn id="22" dur="304248" fill="hold"/>
                                        <p:tgtEl>
                                          <p:spTgt spid="7"/>
                                        </p:tgtEl>
                                      </p:cBhvr>
                                    </p:cmd>
                                  </p:childTnLst>
                                </p:cTn>
                              </p:par>
                              <p:par>
                                <p:cTn id="23" presetID="3" presetClass="mediacall" presetSubtype="0" fill="hold" nodeType="withEffect">
                                  <p:stCondLst>
                                    <p:cond delay="240600"/>
                                  </p:stCondLst>
                                  <p:childTnLst>
                                    <p:cmd type="call" cmd="stop">
                                      <p:cBhvr>
                                        <p:cTn id="24"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audio>
              <p:cMediaNode vol="80000">
                <p:cTn id="26" fill="hold" display="0">
                  <p:stCondLst>
                    <p:cond delay="indefinite"/>
                  </p:stCondLst>
                  <p:endCondLst>
                    <p:cond evt="onStopAudio" delay="0">
                      <p:tgtEl>
                        <p:sldTgt/>
                      </p:tgtEl>
                    </p:cond>
                  </p:endCondLst>
                </p:cTn>
                <p:tgtEl>
                  <p:spTgt spid="7"/>
                </p:tgtEl>
              </p:cMediaNode>
            </p:audio>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1"/>
                                        </p:tgtEl>
                                      </p:cBhvr>
                                    </p:cmd>
                                  </p:childTnLst>
                                </p:cTn>
                              </p:par>
                            </p:childTnLst>
                          </p:cTn>
                        </p:par>
                      </p:childTnLst>
                    </p:cTn>
                  </p:par>
                </p:childTnLst>
              </p:cTn>
              <p:nextCondLst>
                <p:cond evt="onClick" delay="0">
                  <p:tgtEl>
                    <p:spTgt spid="11"/>
                  </p:tgtEl>
                </p:cond>
              </p:nextCondLst>
            </p:seq>
            <p:video>
              <p:cMediaNode vol="80000">
                <p:cTn id="32" fill="hold" display="0">
                  <p:stCondLst>
                    <p:cond delay="indefinite"/>
                  </p:stCondLst>
                </p:cTn>
                <p:tgtEl>
                  <p:spTgt spid="11"/>
                </p:tgtEl>
              </p:cMediaNode>
            </p:video>
          </p:childTnLst>
        </p:cTn>
      </p:par>
    </p:tnLst>
    <p:bldLst>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pic>
        <p:nvPicPr>
          <p:cNvPr id="35" name="图片 12">
            <a:extLst>
              <a:ext uri="{FF2B5EF4-FFF2-40B4-BE49-F238E27FC236}">
                <a16:creationId xmlns:a16="http://schemas.microsoft.com/office/drawing/2014/main"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sp>
        <p:nvSpPr>
          <p:cNvPr id="2" name="TextBox 1"/>
          <p:cNvSpPr txBox="1"/>
          <p:nvPr/>
        </p:nvSpPr>
        <p:spPr>
          <a:xfrm>
            <a:off x="1262655" y="1660929"/>
            <a:ext cx="10752881" cy="1200329"/>
          </a:xfrm>
          <a:prstGeom prst="rect">
            <a:avLst/>
          </a:prstGeom>
          <a:noFill/>
        </p:spPr>
        <p:txBody>
          <a:bodyPr wrap="square" rtlCol="0">
            <a:spAutoFit/>
          </a:bodyPr>
          <a:lstStyle/>
          <a:p>
            <a:r>
              <a:rPr lang="vi-VN" sz="7200" b="1" dirty="0">
                <a:solidFill>
                  <a:schemeClr val="tx2">
                    <a:lumMod val="75000"/>
                  </a:schemeClr>
                </a:solidFill>
              </a:rPr>
              <a:t>CHIA SẺ TRƯỚC LỚP</a:t>
            </a:r>
            <a:endParaRPr lang="en-US" sz="7200" b="1" dirty="0">
              <a:solidFill>
                <a:schemeClr val="tx2">
                  <a:lumMod val="75000"/>
                </a:schemeClr>
              </a:solidFill>
              <a:latin typeface="Courgette" panose="02000603070400060004" pitchFamily="2" charset="0"/>
            </a:endParaRPr>
          </a:p>
        </p:txBody>
      </p:sp>
    </p:spTree>
    <p:extLst>
      <p:ext uri="{BB962C8B-B14F-4D97-AF65-F5344CB8AC3E}">
        <p14:creationId xmlns:p14="http://schemas.microsoft.com/office/powerpoint/2010/main" val="35553731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rtl="0" latinLnBrk="0"/>
            <a:endParaRPr lang="vi-VN" sz="3200" b="0" i="0" dirty="0">
              <a:solidFill>
                <a:srgbClr val="000000"/>
              </a:solidFill>
              <a:effectLst/>
              <a:latin typeface="OpenSan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500678" y="349149"/>
            <a:ext cx="9039225" cy="6186309"/>
          </a:xfrm>
          <a:prstGeom prst="rect">
            <a:avLst/>
          </a:prstGeom>
          <a:noFill/>
        </p:spPr>
        <p:txBody>
          <a:bodyPr wrap="square" rtlCol="0">
            <a:spAutoFit/>
          </a:bodyPr>
          <a:lstStyle/>
          <a:p>
            <a:pPr algn="just" rtl="0" latinLnBrk="0"/>
            <a:r>
              <a:rPr lang="vi-VN" sz="3600" b="1" i="0" dirty="0">
                <a:solidFill>
                  <a:srgbClr val="000000"/>
                </a:solidFill>
                <a:effectLst/>
                <a:latin typeface="Times New Roman" pitchFamily="18" charset="0"/>
                <a:ea typeface="Cambria" panose="02040503050406030204" pitchFamily="18" charset="0"/>
                <a:cs typeface="Times New Roman" pitchFamily="18" charset="0"/>
              </a:rPr>
              <a:t>a. Tả lá </a:t>
            </a:r>
          </a:p>
          <a:p>
            <a:pPr algn="just" rtl="0" latinLnBrk="0"/>
            <a:r>
              <a:rPr lang="en-US" sz="3600" b="0" i="0" dirty="0">
                <a:solidFill>
                  <a:srgbClr val="000000"/>
                </a:solidFill>
                <a:effectLst/>
                <a:latin typeface="Times New Roman" pitchFamily="18" charset="0"/>
                <a:ea typeface="Cambria" panose="02040503050406030204" pitchFamily="18" charset="0"/>
                <a:cs typeface="Times New Roman" pitchFamily="18" charset="0"/>
              </a:rPr>
              <a:t>   </a:t>
            </a:r>
            <a:r>
              <a:rPr lang="vi-VN" sz="3600" b="0" i="0" dirty="0">
                <a:solidFill>
                  <a:srgbClr val="000000"/>
                </a:solidFill>
                <a:effectLst/>
                <a:latin typeface="Times New Roman" pitchFamily="18" charset="0"/>
                <a:ea typeface="Cambria" panose="02040503050406030204" pitchFamily="18" charset="0"/>
                <a:cs typeface="Times New Roman" pitchFamily="18" charset="0"/>
              </a:rPr>
              <a:t>Có những cây mùa nào cũng đẹp, như cây bàng. Mùa xuân, lá bàng mới nảy trông như những ngọn lửa xanh. Sang hè, lá lên thật dày, ánh sáng xuyên qua chỉ còn là màu ngọc bích. Khi lá bàng ngả sang màu lục, ấy là mùa thu. Sang đến những ngày cuối đông, mùa của lá rụng, nó lại có vẻ đẹp riêng. Những lá bàng mùa đông đỏ như đồng ấy, có thể nhìn cả ngày không chán.</a:t>
            </a:r>
          </a:p>
          <a:p>
            <a:pPr algn="r" rtl="0" latinLnBrk="0"/>
            <a:r>
              <a:rPr lang="vi-VN" sz="3600" b="0" i="0" dirty="0">
                <a:solidFill>
                  <a:srgbClr val="000000"/>
                </a:solidFill>
                <a:effectLst/>
                <a:latin typeface="Times New Roman" pitchFamily="18" charset="0"/>
                <a:ea typeface="Cambria" panose="02040503050406030204" pitchFamily="18" charset="0"/>
                <a:cs typeface="Times New Roman" pitchFamily="18" charset="0"/>
              </a:rPr>
              <a:t>(Đoàn Giỏi)</a:t>
            </a:r>
          </a:p>
        </p:txBody>
      </p:sp>
      <p:pic>
        <p:nvPicPr>
          <p:cNvPr id="5" name="Picture 4">
            <a:extLst>
              <a:ext uri="{FF2B5EF4-FFF2-40B4-BE49-F238E27FC236}">
                <a16:creationId xmlns:a16="http://schemas.microsoft.com/office/drawing/2014/main" id="{240625EF-00E5-24CB-7253-D700E9326274}"/>
              </a:ext>
            </a:extLst>
          </p:cNvPr>
          <p:cNvPicPr>
            <a:picLocks noChangeAspect="1"/>
          </p:cNvPicPr>
          <p:nvPr/>
        </p:nvPicPr>
        <p:blipFill>
          <a:blip r:embed="rId16"/>
          <a:stretch>
            <a:fillRect/>
          </a:stretch>
        </p:blipFill>
        <p:spPr>
          <a:xfrm>
            <a:off x="9589652" y="314325"/>
            <a:ext cx="2602348" cy="2390775"/>
          </a:xfrm>
          <a:prstGeom prst="rect">
            <a:avLst/>
          </a:prstGeom>
        </p:spPr>
      </p:pic>
    </p:spTree>
    <p:extLst>
      <p:ext uri="{BB962C8B-B14F-4D97-AF65-F5344CB8AC3E}">
        <p14:creationId xmlns:p14="http://schemas.microsoft.com/office/powerpoint/2010/main" val="321384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110397" y="238989"/>
            <a:ext cx="4058639" cy="265176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7067"/>
          <a:stretch/>
        </p:blipFill>
        <p:spPr>
          <a:xfrm>
            <a:off x="7110397" y="3469544"/>
            <a:ext cx="4058639" cy="283693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3604" r="7280"/>
          <a:stretch/>
        </p:blipFill>
        <p:spPr>
          <a:xfrm>
            <a:off x="1011555" y="138977"/>
            <a:ext cx="4415790" cy="2740342"/>
          </a:xfrm>
          <a:prstGeom prst="rect">
            <a:avLst/>
          </a:prstGeom>
        </p:spPr>
      </p:pic>
      <p:pic>
        <p:nvPicPr>
          <p:cNvPr id="1026" name="Picture 2" descr="Hà Nội lãng mạn mùa cây bàng đỏ lá"/>
          <p:cNvPicPr>
            <a:picLocks noChangeAspect="1" noChangeArrowheads="1"/>
          </p:cNvPicPr>
          <p:nvPr/>
        </p:nvPicPr>
        <p:blipFill rotWithShape="1">
          <a:blip r:embed="rId5">
            <a:extLst>
              <a:ext uri="{28A0092B-C50C-407E-A947-70E740481C1C}">
                <a14:useLocalDpi xmlns:a14="http://schemas.microsoft.com/office/drawing/2010/main" val="0"/>
              </a:ext>
            </a:extLst>
          </a:blip>
          <a:srcRect l="6542" r="4789" b="16485"/>
          <a:stretch/>
        </p:blipFill>
        <p:spPr bwMode="auto">
          <a:xfrm>
            <a:off x="1011555" y="3469544"/>
            <a:ext cx="4415790" cy="27706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44388" y="2938258"/>
            <a:ext cx="2411730"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Mùa</a:t>
            </a:r>
            <a:r>
              <a:rPr lang="en-US" sz="2400" dirty="0">
                <a:solidFill>
                  <a:srgbClr val="FF0000"/>
                </a:solidFill>
                <a:latin typeface="Times New Roman" panose="02020603050405020304" pitchFamily="18" charset="0"/>
                <a:cs typeface="Times New Roman" panose="02020603050405020304" pitchFamily="18" charset="0"/>
              </a:rPr>
              <a:t> x</a:t>
            </a:r>
            <a:r>
              <a:rPr lang="vi-VN" sz="2400" dirty="0">
                <a:solidFill>
                  <a:srgbClr val="FF0000"/>
                </a:solidFill>
                <a:latin typeface="Times New Roman" panose="02020603050405020304" pitchFamily="18" charset="0"/>
                <a:cs typeface="Times New Roman" panose="02020603050405020304" pitchFamily="18" charset="0"/>
              </a:rPr>
              <a:t>uân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470174" y="2938258"/>
            <a:ext cx="2411730"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Mùa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hè</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545352" y="6325272"/>
            <a:ext cx="2411730"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Mùa</a:t>
            </a:r>
            <a:r>
              <a:rPr lang="en-US" sz="2400" dirty="0">
                <a:solidFill>
                  <a:srgbClr val="FF0000"/>
                </a:solidFill>
                <a:latin typeface="Times New Roman" panose="02020603050405020304" pitchFamily="18" charset="0"/>
                <a:cs typeface="Times New Roman" panose="02020603050405020304" pitchFamily="18" charset="0"/>
              </a:rPr>
              <a:t> t</a:t>
            </a:r>
            <a:r>
              <a:rPr lang="vi-VN" sz="2400" dirty="0">
                <a:solidFill>
                  <a:srgbClr val="FF0000"/>
                </a:solidFill>
                <a:latin typeface="Times New Roman" panose="02020603050405020304" pitchFamily="18" charset="0"/>
                <a:cs typeface="Times New Roman" panose="02020603050405020304" pitchFamily="18" charset="0"/>
              </a:rPr>
              <a:t>hu</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470174" y="6376099"/>
            <a:ext cx="2411730"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Mùa</a:t>
            </a:r>
            <a:r>
              <a:rPr lang="en-US" sz="2400" dirty="0">
                <a:solidFill>
                  <a:srgbClr val="FF0000"/>
                </a:solidFill>
                <a:latin typeface="Times New Roman" panose="02020603050405020304" pitchFamily="18" charset="0"/>
                <a:cs typeface="Times New Roman" panose="02020603050405020304" pitchFamily="18" charset="0"/>
              </a:rPr>
              <a:t> đ</a:t>
            </a:r>
            <a:r>
              <a:rPr lang="vi-VN" sz="2400" dirty="0">
                <a:solidFill>
                  <a:srgbClr val="FF0000"/>
                </a:solidFill>
                <a:latin typeface="Times New Roman" panose="02020603050405020304" pitchFamily="18" charset="0"/>
                <a:cs typeface="Times New Roman" panose="02020603050405020304" pitchFamily="18" charset="0"/>
              </a:rPr>
              <a:t>ông</a:t>
            </a:r>
          </a:p>
        </p:txBody>
      </p:sp>
    </p:spTree>
    <p:extLst>
      <p:ext uri="{BB962C8B-B14F-4D97-AF65-F5344CB8AC3E}">
        <p14:creationId xmlns:p14="http://schemas.microsoft.com/office/powerpoint/2010/main" val="2855989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6392DA-BCA5-28D8-6278-1B424B94484B}"/>
              </a:ext>
            </a:extLst>
          </p:cNvPr>
          <p:cNvPicPr>
            <a:picLocks noChangeAspect="1"/>
          </p:cNvPicPr>
          <p:nvPr/>
        </p:nvPicPr>
        <p:blipFill>
          <a:blip r:embed="rId2"/>
          <a:stretch>
            <a:fillRect/>
          </a:stretch>
        </p:blipFill>
        <p:spPr>
          <a:xfrm>
            <a:off x="0" y="-1"/>
            <a:ext cx="12192000" cy="6860561"/>
          </a:xfrm>
          <a:prstGeom prst="rect">
            <a:avLst/>
          </a:prstGeom>
        </p:spPr>
      </p:pic>
    </p:spTree>
    <p:extLst>
      <p:ext uri="{BB962C8B-B14F-4D97-AF65-F5344CB8AC3E}">
        <p14:creationId xmlns:p14="http://schemas.microsoft.com/office/powerpoint/2010/main" val="125077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48899" y="612844"/>
            <a:ext cx="8134350" cy="5632311"/>
          </a:xfrm>
          <a:prstGeom prst="rect">
            <a:avLst/>
          </a:prstGeom>
          <a:noFill/>
        </p:spPr>
        <p:txBody>
          <a:bodyPr wrap="square" rtlCol="0">
            <a:spAutoFit/>
          </a:bodyPr>
          <a:lstStyle/>
          <a:p>
            <a:pPr lvl="0" algn="just"/>
            <a:r>
              <a:rPr lang="vi-VN" sz="4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b. Tả hoa</a:t>
            </a:r>
          </a:p>
          <a:p>
            <a:pPr lvl="0" algn="just"/>
            <a:r>
              <a:rPr lang="en-US" sz="4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4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Hoa sầu riêng trổ vào cuối năm. Gió đưa hương thơm ngát như hương cau, hương bưởi toả khắp khu vườn. Hoa đậu từng chùm, màu trắng ngà. Cánh hoa nhỏ như vảy cá, hao hao giống cánh sen con, lác đác vài nhuỵ li ti giữa những cánh hoa.</a:t>
            </a:r>
          </a:p>
          <a:p>
            <a:pPr lvl="0" algn="r"/>
            <a:r>
              <a:rPr lang="vi-VN" sz="4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(Mai Văn Tạo)</a:t>
            </a:r>
            <a:endParaRPr kumimoji="0" lang="vi-VN" sz="400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16392DA-BCA5-28D8-6278-1B424B94484B}"/>
              </a:ext>
            </a:extLst>
          </p:cNvPr>
          <p:cNvPicPr>
            <a:picLocks noChangeAspect="1"/>
          </p:cNvPicPr>
          <p:nvPr/>
        </p:nvPicPr>
        <p:blipFill>
          <a:blip r:embed="rId16"/>
          <a:stretch>
            <a:fillRect/>
          </a:stretch>
        </p:blipFill>
        <p:spPr>
          <a:xfrm>
            <a:off x="8921625" y="1885951"/>
            <a:ext cx="3270375" cy="2405062"/>
          </a:xfrm>
          <a:prstGeom prst="rect">
            <a:avLst/>
          </a:prstGeom>
        </p:spPr>
      </p:pic>
    </p:spTree>
    <p:extLst>
      <p:ext uri="{BB962C8B-B14F-4D97-AF65-F5344CB8AC3E}">
        <p14:creationId xmlns:p14="http://schemas.microsoft.com/office/powerpoint/2010/main" val="219159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313348" y="349149"/>
            <a:ext cx="8134350" cy="6186309"/>
          </a:xfrm>
          <a:prstGeom prst="rect">
            <a:avLst/>
          </a:prstGeom>
          <a:noFill/>
        </p:spPr>
        <p:txBody>
          <a:bodyPr wrap="square" rtlCol="0">
            <a:spAutoFit/>
          </a:bodyPr>
          <a:lstStyle/>
          <a:p>
            <a:pPr lvl="0" algn="just"/>
            <a:r>
              <a:rPr lang="vi-VN" sz="3600" b="1" dirty="0">
                <a:solidFill>
                  <a:srgbClr val="000000"/>
                </a:solidFill>
                <a:latin typeface="Times New Roman" pitchFamily="18" charset="0"/>
                <a:ea typeface="Cambria" panose="02040503050406030204" pitchFamily="18" charset="0"/>
                <a:cs typeface="Times New Roman" pitchFamily="18" charset="0"/>
              </a:rPr>
              <a:t>c. Tả quả</a:t>
            </a:r>
          </a:p>
          <a:p>
            <a:pPr lvl="0" algn="just"/>
            <a:r>
              <a:rPr lang="en-US" sz="3600" b="1" dirty="0">
                <a:solidFill>
                  <a:srgbClr val="000000"/>
                </a:solidFill>
                <a:latin typeface="Times New Roman" pitchFamily="18" charset="0"/>
                <a:ea typeface="Cambria" panose="02040503050406030204" pitchFamily="18" charset="0"/>
                <a:cs typeface="Times New Roman" pitchFamily="18" charset="0"/>
              </a:rPr>
              <a:t>   </a:t>
            </a:r>
            <a:r>
              <a:rPr lang="vi-VN" sz="3600" dirty="0">
                <a:solidFill>
                  <a:srgbClr val="000000"/>
                </a:solidFill>
                <a:latin typeface="Times New Roman" pitchFamily="18" charset="0"/>
                <a:ea typeface="Cambria" panose="02040503050406030204" pitchFamily="18" charset="0"/>
                <a:cs typeface="Times New Roman" pitchFamily="18" charset="0"/>
              </a:rPr>
              <a:t>Mùa hè đã đến. Thoắt cái, những chùm nhãn mới đậu đã nhú đều như hạt gạo, hàng nghìn hàng nghìn quả. Như một bà mẹ thương con, cây nhãn dồn tất cả sữa ngọt sữa ngon của mình lên các chùm quả. Thế là quả lớn như thổi: bằng hạt ngô, rồi bằng hòn bi, tròn, đều và chắc. Những quả nhãn no đầy sữa mẹ, ngày lại ngày dầm mưa hè, phơi nắng hè đã chín ngọt lự.</a:t>
            </a:r>
          </a:p>
          <a:p>
            <a:pPr lvl="0" algn="r"/>
            <a:r>
              <a:rPr lang="vi-VN" sz="3600" dirty="0">
                <a:solidFill>
                  <a:srgbClr val="000000"/>
                </a:solidFill>
                <a:latin typeface="Times New Roman" pitchFamily="18" charset="0"/>
                <a:ea typeface="Cambria" panose="02040503050406030204" pitchFamily="18" charset="0"/>
                <a:cs typeface="Times New Roman" pitchFamily="18" charset="0"/>
              </a:rPr>
              <a:t>(Theo Vũ Tú Nam)</a:t>
            </a:r>
            <a:endParaRPr kumimoji="0" lang="vi-VN" sz="3600"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endParaRPr>
          </a:p>
        </p:txBody>
      </p:sp>
      <p:pic>
        <p:nvPicPr>
          <p:cNvPr id="5" name="Picture 4">
            <a:extLst>
              <a:ext uri="{FF2B5EF4-FFF2-40B4-BE49-F238E27FC236}">
                <a16:creationId xmlns:a16="http://schemas.microsoft.com/office/drawing/2014/main" id="{4FDD9F5E-19EC-59AD-F74F-3F685C26C98D}"/>
              </a:ext>
            </a:extLst>
          </p:cNvPr>
          <p:cNvPicPr>
            <a:picLocks noChangeAspect="1"/>
          </p:cNvPicPr>
          <p:nvPr/>
        </p:nvPicPr>
        <p:blipFill>
          <a:blip r:embed="rId16"/>
          <a:stretch>
            <a:fillRect/>
          </a:stretch>
        </p:blipFill>
        <p:spPr>
          <a:xfrm>
            <a:off x="8530990" y="2047875"/>
            <a:ext cx="3427648" cy="2833687"/>
          </a:xfrm>
          <a:prstGeom prst="rect">
            <a:avLst/>
          </a:prstGeom>
        </p:spPr>
      </p:pic>
    </p:spTree>
    <p:extLst>
      <p:ext uri="{BB962C8B-B14F-4D97-AF65-F5344CB8AC3E}">
        <p14:creationId xmlns:p14="http://schemas.microsoft.com/office/powerpoint/2010/main" val="336292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72&quot;/&gt;&lt;/object&gt;&lt;object type=&quot;3&quot; unique_id=&quot;10004&quot;&gt;&lt;property id=&quot;20148&quot; value=&quot;5&quot;/&gt;&lt;property id=&quot;20300&quot; value=&quot;Slide 2&quot;/&gt;&lt;property id=&quot;20307&quot; value=&quot;277&quot;/&gt;&lt;/object&gt;&lt;object type=&quot;3&quot; unique_id=&quot;10005&quot;&gt;&lt;property id=&quot;20148&quot; value=&quot;5&quot;/&gt;&lt;property id=&quot;20300&quot; value=&quot;Slide 3&quot;/&gt;&lt;property id=&quot;20307&quot; value=&quot;278&quot;/&gt;&lt;/object&gt;&lt;object type=&quot;3&quot; unique_id=&quot;10006&quot;&gt;&lt;property id=&quot;20148&quot; value=&quot;5&quot;/&gt;&lt;property id=&quot;20300&quot; value=&quot;Slide 4&quot;/&gt;&lt;property id=&quot;20307&quot; value=&quot;279&quot;/&gt;&lt;/object&gt;&lt;object type=&quot;3&quot; unique_id=&quot;10007&quot;&gt;&lt;property id=&quot;20148&quot; value=&quot;5&quot;/&gt;&lt;property id=&quot;20300&quot; value=&quot;Slide 5&quot;/&gt;&lt;property id=&quot;20307&quot; value=&quot;280&quot;/&gt;&lt;/object&gt;&lt;object type=&quot;3&quot; unique_id=&quot;10008&quot;&gt;&lt;property id=&quot;20148&quot; value=&quot;5&quot;/&gt;&lt;property id=&quot;20300&quot; value=&quot;Slide 6&quot;/&gt;&lt;property id=&quot;20307&quot; value=&quot;281&quot;/&gt;&lt;/object&gt;&lt;object type=&quot;3&quot; unique_id=&quot;10009&quot;&gt;&lt;property id=&quot;20148&quot; value=&quot;5&quot;/&gt;&lt;property id=&quot;20300&quot; value=&quot;Slide 7&quot;/&gt;&lt;property id=&quot;20307&quot; value=&quot;282&quot;/&gt;&lt;/object&gt;&lt;object type=&quot;3&quot; unique_id=&quot;10010&quot;&gt;&lt;property id=&quot;20148&quot; value=&quot;5&quot;/&gt;&lt;property id=&quot;20300&quot; value=&quot;Slide 8 - &amp;quot;Làm tiếp nội dung bài học vào đây bạn nhé!&amp;quot;&quot;/&gt;&lt;property id=&quot;20307&quot; value=&quot;283&quot;/&gt;&lt;/object&gt;&lt;/object&gt;&lt;object type=&quot;8&quot; unique_id=&quot;10020&quot;&gt;&lt;/object&gt;&lt;/object&gt;&lt;/database&gt;"/>
  <p:tag name="MMPROD_NEXTUNIQUEID" val="10009"/>
  <p:tag name="SECTOMILLISECCONVERTED" val="1"/>
  <p:tag name="INKNOELEADERBOARD" val="-12404626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AAAAAAAAAAAAAAAAAAAAAAAA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sr5vjbv">
      <a:majorFont>
        <a:latin typeface="Source Han Serif SC"/>
        <a:ea typeface="Source Han Serif SC"/>
        <a:cs typeface=""/>
      </a:majorFont>
      <a:minorFont>
        <a:latin typeface="Source Han Serif SC"/>
        <a:ea typeface="Source Han Serif S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eme1">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E632AFA-215F-40BC-947F-1405C7B04905}" vid="{1960391B-1DFD-446C-8C61-FF8DC7DE596C}"/>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1192</Words>
  <Application>Microsoft Office PowerPoint</Application>
  <PresentationFormat>Widescreen</PresentationFormat>
  <Paragraphs>69</Paragraphs>
  <Slides>17</Slides>
  <Notes>6</Notes>
  <HiddenSlides>0</HiddenSlides>
  <MMClips>5</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17</vt:i4>
      </vt:variant>
    </vt:vector>
  </HeadingPairs>
  <TitlesOfParts>
    <vt:vector size="40" baseType="lpstr">
      <vt:lpstr>Poetsen Bold</vt:lpstr>
      <vt:lpstr>Courgette</vt:lpstr>
      <vt:lpstr>Arial</vt:lpstr>
      <vt:lpstr>等线</vt:lpstr>
      <vt:lpstr>Calibri</vt:lpstr>
      <vt:lpstr>Source Han Serif SC</vt:lpstr>
      <vt:lpstr>Times New Roman</vt:lpstr>
      <vt:lpstr>Lato Hairline</vt:lpstr>
      <vt:lpstr>Calibri Light</vt:lpstr>
      <vt:lpstr>Lato Light</vt:lpstr>
      <vt:lpstr>思源黑体 CN</vt:lpstr>
      <vt:lpstr>Lato Regular</vt:lpstr>
      <vt:lpstr>OpenSans</vt:lpstr>
      <vt:lpstr>宋体</vt:lpstr>
      <vt:lpstr>Segoe Print</vt:lpstr>
      <vt:lpstr>Arimo</vt:lpstr>
      <vt:lpstr>Cambria</vt:lpstr>
      <vt:lpstr>Office Theme</vt:lpstr>
      <vt:lpstr>AAAAAAAAAAAAAAAAAAAAAAAAAAA</vt:lpstr>
      <vt:lpstr>Office 主题​​</vt:lpstr>
      <vt:lpstr>1_Office 主题​​</vt:lpstr>
      <vt:lpstr>Theme1</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Viết đoạn văn tả một bộ phận của cây mà em đã quan sát. </vt:lpstr>
      <vt:lpstr>TỪ NGỮ VIẾT VĂN TẢ CÂY  </vt:lpstr>
      <vt:lpstr>PowerPoint Presentation</vt:lpstr>
      <vt:lpstr>PowerPoint Presentation</vt:lpstr>
      <vt:lpstr>PowerPoint Presentation</vt:lpstr>
      <vt:lpstr>Bài 2: V</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2021-08-13T05:03:45Z</dcterms:created>
  <dcterms:modified xsi:type="dcterms:W3CDTF">2024-04-12T14:56:22Z</dcterms:modified>
</cp:coreProperties>
</file>