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1" r:id="rId3"/>
    <p:sldId id="278" r:id="rId4"/>
    <p:sldId id="257" r:id="rId5"/>
    <p:sldId id="279" r:id="rId6"/>
    <p:sldId id="259" r:id="rId7"/>
    <p:sldId id="260" r:id="rId8"/>
    <p:sldId id="261" r:id="rId9"/>
    <p:sldId id="262" r:id="rId10"/>
    <p:sldId id="263" r:id="rId11"/>
    <p:sldId id="273" r:id="rId12"/>
    <p:sldId id="274" r:id="rId13"/>
    <p:sldId id="264" r:id="rId14"/>
    <p:sldId id="265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3EEC2-2677-4230-A322-8BE2F2E6617C}" type="datetimeFigureOut">
              <a:rPr lang="vi-VN" smtClean="0"/>
              <a:t>03/05/2024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4F98-2333-43D5-8F2E-7F3F85F5EA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45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3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3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4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9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6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2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44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79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9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65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8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31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31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9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4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4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8E841-2EC8-45B3-BBA2-C14191BF3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6E2F4-6F24-44D0-B420-2B69795D4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1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4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hyperlink" Target="Chicken%20Dance%2000_00_06-00_01_13.mp4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hyperlink" Target="Chicken%20Dance%2000_00_06-00_01_13.mp4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13327" y="802838"/>
            <a:ext cx="10705339" cy="225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endParaRPr lang="en-US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8: TUÂN THỦ QUY TẮC AN TOÀN GIAO THÔNG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EM NHẬN BIẾT QUY TẮC AN TOÀN GIAO THÔNG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5219666"/>
            <a:ext cx="1831074" cy="160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5" y="451347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0684051" y="234967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66180" y="5034472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5467" y="128"/>
            <a:ext cx="1035721" cy="11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0080" y="1123796"/>
            <a:ext cx="1109630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1.Qua </a:t>
            </a:r>
            <a:r>
              <a:rPr lang="vi-VN" sz="35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 ở nơi có vạch kẻ </a:t>
            </a:r>
            <a:r>
              <a:rPr lang="vi-VN" sz="35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endParaRPr lang="vi-VN" sz="3500" dirty="0">
              <a:solidFill>
                <a:schemeClr val="accent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2- Thắt dây an toàn khi ngồi trên ô tô.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3- Mặc áo phao khi đi </a:t>
            </a:r>
            <a:r>
              <a:rPr lang="vi-VN" sz="35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đò, phà </a:t>
            </a:r>
            <a:r>
              <a:rPr lang="vi-VN" sz="35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qua sông...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Đi bộ trên vỉa hè, phần đường dành riêng cho người đi bộ.</a:t>
            </a:r>
          </a:p>
        </p:txBody>
      </p:sp>
    </p:spTree>
    <p:extLst>
      <p:ext uri="{BB962C8B-B14F-4D97-AF65-F5344CB8AC3E}">
        <p14:creationId xmlns:p14="http://schemas.microsoft.com/office/powerpoint/2010/main" val="33506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1" y="1338455"/>
            <a:ext cx="6731726" cy="368927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08" y="1302041"/>
            <a:ext cx="6189028" cy="3762103"/>
          </a:xfrm>
        </p:spPr>
      </p:pic>
      <p:sp>
        <p:nvSpPr>
          <p:cNvPr id="6" name="TextBox 5"/>
          <p:cNvSpPr txBox="1"/>
          <p:nvPr/>
        </p:nvSpPr>
        <p:spPr>
          <a:xfrm>
            <a:off x="144880" y="248033"/>
            <a:ext cx="60350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Quan sát tranh và thảo luận.</a:t>
            </a:r>
            <a:endParaRPr lang="vi-VN" sz="35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97" y="5202580"/>
            <a:ext cx="124821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a.Việc làm của các bạn trong tranh có thể gây ra hậu quả gì?</a:t>
            </a:r>
            <a:endParaRPr lang="vi-VN" sz="35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697" y="6008373"/>
            <a:ext cx="1025952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</a:t>
            </a:r>
            <a:r>
              <a:rPr lang="vi-VN" sz="35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 Vì sao cần phải tuân thủ quy tắc an toàn giao thông?</a:t>
            </a:r>
            <a:endParaRPr lang="vi-VN" sz="35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86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7" y="274320"/>
            <a:ext cx="10830798" cy="6583680"/>
          </a:xfrm>
        </p:spPr>
      </p:pic>
    </p:spTree>
    <p:extLst>
      <p:ext uri="{BB962C8B-B14F-4D97-AF65-F5344CB8AC3E}">
        <p14:creationId xmlns:p14="http://schemas.microsoft.com/office/powerpoint/2010/main" val="6884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8" y="365760"/>
            <a:ext cx="11270952" cy="6176963"/>
          </a:xfrm>
        </p:spPr>
      </p:pic>
    </p:spTree>
    <p:extLst>
      <p:ext uri="{BB962C8B-B14F-4D97-AF65-F5344CB8AC3E}">
        <p14:creationId xmlns:p14="http://schemas.microsoft.com/office/powerpoint/2010/main" val="35125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 b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ường s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2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7" y="565762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7" y="4705242"/>
            <a:ext cx="2316681" cy="126807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90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4" y="4267988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5" y="1924967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7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8" y="2363648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5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7" y="505655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4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3" y="608179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5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1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7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6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 defTabSz="914377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21" action="ppaction://hlinkfile"/>
          </p:cNvPr>
          <p:cNvSpPr/>
          <p:nvPr/>
        </p:nvSpPr>
        <p:spPr>
          <a:xfrm>
            <a:off x="11472865" y="5973320"/>
            <a:ext cx="428865" cy="6132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425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76" y="1286537"/>
            <a:ext cx="8873881" cy="5709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1476" y="0"/>
            <a:ext cx="10993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Tham gia cuộc thi Tìm hiểu quy tắc an toàn giao thông</a:t>
            </a:r>
            <a:endParaRPr lang="vi-V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004" y="553998"/>
            <a:ext cx="12058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+mj-lt"/>
              </a:rPr>
              <a:t>Cách chơi: Mỗi nhóm lần lượt nêu một quy tắc an toàn giao thông. </a:t>
            </a:r>
            <a:endParaRPr lang="en-US" sz="3000" dirty="0" smtClean="0">
              <a:latin typeface="+mj-lt"/>
            </a:endParaRPr>
          </a:p>
          <a:p>
            <a:r>
              <a:rPr lang="en-US" sz="3000" dirty="0">
                <a:latin typeface="+mj-lt"/>
              </a:rPr>
              <a:t> </a:t>
            </a:r>
            <a:r>
              <a:rPr lang="en-US" sz="3000" dirty="0" smtClean="0">
                <a:latin typeface="+mj-lt"/>
              </a:rPr>
              <a:t>                   </a:t>
            </a:r>
            <a:r>
              <a:rPr lang="vi-VN" sz="3000" dirty="0" smtClean="0">
                <a:latin typeface="+mj-lt"/>
              </a:rPr>
              <a:t>Nhóm nào </a:t>
            </a:r>
            <a:r>
              <a:rPr lang="vi-VN" sz="3000" dirty="0" smtClean="0">
                <a:latin typeface="+mj-lt"/>
              </a:rPr>
              <a:t>nêu được nhiều quy tắc hơn sẽ thắng cuộc</a:t>
            </a:r>
            <a:endParaRPr lang="vi-VN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82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2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7" y="565762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7" y="4705242"/>
            <a:ext cx="2316681" cy="126807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90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4" y="4267988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5" y="1924967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7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8" y="2363648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5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7" y="505655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4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3" y="608179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5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1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7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6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 defTabSz="914377">
              <a:defRPr/>
            </a:pPr>
            <a:r>
              <a:rPr lang="en-US" altLang="zh-CN" sz="8800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dirty="0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21" action="ppaction://hlinkfile"/>
          </p:cNvPr>
          <p:cNvSpPr/>
          <p:nvPr/>
        </p:nvSpPr>
        <p:spPr>
          <a:xfrm>
            <a:off x="11472865" y="5973320"/>
            <a:ext cx="428865" cy="6132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573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82" y="177440"/>
            <a:ext cx="9031035" cy="65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33" y="-199110"/>
            <a:ext cx="9245808" cy="68726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0800" y="6012305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đường ở nơi có vạch kẻ </a:t>
            </a:r>
            <a:r>
              <a:rPr lang="vi-VN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endParaRPr lang="vi-VN" sz="2800" dirty="0">
              <a:solidFill>
                <a:schemeClr val="accent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-235132"/>
            <a:ext cx="9013371" cy="6376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0914" y="5430951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Thắt dây an toàn khi ngồi trên ô tô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3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54" y="-218745"/>
            <a:ext cx="9274629" cy="6583632"/>
          </a:xfrm>
        </p:spPr>
      </p:pic>
      <p:sp>
        <p:nvSpPr>
          <p:cNvPr id="2" name="Rectangle 1"/>
          <p:cNvSpPr/>
          <p:nvPr/>
        </p:nvSpPr>
        <p:spPr>
          <a:xfrm>
            <a:off x="2355668" y="4976777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vi-VN" sz="2800" dirty="0">
              <a:solidFill>
                <a:schemeClr val="accent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Mặc áo phao khi đi </a:t>
            </a:r>
            <a:r>
              <a:rPr lang="vi-VN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đò, phà, </a:t>
            </a:r>
            <a:r>
              <a:rPr lang="vi-VN" sz="28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sông</a:t>
            </a:r>
            <a:r>
              <a:rPr lang="vi-VN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</a:t>
            </a:r>
            <a:endParaRPr lang="vi-VN" sz="2800" dirty="0">
              <a:solidFill>
                <a:schemeClr val="accent5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7" y="-313508"/>
            <a:ext cx="9668295" cy="6726518"/>
          </a:xfrm>
        </p:spPr>
      </p:pic>
      <p:sp>
        <p:nvSpPr>
          <p:cNvPr id="2" name="Rectangle 1"/>
          <p:cNvSpPr/>
          <p:nvPr/>
        </p:nvSpPr>
        <p:spPr>
          <a:xfrm>
            <a:off x="1676398" y="5935779"/>
            <a:ext cx="8813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 </a:t>
            </a:r>
            <a:r>
              <a:rPr lang="vi-VN" sz="2800" dirty="0">
                <a:solidFill>
                  <a:schemeClr val="accent5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 trên vỉa hè, phần đường dành riêng cho người đi bộ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9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</TotalTime>
  <Words>186</Words>
  <Application>Microsoft Office PowerPoint</Application>
  <PresentationFormat>Widescreen</PresentationFormat>
  <Paragraphs>25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Montserrat ExtraBold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17</cp:revision>
  <dcterms:created xsi:type="dcterms:W3CDTF">2022-08-01T09:36:22Z</dcterms:created>
  <dcterms:modified xsi:type="dcterms:W3CDTF">2024-05-02T17:33:54Z</dcterms:modified>
</cp:coreProperties>
</file>