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61" r:id="rId2"/>
    <p:sldMasterId id="2147483798" r:id="rId3"/>
    <p:sldMasterId id="2147483822" r:id="rId4"/>
    <p:sldMasterId id="2147483835" r:id="rId5"/>
    <p:sldMasterId id="2147483848" r:id="rId6"/>
  </p:sldMasterIdLst>
  <p:notesMasterIdLst>
    <p:notesMasterId r:id="rId21"/>
  </p:notesMasterIdLst>
  <p:sldIdLst>
    <p:sldId id="272" r:id="rId7"/>
    <p:sldId id="257" r:id="rId8"/>
    <p:sldId id="275" r:id="rId9"/>
    <p:sldId id="276" r:id="rId10"/>
    <p:sldId id="273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FF6C9-BF6D-46E0-A13B-8DC7B61290E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6E2AC-8882-488E-9C3B-E7F5E50EC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5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63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1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1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7" y="2006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1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7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98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59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1pPr>
            <a:lvl2pPr marL="407978" indent="0">
              <a:buNone/>
              <a:defRPr sz="1629">
                <a:solidFill>
                  <a:schemeClr val="tx1">
                    <a:tint val="75000"/>
                  </a:schemeClr>
                </a:solidFill>
              </a:defRPr>
            </a:lvl2pPr>
            <a:lvl3pPr marL="81595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22393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63191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2039889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44786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855844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26382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69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3" y="2133601"/>
            <a:ext cx="9662583" cy="6034088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98"/>
            </a:lvl3pPr>
            <a:lvl4pPr>
              <a:defRPr sz="1629"/>
            </a:lvl4pPr>
            <a:lvl5pPr>
              <a:defRPr sz="1629"/>
            </a:lvl5pPr>
            <a:lvl6pPr>
              <a:defRPr sz="1629"/>
            </a:lvl6pPr>
            <a:lvl7pPr>
              <a:defRPr sz="1629"/>
            </a:lvl7pPr>
            <a:lvl8pPr>
              <a:defRPr sz="1629"/>
            </a:lvl8pPr>
            <a:lvl9pPr>
              <a:defRPr sz="16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35" y="2133601"/>
            <a:ext cx="9664700" cy="6034088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98"/>
            </a:lvl3pPr>
            <a:lvl4pPr>
              <a:defRPr sz="1629"/>
            </a:lvl4pPr>
            <a:lvl5pPr>
              <a:defRPr sz="1629"/>
            </a:lvl5pPr>
            <a:lvl6pPr>
              <a:defRPr sz="1629"/>
            </a:lvl6pPr>
            <a:lvl7pPr>
              <a:defRPr sz="1629"/>
            </a:lvl7pPr>
            <a:lvl8pPr>
              <a:defRPr sz="1629"/>
            </a:lvl8pPr>
            <a:lvl9pPr>
              <a:defRPr sz="16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0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7978" indent="0">
              <a:buNone/>
              <a:defRPr sz="1798" b="1"/>
            </a:lvl2pPr>
            <a:lvl3pPr marL="815955" indent="0">
              <a:buNone/>
              <a:defRPr sz="1629" b="1"/>
            </a:lvl3pPr>
            <a:lvl4pPr marL="1223933" indent="0">
              <a:buNone/>
              <a:defRPr sz="1405" b="1"/>
            </a:lvl4pPr>
            <a:lvl5pPr marL="1631912" indent="0">
              <a:buNone/>
              <a:defRPr sz="1405" b="1"/>
            </a:lvl5pPr>
            <a:lvl6pPr marL="2039889" indent="0">
              <a:buNone/>
              <a:defRPr sz="1405" b="1"/>
            </a:lvl6pPr>
            <a:lvl7pPr marL="2447867" indent="0">
              <a:buNone/>
              <a:defRPr sz="1405" b="1"/>
            </a:lvl7pPr>
            <a:lvl8pPr marL="2855844" indent="0">
              <a:buNone/>
              <a:defRPr sz="1405" b="1"/>
            </a:lvl8pPr>
            <a:lvl9pPr marL="3263822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135"/>
            </a:lvl1pPr>
            <a:lvl2pPr>
              <a:defRPr sz="1798"/>
            </a:lvl2pPr>
            <a:lvl3pPr>
              <a:defRPr sz="1629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7978" indent="0">
              <a:buNone/>
              <a:defRPr sz="1798" b="1"/>
            </a:lvl2pPr>
            <a:lvl3pPr marL="815955" indent="0">
              <a:buNone/>
              <a:defRPr sz="1629" b="1"/>
            </a:lvl3pPr>
            <a:lvl4pPr marL="1223933" indent="0">
              <a:buNone/>
              <a:defRPr sz="1405" b="1"/>
            </a:lvl4pPr>
            <a:lvl5pPr marL="1631912" indent="0">
              <a:buNone/>
              <a:defRPr sz="1405" b="1"/>
            </a:lvl5pPr>
            <a:lvl6pPr marL="2039889" indent="0">
              <a:buNone/>
              <a:defRPr sz="1405" b="1"/>
            </a:lvl6pPr>
            <a:lvl7pPr marL="2447867" indent="0">
              <a:buNone/>
              <a:defRPr sz="1405" b="1"/>
            </a:lvl7pPr>
            <a:lvl8pPr marL="2855844" indent="0">
              <a:buNone/>
              <a:defRPr sz="1405" b="1"/>
            </a:lvl8pPr>
            <a:lvl9pPr marL="3263822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135"/>
            </a:lvl1pPr>
            <a:lvl2pPr>
              <a:defRPr sz="1798"/>
            </a:lvl2pPr>
            <a:lvl3pPr>
              <a:defRPr sz="1629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15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61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0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47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79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865"/>
            </a:lvl1pPr>
            <a:lvl2pPr>
              <a:defRPr sz="2472"/>
            </a:lvl2pPr>
            <a:lvl3pPr>
              <a:defRPr sz="2135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236"/>
            </a:lvl1pPr>
            <a:lvl2pPr marL="407978" indent="0">
              <a:buNone/>
              <a:defRPr sz="1067"/>
            </a:lvl2pPr>
            <a:lvl3pPr marL="815955" indent="0">
              <a:buNone/>
              <a:defRPr sz="899"/>
            </a:lvl3pPr>
            <a:lvl4pPr marL="1223933" indent="0">
              <a:buNone/>
              <a:defRPr sz="787"/>
            </a:lvl4pPr>
            <a:lvl5pPr marL="1631912" indent="0">
              <a:buNone/>
              <a:defRPr sz="787"/>
            </a:lvl5pPr>
            <a:lvl6pPr marL="2039889" indent="0">
              <a:buNone/>
              <a:defRPr sz="787"/>
            </a:lvl6pPr>
            <a:lvl7pPr marL="2447867" indent="0">
              <a:buNone/>
              <a:defRPr sz="787"/>
            </a:lvl7pPr>
            <a:lvl8pPr marL="2855844" indent="0">
              <a:buNone/>
              <a:defRPr sz="787"/>
            </a:lvl8pPr>
            <a:lvl9pPr marL="3263822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0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1798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865"/>
            </a:lvl1pPr>
            <a:lvl2pPr marL="407978" indent="0">
              <a:buNone/>
              <a:defRPr sz="2472"/>
            </a:lvl2pPr>
            <a:lvl3pPr marL="815955" indent="0">
              <a:buNone/>
              <a:defRPr sz="2135"/>
            </a:lvl3pPr>
            <a:lvl4pPr marL="1223933" indent="0">
              <a:buNone/>
              <a:defRPr sz="1798"/>
            </a:lvl4pPr>
            <a:lvl5pPr marL="1631912" indent="0">
              <a:buNone/>
              <a:defRPr sz="1798"/>
            </a:lvl5pPr>
            <a:lvl6pPr marL="2039889" indent="0">
              <a:buNone/>
              <a:defRPr sz="1798"/>
            </a:lvl6pPr>
            <a:lvl7pPr marL="2447867" indent="0">
              <a:buNone/>
              <a:defRPr sz="1798"/>
            </a:lvl7pPr>
            <a:lvl8pPr marL="2855844" indent="0">
              <a:buNone/>
              <a:defRPr sz="1798"/>
            </a:lvl8pPr>
            <a:lvl9pPr marL="3263822" indent="0">
              <a:buNone/>
              <a:defRPr sz="179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236"/>
            </a:lvl1pPr>
            <a:lvl2pPr marL="407978" indent="0">
              <a:buNone/>
              <a:defRPr sz="1067"/>
            </a:lvl2pPr>
            <a:lvl3pPr marL="815955" indent="0">
              <a:buNone/>
              <a:defRPr sz="899"/>
            </a:lvl3pPr>
            <a:lvl4pPr marL="1223933" indent="0">
              <a:buNone/>
              <a:defRPr sz="787"/>
            </a:lvl4pPr>
            <a:lvl5pPr marL="1631912" indent="0">
              <a:buNone/>
              <a:defRPr sz="787"/>
            </a:lvl5pPr>
            <a:lvl6pPr marL="2039889" indent="0">
              <a:buNone/>
              <a:defRPr sz="787"/>
            </a:lvl6pPr>
            <a:lvl7pPr marL="2447867" indent="0">
              <a:buNone/>
              <a:defRPr sz="787"/>
            </a:lvl7pPr>
            <a:lvl8pPr marL="2855844" indent="0">
              <a:buNone/>
              <a:defRPr sz="787"/>
            </a:lvl8pPr>
            <a:lvl9pPr marL="3263822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93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28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2" y="366715"/>
            <a:ext cx="4881033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0" y="366715"/>
            <a:ext cx="144462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35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223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85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12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4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66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1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4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1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5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3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41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31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8915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87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93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6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582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0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73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38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88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616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65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53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10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0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9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07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48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443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78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186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65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915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64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30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731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516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43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5/3/2024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0452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9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1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4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8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7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0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955"/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5955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95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5955"/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1595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2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815955" rtl="0" eaLnBrk="1" latinLnBrk="0" hangingPunct="1">
        <a:spcBef>
          <a:spcPct val="0"/>
        </a:spcBef>
        <a:buNone/>
        <a:defRPr sz="39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984" indent="-305984" algn="l" defTabSz="815955" rtl="0" eaLnBrk="1" latinLnBrk="0" hangingPunct="1">
        <a:spcBef>
          <a:spcPct val="20000"/>
        </a:spcBef>
        <a:buFont typeface="Arial" pitchFamily="34" charset="0"/>
        <a:buChar char="•"/>
        <a:defRPr sz="2865" kern="1200">
          <a:solidFill>
            <a:schemeClr val="tx1"/>
          </a:solidFill>
          <a:latin typeface="+mn-lt"/>
          <a:ea typeface="+mn-ea"/>
          <a:cs typeface="+mn-cs"/>
        </a:defRPr>
      </a:lvl1pPr>
      <a:lvl2pPr marL="662964" indent="-254987" algn="l" defTabSz="815955" rtl="0" eaLnBrk="1" latinLnBrk="0" hangingPunct="1">
        <a:spcBef>
          <a:spcPct val="20000"/>
        </a:spcBef>
        <a:buFont typeface="Arial" pitchFamily="34" charset="0"/>
        <a:buChar char="–"/>
        <a:defRPr sz="2472" kern="1200">
          <a:solidFill>
            <a:schemeClr val="tx1"/>
          </a:solidFill>
          <a:latin typeface="+mn-lt"/>
          <a:ea typeface="+mn-ea"/>
          <a:cs typeface="+mn-cs"/>
        </a:defRPr>
      </a:lvl2pPr>
      <a:lvl3pPr marL="1019945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427923" indent="-203989" algn="l" defTabSz="815955" rtl="0" eaLnBrk="1" latinLnBrk="0" hangingPunct="1">
        <a:spcBef>
          <a:spcPct val="20000"/>
        </a:spcBef>
        <a:buFont typeface="Arial" pitchFamily="34" charset="0"/>
        <a:buChar char="–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35900" indent="-203989" algn="l" defTabSz="815955" rtl="0" eaLnBrk="1" latinLnBrk="0" hangingPunct="1">
        <a:spcBef>
          <a:spcPct val="20000"/>
        </a:spcBef>
        <a:buFont typeface="Arial" pitchFamily="34" charset="0"/>
        <a:buChar char="»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43878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651855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059834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467812" indent="-203989" algn="l" defTabSz="815955" rtl="0" eaLnBrk="1" latinLnBrk="0" hangingPunct="1">
        <a:spcBef>
          <a:spcPct val="20000"/>
        </a:spcBef>
        <a:buFont typeface="Arial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1pPr>
      <a:lvl2pPr marL="407978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2pPr>
      <a:lvl3pPr marL="815955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3pPr>
      <a:lvl4pPr marL="1223933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4pPr>
      <a:lvl5pPr marL="1631912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5pPr>
      <a:lvl6pPr marL="2039889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6pPr>
      <a:lvl7pPr marL="2447867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7pPr>
      <a:lvl8pPr marL="2855844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8pPr>
      <a:lvl9pPr marL="3263822" algn="l" defTabSz="815955" rtl="0" eaLnBrk="1" latinLnBrk="0" hangingPunct="1">
        <a:defRPr sz="1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6E32943A-5AD7-48F2-825B-1B2D59C647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7E06338-1F40-4A41-B139-4B869ED34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DCCAC52B-2D7C-4C26-8F02-137EABE1E2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5/3/2024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70"/>
            <a:fld id="{1F0A8702-E805-4A6B-A98A-68E42BD74E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825-F999-48A1-A8CC-DBC54813CE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F1ABF-F1A9-490F-94B1-9CBA863E78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7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6.wav"/><Relationship Id="rId11" Type="http://schemas.openxmlformats.org/officeDocument/2006/relationships/image" Target="../media/image18.gif"/><Relationship Id="rId5" Type="http://schemas.openxmlformats.org/officeDocument/2006/relationships/audio" Target="../media/audio5.wav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6.wav"/><Relationship Id="rId11" Type="http://schemas.openxmlformats.org/officeDocument/2006/relationships/image" Target="../media/image18.gif"/><Relationship Id="rId5" Type="http://schemas.openxmlformats.org/officeDocument/2006/relationships/audio" Target="../media/audio5.wav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5.wav"/><Relationship Id="rId11" Type="http://schemas.openxmlformats.org/officeDocument/2006/relationships/image" Target="../media/image18.gif"/><Relationship Id="rId5" Type="http://schemas.openxmlformats.org/officeDocument/2006/relationships/audio" Target="../media/audio4.wav"/><Relationship Id="rId10" Type="http://schemas.openxmlformats.org/officeDocument/2006/relationships/image" Target="../media/image17.gif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12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6" Type="http://schemas.openxmlformats.org/officeDocument/2006/relationships/audio" Target="../media/audio6.wav"/><Relationship Id="rId11" Type="http://schemas.openxmlformats.org/officeDocument/2006/relationships/image" Target="../media/image18.gif"/><Relationship Id="rId5" Type="http://schemas.openxmlformats.org/officeDocument/2006/relationships/audio" Target="../media/audio5.wav"/><Relationship Id="rId10" Type="http://schemas.openxmlformats.org/officeDocument/2006/relationships/image" Target="../media/image17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8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audio" Target="../media/audio8.wav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30.png"/><Relationship Id="rId10" Type="http://schemas.openxmlformats.org/officeDocument/2006/relationships/image" Target="../media/image13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1" y="5419224"/>
            <a:ext cx="1640979" cy="14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396837" y="2016331"/>
            <a:ext cx="7614459" cy="192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5955" eaLnBrk="1" hangingPunct="1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815955" eaLnBrk="1" hangingPunct="1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8445478" y="4654412"/>
            <a:ext cx="653219" cy="8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92386" y="3728231"/>
            <a:ext cx="600738" cy="4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19312" y="-146950"/>
            <a:ext cx="1501739" cy="179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140"/>
            <a:ext cx="7772400" cy="2100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752606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1843" y="3175001"/>
            <a:ext cx="50307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8</a:t>
            </a:r>
            <a:endParaRPr lang="en-US" sz="4000" b="1" dirty="0">
              <a:solidFill>
                <a:prstClr val="white"/>
              </a:solidFill>
              <a:latin typeface="VNI-Times" pitchFamily="2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4" y="346551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4" y="32115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0" y="328454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9" y="3397252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52794" y="4433889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475774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44704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4543432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0" y="4656140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2794" y="5694363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5953128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575945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20" y="5916616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19381" y="989014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136891" y="135731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3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2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8" y="5695663"/>
            <a:ext cx="971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1" y="321945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2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6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1" y="323374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663" y="4362456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32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5195" y="1311519"/>
            <a:ext cx="72699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45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81 : 9 </a:t>
            </a:r>
            <a:r>
              <a:rPr lang="en-US" sz="45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2.59259E-6 L -5.55556E-7 -0.07222 " pathEditMode="relative" rAng="0" ptsTypes="AA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0" grpId="0" animBg="1"/>
      <p:bldP spid="57" grpId="0" animBg="1"/>
      <p:bldP spid="5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936424" y="751093"/>
            <a:ext cx="7772400" cy="2100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752606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1843" y="3490883"/>
            <a:ext cx="50307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Đúng</a:t>
            </a:r>
            <a:endParaRPr lang="en-US" sz="4000" b="1" dirty="0">
              <a:solidFill>
                <a:prstClr val="white"/>
              </a:solidFill>
              <a:latin typeface="VNI-Times" pitchFamily="2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4" y="3781402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4" y="352740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0" y="360042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9" y="3713136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52794" y="5057345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5381200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5093856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5166888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0" y="5279596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77571" y="980701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195083" y="1349000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3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2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2" y="5962651"/>
            <a:ext cx="971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1" y="321945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2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6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1" y="323374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663" y="4362456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32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20623" y="1262143"/>
            <a:ext cx="7440615" cy="15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4" algn="just">
              <a:lnSpc>
                <a:spcPct val="115000"/>
              </a:lnSpc>
            </a:pP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Giảm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63kg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lần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4300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5kg</a:t>
            </a:r>
          </a:p>
          <a:p>
            <a:r>
              <a:rPr lang="en-US" sz="4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endParaRPr lang="en-US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5.55556E-7 3.7037E-7 L -5.55556E-7 -0.07222 " pathEditMode="relative" rAng="0" ptsTypes="AA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2" grpId="0" animBg="1"/>
      <p:bldP spid="42" grpId="1" animBg="1"/>
      <p:bldP spid="45" grpId="0" animBg="1"/>
      <p:bldP spid="57" grpId="0" animBg="1"/>
      <p:bldP spid="5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140"/>
            <a:ext cx="7772400" cy="2100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752606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1843" y="3175001"/>
            <a:ext cx="50307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  <a:endParaRPr lang="en-US" sz="4000" b="1" dirty="0">
              <a:solidFill>
                <a:prstClr val="white"/>
              </a:solidFill>
              <a:latin typeface="VNI-Times" pitchFamily="2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4" y="346551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4" y="32115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0" y="328454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9" y="3397252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78507" y="4432435"/>
            <a:ext cx="5045075" cy="7774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475774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44704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4543432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0" y="4656140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2794" y="5694363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5953128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575945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20" y="5916616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94194" y="1022263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203391" y="1390563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3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2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2" y="5694363"/>
            <a:ext cx="971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-228600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1" y="321945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2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6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1" y="323374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663" y="4362456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32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11563" y="1268604"/>
            <a:ext cx="704071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8574" algn="just">
              <a:lnSpc>
                <a:spcPct val="115000"/>
              </a:lnSpc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42 &gt; …× 9 &gt; 35.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điền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5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5" grpId="0" animBg="1"/>
      <p:bldP spid="47" grpId="0" animBg="1"/>
      <p:bldP spid="47" grpId="1" animBg="1"/>
      <p:bldP spid="50" grpId="0" animBg="1"/>
      <p:bldP spid="57" grpId="0" animBg="1"/>
      <p:bldP spid="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895600" y="719140"/>
            <a:ext cx="7772400" cy="210026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752606" y="0"/>
            <a:ext cx="320675" cy="6858000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205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3271843" y="3175001"/>
            <a:ext cx="5030787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5kg</a:t>
            </a:r>
            <a:endParaRPr lang="en-US" sz="4000" b="1" dirty="0">
              <a:solidFill>
                <a:prstClr val="white"/>
              </a:solidFill>
              <a:latin typeface="VNI-Times" pitchFamily="2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94" y="3465518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94" y="32115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47890" y="3284544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354269" y="3397252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3278507" y="4432435"/>
            <a:ext cx="5045075" cy="7774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6kg</a:t>
            </a: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475774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4470400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4543432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46" name="WordArt 226"/>
          <p:cNvSpPr>
            <a:spLocks noChangeArrowheads="1" noChangeShapeType="1" noTextEdit="1"/>
          </p:cNvSpPr>
          <p:nvPr/>
        </p:nvSpPr>
        <p:spPr bwMode="auto">
          <a:xfrm>
            <a:off x="2335220" y="4656140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252794" y="5694363"/>
            <a:ext cx="5045075" cy="7493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prstClr val="white"/>
                </a:solidFill>
                <a:latin typeface="VNI-Times" pitchFamily="2" charset="0"/>
              </a:rPr>
              <a:t> </a:t>
            </a:r>
            <a:r>
              <a:rPr lang="en-US" altLang="en-US" sz="40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7kg</a:t>
            </a: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4" y="5953128"/>
            <a:ext cx="593725" cy="35083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43" y="5730875"/>
            <a:ext cx="1500187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28839" y="5759456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 altLang="en-US" sz="20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1" name="WordArt 226"/>
          <p:cNvSpPr>
            <a:spLocks noChangeArrowheads="1" noChangeShapeType="1" noTextEdit="1"/>
          </p:cNvSpPr>
          <p:nvPr/>
        </p:nvSpPr>
        <p:spPr bwMode="auto">
          <a:xfrm>
            <a:off x="2335220" y="5916616"/>
            <a:ext cx="460375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752603" y="956251"/>
            <a:ext cx="1543051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8" name="WordArt 28"/>
          <p:cNvSpPr>
            <a:spLocks noChangeArrowheads="1" noChangeShapeType="1" noTextEdit="1"/>
          </p:cNvSpPr>
          <p:nvPr/>
        </p:nvSpPr>
        <p:spPr bwMode="auto">
          <a:xfrm>
            <a:off x="2181227" y="1322388"/>
            <a:ext cx="68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0501" name="WordArt 30"/>
          <p:cNvSpPr>
            <a:spLocks noChangeArrowheads="1" noChangeShapeType="1" noTextEdit="1"/>
          </p:cNvSpPr>
          <p:nvPr/>
        </p:nvSpPr>
        <p:spPr bwMode="auto">
          <a:xfrm>
            <a:off x="3252793" y="41275"/>
            <a:ext cx="732377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2" name="Picture 31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2" y="5694363"/>
            <a:ext cx="9715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9" y="-230187"/>
            <a:ext cx="16525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WordArt 33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WordArt 34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WordArt 35"/>
          <p:cNvSpPr>
            <a:spLocks noChangeArrowheads="1" noChangeShapeType="1" noTextEdit="1"/>
          </p:cNvSpPr>
          <p:nvPr/>
        </p:nvSpPr>
        <p:spPr bwMode="auto">
          <a:xfrm>
            <a:off x="9272591" y="3219452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6" name="WordArt 36"/>
          <p:cNvSpPr>
            <a:spLocks noChangeArrowheads="1" noChangeShapeType="1" noTextEdit="1"/>
          </p:cNvSpPr>
          <p:nvPr/>
        </p:nvSpPr>
        <p:spPr bwMode="auto">
          <a:xfrm>
            <a:off x="9267828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WordArt 37"/>
          <p:cNvSpPr>
            <a:spLocks noChangeArrowheads="1" noChangeShapeType="1" noTextEdit="1"/>
          </p:cNvSpPr>
          <p:nvPr/>
        </p:nvSpPr>
        <p:spPr bwMode="auto">
          <a:xfrm>
            <a:off x="9315452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WordArt 38"/>
          <p:cNvSpPr>
            <a:spLocks noChangeArrowheads="1" noChangeShapeType="1" noTextEdit="1"/>
          </p:cNvSpPr>
          <p:nvPr/>
        </p:nvSpPr>
        <p:spPr bwMode="auto">
          <a:xfrm>
            <a:off x="9282116" y="3248028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WordArt 41"/>
          <p:cNvSpPr>
            <a:spLocks noChangeArrowheads="1" noChangeShapeType="1" noTextEdit="1"/>
          </p:cNvSpPr>
          <p:nvPr/>
        </p:nvSpPr>
        <p:spPr bwMode="auto">
          <a:xfrm>
            <a:off x="9272591" y="3233740"/>
            <a:ext cx="666751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8729663" y="4362456"/>
            <a:ext cx="1752600" cy="1179513"/>
            <a:chOff x="4320" y="2928"/>
            <a:chExt cx="1104" cy="1104"/>
          </a:xfrm>
        </p:grpSpPr>
        <p:sp>
          <p:nvSpPr>
            <p:cNvPr id="205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en-US" sz="6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05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pic>
        <p:nvPicPr>
          <p:cNvPr id="2052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720732"/>
            <a:ext cx="91440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24194" y="915252"/>
            <a:ext cx="76723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881658" algn="l"/>
              </a:tabLst>
            </a:pP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kg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kg </a:t>
            </a:r>
            <a:r>
              <a:rPr lang="en-US" sz="4000" spc="-4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4000" spc="-4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6" grpId="1" animBg="1"/>
      <p:bldP spid="40" grpId="0" animBg="1"/>
      <p:bldP spid="45" grpId="0" animBg="1"/>
      <p:bldP spid="50" grpId="0" animBg="1"/>
      <p:bldP spid="57" grpId="0" animBg="1"/>
      <p:bldP spid="5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224" y="857249"/>
            <a:ext cx="9283457" cy="47220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13786" r="5189" b="67699"/>
          <a:stretch>
            <a:fillRect/>
          </a:stretch>
        </p:blipFill>
        <p:spPr>
          <a:xfrm>
            <a:off x="6018759" y="5414607"/>
            <a:ext cx="4649243" cy="5861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13786" r="6535" b="67699"/>
          <a:stretch>
            <a:fillRect/>
          </a:stretch>
        </p:blipFill>
        <p:spPr>
          <a:xfrm>
            <a:off x="1524000" y="5414607"/>
            <a:ext cx="4572000" cy="5861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6231" y="1032540"/>
            <a:ext cx="1878194" cy="9602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232017" flipH="1">
            <a:off x="7848910" y="1906100"/>
            <a:ext cx="1660047" cy="5789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/>
          <a:srcRect l="1159" b="7450"/>
          <a:stretch>
            <a:fillRect/>
          </a:stretch>
        </p:blipFill>
        <p:spPr>
          <a:xfrm>
            <a:off x="1523998" y="4173740"/>
            <a:ext cx="1636562" cy="18270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65857" y="4797153"/>
            <a:ext cx="801897" cy="12035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767697" y="4656539"/>
            <a:ext cx="2823062" cy="128214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05942" y="1992767"/>
            <a:ext cx="6811172" cy="2770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>
              <a:lnSpc>
                <a:spcPct val="150000"/>
              </a:lnSpc>
              <a:spcBef>
                <a:spcPct val="0"/>
              </a:spcBef>
            </a:pPr>
            <a:r>
              <a:rPr lang="en-US" sz="40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CHÂN THÀNH CẢM ƠN QUÝ THẦY CÔ CÙNG CÁC EM HỌC SINH!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910869" y="1163207"/>
            <a:ext cx="605651" cy="4917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9232929" y="1104900"/>
            <a:ext cx="1235046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display, screenshot&#10;&#10;Description automatically generated">
            <a:extLst>
              <a:ext uri="{FF2B5EF4-FFF2-40B4-BE49-F238E27FC236}">
                <a16:creationId xmlns:a16="http://schemas.microsoft.com/office/drawing/2014/main" id="{05177E10-7D49-A1F3-D5EB-A7228040C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3" y="0"/>
            <a:ext cx="121958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061" y="2230682"/>
            <a:ext cx="120967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/>
            <a:r>
              <a:rPr lang="en-US" sz="5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Bảng</a:t>
            </a:r>
            <a:r>
              <a:rPr lang="en-US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chia 9 (</a:t>
            </a:r>
            <a:r>
              <a:rPr lang="en-US" sz="5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tiết</a:t>
            </a:r>
            <a:r>
              <a:rPr lang="en-US" sz="5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12" y="1118295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spcBef>
                <a:spcPts val="600"/>
              </a:spcBef>
              <a:spcAft>
                <a:spcPts val="600"/>
              </a:spcAft>
            </a:pPr>
            <a:r>
              <a:rPr lang="en-US" sz="58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Toán</a:t>
            </a:r>
            <a:endParaRPr lang="en-US" sz="5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0100" y="147804"/>
            <a:ext cx="5586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   :    9   =  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   :    9   =  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  :    9   =  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  :    9   =  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45   :    9   =  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   :    9   =  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63   :    9   =   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   :    9   =  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   :    9   =  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   :    9   =  10</a:t>
            </a:r>
          </a:p>
        </p:txBody>
      </p:sp>
    </p:spTree>
    <p:extLst>
      <p:ext uri="{BB962C8B-B14F-4D97-AF65-F5344CB8AC3E}">
        <p14:creationId xmlns:p14="http://schemas.microsoft.com/office/powerpoint/2010/main" val="344150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5524697" y="284564"/>
            <a:ext cx="297965" cy="59412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3208806" y="311776"/>
            <a:ext cx="1039466" cy="58943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     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7598318" y="311776"/>
            <a:ext cx="847180" cy="59412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6559261" y="264888"/>
            <a:ext cx="847180" cy="59412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5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4483479" y="264888"/>
            <a:ext cx="847180" cy="59412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3208838" y="314840"/>
            <a:ext cx="1039466" cy="58943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     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  <a:p>
            <a:r>
              <a:rPr lang="en-US" sz="4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en-US" sz="45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5521075" y="264888"/>
            <a:ext cx="297965" cy="59412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80AB8BB3-4DDF-572A-2DE7-C328979DA5AB}"/>
              </a:ext>
            </a:extLst>
          </p:cNvPr>
          <p:cNvSpPr txBox="1">
            <a:spLocks/>
          </p:cNvSpPr>
          <p:nvPr/>
        </p:nvSpPr>
        <p:spPr>
          <a:xfrm flipH="1">
            <a:off x="7594696" y="306052"/>
            <a:ext cx="847180" cy="59412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sz="4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5F702404-7780-15DB-B47D-2382E64A1F81}"/>
              </a:ext>
            </a:extLst>
          </p:cNvPr>
          <p:cNvSpPr txBox="1">
            <a:spLocks/>
          </p:cNvSpPr>
          <p:nvPr/>
        </p:nvSpPr>
        <p:spPr>
          <a:xfrm flipH="1">
            <a:off x="2116005" y="264887"/>
            <a:ext cx="1146628" cy="98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+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2845886" y="409486"/>
            <a:ext cx="398803" cy="691973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028740" y="409486"/>
            <a:ext cx="238960" cy="691973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5F702404-7780-15DB-B47D-2382E64A1F81}"/>
              </a:ext>
            </a:extLst>
          </p:cNvPr>
          <p:cNvSpPr txBox="1">
            <a:spLocks/>
          </p:cNvSpPr>
          <p:nvPr/>
        </p:nvSpPr>
        <p:spPr>
          <a:xfrm flipH="1">
            <a:off x="8298984" y="264887"/>
            <a:ext cx="1146628" cy="981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600" y="105948"/>
            <a:ext cx="5586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  :    9   =   1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 :    9   =   2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 :    9   =   3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:    9   =   4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  :    9   =   5 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  :    9   =   6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 :    9   =   7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  :    9   =   8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  :    9   =   9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  :    9   =  10</a:t>
            </a:r>
          </a:p>
        </p:txBody>
      </p:sp>
      <p:sp>
        <p:nvSpPr>
          <p:cNvPr id="5" name="Cloud 4"/>
          <p:cNvSpPr/>
          <p:nvPr/>
        </p:nvSpPr>
        <p:spPr>
          <a:xfrm>
            <a:off x="4158160" y="1411047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29760" y="2001251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877156" y="2009563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145692" y="267665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822389" y="268331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529760" y="3258550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162153" y="391567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515825" y="391567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26180" y="445787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145692" y="5098886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529760" y="5074165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15825" y="5672463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51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024" y="70088"/>
            <a:ext cx="5586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  :    9   =   1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 :    9   =   2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 :    9   =   3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:    9   =   4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  :    9   =   5 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  :    9   =   6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 :    9   =   7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  :    9   =   8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  :    9   =   9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  :    9   =  10</a:t>
            </a:r>
          </a:p>
        </p:txBody>
      </p:sp>
      <p:sp>
        <p:nvSpPr>
          <p:cNvPr id="3" name="Cloud 2"/>
          <p:cNvSpPr/>
          <p:nvPr/>
        </p:nvSpPr>
        <p:spPr>
          <a:xfrm>
            <a:off x="5422184" y="16152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810409" y="735107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050584" y="1375187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727281" y="1994485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422184" y="261793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042272" y="3249705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loud 8"/>
          <p:cNvSpPr/>
          <p:nvPr/>
        </p:nvSpPr>
        <p:spPr>
          <a:xfrm>
            <a:off x="5422184" y="3823283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6714813" y="4396861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042272" y="5053567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422184" y="5627145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452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9600" y="105948"/>
            <a:ext cx="558615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   :    9   =   1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 :    9   =   2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  :    9   =   3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  :    9   =   4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  :    9   =   5 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  :    9   =   6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  :    9   =   7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  :    9   =   8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  :    9   =   9</a:t>
            </a:r>
          </a:p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  :    9   =  10</a:t>
            </a:r>
          </a:p>
        </p:txBody>
      </p:sp>
      <p:sp>
        <p:nvSpPr>
          <p:cNvPr id="3" name="Cloud 2"/>
          <p:cNvSpPr/>
          <p:nvPr/>
        </p:nvSpPr>
        <p:spPr>
          <a:xfrm>
            <a:off x="5529760" y="19738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917985" y="770967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Cloud 4"/>
          <p:cNvSpPr/>
          <p:nvPr/>
        </p:nvSpPr>
        <p:spPr>
          <a:xfrm>
            <a:off x="4158160" y="1411047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529760" y="2001251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877156" y="2009563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loud 7"/>
          <p:cNvSpPr/>
          <p:nvPr/>
        </p:nvSpPr>
        <p:spPr>
          <a:xfrm>
            <a:off x="4145692" y="267665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822389" y="268331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5529760" y="3258550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162153" y="391567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515825" y="391567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26180" y="4457879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145692" y="5098886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5529760" y="5074165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515825" y="5672463"/>
            <a:ext cx="889463" cy="573579"/>
          </a:xfrm>
          <a:prstGeom prst="cloud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en-US" b="1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98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kumimoji="0" lang="en-US" sz="40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6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615115"/>
          </a:xfrm>
          <a:prstGeom prst="rect">
            <a:avLst/>
          </a:prstGeom>
        </p:spPr>
      </p:pic>
      <p:sp>
        <p:nvSpPr>
          <p:cNvPr id="4" name="WordArt 30"/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9169399" cy="2405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US" sz="3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Ai </a:t>
            </a:r>
            <a:r>
              <a:rPr lang="en-US" sz="3600" b="1" i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461</Words>
  <Application>Microsoft Office PowerPoint</Application>
  <PresentationFormat>Widescreen</PresentationFormat>
  <Paragraphs>193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SimSun</vt:lpstr>
      <vt:lpstr>.VnHelvetInsH</vt:lpstr>
      <vt:lpstr>.VnTime</vt:lpstr>
      <vt:lpstr>Arial</vt:lpstr>
      <vt:lpstr>Calibri</vt:lpstr>
      <vt:lpstr>Calibri Light</vt:lpstr>
      <vt:lpstr>HP001 4 hàng</vt:lpstr>
      <vt:lpstr>Times New Roman</vt:lpstr>
      <vt:lpstr>UTM Avo</vt:lpstr>
      <vt:lpstr>VNI-Times</vt:lpstr>
      <vt:lpstr>4_Office Theme</vt:lpstr>
      <vt:lpstr>5_Office Theme</vt:lpstr>
      <vt:lpstr>1_Office Theme</vt:lpstr>
      <vt:lpstr>3_Office Theme</vt:lpstr>
      <vt:lpstr>2_Office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14</cp:revision>
  <dcterms:created xsi:type="dcterms:W3CDTF">2022-10-25T17:02:27Z</dcterms:created>
  <dcterms:modified xsi:type="dcterms:W3CDTF">2024-05-02T17:28:40Z</dcterms:modified>
</cp:coreProperties>
</file>