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554" r:id="rId3"/>
    <p:sldId id="560" r:id="rId4"/>
    <p:sldId id="561" r:id="rId5"/>
    <p:sldId id="562" r:id="rId6"/>
    <p:sldId id="555" r:id="rId7"/>
    <p:sldId id="564" r:id="rId8"/>
    <p:sldId id="565" r:id="rId9"/>
    <p:sldId id="566" r:id="rId10"/>
    <p:sldId id="556" r:id="rId11"/>
    <p:sldId id="567" r:id="rId12"/>
    <p:sldId id="568" r:id="rId13"/>
    <p:sldId id="569" r:id="rId14"/>
    <p:sldId id="570" r:id="rId15"/>
    <p:sldId id="571" r:id="rId16"/>
    <p:sldId id="572" r:id="rId17"/>
    <p:sldId id="573" r:id="rId18"/>
    <p:sldId id="575" r:id="rId19"/>
    <p:sldId id="577" r:id="rId20"/>
    <p:sldId id="576" r:id="rId21"/>
    <p:sldId id="285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xmlns="" userId="aa8bbc59fd31db38" providerId="Windows Live"/>
      </p:ext>
    </p:extLst>
  </p:cmAuthor>
  <p:cmAuthor id="2" name="hung.nv2510hung.nv2510" initials="h" lastIdx="1" clrIdx="1">
    <p:extLst>
      <p:ext uri="{19B8F6BF-5375-455C-9EA6-DF929625EA0E}">
        <p15:presenceInfo xmlns:p15="http://schemas.microsoft.com/office/powerpoint/2012/main" xmlns="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1C2"/>
    <a:srgbClr val="E1EDBD"/>
    <a:srgbClr val="ED2C9A"/>
    <a:srgbClr val="DDF0EC"/>
    <a:srgbClr val="FFFAF7"/>
    <a:srgbClr val="EAF3E2"/>
    <a:srgbClr val="FFECE5"/>
    <a:srgbClr val="6D6EAD"/>
    <a:srgbClr val="6DC04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291" autoAdjust="0"/>
  </p:normalViewPr>
  <p:slideViewPr>
    <p:cSldViewPr snapToGrid="0">
      <p:cViewPr>
        <p:scale>
          <a:sx n="76" d="100"/>
          <a:sy n="76" d="100"/>
        </p:scale>
        <p:origin x="-1872" y="-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03775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042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4861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142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423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509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4726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6823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682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0759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56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879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64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987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25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667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38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6143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3949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00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64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64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hoc10.vn/doc-sach/toan-3-tap-2/1/133/66/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66/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s://hoc10.vn/doc-sach/toan-3-tap-2/1/133/66/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s://hoc10.vn/doc-sach/toan-3-tap-2/1/133/66/" TargetMode="Externa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66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66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64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6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hoc10.vn/doc-sach/toan-3-tap-2/1/133/6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hoc10.vn/doc-sach/toan-3-tap-2/1/133/64" TargetMode="External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xmlns="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622099" y="1625071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84: </a:t>
            </a:r>
            <a:r>
              <a:rPr lang="nn-NO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Chia cho số có một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nn-NO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chữ số trong phạm vi 100 000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3B6928-1936-5B2B-2CE0-5703F0C6CB5A}"/>
              </a:ext>
            </a:extLst>
          </p:cNvPr>
          <p:cNvSpPr/>
          <p:nvPr/>
        </p:nvSpPr>
        <p:spPr>
          <a:xfrm>
            <a:off x="1659757" y="980463"/>
            <a:ext cx="11023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rồi viết kết quả của phép tính.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FA0B08-B6C2-27D9-62ED-D6207B323C41}"/>
              </a:ext>
            </a:extLst>
          </p:cNvPr>
          <p:cNvSpPr txBox="1"/>
          <p:nvPr/>
        </p:nvSpPr>
        <p:spPr>
          <a:xfrm>
            <a:off x="928133" y="1847800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4 862     2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220F7D0-7EE2-8366-247F-F882A8889F4A}"/>
              </a:ext>
            </a:extLst>
          </p:cNvPr>
          <p:cNvCxnSpPr/>
          <p:nvPr/>
        </p:nvCxnSpPr>
        <p:spPr>
          <a:xfrm>
            <a:off x="2434897" y="1862427"/>
            <a:ext cx="0" cy="13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E50774F-E9D8-54CA-5B32-878A16CF519A}"/>
              </a:ext>
            </a:extLst>
          </p:cNvPr>
          <p:cNvCxnSpPr>
            <a:cxnSpLocks/>
          </p:cNvCxnSpPr>
          <p:nvPr/>
        </p:nvCxnSpPr>
        <p:spPr>
          <a:xfrm>
            <a:off x="2434897" y="2494130"/>
            <a:ext cx="975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4EFF4D-FFC2-4F00-B8BE-E0887D6C016B}"/>
              </a:ext>
            </a:extLst>
          </p:cNvPr>
          <p:cNvSpPr txBox="1"/>
          <p:nvPr/>
        </p:nvSpPr>
        <p:spPr>
          <a:xfrm>
            <a:off x="6919090" y="1834608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9 639    3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3E2416A-BD9D-3960-0BCC-C589683D9A55}"/>
              </a:ext>
            </a:extLst>
          </p:cNvPr>
          <p:cNvCxnSpPr/>
          <p:nvPr/>
        </p:nvCxnSpPr>
        <p:spPr>
          <a:xfrm>
            <a:off x="8297838" y="1849235"/>
            <a:ext cx="0" cy="13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550F3E0-5BAF-6C43-2D2C-96F4FEE84187}"/>
              </a:ext>
            </a:extLst>
          </p:cNvPr>
          <p:cNvCxnSpPr>
            <a:cxnSpLocks/>
          </p:cNvCxnSpPr>
          <p:nvPr/>
        </p:nvCxnSpPr>
        <p:spPr>
          <a:xfrm>
            <a:off x="8297838" y="2480939"/>
            <a:ext cx="10544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AE9107C-866D-6AA0-05AD-7848FE908E0B}"/>
              </a:ext>
            </a:extLst>
          </p:cNvPr>
          <p:cNvSpPr txBox="1"/>
          <p:nvPr/>
        </p:nvSpPr>
        <p:spPr>
          <a:xfrm>
            <a:off x="3813646" y="1836676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48 488   4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783F7E5-B96D-910F-3C29-65D5E184925A}"/>
              </a:ext>
            </a:extLst>
          </p:cNvPr>
          <p:cNvCxnSpPr/>
          <p:nvPr/>
        </p:nvCxnSpPr>
        <p:spPr>
          <a:xfrm>
            <a:off x="5411850" y="1851303"/>
            <a:ext cx="0" cy="13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D4C02E2-5962-04B8-A8EC-3C10EBC75BC6}"/>
              </a:ext>
            </a:extLst>
          </p:cNvPr>
          <p:cNvCxnSpPr>
            <a:cxnSpLocks/>
          </p:cNvCxnSpPr>
          <p:nvPr/>
        </p:nvCxnSpPr>
        <p:spPr>
          <a:xfrm>
            <a:off x="5411850" y="2483007"/>
            <a:ext cx="10846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2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3B6928-1936-5B2B-2CE0-5703F0C6CB5A}"/>
              </a:ext>
            </a:extLst>
          </p:cNvPr>
          <p:cNvSpPr/>
          <p:nvPr/>
        </p:nvSpPr>
        <p:spPr>
          <a:xfrm>
            <a:off x="1659757" y="980463"/>
            <a:ext cx="11023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rồi viết kết quả của phép tính.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F158DA29-1FD6-70F2-489D-4081ED346839}"/>
              </a:ext>
            </a:extLst>
          </p:cNvPr>
          <p:cNvGrpSpPr/>
          <p:nvPr/>
        </p:nvGrpSpPr>
        <p:grpSpPr>
          <a:xfrm>
            <a:off x="416531" y="1758900"/>
            <a:ext cx="2527792" cy="4497167"/>
            <a:chOff x="381000" y="1758900"/>
            <a:chExt cx="2527792" cy="44971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FA0B08-B6C2-27D9-62ED-D6207B323C41}"/>
                </a:ext>
              </a:extLst>
            </p:cNvPr>
            <p:cNvSpPr txBox="1"/>
            <p:nvPr/>
          </p:nvSpPr>
          <p:spPr>
            <a:xfrm>
              <a:off x="544878" y="1758900"/>
              <a:ext cx="16754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4 862    2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B220F7D0-7EE2-8366-247F-F882A8889F4A}"/>
                </a:ext>
              </a:extLst>
            </p:cNvPr>
            <p:cNvCxnSpPr>
              <a:cxnSpLocks/>
            </p:cNvCxnSpPr>
            <p:nvPr/>
          </p:nvCxnSpPr>
          <p:spPr>
            <a:xfrm>
              <a:off x="1659757" y="1758900"/>
              <a:ext cx="0" cy="1078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FE50774F-E9D8-54CA-5B32-878A16CF519A}"/>
                </a:ext>
              </a:extLst>
            </p:cNvPr>
            <p:cNvCxnSpPr>
              <a:cxnSpLocks/>
            </p:cNvCxnSpPr>
            <p:nvPr/>
          </p:nvCxnSpPr>
          <p:spPr>
            <a:xfrm>
              <a:off x="1659757" y="2268928"/>
              <a:ext cx="10682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8ADA936-812B-254D-9E6D-C2B898BFAEDC}"/>
                </a:ext>
              </a:extLst>
            </p:cNvPr>
            <p:cNvSpPr txBox="1"/>
            <p:nvPr/>
          </p:nvSpPr>
          <p:spPr>
            <a:xfrm>
              <a:off x="544878" y="220481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AC4C4A0-CCAD-E3DD-DE1A-279C3D201958}"/>
                </a:ext>
              </a:extLst>
            </p:cNvPr>
            <p:cNvCxnSpPr>
              <a:cxnSpLocks/>
            </p:cNvCxnSpPr>
            <p:nvPr/>
          </p:nvCxnSpPr>
          <p:spPr>
            <a:xfrm>
              <a:off x="472750" y="2742713"/>
              <a:ext cx="74057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585E298-3F64-F568-C725-A30338CF96B8}"/>
                </a:ext>
              </a:extLst>
            </p:cNvPr>
            <p:cNvSpPr txBox="1"/>
            <p:nvPr/>
          </p:nvSpPr>
          <p:spPr>
            <a:xfrm>
              <a:off x="1728661" y="2320556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2 431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E78A3C3-0F92-1B9D-69BA-00C568A668DA}"/>
                </a:ext>
              </a:extLst>
            </p:cNvPr>
            <p:cNvSpPr txBox="1"/>
            <p:nvPr/>
          </p:nvSpPr>
          <p:spPr>
            <a:xfrm>
              <a:off x="544878" y="2768113"/>
              <a:ext cx="681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956E8FB-6F52-A7F3-9AD2-6889D97DABC2}"/>
                </a:ext>
              </a:extLst>
            </p:cNvPr>
            <p:cNvSpPr txBox="1"/>
            <p:nvPr/>
          </p:nvSpPr>
          <p:spPr>
            <a:xfrm>
              <a:off x="843037" y="319060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8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3CA2DE99-A945-7FB2-92BC-3137D32C8E4F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3711657"/>
              <a:ext cx="9740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5B91072-845E-CB99-72C7-F8217097E00F}"/>
                </a:ext>
              </a:extLst>
            </p:cNvPr>
            <p:cNvSpPr txBox="1"/>
            <p:nvPr/>
          </p:nvSpPr>
          <p:spPr>
            <a:xfrm>
              <a:off x="834093" y="3706215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06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8C4425C-7A01-5E29-E83E-D7107181CDF2}"/>
                </a:ext>
              </a:extLst>
            </p:cNvPr>
            <p:cNvSpPr txBox="1"/>
            <p:nvPr/>
          </p:nvSpPr>
          <p:spPr>
            <a:xfrm>
              <a:off x="999169" y="415317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6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4A9438A0-E2C7-3A6B-311E-09D7DD895096}"/>
                </a:ext>
              </a:extLst>
            </p:cNvPr>
            <p:cNvCxnSpPr>
              <a:cxnSpLocks/>
            </p:cNvCxnSpPr>
            <p:nvPr/>
          </p:nvCxnSpPr>
          <p:spPr>
            <a:xfrm>
              <a:off x="637847" y="4681738"/>
              <a:ext cx="8873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20ED0A4-2EF3-4FD9-8A26-0BF1F0FF7E4E}"/>
                </a:ext>
              </a:extLst>
            </p:cNvPr>
            <p:cNvSpPr txBox="1"/>
            <p:nvPr/>
          </p:nvSpPr>
          <p:spPr>
            <a:xfrm>
              <a:off x="990648" y="4710904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4AE73A60-DC59-21DE-36AE-C5337580A30E}"/>
                </a:ext>
              </a:extLst>
            </p:cNvPr>
            <p:cNvSpPr txBox="1"/>
            <p:nvPr/>
          </p:nvSpPr>
          <p:spPr>
            <a:xfrm>
              <a:off x="1190888" y="5170988"/>
              <a:ext cx="364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8E403C8C-093A-E65F-C609-F5DEA58E5060}"/>
                </a:ext>
              </a:extLst>
            </p:cNvPr>
            <p:cNvCxnSpPr>
              <a:cxnSpLocks/>
            </p:cNvCxnSpPr>
            <p:nvPr/>
          </p:nvCxnSpPr>
          <p:spPr>
            <a:xfrm>
              <a:off x="834093" y="5689167"/>
              <a:ext cx="6911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EF09C690-8B68-69D6-F28C-E7368E9940E9}"/>
                </a:ext>
              </a:extLst>
            </p:cNvPr>
            <p:cNvSpPr txBox="1"/>
            <p:nvPr/>
          </p:nvSpPr>
          <p:spPr>
            <a:xfrm>
              <a:off x="1171839" y="573284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BEBE4444-29C1-300D-3E22-02260BD2C9F1}"/>
              </a:ext>
            </a:extLst>
          </p:cNvPr>
          <p:cNvGrpSpPr/>
          <p:nvPr/>
        </p:nvGrpSpPr>
        <p:grpSpPr>
          <a:xfrm>
            <a:off x="6888328" y="1745708"/>
            <a:ext cx="2463387" cy="4512146"/>
            <a:chOff x="6545386" y="1745708"/>
            <a:chExt cx="2463387" cy="451214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04EFF4D-FFC2-4F00-B8BE-E0887D6C016B}"/>
                </a:ext>
              </a:extLst>
            </p:cNvPr>
            <p:cNvSpPr txBox="1"/>
            <p:nvPr/>
          </p:nvSpPr>
          <p:spPr>
            <a:xfrm>
              <a:off x="6645119" y="1745708"/>
              <a:ext cx="16754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9 639    3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FD5BCF72-BB9B-897E-A9BD-B8DC5492DE1F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33" y="1758900"/>
              <a:ext cx="0" cy="1078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D13F5BA-76D7-9530-9E96-586940B32FAC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33" y="2268928"/>
              <a:ext cx="8678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1869AFF8-0D3D-8B75-31C3-CDB4BEB497E1}"/>
                </a:ext>
              </a:extLst>
            </p:cNvPr>
            <p:cNvSpPr txBox="1"/>
            <p:nvPr/>
          </p:nvSpPr>
          <p:spPr>
            <a:xfrm>
              <a:off x="7828642" y="2320556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3 213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DBFB72DD-76FC-7954-EF1B-C1929D3E573B}"/>
                </a:ext>
              </a:extLst>
            </p:cNvPr>
            <p:cNvSpPr txBox="1"/>
            <p:nvPr/>
          </p:nvSpPr>
          <p:spPr>
            <a:xfrm>
              <a:off x="6617514" y="2206602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9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AF45199A-9399-FA55-2B38-24328998B086}"/>
                </a:ext>
              </a:extLst>
            </p:cNvPr>
            <p:cNvCxnSpPr>
              <a:cxnSpLocks/>
            </p:cNvCxnSpPr>
            <p:nvPr/>
          </p:nvCxnSpPr>
          <p:spPr>
            <a:xfrm>
              <a:off x="6545386" y="2744500"/>
              <a:ext cx="74057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FEF22CE-27A7-6E30-665A-5E798B019600}"/>
                </a:ext>
              </a:extLst>
            </p:cNvPr>
            <p:cNvSpPr txBox="1"/>
            <p:nvPr/>
          </p:nvSpPr>
          <p:spPr>
            <a:xfrm>
              <a:off x="6617514" y="2769900"/>
              <a:ext cx="681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0 6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C6FFD9B4-8792-D93A-A228-9BACEC29468D}"/>
                </a:ext>
              </a:extLst>
            </p:cNvPr>
            <p:cNvSpPr txBox="1"/>
            <p:nvPr/>
          </p:nvSpPr>
          <p:spPr>
            <a:xfrm>
              <a:off x="6915673" y="319239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6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28353731-A424-8962-5A00-F8B70D381EB5}"/>
                </a:ext>
              </a:extLst>
            </p:cNvPr>
            <p:cNvCxnSpPr>
              <a:cxnSpLocks/>
            </p:cNvCxnSpPr>
            <p:nvPr/>
          </p:nvCxnSpPr>
          <p:spPr>
            <a:xfrm>
              <a:off x="6545386" y="3713444"/>
              <a:ext cx="8822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A276BB0A-6DB7-9658-478C-1211CCD3E6B5}"/>
                </a:ext>
              </a:extLst>
            </p:cNvPr>
            <p:cNvSpPr txBox="1"/>
            <p:nvPr/>
          </p:nvSpPr>
          <p:spPr>
            <a:xfrm>
              <a:off x="6906729" y="3708002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B54E863A-B5AF-699A-671C-64E82D3BBBAD}"/>
                </a:ext>
              </a:extLst>
            </p:cNvPr>
            <p:cNvSpPr txBox="1"/>
            <p:nvPr/>
          </p:nvSpPr>
          <p:spPr>
            <a:xfrm>
              <a:off x="7071805" y="415496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DC4957EB-509A-E75E-1068-304A888A058D}"/>
                </a:ext>
              </a:extLst>
            </p:cNvPr>
            <p:cNvCxnSpPr>
              <a:cxnSpLocks/>
            </p:cNvCxnSpPr>
            <p:nvPr/>
          </p:nvCxnSpPr>
          <p:spPr>
            <a:xfrm>
              <a:off x="6736476" y="4683525"/>
              <a:ext cx="86135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F9B9A6D5-A4B2-B46D-8995-EB80381B2F37}"/>
                </a:ext>
              </a:extLst>
            </p:cNvPr>
            <p:cNvSpPr txBox="1"/>
            <p:nvPr/>
          </p:nvSpPr>
          <p:spPr>
            <a:xfrm>
              <a:off x="7063284" y="4712691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5D1DBA6E-E34C-95D5-996C-D6B01A80AD6D}"/>
                </a:ext>
              </a:extLst>
            </p:cNvPr>
            <p:cNvSpPr txBox="1"/>
            <p:nvPr/>
          </p:nvSpPr>
          <p:spPr>
            <a:xfrm>
              <a:off x="7263524" y="5172775"/>
              <a:ext cx="364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9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AF113972-C180-6C7B-6C4C-695E95F188D3}"/>
                </a:ext>
              </a:extLst>
            </p:cNvPr>
            <p:cNvCxnSpPr>
              <a:cxnSpLocks/>
            </p:cNvCxnSpPr>
            <p:nvPr/>
          </p:nvCxnSpPr>
          <p:spPr>
            <a:xfrm>
              <a:off x="6906729" y="5690954"/>
              <a:ext cx="6911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897110BF-3EF1-C8F4-C340-3CD48120E944}"/>
                </a:ext>
              </a:extLst>
            </p:cNvPr>
            <p:cNvSpPr txBox="1"/>
            <p:nvPr/>
          </p:nvSpPr>
          <p:spPr>
            <a:xfrm>
              <a:off x="7244475" y="573463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419967E0-F792-F853-C201-FFD94CF9BFC7}"/>
              </a:ext>
            </a:extLst>
          </p:cNvPr>
          <p:cNvGrpSpPr/>
          <p:nvPr/>
        </p:nvGrpSpPr>
        <p:grpSpPr>
          <a:xfrm>
            <a:off x="3597791" y="1747776"/>
            <a:ext cx="2768212" cy="5004995"/>
            <a:chOff x="3597791" y="1747776"/>
            <a:chExt cx="2768212" cy="5004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AE9107C-866D-6AA0-05AD-7848FE908E0B}"/>
                </a:ext>
              </a:extLst>
            </p:cNvPr>
            <p:cNvSpPr txBox="1"/>
            <p:nvPr/>
          </p:nvSpPr>
          <p:spPr>
            <a:xfrm>
              <a:off x="3626607" y="1747776"/>
              <a:ext cx="17748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48 488   4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6C82DF5C-DA6D-C373-9A6C-15A0ED300281}"/>
                </a:ext>
              </a:extLst>
            </p:cNvPr>
            <p:cNvCxnSpPr>
              <a:cxnSpLocks/>
            </p:cNvCxnSpPr>
            <p:nvPr/>
          </p:nvCxnSpPr>
          <p:spPr>
            <a:xfrm>
              <a:off x="4911314" y="1758900"/>
              <a:ext cx="0" cy="1078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8F3FD29-9A0E-0E02-1B4C-4AFB18D304C2}"/>
                </a:ext>
              </a:extLst>
            </p:cNvPr>
            <p:cNvCxnSpPr>
              <a:cxnSpLocks/>
            </p:cNvCxnSpPr>
            <p:nvPr/>
          </p:nvCxnSpPr>
          <p:spPr>
            <a:xfrm>
              <a:off x="4911314" y="2268928"/>
              <a:ext cx="13312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5150A1DD-8D5D-DCC6-5FAB-235635D9286E}"/>
                </a:ext>
              </a:extLst>
            </p:cNvPr>
            <p:cNvSpPr txBox="1"/>
            <p:nvPr/>
          </p:nvSpPr>
          <p:spPr>
            <a:xfrm>
              <a:off x="3614629" y="219192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BDF9B73-ACD3-83E4-D60C-1D770155A1C3}"/>
                </a:ext>
              </a:extLst>
            </p:cNvPr>
            <p:cNvSpPr txBox="1"/>
            <p:nvPr/>
          </p:nvSpPr>
          <p:spPr>
            <a:xfrm>
              <a:off x="4964657" y="2320556"/>
              <a:ext cx="1401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12 122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2A102F97-DAB1-0C50-0820-EE1F9E35DB69}"/>
                </a:ext>
              </a:extLst>
            </p:cNvPr>
            <p:cNvCxnSpPr>
              <a:cxnSpLocks/>
            </p:cNvCxnSpPr>
            <p:nvPr/>
          </p:nvCxnSpPr>
          <p:spPr>
            <a:xfrm>
              <a:off x="3639438" y="2729822"/>
              <a:ext cx="6088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991A4F49-9040-DC61-A93B-19D68089CA82}"/>
                </a:ext>
              </a:extLst>
            </p:cNvPr>
            <p:cNvSpPr txBox="1"/>
            <p:nvPr/>
          </p:nvSpPr>
          <p:spPr>
            <a:xfrm>
              <a:off x="3597791" y="2755222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08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C64B2476-D378-0FB2-927E-5BF36599CDEE}"/>
                </a:ext>
              </a:extLst>
            </p:cNvPr>
            <p:cNvSpPr txBox="1"/>
            <p:nvPr/>
          </p:nvSpPr>
          <p:spPr>
            <a:xfrm>
              <a:off x="3774541" y="3124490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8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675B8A8B-DE94-F8B8-4379-3D4A33FF67B4}"/>
                </a:ext>
              </a:extLst>
            </p:cNvPr>
            <p:cNvCxnSpPr>
              <a:cxnSpLocks/>
            </p:cNvCxnSpPr>
            <p:nvPr/>
          </p:nvCxnSpPr>
          <p:spPr>
            <a:xfrm>
              <a:off x="3639438" y="3634084"/>
              <a:ext cx="73224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B1B60F6D-28D7-26D0-0A72-8BEC042FF509}"/>
                </a:ext>
              </a:extLst>
            </p:cNvPr>
            <p:cNvSpPr txBox="1"/>
            <p:nvPr/>
          </p:nvSpPr>
          <p:spPr>
            <a:xfrm>
              <a:off x="3789475" y="3628642"/>
              <a:ext cx="681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0 4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2743D4D4-180F-83F2-B283-A600844A14FA}"/>
                </a:ext>
              </a:extLst>
            </p:cNvPr>
            <p:cNvSpPr txBox="1"/>
            <p:nvPr/>
          </p:nvSpPr>
          <p:spPr>
            <a:xfrm>
              <a:off x="4087634" y="3997910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9059EC77-17BA-C7DD-1B17-AC5F82DA97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2531" y="4496688"/>
              <a:ext cx="787196" cy="53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31301E0A-5F76-89D6-4115-D317D79190BF}"/>
                </a:ext>
              </a:extLst>
            </p:cNvPr>
            <p:cNvSpPr txBox="1"/>
            <p:nvPr/>
          </p:nvSpPr>
          <p:spPr>
            <a:xfrm>
              <a:off x="4102857" y="4507504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08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28C25979-91A5-520C-ED91-28A152D8D847}"/>
                </a:ext>
              </a:extLst>
            </p:cNvPr>
            <p:cNvSpPr txBox="1"/>
            <p:nvPr/>
          </p:nvSpPr>
          <p:spPr>
            <a:xfrm>
              <a:off x="4302012" y="4896487"/>
              <a:ext cx="364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8</a:t>
              </a: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2DEC8EF3-D1B6-EC71-7380-DDE51BF79026}"/>
                </a:ext>
              </a:extLst>
            </p:cNvPr>
            <p:cNvCxnSpPr>
              <a:cxnSpLocks/>
            </p:cNvCxnSpPr>
            <p:nvPr/>
          </p:nvCxnSpPr>
          <p:spPr>
            <a:xfrm>
              <a:off x="4106479" y="5406081"/>
              <a:ext cx="7883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76C6B3D6-6E7C-BF06-2733-F0FD03D14E9D}"/>
                </a:ext>
              </a:extLst>
            </p:cNvPr>
            <p:cNvSpPr txBox="1"/>
            <p:nvPr/>
          </p:nvSpPr>
          <p:spPr>
            <a:xfrm>
              <a:off x="4301630" y="5347986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08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77D807F3-A52A-FD5A-DB37-FE9EAFA5B485}"/>
                </a:ext>
              </a:extLst>
            </p:cNvPr>
            <p:cNvSpPr txBox="1"/>
            <p:nvPr/>
          </p:nvSpPr>
          <p:spPr>
            <a:xfrm>
              <a:off x="4511434" y="571995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8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C2B76ADD-BAE1-7FB7-3055-692F948F3F8F}"/>
                </a:ext>
              </a:extLst>
            </p:cNvPr>
            <p:cNvCxnSpPr>
              <a:cxnSpLocks/>
            </p:cNvCxnSpPr>
            <p:nvPr/>
          </p:nvCxnSpPr>
          <p:spPr>
            <a:xfrm>
              <a:off x="4228619" y="6243176"/>
              <a:ext cx="7883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B0F78DD2-94B9-3E6C-F686-510956981AE5}"/>
                </a:ext>
              </a:extLst>
            </p:cNvPr>
            <p:cNvSpPr txBox="1"/>
            <p:nvPr/>
          </p:nvSpPr>
          <p:spPr>
            <a:xfrm>
              <a:off x="4511434" y="6229551"/>
              <a:ext cx="412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3B6928-1936-5B2B-2CE0-5703F0C6CB5A}"/>
              </a:ext>
            </a:extLst>
          </p:cNvPr>
          <p:cNvSpPr/>
          <p:nvPr/>
        </p:nvSpPr>
        <p:spPr>
          <a:xfrm>
            <a:off x="1659757" y="980463"/>
            <a:ext cx="11023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rồi nêu thương và số dư của phép chia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D4D1BD-7E0B-B7EA-EBDA-24965DDB522B}"/>
              </a:ext>
            </a:extLst>
          </p:cNvPr>
          <p:cNvSpPr txBox="1"/>
          <p:nvPr/>
        </p:nvSpPr>
        <p:spPr>
          <a:xfrm>
            <a:off x="605186" y="1636829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425     2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22BDDAC-3B07-F5DD-BEB3-74D9E62F29AF}"/>
              </a:ext>
            </a:extLst>
          </p:cNvPr>
          <p:cNvCxnSpPr>
            <a:cxnSpLocks/>
          </p:cNvCxnSpPr>
          <p:nvPr/>
        </p:nvCxnSpPr>
        <p:spPr>
          <a:xfrm>
            <a:off x="1467121" y="1657352"/>
            <a:ext cx="0" cy="10339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78F6B22-FD50-AF1D-4467-D4CBAF03169D}"/>
              </a:ext>
            </a:extLst>
          </p:cNvPr>
          <p:cNvCxnSpPr>
            <a:cxnSpLocks/>
          </p:cNvCxnSpPr>
          <p:nvPr/>
        </p:nvCxnSpPr>
        <p:spPr>
          <a:xfrm>
            <a:off x="1476212" y="2172868"/>
            <a:ext cx="7107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E8C777-6AD5-9380-C0E6-70941A8E503A}"/>
              </a:ext>
            </a:extLst>
          </p:cNvPr>
          <p:cNvSpPr txBox="1"/>
          <p:nvPr/>
        </p:nvSpPr>
        <p:spPr>
          <a:xfrm>
            <a:off x="5328834" y="1644377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55 558   5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B50FCC4-E09D-F114-CD55-AC1BB3FB307F}"/>
              </a:ext>
            </a:extLst>
          </p:cNvPr>
          <p:cNvGrpSpPr/>
          <p:nvPr/>
        </p:nvGrpSpPr>
        <p:grpSpPr>
          <a:xfrm>
            <a:off x="2015664" y="3340893"/>
            <a:ext cx="2893333" cy="1404178"/>
            <a:chOff x="1116407" y="3623755"/>
            <a:chExt cx="3509653" cy="1849624"/>
          </a:xfrm>
        </p:grpSpPr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xmlns="" id="{5D85EC23-A79A-9D10-6461-904097B2E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16407" y="3623755"/>
              <a:ext cx="3509653" cy="18496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546BF8E6-3919-031F-D340-73B702AABE3B}"/>
                    </a:ext>
                  </a:extLst>
                </p:cNvPr>
                <p:cNvSpPr txBox="1"/>
                <p:nvPr/>
              </p:nvSpPr>
              <p:spPr>
                <a:xfrm>
                  <a:off x="1809883" y="3753358"/>
                  <a:ext cx="2122697" cy="14777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425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2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212 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(</a:t>
                  </a:r>
                  <a:r>
                    <a:rPr lang="en-US" sz="2400" dirty="0" err="1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dư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1)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46BF8E6-3919-031F-D340-73B702AABE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883" y="3753358"/>
                  <a:ext cx="2122697" cy="1477728"/>
                </a:xfrm>
                <a:prstGeom prst="rect">
                  <a:avLst/>
                </a:prstGeom>
                <a:blipFill>
                  <a:blip r:embed="rId7"/>
                  <a:stretch>
                    <a:fillRect l="-14983" r="-15679" b="-11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E549ADD-0915-4725-2FBE-C9289B9D3D12}"/>
              </a:ext>
            </a:extLst>
          </p:cNvPr>
          <p:cNvGrpSpPr/>
          <p:nvPr/>
        </p:nvGrpSpPr>
        <p:grpSpPr>
          <a:xfrm>
            <a:off x="7328476" y="3263843"/>
            <a:ext cx="3402711" cy="1472728"/>
            <a:chOff x="5704909" y="3623756"/>
            <a:chExt cx="5153334" cy="875092"/>
          </a:xfrm>
        </p:grpSpPr>
        <p:pic>
          <p:nvPicPr>
            <p:cNvPr id="26" name="Picture 10">
              <a:extLst>
                <a:ext uri="{FF2B5EF4-FFF2-40B4-BE49-F238E27FC236}">
                  <a16:creationId xmlns:a16="http://schemas.microsoft.com/office/drawing/2014/main" xmlns="" id="{F5FD347E-A7C5-F636-FAE7-A23D5802A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704909" y="3623756"/>
              <a:ext cx="5153334" cy="875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408D51BC-7867-0C72-70F5-E52A11892A52}"/>
                    </a:ext>
                  </a:extLst>
                </p:cNvPr>
                <p:cNvSpPr txBox="1"/>
                <p:nvPr/>
              </p:nvSpPr>
              <p:spPr>
                <a:xfrm>
                  <a:off x="6079550" y="3709089"/>
                  <a:ext cx="4501469" cy="6665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55 558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5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11 111 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(</a:t>
                  </a:r>
                  <a:r>
                    <a:rPr lang="en-US" sz="2400" dirty="0" err="1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dư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3)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08D51BC-7867-0C72-70F5-E52A11892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9550" y="3709089"/>
                  <a:ext cx="4501469" cy="666599"/>
                </a:xfrm>
                <a:prstGeom prst="rect">
                  <a:avLst/>
                </a:prstGeom>
                <a:blipFill>
                  <a:blip r:embed="rId8"/>
                  <a:stretch>
                    <a:fillRect l="-2669" r="-2669" b="-11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205AE8F-2BA2-10A9-1F75-312CD9D31A4E}"/>
              </a:ext>
            </a:extLst>
          </p:cNvPr>
          <p:cNvSpPr txBox="1"/>
          <p:nvPr/>
        </p:nvSpPr>
        <p:spPr>
          <a:xfrm>
            <a:off x="605186" y="211785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D75F997-68C1-1E33-5C80-C4BDFE880D0D}"/>
              </a:ext>
            </a:extLst>
          </p:cNvPr>
          <p:cNvSpPr txBox="1"/>
          <p:nvPr/>
        </p:nvSpPr>
        <p:spPr>
          <a:xfrm>
            <a:off x="605186" y="2657587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B6C0B0B-DADF-9148-A5F5-0FD36270969C}"/>
              </a:ext>
            </a:extLst>
          </p:cNvPr>
          <p:cNvSpPr txBox="1"/>
          <p:nvPr/>
        </p:nvSpPr>
        <p:spPr>
          <a:xfrm>
            <a:off x="767196" y="3625591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16D48D3-0CE9-44C4-9906-EE96B1785B8B}"/>
              </a:ext>
            </a:extLst>
          </p:cNvPr>
          <p:cNvSpPr txBox="1"/>
          <p:nvPr/>
        </p:nvSpPr>
        <p:spPr>
          <a:xfrm>
            <a:off x="794902" y="308644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78C2B6E-5AB4-730A-0535-356BE7DBE89F}"/>
              </a:ext>
            </a:extLst>
          </p:cNvPr>
          <p:cNvSpPr txBox="1"/>
          <p:nvPr/>
        </p:nvSpPr>
        <p:spPr>
          <a:xfrm>
            <a:off x="943819" y="406739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FECFDF9-D987-5DF7-DE3B-2D2D7EED2F6F}"/>
              </a:ext>
            </a:extLst>
          </p:cNvPr>
          <p:cNvSpPr txBox="1"/>
          <p:nvPr/>
        </p:nvSpPr>
        <p:spPr>
          <a:xfrm>
            <a:off x="943819" y="459061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18F74F5-88B1-AD8B-EDF3-498A4715BA08}"/>
              </a:ext>
            </a:extLst>
          </p:cNvPr>
          <p:cNvCxnSpPr/>
          <p:nvPr/>
        </p:nvCxnSpPr>
        <p:spPr>
          <a:xfrm>
            <a:off x="637808" y="2657587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D35946AA-7EBD-F7AB-A9CE-28B99118AAEB}"/>
              </a:ext>
            </a:extLst>
          </p:cNvPr>
          <p:cNvCxnSpPr/>
          <p:nvPr/>
        </p:nvCxnSpPr>
        <p:spPr>
          <a:xfrm>
            <a:off x="730429" y="3622366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2503339D-BFE8-EEDD-5A26-2D579E740E11}"/>
              </a:ext>
            </a:extLst>
          </p:cNvPr>
          <p:cNvCxnSpPr/>
          <p:nvPr/>
        </p:nvCxnSpPr>
        <p:spPr>
          <a:xfrm>
            <a:off x="814872" y="4600749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C32A0F5-DB7C-C04A-A627-B2CFEA514B7E}"/>
              </a:ext>
            </a:extLst>
          </p:cNvPr>
          <p:cNvSpPr txBox="1"/>
          <p:nvPr/>
        </p:nvSpPr>
        <p:spPr>
          <a:xfrm>
            <a:off x="1518976" y="2160049"/>
            <a:ext cx="149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212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26E2653-FCC0-45DE-8E3B-A112FBB56C94}"/>
              </a:ext>
            </a:extLst>
          </p:cNvPr>
          <p:cNvSpPr txBox="1"/>
          <p:nvPr/>
        </p:nvSpPr>
        <p:spPr>
          <a:xfrm>
            <a:off x="6611066" y="2142909"/>
            <a:ext cx="149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11 111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CF1DF07-AD21-D67B-C480-DCBA874E8A36}"/>
              </a:ext>
            </a:extLst>
          </p:cNvPr>
          <p:cNvSpPr txBox="1"/>
          <p:nvPr/>
        </p:nvSpPr>
        <p:spPr>
          <a:xfrm>
            <a:off x="5328742" y="211963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6B02219-F7D2-D19C-DC4E-521ABA934D37}"/>
              </a:ext>
            </a:extLst>
          </p:cNvPr>
          <p:cNvSpPr txBox="1"/>
          <p:nvPr/>
        </p:nvSpPr>
        <p:spPr>
          <a:xfrm>
            <a:off x="5326397" y="2656873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169ACF0-8E88-47C5-A2BC-070C1A57E89F}"/>
              </a:ext>
            </a:extLst>
          </p:cNvPr>
          <p:cNvSpPr txBox="1"/>
          <p:nvPr/>
        </p:nvSpPr>
        <p:spPr>
          <a:xfrm>
            <a:off x="5617373" y="3586967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0 5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4B1426A-CD0A-08E7-D484-69BC60F94FD0}"/>
              </a:ext>
            </a:extLst>
          </p:cNvPr>
          <p:cNvSpPr txBox="1"/>
          <p:nvPr/>
        </p:nvSpPr>
        <p:spPr>
          <a:xfrm>
            <a:off x="5525040" y="305077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5353CCD-9736-3F88-8AC6-47F35FFA3BF8}"/>
              </a:ext>
            </a:extLst>
          </p:cNvPr>
          <p:cNvSpPr txBox="1"/>
          <p:nvPr/>
        </p:nvSpPr>
        <p:spPr>
          <a:xfrm>
            <a:off x="5908083" y="400701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5F93EC3-19A3-85BF-2AD0-2C9B8566DFB1}"/>
              </a:ext>
            </a:extLst>
          </p:cNvPr>
          <p:cNvSpPr txBox="1"/>
          <p:nvPr/>
        </p:nvSpPr>
        <p:spPr>
          <a:xfrm>
            <a:off x="5921789" y="4521841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05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055B5CBB-8715-E1CD-C3E3-13357A9887DD}"/>
              </a:ext>
            </a:extLst>
          </p:cNvPr>
          <p:cNvCxnSpPr/>
          <p:nvPr/>
        </p:nvCxnSpPr>
        <p:spPr>
          <a:xfrm>
            <a:off x="5368363" y="2641074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88A5AEAD-9413-9798-9D2A-5BA28256D4AC}"/>
              </a:ext>
            </a:extLst>
          </p:cNvPr>
          <p:cNvCxnSpPr/>
          <p:nvPr/>
        </p:nvCxnSpPr>
        <p:spPr>
          <a:xfrm>
            <a:off x="5655341" y="3586967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A7A8FFF8-093F-C0C3-F951-6535866CADE7}"/>
              </a:ext>
            </a:extLst>
          </p:cNvPr>
          <p:cNvCxnSpPr/>
          <p:nvPr/>
        </p:nvCxnSpPr>
        <p:spPr>
          <a:xfrm>
            <a:off x="5909097" y="4511705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F2591FE-12DB-1ED5-94C1-74AAA541E824}"/>
              </a:ext>
            </a:extLst>
          </p:cNvPr>
          <p:cNvSpPr txBox="1"/>
          <p:nvPr/>
        </p:nvSpPr>
        <p:spPr>
          <a:xfrm>
            <a:off x="6105116" y="489933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5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B2C06D32-CDBE-F2FF-A202-307E5D06503A}"/>
              </a:ext>
            </a:extLst>
          </p:cNvPr>
          <p:cNvCxnSpPr/>
          <p:nvPr/>
        </p:nvCxnSpPr>
        <p:spPr>
          <a:xfrm>
            <a:off x="6124882" y="5425235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7EE59EC-DD28-3C05-4A4D-31A767BEB056}"/>
              </a:ext>
            </a:extLst>
          </p:cNvPr>
          <p:cNvSpPr txBox="1"/>
          <p:nvPr/>
        </p:nvSpPr>
        <p:spPr>
          <a:xfrm>
            <a:off x="6124882" y="540146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3EB8595-7662-C3D7-1774-088F3018C838}"/>
              </a:ext>
            </a:extLst>
          </p:cNvPr>
          <p:cNvSpPr txBox="1"/>
          <p:nvPr/>
        </p:nvSpPr>
        <p:spPr>
          <a:xfrm>
            <a:off x="6332533" y="579240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5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BCA47B95-121A-00F1-912D-CD12278D9CA3}"/>
              </a:ext>
            </a:extLst>
          </p:cNvPr>
          <p:cNvCxnSpPr/>
          <p:nvPr/>
        </p:nvCxnSpPr>
        <p:spPr>
          <a:xfrm>
            <a:off x="6232404" y="6283614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C41E46B-ACA9-FE3A-00F9-11D59C5786DD}"/>
              </a:ext>
            </a:extLst>
          </p:cNvPr>
          <p:cNvSpPr txBox="1"/>
          <p:nvPr/>
        </p:nvSpPr>
        <p:spPr>
          <a:xfrm>
            <a:off x="6310552" y="6233182"/>
            <a:ext cx="38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3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18311E88-650B-B93D-1942-EA20C18511F6}"/>
              </a:ext>
            </a:extLst>
          </p:cNvPr>
          <p:cNvCxnSpPr>
            <a:cxnSpLocks/>
          </p:cNvCxnSpPr>
          <p:nvPr/>
        </p:nvCxnSpPr>
        <p:spPr>
          <a:xfrm>
            <a:off x="6611066" y="1657352"/>
            <a:ext cx="0" cy="10339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611FBA99-EE62-AD50-F5CD-EFBA95AACDA2}"/>
              </a:ext>
            </a:extLst>
          </p:cNvPr>
          <p:cNvCxnSpPr>
            <a:cxnSpLocks/>
          </p:cNvCxnSpPr>
          <p:nvPr/>
        </p:nvCxnSpPr>
        <p:spPr>
          <a:xfrm>
            <a:off x="6620157" y="2172868"/>
            <a:ext cx="7107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5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  <p:bldP spid="11" grpId="0"/>
      <p:bldP spid="30" grpId="0"/>
      <p:bldP spid="31" grpId="0"/>
      <p:bldP spid="32" grpId="0"/>
      <p:bldP spid="38" grpId="0"/>
      <p:bldP spid="39" grpId="0"/>
      <p:bldP spid="41" grpId="0"/>
      <p:bldP spid="45" grpId="0"/>
      <p:bldP spid="46" grpId="0"/>
      <p:bldP spid="47" grpId="0"/>
      <p:bldP spid="49" grpId="0"/>
      <p:bldP spid="51" grpId="0"/>
      <p:bldP spid="52" grpId="0"/>
      <p:bldP spid="53" grpId="0"/>
      <p:bldP spid="54" grpId="0"/>
      <p:bldP spid="61" grpId="0"/>
      <p:bldP spid="63" grpId="0"/>
      <p:bldP spid="64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3B6928-1936-5B2B-2CE0-5703F0C6CB5A}"/>
              </a:ext>
            </a:extLst>
          </p:cNvPr>
          <p:cNvSpPr/>
          <p:nvPr/>
        </p:nvSpPr>
        <p:spPr>
          <a:xfrm>
            <a:off x="1659757" y="980463"/>
            <a:ext cx="11023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các phép chia rồi thử lại (theo mẫu)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46F6BD-12D3-02A1-1735-77DD62EEE4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6" t="11640" r="8311" b="16402"/>
          <a:stretch/>
        </p:blipFill>
        <p:spPr>
          <a:xfrm>
            <a:off x="637847" y="1708894"/>
            <a:ext cx="6664673" cy="416542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5BF2208-D9F0-35D4-31E7-6ECD4C79B29A}"/>
              </a:ext>
            </a:extLst>
          </p:cNvPr>
          <p:cNvGrpSpPr/>
          <p:nvPr/>
        </p:nvGrpSpPr>
        <p:grpSpPr>
          <a:xfrm>
            <a:off x="7633933" y="1886694"/>
            <a:ext cx="2776892" cy="822960"/>
            <a:chOff x="9070848" y="2450592"/>
            <a:chExt cx="2776892" cy="8229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xmlns="" id="{90512304-81A5-BB74-BB8F-46C0D280158D}"/>
                </a:ext>
              </a:extLst>
            </p:cNvPr>
            <p:cNvSpPr/>
            <p:nvPr/>
          </p:nvSpPr>
          <p:spPr>
            <a:xfrm>
              <a:off x="9070848" y="2450592"/>
              <a:ext cx="2776892" cy="8229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id="{EE1512B0-F888-EA2C-BF6C-58FE3B3974DA}"/>
                    </a:ext>
                  </a:extLst>
                </p:cNvPr>
                <p:cNvSpPr/>
                <p:nvPr/>
              </p:nvSpPr>
              <p:spPr>
                <a:xfrm>
                  <a:off x="9552489" y="2538906"/>
                  <a:ext cx="1984839" cy="646331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sz="36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4 247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36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2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E1512B0-F888-EA2C-BF6C-58FE3B3974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2489" y="2538906"/>
                  <a:ext cx="1984839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9202" t="-16038" r="-8589" b="-33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FE047BE-55B0-F954-13E9-2307C6AB676C}"/>
              </a:ext>
            </a:extLst>
          </p:cNvPr>
          <p:cNvGrpSpPr/>
          <p:nvPr/>
        </p:nvGrpSpPr>
        <p:grpSpPr>
          <a:xfrm>
            <a:off x="7633933" y="2873934"/>
            <a:ext cx="2776892" cy="822960"/>
            <a:chOff x="9070848" y="3665220"/>
            <a:chExt cx="2776892" cy="8229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xmlns="" id="{DD02FAAE-55B4-A5D3-3934-1071798ED49B}"/>
                </a:ext>
              </a:extLst>
            </p:cNvPr>
            <p:cNvSpPr/>
            <p:nvPr/>
          </p:nvSpPr>
          <p:spPr>
            <a:xfrm>
              <a:off x="9070848" y="3665220"/>
              <a:ext cx="2776892" cy="8229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ED31A4EA-0C7C-C7E3-DCF0-7FEA8EDCC969}"/>
                    </a:ext>
                  </a:extLst>
                </p:cNvPr>
                <p:cNvSpPr/>
                <p:nvPr/>
              </p:nvSpPr>
              <p:spPr>
                <a:xfrm>
                  <a:off x="9552489" y="3753534"/>
                  <a:ext cx="1984839" cy="646331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sz="36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8 446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36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4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D31A4EA-0C7C-C7E3-DCF0-7FEA8EDCC9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2489" y="3753534"/>
                  <a:ext cx="1984839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9202" t="-16038" r="-8589" b="-33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760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3B6928-1936-5B2B-2CE0-5703F0C6CB5A}"/>
              </a:ext>
            </a:extLst>
          </p:cNvPr>
          <p:cNvSpPr/>
          <p:nvPr/>
        </p:nvSpPr>
        <p:spPr>
          <a:xfrm>
            <a:off x="1659757" y="980463"/>
            <a:ext cx="11023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các phép chia rồi thử lại (theo mẫu)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19BCB06-A53E-9037-E837-5520E768077B}"/>
              </a:ext>
            </a:extLst>
          </p:cNvPr>
          <p:cNvGrpSpPr/>
          <p:nvPr/>
        </p:nvGrpSpPr>
        <p:grpSpPr>
          <a:xfrm>
            <a:off x="3443973" y="1624806"/>
            <a:ext cx="2997389" cy="581432"/>
            <a:chOff x="9070848" y="2450592"/>
            <a:chExt cx="2919984" cy="5814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xmlns="" id="{EDE47CA7-D8BD-54A7-628D-FA80380F6A87}"/>
                </a:ext>
              </a:extLst>
            </p:cNvPr>
            <p:cNvSpPr/>
            <p:nvPr/>
          </p:nvSpPr>
          <p:spPr>
            <a:xfrm>
              <a:off x="9070848" y="2450592"/>
              <a:ext cx="2919984" cy="58143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FDCEC618-86A6-E106-8570-A678773783E4}"/>
                    </a:ext>
                  </a:extLst>
                </p:cNvPr>
                <p:cNvSpPr/>
                <p:nvPr/>
              </p:nvSpPr>
              <p:spPr>
                <a:xfrm>
                  <a:off x="9168596" y="2499513"/>
                  <a:ext cx="2731575" cy="4616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4 247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2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…..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DCEC618-86A6-E106-8570-A678773783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8596" y="2499513"/>
                  <a:ext cx="2731575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2000" b="-29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11A8F4-6C8E-DE7A-DE3B-91D670890003}"/>
              </a:ext>
            </a:extLst>
          </p:cNvPr>
          <p:cNvSpPr txBox="1"/>
          <p:nvPr/>
        </p:nvSpPr>
        <p:spPr>
          <a:xfrm>
            <a:off x="825275" y="2536438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4 247    2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E936B25-0E80-B4F1-4D68-3205DEC3081F}"/>
              </a:ext>
            </a:extLst>
          </p:cNvPr>
          <p:cNvCxnSpPr>
            <a:cxnSpLocks/>
          </p:cNvCxnSpPr>
          <p:nvPr/>
        </p:nvCxnSpPr>
        <p:spPr>
          <a:xfrm>
            <a:off x="1805505" y="2555809"/>
            <a:ext cx="0" cy="982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334D92-5E17-AB88-CDC7-72AE22ECD713}"/>
              </a:ext>
            </a:extLst>
          </p:cNvPr>
          <p:cNvCxnSpPr>
            <a:cxnSpLocks/>
          </p:cNvCxnSpPr>
          <p:nvPr/>
        </p:nvCxnSpPr>
        <p:spPr>
          <a:xfrm>
            <a:off x="1805505" y="3076171"/>
            <a:ext cx="969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42F7F2-3AC0-02D9-49D0-00829198D261}"/>
              </a:ext>
            </a:extLst>
          </p:cNvPr>
          <p:cNvSpPr txBox="1"/>
          <p:nvPr/>
        </p:nvSpPr>
        <p:spPr>
          <a:xfrm>
            <a:off x="814388" y="29960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370CBE-1B59-BB1E-E63B-6CE67B94E08D}"/>
              </a:ext>
            </a:extLst>
          </p:cNvPr>
          <p:cNvSpPr txBox="1"/>
          <p:nvPr/>
        </p:nvSpPr>
        <p:spPr>
          <a:xfrm>
            <a:off x="821923" y="3478379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0 2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E1E49EC-6944-27E5-108C-1705B4E53B6D}"/>
              </a:ext>
            </a:extLst>
          </p:cNvPr>
          <p:cNvSpPr txBox="1"/>
          <p:nvPr/>
        </p:nvSpPr>
        <p:spPr>
          <a:xfrm>
            <a:off x="1094497" y="430938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04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DA2C639-2C27-33E4-5AE1-2C3B76AA4CC5}"/>
              </a:ext>
            </a:extLst>
          </p:cNvPr>
          <p:cNvSpPr txBox="1"/>
          <p:nvPr/>
        </p:nvSpPr>
        <p:spPr>
          <a:xfrm>
            <a:off x="1075197" y="38536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5B84872-FDFC-E16F-777B-55F940C30B04}"/>
              </a:ext>
            </a:extLst>
          </p:cNvPr>
          <p:cNvSpPr txBox="1"/>
          <p:nvPr/>
        </p:nvSpPr>
        <p:spPr>
          <a:xfrm>
            <a:off x="1266018" y="46830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8DE5554-036F-8F20-AEBC-13F9B928B568}"/>
              </a:ext>
            </a:extLst>
          </p:cNvPr>
          <p:cNvSpPr txBox="1"/>
          <p:nvPr/>
        </p:nvSpPr>
        <p:spPr>
          <a:xfrm>
            <a:off x="1266018" y="510649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UTM Avo" panose="02040603050506020204" pitchFamily="18" charset="0"/>
                <a:cs typeface="Arial" pitchFamily="34" charset="0"/>
              </a:rPr>
              <a:t>07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1F41029-1EB5-EC2D-BDC9-E19E8D75C748}"/>
              </a:ext>
            </a:extLst>
          </p:cNvPr>
          <p:cNvCxnSpPr/>
          <p:nvPr/>
        </p:nvCxnSpPr>
        <p:spPr>
          <a:xfrm>
            <a:off x="871582" y="3478379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11DE252-8729-8DE8-ABB7-415756C3804E}"/>
              </a:ext>
            </a:extLst>
          </p:cNvPr>
          <p:cNvCxnSpPr/>
          <p:nvPr/>
        </p:nvCxnSpPr>
        <p:spPr>
          <a:xfrm>
            <a:off x="1070182" y="4302996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2FCA016-5CDC-975A-06A4-EB0F7D337AF6}"/>
              </a:ext>
            </a:extLst>
          </p:cNvPr>
          <p:cNvCxnSpPr/>
          <p:nvPr/>
        </p:nvCxnSpPr>
        <p:spPr>
          <a:xfrm>
            <a:off x="1217064" y="5118349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9E54BDE-A4E7-0579-64DE-788D9FBA355A}"/>
              </a:ext>
            </a:extLst>
          </p:cNvPr>
          <p:cNvSpPr txBox="1"/>
          <p:nvPr/>
        </p:nvSpPr>
        <p:spPr>
          <a:xfrm>
            <a:off x="1882004" y="3074770"/>
            <a:ext cx="149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2 123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28893C4-F06A-F3E6-6F99-BE99554BE884}"/>
              </a:ext>
            </a:extLst>
          </p:cNvPr>
          <p:cNvSpPr txBox="1"/>
          <p:nvPr/>
        </p:nvSpPr>
        <p:spPr>
          <a:xfrm>
            <a:off x="1404473" y="545381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UTM Avo" panose="02040603050506020204" pitchFamily="18" charset="0"/>
                <a:cs typeface="Arial" pitchFamily="34" charset="0"/>
              </a:rPr>
              <a:t>6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24228A96-382C-B9D6-7E1A-80A76FAFDC27}"/>
              </a:ext>
            </a:extLst>
          </p:cNvPr>
          <p:cNvCxnSpPr/>
          <p:nvPr/>
        </p:nvCxnSpPr>
        <p:spPr>
          <a:xfrm>
            <a:off x="1312740" y="5927085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6CB7EC4-381C-777F-5958-1D5EC6FD1D56}"/>
              </a:ext>
            </a:extLst>
          </p:cNvPr>
          <p:cNvSpPr txBox="1"/>
          <p:nvPr/>
        </p:nvSpPr>
        <p:spPr>
          <a:xfrm>
            <a:off x="1431385" y="59154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1</a:t>
            </a:r>
          </a:p>
        </p:txBody>
      </p:sp>
      <p:sp>
        <p:nvSpPr>
          <p:cNvPr id="32" name="Right Arrow 21">
            <a:extLst>
              <a:ext uri="{FF2B5EF4-FFF2-40B4-BE49-F238E27FC236}">
                <a16:creationId xmlns:a16="http://schemas.microsoft.com/office/drawing/2014/main" xmlns="" id="{4DD88BC0-D598-5B66-F9F8-9F43D16CD2F1}"/>
              </a:ext>
            </a:extLst>
          </p:cNvPr>
          <p:cNvSpPr/>
          <p:nvPr/>
        </p:nvSpPr>
        <p:spPr>
          <a:xfrm>
            <a:off x="2954606" y="3797914"/>
            <a:ext cx="512385" cy="46166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UTM Avo" panose="02040603050506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8BD2918-9168-FC40-D92B-FECC364C2E83}"/>
              </a:ext>
            </a:extLst>
          </p:cNvPr>
          <p:cNvSpPr txBox="1"/>
          <p:nvPr/>
        </p:nvSpPr>
        <p:spPr>
          <a:xfrm>
            <a:off x="3884272" y="2462005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  <a:cs typeface="Arial" pitchFamily="34" charset="0"/>
              </a:rPr>
              <a:t>Thử lại:</a:t>
            </a:r>
          </a:p>
        </p:txBody>
      </p:sp>
      <p:sp>
        <p:nvSpPr>
          <p:cNvPr id="34" name="Rounded Rectangle 35">
            <a:extLst>
              <a:ext uri="{FF2B5EF4-FFF2-40B4-BE49-F238E27FC236}">
                <a16:creationId xmlns:a16="http://schemas.microsoft.com/office/drawing/2014/main" xmlns="" id="{A1F9BFD6-6FB9-7944-1596-DC8EC0D98B42}"/>
              </a:ext>
            </a:extLst>
          </p:cNvPr>
          <p:cNvSpPr/>
          <p:nvPr/>
        </p:nvSpPr>
        <p:spPr>
          <a:xfrm>
            <a:off x="3897510" y="3042784"/>
            <a:ext cx="1637843" cy="19003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004C56F-FEB7-609E-9EF1-5B6C3B1869EE}"/>
              </a:ext>
            </a:extLst>
          </p:cNvPr>
          <p:cNvGrpSpPr/>
          <p:nvPr/>
        </p:nvGrpSpPr>
        <p:grpSpPr>
          <a:xfrm>
            <a:off x="3987407" y="3193372"/>
            <a:ext cx="1527956" cy="1527869"/>
            <a:chOff x="4809388" y="2432589"/>
            <a:chExt cx="1527956" cy="152786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392DE3B-DCD8-CEAA-896C-2612DDAF2818}"/>
                </a:ext>
              </a:extLst>
            </p:cNvPr>
            <p:cNvSpPr txBox="1"/>
            <p:nvPr/>
          </p:nvSpPr>
          <p:spPr>
            <a:xfrm>
              <a:off x="5133168" y="2432589"/>
              <a:ext cx="1204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2 123  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178584-603F-5B44-C585-9BC1C24CD1F9}"/>
                </a:ext>
              </a:extLst>
            </p:cNvPr>
            <p:cNvSpPr/>
            <p:nvPr/>
          </p:nvSpPr>
          <p:spPr>
            <a:xfrm>
              <a:off x="5733057" y="2953777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81BE7F98-2024-64BC-9A44-B2B0EB7995C9}"/>
                </a:ext>
              </a:extLst>
            </p:cNvPr>
            <p:cNvCxnSpPr>
              <a:cxnSpLocks/>
            </p:cNvCxnSpPr>
            <p:nvPr/>
          </p:nvCxnSpPr>
          <p:spPr>
            <a:xfrm>
              <a:off x="4965727" y="3498793"/>
              <a:ext cx="1052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876DC0F4-E8D9-6D1B-1FDC-3F41521D96BD}"/>
                    </a:ext>
                  </a:extLst>
                </p:cNvPr>
                <p:cNvSpPr txBox="1"/>
                <p:nvPr/>
              </p:nvSpPr>
              <p:spPr>
                <a:xfrm>
                  <a:off x="4809388" y="2749300"/>
                  <a:ext cx="4379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×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76DC0F4-E8D9-6D1B-1FDC-3F41521D96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388" y="2749300"/>
                  <a:ext cx="437940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D1926D4-71E5-A3A1-AD69-9A85CE2505EE}"/>
                </a:ext>
              </a:extLst>
            </p:cNvPr>
            <p:cNvSpPr txBox="1"/>
            <p:nvPr/>
          </p:nvSpPr>
          <p:spPr>
            <a:xfrm>
              <a:off x="5133168" y="3498793"/>
              <a:ext cx="1204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4 246  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C4D0FFE-CF69-56F9-4017-B1BDA66EB0F9}"/>
              </a:ext>
            </a:extLst>
          </p:cNvPr>
          <p:cNvGrpSpPr/>
          <p:nvPr/>
        </p:nvGrpSpPr>
        <p:grpSpPr>
          <a:xfrm>
            <a:off x="3267556" y="5136189"/>
            <a:ext cx="4951114" cy="788586"/>
            <a:chOff x="9070848" y="2450592"/>
            <a:chExt cx="3349694" cy="7885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9" name="Rounded Rectangle 53">
              <a:extLst>
                <a:ext uri="{FF2B5EF4-FFF2-40B4-BE49-F238E27FC236}">
                  <a16:creationId xmlns:a16="http://schemas.microsoft.com/office/drawing/2014/main" xmlns="" id="{D1FFD344-A457-969A-7D63-D22B2D31B418}"/>
                </a:ext>
              </a:extLst>
            </p:cNvPr>
            <p:cNvSpPr/>
            <p:nvPr/>
          </p:nvSpPr>
          <p:spPr>
            <a:xfrm>
              <a:off x="9070848" y="2450592"/>
              <a:ext cx="3349694" cy="788586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00633A92-6B08-791A-2D93-5B59BF43CC26}"/>
                    </a:ext>
                  </a:extLst>
                </p:cNvPr>
                <p:cNvSpPr/>
                <p:nvPr/>
              </p:nvSpPr>
              <p:spPr>
                <a:xfrm>
                  <a:off x="9560753" y="2589858"/>
                  <a:ext cx="2369888" cy="4616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4 247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2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2 123 (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dư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1)</a:t>
                  </a: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0633A92-6B08-791A-2D93-5B59BF43CC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0753" y="2589858"/>
                  <a:ext cx="2369888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439" t="-11842" r="-2265" b="-2763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ounded Rectangle 35">
            <a:extLst>
              <a:ext uri="{FF2B5EF4-FFF2-40B4-BE49-F238E27FC236}">
                <a16:creationId xmlns:a16="http://schemas.microsoft.com/office/drawing/2014/main" xmlns="" id="{8706838A-49B7-BCA9-4FCF-4E35D403F087}"/>
              </a:ext>
            </a:extLst>
          </p:cNvPr>
          <p:cNvSpPr/>
          <p:nvPr/>
        </p:nvSpPr>
        <p:spPr>
          <a:xfrm>
            <a:off x="5743113" y="3042784"/>
            <a:ext cx="1637843" cy="19003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D6384333-A2B1-7EEB-D8BC-69DF60096117}"/>
              </a:ext>
            </a:extLst>
          </p:cNvPr>
          <p:cNvGrpSpPr/>
          <p:nvPr/>
        </p:nvGrpSpPr>
        <p:grpSpPr>
          <a:xfrm>
            <a:off x="5833010" y="3193372"/>
            <a:ext cx="1527956" cy="1527869"/>
            <a:chOff x="4809388" y="2432589"/>
            <a:chExt cx="1527956" cy="152786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0668851C-176D-9289-7BCC-AC07E985BFF9}"/>
                </a:ext>
              </a:extLst>
            </p:cNvPr>
            <p:cNvSpPr txBox="1"/>
            <p:nvPr/>
          </p:nvSpPr>
          <p:spPr>
            <a:xfrm>
              <a:off x="5133168" y="2432589"/>
              <a:ext cx="94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4 246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4866EFCF-5A3A-1D0E-15DA-46FA8B6D04C3}"/>
                </a:ext>
              </a:extLst>
            </p:cNvPr>
            <p:cNvSpPr/>
            <p:nvPr/>
          </p:nvSpPr>
          <p:spPr>
            <a:xfrm>
              <a:off x="5733057" y="2953777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3210C468-C4F9-A322-6976-AE54C1BC99AD}"/>
                </a:ext>
              </a:extLst>
            </p:cNvPr>
            <p:cNvCxnSpPr>
              <a:cxnSpLocks/>
            </p:cNvCxnSpPr>
            <p:nvPr/>
          </p:nvCxnSpPr>
          <p:spPr>
            <a:xfrm>
              <a:off x="4965727" y="3498793"/>
              <a:ext cx="1052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B7224E3E-1BEA-EB6B-E3C1-88871D06BBE6}"/>
                    </a:ext>
                  </a:extLst>
                </p:cNvPr>
                <p:cNvSpPr txBox="1"/>
                <p:nvPr/>
              </p:nvSpPr>
              <p:spPr>
                <a:xfrm>
                  <a:off x="4809388" y="274930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7224E3E-1BEA-EB6B-E3C1-88871D06B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388" y="2749300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5A22BAFC-FE70-0A2E-3C7D-3A0ACEADDA36}"/>
                </a:ext>
              </a:extLst>
            </p:cNvPr>
            <p:cNvSpPr txBox="1"/>
            <p:nvPr/>
          </p:nvSpPr>
          <p:spPr>
            <a:xfrm>
              <a:off x="5133168" y="3498793"/>
              <a:ext cx="1204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4 247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8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29" grpId="0"/>
      <p:bldP spid="31" grpId="0"/>
      <p:bldP spid="32" grpId="0" animBg="1"/>
      <p:bldP spid="33" grpId="0"/>
      <p:bldP spid="34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3B6928-1936-5B2B-2CE0-5703F0C6CB5A}"/>
              </a:ext>
            </a:extLst>
          </p:cNvPr>
          <p:cNvSpPr/>
          <p:nvPr/>
        </p:nvSpPr>
        <p:spPr>
          <a:xfrm>
            <a:off x="1659757" y="980463"/>
            <a:ext cx="11023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các phép chia rồi thử lại (theo mẫu)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19BCB06-A53E-9037-E837-5520E768077B}"/>
              </a:ext>
            </a:extLst>
          </p:cNvPr>
          <p:cNvGrpSpPr/>
          <p:nvPr/>
        </p:nvGrpSpPr>
        <p:grpSpPr>
          <a:xfrm>
            <a:off x="3443973" y="1624806"/>
            <a:ext cx="2997389" cy="581432"/>
            <a:chOff x="9070848" y="2450592"/>
            <a:chExt cx="2919984" cy="5814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xmlns="" id="{EDE47CA7-D8BD-54A7-628D-FA80380F6A87}"/>
                </a:ext>
              </a:extLst>
            </p:cNvPr>
            <p:cNvSpPr/>
            <p:nvPr/>
          </p:nvSpPr>
          <p:spPr>
            <a:xfrm>
              <a:off x="9070848" y="2450592"/>
              <a:ext cx="2919984" cy="58143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FDCEC618-86A6-E106-8570-A678773783E4}"/>
                    </a:ext>
                  </a:extLst>
                </p:cNvPr>
                <p:cNvSpPr/>
                <p:nvPr/>
              </p:nvSpPr>
              <p:spPr>
                <a:xfrm>
                  <a:off x="9168596" y="2510042"/>
                  <a:ext cx="2731575" cy="4616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8 446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 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…..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DCEC618-86A6-E106-8570-A678773783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8596" y="2510042"/>
                  <a:ext cx="2731575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1842" b="-2763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11A8F4-6C8E-DE7A-DE3B-91D670890003}"/>
              </a:ext>
            </a:extLst>
          </p:cNvPr>
          <p:cNvSpPr txBox="1"/>
          <p:nvPr/>
        </p:nvSpPr>
        <p:spPr>
          <a:xfrm>
            <a:off x="825275" y="2536438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8 446    4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E936B25-0E80-B4F1-4D68-3205DEC3081F}"/>
              </a:ext>
            </a:extLst>
          </p:cNvPr>
          <p:cNvCxnSpPr>
            <a:cxnSpLocks/>
          </p:cNvCxnSpPr>
          <p:nvPr/>
        </p:nvCxnSpPr>
        <p:spPr>
          <a:xfrm>
            <a:off x="1805505" y="2555809"/>
            <a:ext cx="0" cy="982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334D92-5E17-AB88-CDC7-72AE22ECD713}"/>
              </a:ext>
            </a:extLst>
          </p:cNvPr>
          <p:cNvCxnSpPr>
            <a:cxnSpLocks/>
          </p:cNvCxnSpPr>
          <p:nvPr/>
        </p:nvCxnSpPr>
        <p:spPr>
          <a:xfrm>
            <a:off x="1805505" y="3076171"/>
            <a:ext cx="969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42F7F2-3AC0-02D9-49D0-00829198D261}"/>
              </a:ext>
            </a:extLst>
          </p:cNvPr>
          <p:cNvSpPr txBox="1"/>
          <p:nvPr/>
        </p:nvSpPr>
        <p:spPr>
          <a:xfrm>
            <a:off x="814388" y="29960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370CBE-1B59-BB1E-E63B-6CE67B94E08D}"/>
              </a:ext>
            </a:extLst>
          </p:cNvPr>
          <p:cNvSpPr txBox="1"/>
          <p:nvPr/>
        </p:nvSpPr>
        <p:spPr>
          <a:xfrm>
            <a:off x="821923" y="3478379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0 4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E1E49EC-6944-27E5-108C-1705B4E53B6D}"/>
              </a:ext>
            </a:extLst>
          </p:cNvPr>
          <p:cNvSpPr txBox="1"/>
          <p:nvPr/>
        </p:nvSpPr>
        <p:spPr>
          <a:xfrm>
            <a:off x="1094497" y="430938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04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DA2C639-2C27-33E4-5AE1-2C3B76AA4CC5}"/>
              </a:ext>
            </a:extLst>
          </p:cNvPr>
          <p:cNvSpPr txBox="1"/>
          <p:nvPr/>
        </p:nvSpPr>
        <p:spPr>
          <a:xfrm>
            <a:off x="1075197" y="38536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5B84872-FDFC-E16F-777B-55F940C30B04}"/>
              </a:ext>
            </a:extLst>
          </p:cNvPr>
          <p:cNvSpPr txBox="1"/>
          <p:nvPr/>
        </p:nvSpPr>
        <p:spPr>
          <a:xfrm>
            <a:off x="1266018" y="46830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8DE5554-036F-8F20-AEBC-13F9B928B568}"/>
              </a:ext>
            </a:extLst>
          </p:cNvPr>
          <p:cNvSpPr txBox="1"/>
          <p:nvPr/>
        </p:nvSpPr>
        <p:spPr>
          <a:xfrm>
            <a:off x="1266018" y="510649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06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1F41029-1EB5-EC2D-BDC9-E19E8D75C748}"/>
              </a:ext>
            </a:extLst>
          </p:cNvPr>
          <p:cNvCxnSpPr/>
          <p:nvPr/>
        </p:nvCxnSpPr>
        <p:spPr>
          <a:xfrm>
            <a:off x="871582" y="3478379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11DE252-8729-8DE8-ABB7-415756C3804E}"/>
              </a:ext>
            </a:extLst>
          </p:cNvPr>
          <p:cNvCxnSpPr/>
          <p:nvPr/>
        </p:nvCxnSpPr>
        <p:spPr>
          <a:xfrm>
            <a:off x="1070182" y="4302996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2FCA016-5CDC-975A-06A4-EB0F7D337AF6}"/>
              </a:ext>
            </a:extLst>
          </p:cNvPr>
          <p:cNvCxnSpPr/>
          <p:nvPr/>
        </p:nvCxnSpPr>
        <p:spPr>
          <a:xfrm>
            <a:off x="1217064" y="5118349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9E54BDE-A4E7-0579-64DE-788D9FBA355A}"/>
              </a:ext>
            </a:extLst>
          </p:cNvPr>
          <p:cNvSpPr txBox="1"/>
          <p:nvPr/>
        </p:nvSpPr>
        <p:spPr>
          <a:xfrm>
            <a:off x="1895403" y="3074770"/>
            <a:ext cx="149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2 111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28893C4-F06A-F3E6-6F99-BE99554BE884}"/>
              </a:ext>
            </a:extLst>
          </p:cNvPr>
          <p:cNvSpPr txBox="1"/>
          <p:nvPr/>
        </p:nvSpPr>
        <p:spPr>
          <a:xfrm>
            <a:off x="1404473" y="545381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24228A96-382C-B9D6-7E1A-80A76FAFDC27}"/>
              </a:ext>
            </a:extLst>
          </p:cNvPr>
          <p:cNvCxnSpPr/>
          <p:nvPr/>
        </p:nvCxnSpPr>
        <p:spPr>
          <a:xfrm>
            <a:off x="1312740" y="5927085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6CB7EC4-381C-777F-5958-1D5EC6FD1D56}"/>
              </a:ext>
            </a:extLst>
          </p:cNvPr>
          <p:cNvSpPr txBox="1"/>
          <p:nvPr/>
        </p:nvSpPr>
        <p:spPr>
          <a:xfrm>
            <a:off x="1431385" y="59154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2</a:t>
            </a:r>
          </a:p>
        </p:txBody>
      </p:sp>
      <p:sp>
        <p:nvSpPr>
          <p:cNvPr id="32" name="Right Arrow 21">
            <a:extLst>
              <a:ext uri="{FF2B5EF4-FFF2-40B4-BE49-F238E27FC236}">
                <a16:creationId xmlns:a16="http://schemas.microsoft.com/office/drawing/2014/main" xmlns="" id="{4DD88BC0-D598-5B66-F9F8-9F43D16CD2F1}"/>
              </a:ext>
            </a:extLst>
          </p:cNvPr>
          <p:cNvSpPr/>
          <p:nvPr/>
        </p:nvSpPr>
        <p:spPr>
          <a:xfrm>
            <a:off x="2954606" y="3797914"/>
            <a:ext cx="512385" cy="46166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UTM Avo" panose="02040603050506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8BD2918-9168-FC40-D92B-FECC364C2E83}"/>
              </a:ext>
            </a:extLst>
          </p:cNvPr>
          <p:cNvSpPr txBox="1"/>
          <p:nvPr/>
        </p:nvSpPr>
        <p:spPr>
          <a:xfrm>
            <a:off x="3884272" y="2462005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  <a:cs typeface="Arial" pitchFamily="34" charset="0"/>
              </a:rPr>
              <a:t>Thử lại:</a:t>
            </a:r>
          </a:p>
        </p:txBody>
      </p:sp>
      <p:sp>
        <p:nvSpPr>
          <p:cNvPr id="34" name="Rounded Rectangle 35">
            <a:extLst>
              <a:ext uri="{FF2B5EF4-FFF2-40B4-BE49-F238E27FC236}">
                <a16:creationId xmlns:a16="http://schemas.microsoft.com/office/drawing/2014/main" xmlns="" id="{A1F9BFD6-6FB9-7944-1596-DC8EC0D98B42}"/>
              </a:ext>
            </a:extLst>
          </p:cNvPr>
          <p:cNvSpPr/>
          <p:nvPr/>
        </p:nvSpPr>
        <p:spPr>
          <a:xfrm>
            <a:off x="3897510" y="3042784"/>
            <a:ext cx="1637843" cy="19003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004C56F-FEB7-609E-9EF1-5B6C3B1869EE}"/>
              </a:ext>
            </a:extLst>
          </p:cNvPr>
          <p:cNvGrpSpPr/>
          <p:nvPr/>
        </p:nvGrpSpPr>
        <p:grpSpPr>
          <a:xfrm>
            <a:off x="3987407" y="3193372"/>
            <a:ext cx="1279857" cy="1527869"/>
            <a:chOff x="4809388" y="2432589"/>
            <a:chExt cx="1279857" cy="152786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392DE3B-DCD8-CEAA-896C-2612DDAF2818}"/>
                </a:ext>
              </a:extLst>
            </p:cNvPr>
            <p:cNvSpPr txBox="1"/>
            <p:nvPr/>
          </p:nvSpPr>
          <p:spPr>
            <a:xfrm>
              <a:off x="5133168" y="2432589"/>
              <a:ext cx="94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2 111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178584-603F-5B44-C585-9BC1C24CD1F9}"/>
                </a:ext>
              </a:extLst>
            </p:cNvPr>
            <p:cNvSpPr/>
            <p:nvPr/>
          </p:nvSpPr>
          <p:spPr>
            <a:xfrm>
              <a:off x="5733057" y="2953777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81BE7F98-2024-64BC-9A44-B2B0EB7995C9}"/>
                </a:ext>
              </a:extLst>
            </p:cNvPr>
            <p:cNvCxnSpPr>
              <a:cxnSpLocks/>
            </p:cNvCxnSpPr>
            <p:nvPr/>
          </p:nvCxnSpPr>
          <p:spPr>
            <a:xfrm>
              <a:off x="4965727" y="3498793"/>
              <a:ext cx="1052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876DC0F4-E8D9-6D1B-1FDC-3F41521D96BD}"/>
                    </a:ext>
                  </a:extLst>
                </p:cNvPr>
                <p:cNvSpPr txBox="1"/>
                <p:nvPr/>
              </p:nvSpPr>
              <p:spPr>
                <a:xfrm>
                  <a:off x="4809388" y="2749300"/>
                  <a:ext cx="4379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×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76DC0F4-E8D9-6D1B-1FDC-3F41521D96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388" y="2749300"/>
                  <a:ext cx="437940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D1926D4-71E5-A3A1-AD69-9A85CE2505EE}"/>
                </a:ext>
              </a:extLst>
            </p:cNvPr>
            <p:cNvSpPr txBox="1"/>
            <p:nvPr/>
          </p:nvSpPr>
          <p:spPr>
            <a:xfrm>
              <a:off x="5133168" y="3498793"/>
              <a:ext cx="94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8 444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C4D0FFE-CF69-56F9-4017-B1BDA66EB0F9}"/>
              </a:ext>
            </a:extLst>
          </p:cNvPr>
          <p:cNvGrpSpPr/>
          <p:nvPr/>
        </p:nvGrpSpPr>
        <p:grpSpPr>
          <a:xfrm>
            <a:off x="3267556" y="5136189"/>
            <a:ext cx="4951114" cy="788586"/>
            <a:chOff x="9070848" y="2450592"/>
            <a:chExt cx="3349694" cy="7885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9" name="Rounded Rectangle 53">
              <a:extLst>
                <a:ext uri="{FF2B5EF4-FFF2-40B4-BE49-F238E27FC236}">
                  <a16:creationId xmlns:a16="http://schemas.microsoft.com/office/drawing/2014/main" xmlns="" id="{D1FFD344-A457-969A-7D63-D22B2D31B418}"/>
                </a:ext>
              </a:extLst>
            </p:cNvPr>
            <p:cNvSpPr/>
            <p:nvPr/>
          </p:nvSpPr>
          <p:spPr>
            <a:xfrm>
              <a:off x="9070848" y="2450592"/>
              <a:ext cx="3349694" cy="788586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00633A92-6B08-791A-2D93-5B59BF43CC26}"/>
                    </a:ext>
                  </a:extLst>
                </p:cNvPr>
                <p:cNvSpPr/>
                <p:nvPr/>
              </p:nvSpPr>
              <p:spPr>
                <a:xfrm>
                  <a:off x="9632874" y="2589858"/>
                  <a:ext cx="2225646" cy="4616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vi-VN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8446 </a:t>
                  </a:r>
                  <a14:m>
                    <m:oMath xmlns:m="http://schemas.openxmlformats.org/officeDocument/2006/math">
                      <m:r>
                        <a:rPr lang="vi-V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 </m:t>
                      </m:r>
                    </m:oMath>
                  </a14:m>
                  <a:r>
                    <a:rPr lang="vi-VN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</m:oMath>
                  </a14:m>
                  <a:r>
                    <a:rPr lang="vi-VN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2111 (dư 2)</a:t>
                  </a: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0633A92-6B08-791A-2D93-5B59BF43CC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2874" y="2589858"/>
                  <a:ext cx="222564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593" t="-11842" r="-2593" b="-2763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ounded Rectangle 35">
            <a:extLst>
              <a:ext uri="{FF2B5EF4-FFF2-40B4-BE49-F238E27FC236}">
                <a16:creationId xmlns:a16="http://schemas.microsoft.com/office/drawing/2014/main" xmlns="" id="{8706838A-49B7-BCA9-4FCF-4E35D403F087}"/>
              </a:ext>
            </a:extLst>
          </p:cNvPr>
          <p:cNvSpPr/>
          <p:nvPr/>
        </p:nvSpPr>
        <p:spPr>
          <a:xfrm>
            <a:off x="5743113" y="3042784"/>
            <a:ext cx="1637843" cy="19003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D6384333-A2B1-7EEB-D8BC-69DF60096117}"/>
              </a:ext>
            </a:extLst>
          </p:cNvPr>
          <p:cNvGrpSpPr/>
          <p:nvPr/>
        </p:nvGrpSpPr>
        <p:grpSpPr>
          <a:xfrm>
            <a:off x="5833010" y="3193372"/>
            <a:ext cx="1279857" cy="1527869"/>
            <a:chOff x="4809388" y="2432589"/>
            <a:chExt cx="1279857" cy="152786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0668851C-176D-9289-7BCC-AC07E985BFF9}"/>
                </a:ext>
              </a:extLst>
            </p:cNvPr>
            <p:cNvSpPr txBox="1"/>
            <p:nvPr/>
          </p:nvSpPr>
          <p:spPr>
            <a:xfrm>
              <a:off x="5133168" y="2432589"/>
              <a:ext cx="94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8 444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4866EFCF-5A3A-1D0E-15DA-46FA8B6D04C3}"/>
                </a:ext>
              </a:extLst>
            </p:cNvPr>
            <p:cNvSpPr/>
            <p:nvPr/>
          </p:nvSpPr>
          <p:spPr>
            <a:xfrm>
              <a:off x="5733057" y="2953777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3210C468-C4F9-A322-6976-AE54C1BC99AD}"/>
                </a:ext>
              </a:extLst>
            </p:cNvPr>
            <p:cNvCxnSpPr>
              <a:cxnSpLocks/>
            </p:cNvCxnSpPr>
            <p:nvPr/>
          </p:nvCxnSpPr>
          <p:spPr>
            <a:xfrm>
              <a:off x="4965727" y="3498793"/>
              <a:ext cx="1052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B7224E3E-1BEA-EB6B-E3C1-88871D06BBE6}"/>
                    </a:ext>
                  </a:extLst>
                </p:cNvPr>
                <p:cNvSpPr txBox="1"/>
                <p:nvPr/>
              </p:nvSpPr>
              <p:spPr>
                <a:xfrm>
                  <a:off x="4809388" y="274930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7224E3E-1BEA-EB6B-E3C1-88871D06B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388" y="2749300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5A22BAFC-FE70-0A2E-3C7D-3A0ACEADDA36}"/>
                </a:ext>
              </a:extLst>
            </p:cNvPr>
            <p:cNvSpPr txBox="1"/>
            <p:nvPr/>
          </p:nvSpPr>
          <p:spPr>
            <a:xfrm>
              <a:off x="5133168" y="3498793"/>
              <a:ext cx="94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8 446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3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29" grpId="0"/>
      <p:bldP spid="31" grpId="0"/>
      <p:bldP spid="32" grpId="0" animBg="1"/>
      <p:bldP spid="33" grpId="0"/>
      <p:bldP spid="34" grpId="0" animBg="1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3B6928-1936-5B2B-2CE0-5703F0C6CB5A}"/>
              </a:ext>
            </a:extLst>
          </p:cNvPr>
          <p:cNvSpPr/>
          <p:nvPr/>
        </p:nvSpPr>
        <p:spPr>
          <a:xfrm>
            <a:off x="1756009" y="836085"/>
            <a:ext cx="9519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930 g đỗ xanh, chia đều vào 3 túi. Hỏi mỗi túi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thế cân nặng bao nhiêu gam?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418F26C-6D93-095F-41C1-5CD6ED2C8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047" y="1790192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3B6928-1936-5B2B-2CE0-5703F0C6CB5A}"/>
              </a:ext>
            </a:extLst>
          </p:cNvPr>
          <p:cNvSpPr/>
          <p:nvPr/>
        </p:nvSpPr>
        <p:spPr>
          <a:xfrm>
            <a:off x="1756009" y="836085"/>
            <a:ext cx="9519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930 g đỗ xanh, chia đều vào 3 túi. Hỏi mỗi túi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thế cân nặng bao nhiêu gam?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5F7E527-41A0-2A05-8522-E9C3BC269F02}"/>
              </a:ext>
            </a:extLst>
          </p:cNvPr>
          <p:cNvGrpSpPr/>
          <p:nvPr/>
        </p:nvGrpSpPr>
        <p:grpSpPr>
          <a:xfrm>
            <a:off x="4844805" y="1994891"/>
            <a:ext cx="2123958" cy="954107"/>
            <a:chOff x="5449824" y="3264407"/>
            <a:chExt cx="2560320" cy="941833"/>
          </a:xfrm>
          <a:solidFill>
            <a:schemeClr val="accent2"/>
          </a:solidFill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xmlns="" id="{32C85425-B042-74E8-EE13-3ECC2A386234}"/>
                </a:ext>
              </a:extLst>
            </p:cNvPr>
            <p:cNvSpPr/>
            <p:nvPr/>
          </p:nvSpPr>
          <p:spPr>
            <a:xfrm rot="155596">
              <a:off x="5449824" y="3264407"/>
              <a:ext cx="2560320" cy="941833"/>
            </a:xfrm>
            <a:prstGeom prst="cloud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C90D377-7DA9-251B-6D84-DD564F99197D}"/>
                </a:ext>
              </a:extLst>
            </p:cNvPr>
            <p:cNvSpPr txBox="1"/>
            <p:nvPr/>
          </p:nvSpPr>
          <p:spPr>
            <a:xfrm>
              <a:off x="6124690" y="3412157"/>
              <a:ext cx="1139711" cy="584775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Giải</a:t>
              </a:r>
              <a:endPara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39A4F144-AC28-1B84-0364-8B5D53C80A9C}"/>
                  </a:ext>
                </a:extLst>
              </p:cNvPr>
              <p:cNvSpPr/>
              <p:nvPr/>
            </p:nvSpPr>
            <p:spPr>
              <a:xfrm>
                <a:off x="1566793" y="2996560"/>
                <a:ext cx="8781148" cy="2203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Mỗi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túi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đỗ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xanh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cân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nặng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gam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930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310 (g)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Đáp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: 310 gam.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9A4F144-AC28-1B84-0364-8B5D53C80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793" y="2996560"/>
                <a:ext cx="8781148" cy="2203745"/>
              </a:xfrm>
              <a:prstGeom prst="rect">
                <a:avLst/>
              </a:prstGeom>
              <a:blipFill>
                <a:blip r:embed="rId5"/>
                <a:stretch>
                  <a:fillRect b="-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2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2">
            <a:extLst>
              <a:ext uri="{FF2B5EF4-FFF2-40B4-BE49-F238E27FC236}">
                <a16:creationId xmlns:a16="http://schemas.microsoft.com/office/drawing/2014/main" xmlns="" id="{6EA44CC0-C55C-25E9-AB0C-B08AE2F48EAC}"/>
              </a:ext>
            </a:extLst>
          </p:cNvPr>
          <p:cNvSpPr/>
          <p:nvPr/>
        </p:nvSpPr>
        <p:spPr>
          <a:xfrm>
            <a:off x="1138772" y="1024522"/>
            <a:ext cx="9914455" cy="713232"/>
          </a:xfrm>
          <a:prstGeom prst="snip1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6ECFE4-E2F2-C238-1F71-FB8D8D8B9480}"/>
              </a:ext>
            </a:extLst>
          </p:cNvPr>
          <p:cNvSpPr txBox="1"/>
          <p:nvPr/>
        </p:nvSpPr>
        <p:spPr>
          <a:xfrm>
            <a:off x="1358228" y="1024522"/>
            <a:ext cx="9554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1.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Chọn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phép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có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kết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 </a:t>
            </a: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xmlns="" id="{E1A95039-6949-0259-8221-575DDBF7EB85}"/>
              </a:ext>
            </a:extLst>
          </p:cNvPr>
          <p:cNvSpPr/>
          <p:nvPr/>
        </p:nvSpPr>
        <p:spPr>
          <a:xfrm flipH="1">
            <a:off x="588166" y="2129226"/>
            <a:ext cx="804672" cy="86868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A</a:t>
            </a:r>
            <a:endParaRPr lang="en-US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62DB23E4-3C72-EF77-5337-8F86D8E089AD}"/>
                  </a:ext>
                </a:extLst>
              </p:cNvPr>
              <p:cNvSpPr/>
              <p:nvPr/>
            </p:nvSpPr>
            <p:spPr>
              <a:xfrm>
                <a:off x="1620590" y="2129226"/>
                <a:ext cx="4161368" cy="8686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456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227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2DB23E4-3C72-EF77-5337-8F86D8E08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90" y="2129226"/>
                <a:ext cx="4161368" cy="868680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Delay 11">
            <a:extLst>
              <a:ext uri="{FF2B5EF4-FFF2-40B4-BE49-F238E27FC236}">
                <a16:creationId xmlns:a16="http://schemas.microsoft.com/office/drawing/2014/main" xmlns="" id="{F87B1B81-1E48-C5EE-E69A-F5F0A3B1D5FD}"/>
              </a:ext>
            </a:extLst>
          </p:cNvPr>
          <p:cNvSpPr/>
          <p:nvPr/>
        </p:nvSpPr>
        <p:spPr>
          <a:xfrm flipH="1">
            <a:off x="588166" y="3242041"/>
            <a:ext cx="804672" cy="862584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BAD70CA9-E9C0-7BF0-9B97-DF913B7761AE}"/>
                  </a:ext>
                </a:extLst>
              </p:cNvPr>
              <p:cNvSpPr/>
              <p:nvPr/>
            </p:nvSpPr>
            <p:spPr>
              <a:xfrm>
                <a:off x="1620590" y="3235945"/>
                <a:ext cx="4161368" cy="8686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456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228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D70CA9-E9C0-7BF0-9B97-DF913B7761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90" y="3235945"/>
                <a:ext cx="4161368" cy="868680"/>
              </a:xfrm>
              <a:prstGeom prst="rect">
                <a:avLst/>
              </a:prstGeom>
              <a:blipFill>
                <a:blip r:embed="rId5"/>
                <a:stretch>
                  <a:fillRect b="-479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owchart: Delay 13">
            <a:extLst>
              <a:ext uri="{FF2B5EF4-FFF2-40B4-BE49-F238E27FC236}">
                <a16:creationId xmlns:a16="http://schemas.microsoft.com/office/drawing/2014/main" xmlns="" id="{0640422F-62C4-367B-6CAD-D30DED11E2FF}"/>
              </a:ext>
            </a:extLst>
          </p:cNvPr>
          <p:cNvSpPr/>
          <p:nvPr/>
        </p:nvSpPr>
        <p:spPr>
          <a:xfrm flipH="1">
            <a:off x="6189147" y="2129226"/>
            <a:ext cx="804672" cy="86868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</a:t>
            </a:r>
            <a:endParaRPr lang="en-US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86B1F6AE-8417-19E7-8743-9EC04580AB75}"/>
                  </a:ext>
                </a:extLst>
              </p:cNvPr>
              <p:cNvSpPr/>
              <p:nvPr/>
            </p:nvSpPr>
            <p:spPr>
              <a:xfrm>
                <a:off x="7221571" y="2129226"/>
                <a:ext cx="4161368" cy="8686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456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226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6B1F6AE-8417-19E7-8743-9EC04580AB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571" y="2129226"/>
                <a:ext cx="4161368" cy="868680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owchart: Delay 15">
            <a:extLst>
              <a:ext uri="{FF2B5EF4-FFF2-40B4-BE49-F238E27FC236}">
                <a16:creationId xmlns:a16="http://schemas.microsoft.com/office/drawing/2014/main" xmlns="" id="{55760470-5BDB-219A-9223-CE07D486D276}"/>
              </a:ext>
            </a:extLst>
          </p:cNvPr>
          <p:cNvSpPr/>
          <p:nvPr/>
        </p:nvSpPr>
        <p:spPr>
          <a:xfrm flipH="1">
            <a:off x="6189147" y="3242041"/>
            <a:ext cx="804672" cy="862584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527F7F38-0B1E-C206-A438-2A91FE8E7036}"/>
                  </a:ext>
                </a:extLst>
              </p:cNvPr>
              <p:cNvSpPr/>
              <p:nvPr/>
            </p:nvSpPr>
            <p:spPr>
              <a:xfrm>
                <a:off x="7221571" y="3235945"/>
                <a:ext cx="4161368" cy="8686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456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229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27F7F38-0B1E-C206-A438-2A91FE8E7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571" y="3235945"/>
                <a:ext cx="4161368" cy="868680"/>
              </a:xfrm>
              <a:prstGeom prst="rect">
                <a:avLst/>
              </a:prstGeom>
              <a:blipFill>
                <a:blip r:embed="rId7"/>
                <a:stretch>
                  <a:fillRect b="-479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4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C04E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C04E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2">
            <a:extLst>
              <a:ext uri="{FF2B5EF4-FFF2-40B4-BE49-F238E27FC236}">
                <a16:creationId xmlns:a16="http://schemas.microsoft.com/office/drawing/2014/main" xmlns="" id="{98A620AE-B863-CDBF-F9FA-8CB40991F0FC}"/>
              </a:ext>
            </a:extLst>
          </p:cNvPr>
          <p:cNvSpPr/>
          <p:nvPr/>
        </p:nvSpPr>
        <p:spPr>
          <a:xfrm>
            <a:off x="1870092" y="1010678"/>
            <a:ext cx="8557875" cy="713232"/>
          </a:xfrm>
          <a:prstGeom prst="snip1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CD788C-6FED-60F5-3A23-637BCB60FE1C}"/>
              </a:ext>
            </a:extLst>
          </p:cNvPr>
          <p:cNvSpPr txBox="1"/>
          <p:nvPr/>
        </p:nvSpPr>
        <p:spPr>
          <a:xfrm>
            <a:off x="1979821" y="1077579"/>
            <a:ext cx="8448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2.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Phép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đây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sai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xmlns="" id="{82BA2AEB-ECB5-FBC1-D86B-00AD5885089A}"/>
              </a:ext>
            </a:extLst>
          </p:cNvPr>
          <p:cNvSpPr/>
          <p:nvPr/>
        </p:nvSpPr>
        <p:spPr>
          <a:xfrm flipH="1">
            <a:off x="602914" y="2055482"/>
            <a:ext cx="804672" cy="86868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A</a:t>
            </a:r>
            <a:endParaRPr lang="en-US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7260EA1-8A65-8A34-36E7-25C7F7BC9B87}"/>
                  </a:ext>
                </a:extLst>
              </p:cNvPr>
              <p:cNvSpPr/>
              <p:nvPr/>
            </p:nvSpPr>
            <p:spPr>
              <a:xfrm>
                <a:off x="1635338" y="2055482"/>
                <a:ext cx="4161368" cy="8686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264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132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260EA1-8A65-8A34-36E7-25C7F7BC9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338" y="2055482"/>
                <a:ext cx="4161368" cy="868680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Delay 5">
            <a:extLst>
              <a:ext uri="{FF2B5EF4-FFF2-40B4-BE49-F238E27FC236}">
                <a16:creationId xmlns:a16="http://schemas.microsoft.com/office/drawing/2014/main" xmlns="" id="{C2A545DA-3A0F-5FF8-4AC5-19037DD63594}"/>
              </a:ext>
            </a:extLst>
          </p:cNvPr>
          <p:cNvSpPr/>
          <p:nvPr/>
        </p:nvSpPr>
        <p:spPr>
          <a:xfrm flipH="1">
            <a:off x="602914" y="3228618"/>
            <a:ext cx="804672" cy="862584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1FB4D542-769B-1083-83FC-8C00765CA17F}"/>
                  </a:ext>
                </a:extLst>
              </p:cNvPr>
              <p:cNvSpPr/>
              <p:nvPr/>
            </p:nvSpPr>
            <p:spPr>
              <a:xfrm>
                <a:off x="1635338" y="3222522"/>
                <a:ext cx="4161368" cy="8686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4 446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2 223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B4D542-769B-1083-83FC-8C00765CA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338" y="3222522"/>
                <a:ext cx="4161368" cy="868680"/>
              </a:xfrm>
              <a:prstGeom prst="rect">
                <a:avLst/>
              </a:prstGeom>
              <a:blipFill>
                <a:blip r:embed="rId5"/>
                <a:stretch>
                  <a:fillRect b="-411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owchart: Delay 17">
            <a:extLst>
              <a:ext uri="{FF2B5EF4-FFF2-40B4-BE49-F238E27FC236}">
                <a16:creationId xmlns:a16="http://schemas.microsoft.com/office/drawing/2014/main" xmlns="" id="{D1A93E25-CA02-6789-67FE-6AC1E5905ED5}"/>
              </a:ext>
            </a:extLst>
          </p:cNvPr>
          <p:cNvSpPr/>
          <p:nvPr/>
        </p:nvSpPr>
        <p:spPr>
          <a:xfrm flipH="1">
            <a:off x="6203895" y="2055482"/>
            <a:ext cx="804672" cy="86868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</a:t>
            </a:r>
            <a:endParaRPr lang="en-US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1CE2FC8A-A840-B08F-8A65-1E0ABC8870C1}"/>
                  </a:ext>
                </a:extLst>
              </p:cNvPr>
              <p:cNvSpPr/>
              <p:nvPr/>
            </p:nvSpPr>
            <p:spPr>
              <a:xfrm>
                <a:off x="7236319" y="2055482"/>
                <a:ext cx="4161368" cy="8686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646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218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CE2FC8A-A840-B08F-8A65-1E0ABC887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19" y="2055482"/>
                <a:ext cx="4161368" cy="868680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Delay 19">
            <a:extLst>
              <a:ext uri="{FF2B5EF4-FFF2-40B4-BE49-F238E27FC236}">
                <a16:creationId xmlns:a16="http://schemas.microsoft.com/office/drawing/2014/main" xmlns="" id="{B4299693-2D24-AA8C-A272-E37D9638FE51}"/>
              </a:ext>
            </a:extLst>
          </p:cNvPr>
          <p:cNvSpPr/>
          <p:nvPr/>
        </p:nvSpPr>
        <p:spPr>
          <a:xfrm flipH="1">
            <a:off x="6203895" y="3228618"/>
            <a:ext cx="804672" cy="862584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E85DC0D7-95ED-61CA-1A96-FFFED555C313}"/>
                  </a:ext>
                </a:extLst>
              </p:cNvPr>
              <p:cNvSpPr/>
              <p:nvPr/>
            </p:nvSpPr>
            <p:spPr>
              <a:xfrm>
                <a:off x="7236319" y="3222522"/>
                <a:ext cx="4161368" cy="8686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6 669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2 223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5DC0D7-95ED-61CA-1A96-FFFED555C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19" y="3222522"/>
                <a:ext cx="4161368" cy="868680"/>
              </a:xfrm>
              <a:prstGeom prst="rect">
                <a:avLst/>
              </a:prstGeom>
              <a:blipFill>
                <a:blip r:embed="rId7"/>
                <a:stretch>
                  <a:fillRect b="-411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C04E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C04E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11">
            <a:extLst>
              <a:ext uri="{FF2B5EF4-FFF2-40B4-BE49-F238E27FC236}">
                <a16:creationId xmlns:a16="http://schemas.microsoft.com/office/drawing/2014/main" xmlns="" id="{764F6EF8-A63B-CB55-8494-C810FC396200}"/>
              </a:ext>
            </a:extLst>
          </p:cNvPr>
          <p:cNvSpPr txBox="1"/>
          <p:nvPr/>
        </p:nvSpPr>
        <p:spPr>
          <a:xfrm>
            <a:off x="2586866" y="849413"/>
            <a:ext cx="7018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“TRUYỀN ĐIỆN”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9763BE9-AE20-6FEB-5E50-8036D943DD50}"/>
              </a:ext>
            </a:extLst>
          </p:cNvPr>
          <p:cNvGrpSpPr/>
          <p:nvPr/>
        </p:nvGrpSpPr>
        <p:grpSpPr>
          <a:xfrm>
            <a:off x="1436922" y="1711628"/>
            <a:ext cx="9318155" cy="707886"/>
            <a:chOff x="1454302" y="1387164"/>
            <a:chExt cx="9318155" cy="707886"/>
          </a:xfrm>
        </p:grpSpPr>
        <p:sp>
          <p:nvSpPr>
            <p:cNvPr id="8" name="Snip Single Corner Rectangle 1">
              <a:extLst>
                <a:ext uri="{FF2B5EF4-FFF2-40B4-BE49-F238E27FC236}">
                  <a16:creationId xmlns:a16="http://schemas.microsoft.com/office/drawing/2014/main" xmlns="" id="{A2177126-D136-3C52-B6F1-41BA52EC0816}"/>
                </a:ext>
              </a:extLst>
            </p:cNvPr>
            <p:cNvSpPr/>
            <p:nvPr/>
          </p:nvSpPr>
          <p:spPr>
            <a:xfrm>
              <a:off x="2200141" y="1387164"/>
              <a:ext cx="7787150" cy="707886"/>
            </a:xfrm>
            <a:prstGeom prst="snip1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83A8C48-E331-282A-E558-C2FCB4E805A6}"/>
                </a:ext>
              </a:extLst>
            </p:cNvPr>
            <p:cNvSpPr/>
            <p:nvPr/>
          </p:nvSpPr>
          <p:spPr>
            <a:xfrm>
              <a:off x="1454302" y="1426413"/>
              <a:ext cx="93181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Tìm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thương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và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dư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trong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phép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chia</a:t>
              </a:r>
            </a:p>
          </p:txBody>
        </p:sp>
      </p:grp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xmlns="" id="{15A52E2A-5FE8-78FC-2D04-4E73EDC271A8}"/>
              </a:ext>
            </a:extLst>
          </p:cNvPr>
          <p:cNvSpPr/>
          <p:nvPr/>
        </p:nvSpPr>
        <p:spPr>
          <a:xfrm>
            <a:off x="1536548" y="2866496"/>
            <a:ext cx="3968496" cy="84124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1" name="Rounded Rectangle 32">
            <a:extLst>
              <a:ext uri="{FF2B5EF4-FFF2-40B4-BE49-F238E27FC236}">
                <a16:creationId xmlns:a16="http://schemas.microsoft.com/office/drawing/2014/main" xmlns="" id="{8830BE31-582E-0743-98B7-B982DB295CFA}"/>
              </a:ext>
            </a:extLst>
          </p:cNvPr>
          <p:cNvSpPr/>
          <p:nvPr/>
        </p:nvSpPr>
        <p:spPr>
          <a:xfrm>
            <a:off x="2351785" y="4195160"/>
            <a:ext cx="3968496" cy="84124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34">
            <a:extLst>
              <a:ext uri="{FF2B5EF4-FFF2-40B4-BE49-F238E27FC236}">
                <a16:creationId xmlns:a16="http://schemas.microsoft.com/office/drawing/2014/main" xmlns="" id="{A01DDF17-6C52-5978-F5FA-2D250065D8C1}"/>
              </a:ext>
            </a:extLst>
          </p:cNvPr>
          <p:cNvSpPr/>
          <p:nvPr/>
        </p:nvSpPr>
        <p:spPr>
          <a:xfrm>
            <a:off x="3395144" y="5523824"/>
            <a:ext cx="3968496" cy="84124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3C67432-76D4-C771-9C84-E62B91654E5C}"/>
                  </a:ext>
                </a:extLst>
              </p:cNvPr>
              <p:cNvSpPr/>
              <p:nvPr/>
            </p:nvSpPr>
            <p:spPr>
              <a:xfrm>
                <a:off x="1789019" y="2947054"/>
                <a:ext cx="169309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C67432-76D4-C771-9C84-E62B91654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19" y="2947054"/>
                <a:ext cx="1693092" cy="646331"/>
              </a:xfrm>
              <a:prstGeom prst="rect">
                <a:avLst/>
              </a:prstGeom>
              <a:blipFill>
                <a:blip r:embed="rId4"/>
                <a:stretch>
                  <a:fillRect l="-10432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89E4D4AA-102C-3028-EDCD-573990F35DC3}"/>
                  </a:ext>
                </a:extLst>
              </p:cNvPr>
              <p:cNvSpPr/>
              <p:nvPr/>
            </p:nvSpPr>
            <p:spPr>
              <a:xfrm>
                <a:off x="2559169" y="4273359"/>
                <a:ext cx="169309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9E4D4AA-102C-3028-EDCD-573990F35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169" y="4273359"/>
                <a:ext cx="1693092" cy="646331"/>
              </a:xfrm>
              <a:prstGeom prst="rect">
                <a:avLst/>
              </a:prstGeom>
              <a:blipFill>
                <a:blip r:embed="rId5"/>
                <a:stretch>
                  <a:fillRect l="-10791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6DA30165-FC2F-E5A5-0EF1-B76DFD4BA5B3}"/>
                  </a:ext>
                </a:extLst>
              </p:cNvPr>
              <p:cNvSpPr/>
              <p:nvPr/>
            </p:nvSpPr>
            <p:spPr>
              <a:xfrm>
                <a:off x="3545881" y="5621282"/>
                <a:ext cx="194796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DA30165-FC2F-E5A5-0EF1-B76DFD4BA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881" y="5621282"/>
                <a:ext cx="1947969" cy="646331"/>
              </a:xfrm>
              <a:prstGeom prst="rect">
                <a:avLst/>
              </a:prstGeom>
              <a:blipFill>
                <a:blip r:embed="rId6"/>
                <a:stretch>
                  <a:fillRect l="-9404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895E61-1F28-B6B4-D075-FCFFFECDFF62}"/>
              </a:ext>
            </a:extLst>
          </p:cNvPr>
          <p:cNvSpPr txBox="1"/>
          <p:nvPr/>
        </p:nvSpPr>
        <p:spPr>
          <a:xfrm>
            <a:off x="3365510" y="2947053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 (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dư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626621-01AA-E483-FBDA-66DE52C308AE}"/>
              </a:ext>
            </a:extLst>
          </p:cNvPr>
          <p:cNvSpPr txBox="1"/>
          <p:nvPr/>
        </p:nvSpPr>
        <p:spPr>
          <a:xfrm>
            <a:off x="4095731" y="4273359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 (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dư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4F6D7E-EA3F-B6E1-4EF1-2255B4EC0C0A}"/>
              </a:ext>
            </a:extLst>
          </p:cNvPr>
          <p:cNvSpPr txBox="1"/>
          <p:nvPr/>
        </p:nvSpPr>
        <p:spPr>
          <a:xfrm>
            <a:off x="5280383" y="5621282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3</a:t>
            </a:r>
            <a:r>
              <a:rPr lang="en-US" sz="36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dư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8653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Single Corner Rectangle 2">
            <a:extLst>
              <a:ext uri="{FF2B5EF4-FFF2-40B4-BE49-F238E27FC236}">
                <a16:creationId xmlns:a16="http://schemas.microsoft.com/office/drawing/2014/main" xmlns="" id="{56F10FFB-9B61-7AC4-1677-1D405839EF4D}"/>
              </a:ext>
            </a:extLst>
          </p:cNvPr>
          <p:cNvSpPr/>
          <p:nvPr/>
        </p:nvSpPr>
        <p:spPr>
          <a:xfrm>
            <a:off x="896112" y="951685"/>
            <a:ext cx="10485431" cy="713232"/>
          </a:xfrm>
          <a:prstGeom prst="snip1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538A5DF2-1448-E1A7-856D-EC013E151F1A}"/>
                  </a:ext>
                </a:extLst>
              </p:cNvPr>
              <p:cNvSpPr txBox="1"/>
              <p:nvPr/>
            </p:nvSpPr>
            <p:spPr>
              <a:xfrm>
                <a:off x="1175422" y="1018586"/>
                <a:ext cx="100238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Câu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3.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Kết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quả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đúng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phép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8 864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…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8A5DF2-1448-E1A7-856D-EC013E151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22" y="1018586"/>
                <a:ext cx="10023898" cy="584775"/>
              </a:xfrm>
              <a:prstGeom prst="rect">
                <a:avLst/>
              </a:prstGeom>
              <a:blipFill>
                <a:blip r:embed="rId4"/>
                <a:stretch>
                  <a:fillRect l="-1582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Delay 23">
            <a:extLst>
              <a:ext uri="{FF2B5EF4-FFF2-40B4-BE49-F238E27FC236}">
                <a16:creationId xmlns:a16="http://schemas.microsoft.com/office/drawing/2014/main" xmlns="" id="{8CC26EDD-EE5D-3A63-2E30-C317DD17042D}"/>
              </a:ext>
            </a:extLst>
          </p:cNvPr>
          <p:cNvSpPr/>
          <p:nvPr/>
        </p:nvSpPr>
        <p:spPr>
          <a:xfrm flipH="1">
            <a:off x="676656" y="1966993"/>
            <a:ext cx="804672" cy="86868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A</a:t>
            </a:r>
            <a:endParaRPr lang="en-US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C98ECA3-ADE7-30C9-05E7-C08892718FDE}"/>
              </a:ext>
            </a:extLst>
          </p:cNvPr>
          <p:cNvSpPr/>
          <p:nvPr/>
        </p:nvSpPr>
        <p:spPr>
          <a:xfrm>
            <a:off x="1709080" y="1966993"/>
            <a:ext cx="4161368" cy="868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4 411</a:t>
            </a:r>
          </a:p>
        </p:txBody>
      </p:sp>
      <p:sp>
        <p:nvSpPr>
          <p:cNvPr id="26" name="Flowchart: Delay 25">
            <a:extLst>
              <a:ext uri="{FF2B5EF4-FFF2-40B4-BE49-F238E27FC236}">
                <a16:creationId xmlns:a16="http://schemas.microsoft.com/office/drawing/2014/main" xmlns="" id="{31226F6A-5972-65CC-C511-331B137FD3F1}"/>
              </a:ext>
            </a:extLst>
          </p:cNvPr>
          <p:cNvSpPr/>
          <p:nvPr/>
        </p:nvSpPr>
        <p:spPr>
          <a:xfrm flipH="1">
            <a:off x="676656" y="3143845"/>
            <a:ext cx="804672" cy="862584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FD62377-300B-B3B4-E605-9C9CF7E64CFE}"/>
              </a:ext>
            </a:extLst>
          </p:cNvPr>
          <p:cNvSpPr/>
          <p:nvPr/>
        </p:nvSpPr>
        <p:spPr>
          <a:xfrm>
            <a:off x="1709080" y="3137749"/>
            <a:ext cx="4161368" cy="868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4 431</a:t>
            </a:r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xmlns="" id="{600CCDCC-5BA2-ADA3-0B4F-FD21E72692A8}"/>
              </a:ext>
            </a:extLst>
          </p:cNvPr>
          <p:cNvSpPr/>
          <p:nvPr/>
        </p:nvSpPr>
        <p:spPr>
          <a:xfrm flipH="1">
            <a:off x="6277637" y="1966993"/>
            <a:ext cx="804672" cy="86868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</a:t>
            </a:r>
            <a:endParaRPr lang="en-US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785B0C7-1173-D08F-3125-6F4144525961}"/>
              </a:ext>
            </a:extLst>
          </p:cNvPr>
          <p:cNvSpPr/>
          <p:nvPr/>
        </p:nvSpPr>
        <p:spPr>
          <a:xfrm>
            <a:off x="7310061" y="1966993"/>
            <a:ext cx="4161368" cy="868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4 421</a:t>
            </a:r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xmlns="" id="{23FFE17D-BCC5-89B4-E0A5-4C5654C57773}"/>
              </a:ext>
            </a:extLst>
          </p:cNvPr>
          <p:cNvSpPr/>
          <p:nvPr/>
        </p:nvSpPr>
        <p:spPr>
          <a:xfrm flipH="1">
            <a:off x="6277637" y="3143845"/>
            <a:ext cx="804672" cy="862584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5CE4360-2897-4671-3739-BF7C9C6B4C48}"/>
              </a:ext>
            </a:extLst>
          </p:cNvPr>
          <p:cNvSpPr/>
          <p:nvPr/>
        </p:nvSpPr>
        <p:spPr>
          <a:xfrm>
            <a:off x="7310061" y="3137749"/>
            <a:ext cx="4161368" cy="868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4 432</a:t>
            </a:r>
          </a:p>
        </p:txBody>
      </p:sp>
    </p:spTree>
    <p:extLst>
      <p:ext uri="{BB962C8B-B14F-4D97-AF65-F5344CB8AC3E}">
        <p14:creationId xmlns:p14="http://schemas.microsoft.com/office/powerpoint/2010/main" val="11984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C04E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C04E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416E57D-0AEA-0F3E-C059-7EC3D49B8909}"/>
              </a:ext>
            </a:extLst>
          </p:cNvPr>
          <p:cNvGrpSpPr/>
          <p:nvPr/>
        </p:nvGrpSpPr>
        <p:grpSpPr>
          <a:xfrm flipH="1">
            <a:off x="151614" y="1398620"/>
            <a:ext cx="5477113" cy="5459380"/>
            <a:chOff x="402336" y="1398620"/>
            <a:chExt cx="5477113" cy="54593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EBD5F0E-640B-1EBF-8F68-2DBE9518D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02336" y="1398620"/>
              <a:ext cx="5477113" cy="545938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F0C40D0-E410-44AA-E0B2-D32AF13554C5}"/>
                </a:ext>
              </a:extLst>
            </p:cNvPr>
            <p:cNvSpPr/>
            <p:nvPr/>
          </p:nvSpPr>
          <p:spPr>
            <a:xfrm>
              <a:off x="1481329" y="1806663"/>
              <a:ext cx="4023360" cy="2203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Buổi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học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hôm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nay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em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biết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thêm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điều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gì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mới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1ABAF71-0EF0-0890-D497-97D13F95AA0D}"/>
              </a:ext>
            </a:extLst>
          </p:cNvPr>
          <p:cNvGrpSpPr/>
          <p:nvPr/>
        </p:nvGrpSpPr>
        <p:grpSpPr>
          <a:xfrm>
            <a:off x="5825067" y="1432249"/>
            <a:ext cx="5538379" cy="5392121"/>
            <a:chOff x="6403685" y="1432249"/>
            <a:chExt cx="5538379" cy="53921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966D938-C4ED-A342-554D-57CDF86F9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403685" y="1432249"/>
              <a:ext cx="5538379" cy="539212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B842575-8777-D4B3-7C1C-B6F65B80E0FD}"/>
                </a:ext>
              </a:extLst>
            </p:cNvPr>
            <p:cNvSpPr/>
            <p:nvPr/>
          </p:nvSpPr>
          <p:spPr>
            <a:xfrm>
              <a:off x="7725864" y="2249760"/>
              <a:ext cx="3777287" cy="1465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Khi đặt tính chia cần lưu ý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5">
            <a:extLst>
              <a:ext uri="{FF2B5EF4-FFF2-40B4-BE49-F238E27FC236}">
                <a16:creationId xmlns:a16="http://schemas.microsoft.com/office/drawing/2014/main" xmlns="" id="{94524D0A-6758-093E-B511-528F5813BA97}"/>
              </a:ext>
            </a:extLst>
          </p:cNvPr>
          <p:cNvSpPr/>
          <p:nvPr/>
        </p:nvSpPr>
        <p:spPr>
          <a:xfrm>
            <a:off x="575952" y="897265"/>
            <a:ext cx="5264409" cy="1417791"/>
          </a:xfrm>
          <a:prstGeom prst="cloudCallou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32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que 4">
                <a:extLst>
                  <a:ext uri="{FF2B5EF4-FFF2-40B4-BE49-F238E27FC236}">
                    <a16:creationId xmlns:a16="http://schemas.microsoft.com/office/drawing/2014/main" xmlns="" id="{030917C2-86EB-1E62-8170-1CC5B43FC081}"/>
                  </a:ext>
                </a:extLst>
              </p:cNvPr>
              <p:cNvSpPr/>
              <p:nvPr/>
            </p:nvSpPr>
            <p:spPr>
              <a:xfrm>
                <a:off x="2895777" y="2806654"/>
                <a:ext cx="2395088" cy="812866"/>
              </a:xfrm>
              <a:prstGeom prst="plaqu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24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" name="Plaque 4">
                <a:extLst>
                  <a:ext uri="{FF2B5EF4-FFF2-40B4-BE49-F238E27FC236}">
                    <a16:creationId xmlns:a16="http://schemas.microsoft.com/office/drawing/2014/main" id="{030917C2-86EB-1E62-8170-1CC5B43FC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777" y="2806654"/>
                <a:ext cx="2395088" cy="812866"/>
              </a:xfrm>
              <a:prstGeom prst="plaque">
                <a:avLst/>
              </a:prstGeom>
              <a:blipFill>
                <a:blip r:embed="rId4"/>
                <a:stretch>
                  <a:fillRect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laque 5">
                <a:extLst>
                  <a:ext uri="{FF2B5EF4-FFF2-40B4-BE49-F238E27FC236}">
                    <a16:creationId xmlns:a16="http://schemas.microsoft.com/office/drawing/2014/main" xmlns="" id="{18A7CBDE-41AB-1792-C255-FD96007566A6}"/>
                  </a:ext>
                </a:extLst>
              </p:cNvPr>
              <p:cNvSpPr/>
              <p:nvPr/>
            </p:nvSpPr>
            <p:spPr>
              <a:xfrm>
                <a:off x="6340017" y="2806654"/>
                <a:ext cx="2395088" cy="812866"/>
              </a:xfrm>
              <a:prstGeom prst="plaqu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85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6" name="Plaque 5">
                <a:extLst>
                  <a:ext uri="{FF2B5EF4-FFF2-40B4-BE49-F238E27FC236}">
                    <a16:creationId xmlns:a16="http://schemas.microsoft.com/office/drawing/2014/main" id="{18A7CBDE-41AB-1792-C255-FD9600756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017" y="2806654"/>
                <a:ext cx="2395088" cy="812866"/>
              </a:xfrm>
              <a:prstGeom prst="plaque">
                <a:avLst/>
              </a:prstGeom>
              <a:blipFill>
                <a:blip r:embed="rId5"/>
                <a:stretch>
                  <a:fillRect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laque 6">
                <a:extLst>
                  <a:ext uri="{FF2B5EF4-FFF2-40B4-BE49-F238E27FC236}">
                    <a16:creationId xmlns:a16="http://schemas.microsoft.com/office/drawing/2014/main" xmlns="" id="{884E157E-A8AF-5EA7-D4E4-9795468B4DC2}"/>
                  </a:ext>
                </a:extLst>
              </p:cNvPr>
              <p:cNvSpPr/>
              <p:nvPr/>
            </p:nvSpPr>
            <p:spPr>
              <a:xfrm>
                <a:off x="2895777" y="4098671"/>
                <a:ext cx="2395088" cy="812866"/>
              </a:xfrm>
              <a:prstGeom prst="plaqu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963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7" name="Plaque 6">
                <a:extLst>
                  <a:ext uri="{FF2B5EF4-FFF2-40B4-BE49-F238E27FC236}">
                    <a16:creationId xmlns:a16="http://schemas.microsoft.com/office/drawing/2014/main" id="{884E157E-A8AF-5EA7-D4E4-9795468B4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777" y="4098671"/>
                <a:ext cx="2395088" cy="812866"/>
              </a:xfrm>
              <a:prstGeom prst="plaque">
                <a:avLst/>
              </a:prstGeom>
              <a:blipFill>
                <a:blip r:embed="rId6"/>
                <a:stretch>
                  <a:fillRect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laque 18">
                <a:extLst>
                  <a:ext uri="{FF2B5EF4-FFF2-40B4-BE49-F238E27FC236}">
                    <a16:creationId xmlns:a16="http://schemas.microsoft.com/office/drawing/2014/main" xmlns="" id="{747A780A-0432-3D4E-AC92-E8C14270A975}"/>
                  </a:ext>
                </a:extLst>
              </p:cNvPr>
              <p:cNvSpPr/>
              <p:nvPr/>
            </p:nvSpPr>
            <p:spPr>
              <a:xfrm>
                <a:off x="6340017" y="4078879"/>
                <a:ext cx="2395088" cy="812866"/>
              </a:xfrm>
              <a:prstGeom prst="plaqu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847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9" name="Plaque 18">
                <a:extLst>
                  <a:ext uri="{FF2B5EF4-FFF2-40B4-BE49-F238E27FC236}">
                    <a16:creationId xmlns:a16="http://schemas.microsoft.com/office/drawing/2014/main" id="{747A780A-0432-3D4E-AC92-E8C14270A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017" y="4078879"/>
                <a:ext cx="2395088" cy="812866"/>
              </a:xfrm>
              <a:prstGeom prst="plaque">
                <a:avLst/>
              </a:prstGeom>
              <a:blipFill>
                <a:blip r:embed="rId7"/>
                <a:stretch>
                  <a:fillRect b="-153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0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5">
            <a:extLst>
              <a:ext uri="{FF2B5EF4-FFF2-40B4-BE49-F238E27FC236}">
                <a16:creationId xmlns:a16="http://schemas.microsoft.com/office/drawing/2014/main" xmlns="" id="{94524D0A-6758-093E-B511-528F5813BA97}"/>
              </a:ext>
            </a:extLst>
          </p:cNvPr>
          <p:cNvSpPr/>
          <p:nvPr/>
        </p:nvSpPr>
        <p:spPr>
          <a:xfrm>
            <a:off x="6672097" y="926041"/>
            <a:ext cx="5264409" cy="1417791"/>
          </a:xfrm>
          <a:prstGeom prst="cloudCallou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32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57E0C0-D66D-C2E9-6D32-42A68F596042}"/>
              </a:ext>
            </a:extLst>
          </p:cNvPr>
          <p:cNvSpPr txBox="1"/>
          <p:nvPr/>
        </p:nvSpPr>
        <p:spPr>
          <a:xfrm>
            <a:off x="892809" y="1631184"/>
            <a:ext cx="194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 24   2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14B7635-61F3-EA19-8B63-D924CD4B3561}"/>
              </a:ext>
            </a:extLst>
          </p:cNvPr>
          <p:cNvCxnSpPr>
            <a:cxnSpLocks/>
          </p:cNvCxnSpPr>
          <p:nvPr/>
        </p:nvCxnSpPr>
        <p:spPr>
          <a:xfrm flipH="1">
            <a:off x="1889350" y="1631184"/>
            <a:ext cx="2297" cy="12926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89CE66C-2044-3CA7-A352-04C6F9067017}"/>
              </a:ext>
            </a:extLst>
          </p:cNvPr>
          <p:cNvCxnSpPr/>
          <p:nvPr/>
        </p:nvCxnSpPr>
        <p:spPr>
          <a:xfrm flipH="1">
            <a:off x="1891647" y="2345132"/>
            <a:ext cx="94416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132DD2-8E24-1429-6ECD-5EEDE4D8E70F}"/>
              </a:ext>
            </a:extLst>
          </p:cNvPr>
          <p:cNvSpPr txBox="1"/>
          <p:nvPr/>
        </p:nvSpPr>
        <p:spPr>
          <a:xfrm>
            <a:off x="2009098" y="2389433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1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BA1BA7-19E2-85CF-6770-B551A4151F80}"/>
              </a:ext>
            </a:extLst>
          </p:cNvPr>
          <p:cNvSpPr txBox="1"/>
          <p:nvPr/>
        </p:nvSpPr>
        <p:spPr>
          <a:xfrm>
            <a:off x="1012287" y="238170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53D28B-053B-8E5E-EB17-5B9D5D16DA5A}"/>
              </a:ext>
            </a:extLst>
          </p:cNvPr>
          <p:cNvSpPr txBox="1"/>
          <p:nvPr/>
        </p:nvSpPr>
        <p:spPr>
          <a:xfrm>
            <a:off x="2267730" y="2389432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33DF32-91F2-990B-0173-00B7206ED9B4}"/>
              </a:ext>
            </a:extLst>
          </p:cNvPr>
          <p:cNvSpPr txBox="1"/>
          <p:nvPr/>
        </p:nvSpPr>
        <p:spPr>
          <a:xfrm>
            <a:off x="1104619" y="3028037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04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8A5A73-1324-1057-732E-7BCD824F4503}"/>
              </a:ext>
            </a:extLst>
          </p:cNvPr>
          <p:cNvSpPr txBox="1"/>
          <p:nvPr/>
        </p:nvSpPr>
        <p:spPr>
          <a:xfrm>
            <a:off x="4387259" y="1558032"/>
            <a:ext cx="194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 85    2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DD0C51F-3276-12A2-FF28-0B58F149C899}"/>
              </a:ext>
            </a:extLst>
          </p:cNvPr>
          <p:cNvCxnSpPr>
            <a:cxnSpLocks/>
          </p:cNvCxnSpPr>
          <p:nvPr/>
        </p:nvCxnSpPr>
        <p:spPr>
          <a:xfrm>
            <a:off x="5472708" y="1631184"/>
            <a:ext cx="0" cy="11480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4CBD434-F723-B4D9-6330-976D9EB20DE1}"/>
              </a:ext>
            </a:extLst>
          </p:cNvPr>
          <p:cNvCxnSpPr/>
          <p:nvPr/>
        </p:nvCxnSpPr>
        <p:spPr>
          <a:xfrm flipH="1">
            <a:off x="5475324" y="2331941"/>
            <a:ext cx="94416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AA1A80-3CD0-E917-2C69-C0A277527F56}"/>
              </a:ext>
            </a:extLst>
          </p:cNvPr>
          <p:cNvSpPr txBox="1"/>
          <p:nvPr/>
        </p:nvSpPr>
        <p:spPr>
          <a:xfrm>
            <a:off x="5618312" y="230855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4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9E6C65C-DEDF-2B59-53C1-36B31C87F278}"/>
              </a:ext>
            </a:extLst>
          </p:cNvPr>
          <p:cNvSpPr txBox="1"/>
          <p:nvPr/>
        </p:nvSpPr>
        <p:spPr>
          <a:xfrm>
            <a:off x="4571200" y="232584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8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2B8ABF-E8E0-7691-69E6-92D79E721907}"/>
              </a:ext>
            </a:extLst>
          </p:cNvPr>
          <p:cNvSpPr txBox="1"/>
          <p:nvPr/>
        </p:nvSpPr>
        <p:spPr>
          <a:xfrm>
            <a:off x="5891649" y="230855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B686F35-A143-5C49-D464-534A52E55DF2}"/>
              </a:ext>
            </a:extLst>
          </p:cNvPr>
          <p:cNvSpPr txBox="1"/>
          <p:nvPr/>
        </p:nvSpPr>
        <p:spPr>
          <a:xfrm>
            <a:off x="4951540" y="434642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1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33C5A9C-0AE7-508E-CBA4-DB8CD70A3AC3}"/>
              </a:ext>
            </a:extLst>
          </p:cNvPr>
          <p:cNvSpPr txBox="1"/>
          <p:nvPr/>
        </p:nvSpPr>
        <p:spPr>
          <a:xfrm>
            <a:off x="1403582" y="370009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4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4F0E27-6188-84AD-E72E-51F7502C96CB}"/>
              </a:ext>
            </a:extLst>
          </p:cNvPr>
          <p:cNvSpPr txBox="1"/>
          <p:nvPr/>
        </p:nvSpPr>
        <p:spPr>
          <a:xfrm>
            <a:off x="1403582" y="4383001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9244B75-D418-9475-95E6-614B374700D3}"/>
              </a:ext>
            </a:extLst>
          </p:cNvPr>
          <p:cNvCxnSpPr/>
          <p:nvPr/>
        </p:nvCxnSpPr>
        <p:spPr>
          <a:xfrm>
            <a:off x="1043451" y="3022966"/>
            <a:ext cx="6976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978874F-2278-21D5-AE27-A1D5DA838C65}"/>
              </a:ext>
            </a:extLst>
          </p:cNvPr>
          <p:cNvCxnSpPr/>
          <p:nvPr/>
        </p:nvCxnSpPr>
        <p:spPr>
          <a:xfrm>
            <a:off x="1147101" y="4346427"/>
            <a:ext cx="6976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8A58593-F4AF-A098-1B38-F80ECF3B8CA1}"/>
              </a:ext>
            </a:extLst>
          </p:cNvPr>
          <p:cNvSpPr txBox="1"/>
          <p:nvPr/>
        </p:nvSpPr>
        <p:spPr>
          <a:xfrm>
            <a:off x="4663532" y="3045704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05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090BC63-3211-4BDB-E9AE-22BB7170E9F9}"/>
              </a:ext>
            </a:extLst>
          </p:cNvPr>
          <p:cNvSpPr txBox="1"/>
          <p:nvPr/>
        </p:nvSpPr>
        <p:spPr>
          <a:xfrm>
            <a:off x="4920013" y="369203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4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361CD24B-BC66-4C89-A11E-94230836CF11}"/>
              </a:ext>
            </a:extLst>
          </p:cNvPr>
          <p:cNvCxnSpPr>
            <a:cxnSpLocks/>
          </p:cNvCxnSpPr>
          <p:nvPr/>
        </p:nvCxnSpPr>
        <p:spPr>
          <a:xfrm>
            <a:off x="4568801" y="4303565"/>
            <a:ext cx="789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1AD1A5A-3778-9CFC-E925-22D641EFF6A2}"/>
              </a:ext>
            </a:extLst>
          </p:cNvPr>
          <p:cNvCxnSpPr>
            <a:cxnSpLocks/>
          </p:cNvCxnSpPr>
          <p:nvPr/>
        </p:nvCxnSpPr>
        <p:spPr>
          <a:xfrm>
            <a:off x="4568801" y="2989968"/>
            <a:ext cx="789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56">
                <a:extLst>
                  <a:ext uri="{FF2B5EF4-FFF2-40B4-BE49-F238E27FC236}">
                    <a16:creationId xmlns:a16="http://schemas.microsoft.com/office/drawing/2014/main" xmlns="" id="{994F5893-61E8-83CF-692C-705859358BD6}"/>
                  </a:ext>
                </a:extLst>
              </p:cNvPr>
              <p:cNvSpPr/>
              <p:nvPr/>
            </p:nvSpPr>
            <p:spPr>
              <a:xfrm>
                <a:off x="255494" y="5096950"/>
                <a:ext cx="2806860" cy="67528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24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12</a:t>
                </a:r>
              </a:p>
            </p:txBody>
          </p:sp>
        </mc:Choice>
        <mc:Fallback xmlns="">
          <p:sp>
            <p:nvSpPr>
              <p:cNvPr id="29" name="Rounded Rectangle 56">
                <a:extLst>
                  <a:ext uri="{FF2B5EF4-FFF2-40B4-BE49-F238E27FC236}">
                    <a16:creationId xmlns:a16="http://schemas.microsoft.com/office/drawing/2014/main" id="{994F5893-61E8-83CF-692C-705859358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4" y="5096950"/>
                <a:ext cx="2806860" cy="675284"/>
              </a:xfrm>
              <a:prstGeom prst="roundRect">
                <a:avLst/>
              </a:prstGeom>
              <a:blipFill>
                <a:blip r:embed="rId4"/>
                <a:stretch>
                  <a:fillRect t="-9565" b="-278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57">
                <a:extLst>
                  <a:ext uri="{FF2B5EF4-FFF2-40B4-BE49-F238E27FC236}">
                    <a16:creationId xmlns:a16="http://schemas.microsoft.com/office/drawing/2014/main" xmlns="" id="{5F852F74-B6DE-893E-42C6-D69028C0CC92}"/>
                  </a:ext>
                </a:extLst>
              </p:cNvPr>
              <p:cNvSpPr/>
              <p:nvPr/>
            </p:nvSpPr>
            <p:spPr>
              <a:xfrm>
                <a:off x="3640199" y="5096950"/>
                <a:ext cx="3991737" cy="67528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85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=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42 (</a:t>
                </a:r>
                <a:r>
                  <a:rPr lang="en-US" sz="36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dư</a:t>
                </a:r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1)</a:t>
                </a:r>
              </a:p>
            </p:txBody>
          </p:sp>
        </mc:Choice>
        <mc:Fallback xmlns="">
          <p:sp>
            <p:nvSpPr>
              <p:cNvPr id="30" name="Rounded Rectangle 57">
                <a:extLst>
                  <a:ext uri="{FF2B5EF4-FFF2-40B4-BE49-F238E27FC236}">
                    <a16:creationId xmlns:a16="http://schemas.microsoft.com/office/drawing/2014/main" id="{5F852F74-B6DE-893E-42C6-D69028C0C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199" y="5096950"/>
                <a:ext cx="3991737" cy="675284"/>
              </a:xfrm>
              <a:prstGeom prst="roundRect">
                <a:avLst/>
              </a:prstGeom>
              <a:blipFill>
                <a:blip r:embed="rId5"/>
                <a:stretch>
                  <a:fillRect l="-2276" t="-9565" r="-2124" b="-278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82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20" grpId="0"/>
      <p:bldP spid="21" grpId="0"/>
      <p:bldP spid="22" grpId="0"/>
      <p:bldP spid="25" grpId="0"/>
      <p:bldP spid="26" grpId="0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5">
            <a:extLst>
              <a:ext uri="{FF2B5EF4-FFF2-40B4-BE49-F238E27FC236}">
                <a16:creationId xmlns:a16="http://schemas.microsoft.com/office/drawing/2014/main" xmlns="" id="{94524D0A-6758-093E-B511-528F5813BA97}"/>
              </a:ext>
            </a:extLst>
          </p:cNvPr>
          <p:cNvSpPr/>
          <p:nvPr/>
        </p:nvSpPr>
        <p:spPr>
          <a:xfrm>
            <a:off x="6672097" y="926041"/>
            <a:ext cx="5264409" cy="1417791"/>
          </a:xfrm>
          <a:prstGeom prst="cloudCallou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32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C57FCF-7363-4376-C476-C14A9E0344C3}"/>
              </a:ext>
            </a:extLst>
          </p:cNvPr>
          <p:cNvSpPr txBox="1"/>
          <p:nvPr/>
        </p:nvSpPr>
        <p:spPr>
          <a:xfrm>
            <a:off x="676096" y="1254716"/>
            <a:ext cx="213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963     3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81389EE-AFF0-D9B7-F312-74AD3227E727}"/>
              </a:ext>
            </a:extLst>
          </p:cNvPr>
          <p:cNvCxnSpPr>
            <a:cxnSpLocks/>
          </p:cNvCxnSpPr>
          <p:nvPr/>
        </p:nvCxnSpPr>
        <p:spPr>
          <a:xfrm>
            <a:off x="1852760" y="1314542"/>
            <a:ext cx="5663" cy="1402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2D7B896-51DF-BF78-C4C0-85A8DA800FBC}"/>
              </a:ext>
            </a:extLst>
          </p:cNvPr>
          <p:cNvCxnSpPr/>
          <p:nvPr/>
        </p:nvCxnSpPr>
        <p:spPr>
          <a:xfrm flipH="1">
            <a:off x="1862946" y="1931290"/>
            <a:ext cx="94416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3133BCC-C2F4-0740-8FEA-8109DB0B6F90}"/>
              </a:ext>
            </a:extLst>
          </p:cNvPr>
          <p:cNvSpPr txBox="1"/>
          <p:nvPr/>
        </p:nvSpPr>
        <p:spPr>
          <a:xfrm>
            <a:off x="1893883" y="1978479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3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000F7D3-C097-A997-F15A-AA01E70189D4}"/>
              </a:ext>
            </a:extLst>
          </p:cNvPr>
          <p:cNvSpPr txBox="1"/>
          <p:nvPr/>
        </p:nvSpPr>
        <p:spPr>
          <a:xfrm>
            <a:off x="688144" y="196710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9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3C285D9-6BF6-7996-B1E6-31A5FF838CE2}"/>
              </a:ext>
            </a:extLst>
          </p:cNvPr>
          <p:cNvSpPr txBox="1"/>
          <p:nvPr/>
        </p:nvSpPr>
        <p:spPr>
          <a:xfrm>
            <a:off x="2178319" y="196594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B931085-DF1C-AA21-0DA4-2E2B18A136AF}"/>
              </a:ext>
            </a:extLst>
          </p:cNvPr>
          <p:cNvSpPr txBox="1"/>
          <p:nvPr/>
        </p:nvSpPr>
        <p:spPr>
          <a:xfrm>
            <a:off x="730828" y="2716846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06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13">
                <a:extLst>
                  <a:ext uri="{FF2B5EF4-FFF2-40B4-BE49-F238E27FC236}">
                    <a16:creationId xmlns:a16="http://schemas.microsoft.com/office/drawing/2014/main" xmlns="" id="{083F53D8-140C-7945-860D-B46ADECDF658}"/>
                  </a:ext>
                </a:extLst>
              </p:cNvPr>
              <p:cNvSpPr/>
              <p:nvPr/>
            </p:nvSpPr>
            <p:spPr>
              <a:xfrm>
                <a:off x="162155" y="5754337"/>
                <a:ext cx="2882361" cy="67528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963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321</a:t>
                </a:r>
              </a:p>
            </p:txBody>
          </p:sp>
        </mc:Choice>
        <mc:Fallback xmlns="">
          <p:sp>
            <p:nvSpPr>
              <p:cNvPr id="34" name="Rounded Rectangle 13">
                <a:extLst>
                  <a:ext uri="{FF2B5EF4-FFF2-40B4-BE49-F238E27FC236}">
                    <a16:creationId xmlns:a16="http://schemas.microsoft.com/office/drawing/2014/main" id="{083F53D8-140C-7945-860D-B46ADECDF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5" y="5754337"/>
                <a:ext cx="2882361" cy="675284"/>
              </a:xfrm>
              <a:prstGeom prst="roundRect">
                <a:avLst/>
              </a:prstGeom>
              <a:blipFill>
                <a:blip r:embed="rId4"/>
                <a:stretch>
                  <a:fillRect l="-840" t="-3478" r="-840" b="-191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693051C-3012-242A-9AD7-4E9F0CEEAA21}"/>
              </a:ext>
            </a:extLst>
          </p:cNvPr>
          <p:cNvSpPr txBox="1"/>
          <p:nvPr/>
        </p:nvSpPr>
        <p:spPr>
          <a:xfrm>
            <a:off x="4077956" y="1286758"/>
            <a:ext cx="237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 847   4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A6C4EF59-4C89-5B81-6D17-2261756F0DB3}"/>
              </a:ext>
            </a:extLst>
          </p:cNvPr>
          <p:cNvCxnSpPr>
            <a:cxnSpLocks/>
          </p:cNvCxnSpPr>
          <p:nvPr/>
        </p:nvCxnSpPr>
        <p:spPr>
          <a:xfrm>
            <a:off x="5267390" y="1158288"/>
            <a:ext cx="6942" cy="1466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C0D25038-D5B9-8311-A28E-B5B7C9FDDEA9}"/>
              </a:ext>
            </a:extLst>
          </p:cNvPr>
          <p:cNvCxnSpPr/>
          <p:nvPr/>
        </p:nvCxnSpPr>
        <p:spPr>
          <a:xfrm flipH="1">
            <a:off x="5277576" y="1931290"/>
            <a:ext cx="94416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E9E5427-AE25-7ACC-2E61-F098189031D8}"/>
              </a:ext>
            </a:extLst>
          </p:cNvPr>
          <p:cNvSpPr txBox="1"/>
          <p:nvPr/>
        </p:nvSpPr>
        <p:spPr>
          <a:xfrm>
            <a:off x="5411294" y="2027233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CDAF234-CACB-5C95-954C-CD08877304D3}"/>
              </a:ext>
            </a:extLst>
          </p:cNvPr>
          <p:cNvSpPr txBox="1"/>
          <p:nvPr/>
        </p:nvSpPr>
        <p:spPr>
          <a:xfrm>
            <a:off x="4208860" y="197120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8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8AB28B-EF27-746B-B5ED-306637A2A00A}"/>
              </a:ext>
            </a:extLst>
          </p:cNvPr>
          <p:cNvSpPr txBox="1"/>
          <p:nvPr/>
        </p:nvSpPr>
        <p:spPr>
          <a:xfrm>
            <a:off x="5683089" y="2027232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1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C9F211A-C4C6-4070-E23D-F5EB67FD1BE3}"/>
              </a:ext>
            </a:extLst>
          </p:cNvPr>
          <p:cNvSpPr txBox="1"/>
          <p:nvPr/>
        </p:nvSpPr>
        <p:spPr>
          <a:xfrm>
            <a:off x="4208860" y="2673562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04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35">
                <a:extLst>
                  <a:ext uri="{FF2B5EF4-FFF2-40B4-BE49-F238E27FC236}">
                    <a16:creationId xmlns:a16="http://schemas.microsoft.com/office/drawing/2014/main" xmlns="" id="{3786ADDD-0780-7768-14E9-7A928FDCCE37}"/>
                  </a:ext>
                </a:extLst>
              </p:cNvPr>
              <p:cNvSpPr/>
              <p:nvPr/>
            </p:nvSpPr>
            <p:spPr>
              <a:xfrm>
                <a:off x="3469443" y="5754337"/>
                <a:ext cx="4061657" cy="67528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847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211 (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dư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3)</a:t>
                </a:r>
              </a:p>
            </p:txBody>
          </p:sp>
        </mc:Choice>
        <mc:Fallback xmlns="">
          <p:sp>
            <p:nvSpPr>
              <p:cNvPr id="42" name="Rounded Rectangle 35">
                <a:extLst>
                  <a:ext uri="{FF2B5EF4-FFF2-40B4-BE49-F238E27FC236}">
                    <a16:creationId xmlns:a16="http://schemas.microsoft.com/office/drawing/2014/main" id="{3786ADDD-0780-7768-14E9-7A928FDCC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443" y="5754337"/>
                <a:ext cx="4061657" cy="675284"/>
              </a:xfrm>
              <a:prstGeom prst="roundRect">
                <a:avLst/>
              </a:prstGeom>
              <a:blipFill>
                <a:blip r:embed="rId5"/>
                <a:stretch>
                  <a:fillRect l="-1791" t="-3478" r="-1642" b="-191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5BDA152-C94D-F128-DF6C-377FB3557727}"/>
              </a:ext>
            </a:extLst>
          </p:cNvPr>
          <p:cNvSpPr txBox="1"/>
          <p:nvPr/>
        </p:nvSpPr>
        <p:spPr>
          <a:xfrm>
            <a:off x="1036957" y="328705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6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931E7C4-91FB-DE2C-6868-8814FF1B46D9}"/>
              </a:ext>
            </a:extLst>
          </p:cNvPr>
          <p:cNvSpPr txBox="1"/>
          <p:nvPr/>
        </p:nvSpPr>
        <p:spPr>
          <a:xfrm>
            <a:off x="1065513" y="3849768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03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61EA10E-B672-8EC4-F905-02FD18FE802D}"/>
              </a:ext>
            </a:extLst>
          </p:cNvPr>
          <p:cNvSpPr txBox="1"/>
          <p:nvPr/>
        </p:nvSpPr>
        <p:spPr>
          <a:xfrm>
            <a:off x="1333184" y="437910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3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1154053-9217-D641-EC2A-6936FA0480AB}"/>
              </a:ext>
            </a:extLst>
          </p:cNvPr>
          <p:cNvSpPr txBox="1"/>
          <p:nvPr/>
        </p:nvSpPr>
        <p:spPr>
          <a:xfrm>
            <a:off x="1321994" y="499472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6A9A2128-2236-11C3-CA70-DD0FB77DECDC}"/>
              </a:ext>
            </a:extLst>
          </p:cNvPr>
          <p:cNvCxnSpPr>
            <a:cxnSpLocks/>
          </p:cNvCxnSpPr>
          <p:nvPr/>
        </p:nvCxnSpPr>
        <p:spPr>
          <a:xfrm>
            <a:off x="730828" y="2640344"/>
            <a:ext cx="8725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D3203280-8057-FB03-8903-79FF70E80DAF}"/>
              </a:ext>
            </a:extLst>
          </p:cNvPr>
          <p:cNvCxnSpPr/>
          <p:nvPr/>
        </p:nvCxnSpPr>
        <p:spPr>
          <a:xfrm>
            <a:off x="905709" y="3849768"/>
            <a:ext cx="6976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D42C2E0B-35CD-33B6-9DBC-92FCA7B787CB}"/>
              </a:ext>
            </a:extLst>
          </p:cNvPr>
          <p:cNvCxnSpPr/>
          <p:nvPr/>
        </p:nvCxnSpPr>
        <p:spPr>
          <a:xfrm>
            <a:off x="1036957" y="5021833"/>
            <a:ext cx="6976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1DF0798-4890-AAA3-D834-F5160FEE6CB7}"/>
              </a:ext>
            </a:extLst>
          </p:cNvPr>
          <p:cNvSpPr txBox="1"/>
          <p:nvPr/>
        </p:nvSpPr>
        <p:spPr>
          <a:xfrm>
            <a:off x="2458233" y="196594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1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3F5D736-2BBA-454E-705F-C7AD2269B617}"/>
              </a:ext>
            </a:extLst>
          </p:cNvPr>
          <p:cNvSpPr txBox="1"/>
          <p:nvPr/>
        </p:nvSpPr>
        <p:spPr>
          <a:xfrm>
            <a:off x="4466315" y="323493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4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6C296CD-BB0C-1083-BDF6-0ACEC42BD04D}"/>
              </a:ext>
            </a:extLst>
          </p:cNvPr>
          <p:cNvSpPr txBox="1"/>
          <p:nvPr/>
        </p:nvSpPr>
        <p:spPr>
          <a:xfrm>
            <a:off x="4557673" y="3804361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07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352D82A-8D40-16CF-1FA9-DDC616F12F8B}"/>
              </a:ext>
            </a:extLst>
          </p:cNvPr>
          <p:cNvSpPr txBox="1"/>
          <p:nvPr/>
        </p:nvSpPr>
        <p:spPr>
          <a:xfrm>
            <a:off x="4814154" y="433212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4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63E7091-7AED-3139-4818-585C2CAA468B}"/>
              </a:ext>
            </a:extLst>
          </p:cNvPr>
          <p:cNvSpPr txBox="1"/>
          <p:nvPr/>
        </p:nvSpPr>
        <p:spPr>
          <a:xfrm>
            <a:off x="4557672" y="4958024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03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6F0C2350-EDD1-49AC-545B-50E241409405}"/>
              </a:ext>
            </a:extLst>
          </p:cNvPr>
          <p:cNvCxnSpPr/>
          <p:nvPr/>
        </p:nvCxnSpPr>
        <p:spPr>
          <a:xfrm>
            <a:off x="4217607" y="2640344"/>
            <a:ext cx="817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64AC01CC-499A-08BD-D238-A88387B72521}"/>
              </a:ext>
            </a:extLst>
          </p:cNvPr>
          <p:cNvCxnSpPr/>
          <p:nvPr/>
        </p:nvCxnSpPr>
        <p:spPr>
          <a:xfrm>
            <a:off x="4278328" y="3804361"/>
            <a:ext cx="817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9C285665-5FA9-3AD7-AEDC-57666CC90D28}"/>
              </a:ext>
            </a:extLst>
          </p:cNvPr>
          <p:cNvCxnSpPr/>
          <p:nvPr/>
        </p:nvCxnSpPr>
        <p:spPr>
          <a:xfrm>
            <a:off x="4603444" y="4937000"/>
            <a:ext cx="6518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BDB631A-11F5-78AB-0BA6-A9FD4EEF2742}"/>
              </a:ext>
            </a:extLst>
          </p:cNvPr>
          <p:cNvSpPr txBox="1"/>
          <p:nvPr/>
        </p:nvSpPr>
        <p:spPr>
          <a:xfrm>
            <a:off x="5887146" y="2027231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1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31" grpId="0"/>
      <p:bldP spid="32" grpId="0"/>
      <p:bldP spid="33" grpId="0"/>
      <p:bldP spid="34" grpId="0" animBg="1"/>
      <p:bldP spid="35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45" grpId="0"/>
      <p:bldP spid="46" grpId="0"/>
      <p:bldP spid="50" grpId="0"/>
      <p:bldP spid="51" grpId="0"/>
      <p:bldP spid="52" grpId="0"/>
      <p:bldP spid="53" grpId="0"/>
      <p:bldP spid="54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xmlns="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3B6928-1936-5B2B-2CE0-5703F0C6CB5A}"/>
              </a:ext>
            </a:extLst>
          </p:cNvPr>
          <p:cNvSpPr/>
          <p:nvPr/>
        </p:nvSpPr>
        <p:spPr>
          <a:xfrm>
            <a:off x="1674505" y="991325"/>
            <a:ext cx="975549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29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số có nhiều chữ số cho số có một chữ số</a:t>
            </a:r>
            <a:endParaRPr lang="vi-VN" sz="29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F967854-444C-85E8-1AA7-52B1DC05D554}"/>
              </a:ext>
            </a:extLst>
          </p:cNvPr>
          <p:cNvGrpSpPr/>
          <p:nvPr/>
        </p:nvGrpSpPr>
        <p:grpSpPr>
          <a:xfrm>
            <a:off x="2968977" y="2130778"/>
            <a:ext cx="4470401" cy="1298222"/>
            <a:chOff x="2924470" y="3001648"/>
            <a:chExt cx="4470401" cy="1298222"/>
          </a:xfrm>
          <a:solidFill>
            <a:schemeClr val="accent2"/>
          </a:solidFill>
        </p:grpSpPr>
        <p:sp>
          <p:nvSpPr>
            <p:cNvPr id="14" name="Explosion 1 23">
              <a:extLst>
                <a:ext uri="{FF2B5EF4-FFF2-40B4-BE49-F238E27FC236}">
                  <a16:creationId xmlns:a16="http://schemas.microsoft.com/office/drawing/2014/main" xmlns="" id="{0F0C9B50-182C-6A95-9123-1BE5E34AB2EA}"/>
                </a:ext>
              </a:extLst>
            </p:cNvPr>
            <p:cNvSpPr/>
            <p:nvPr/>
          </p:nvSpPr>
          <p:spPr>
            <a:xfrm>
              <a:off x="2924470" y="3001648"/>
              <a:ext cx="4470401" cy="1298222"/>
            </a:xfrm>
            <a:prstGeom prst="wedgeRoundRectCallout">
              <a:avLst>
                <a:gd name="adj1" fmla="val -50378"/>
                <a:gd name="adj2" fmla="val 85109"/>
                <a:gd name="adj3" fmla="val 1666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C324E27C-D293-489F-DAEB-724F0C7B8E35}"/>
                    </a:ext>
                  </a:extLst>
                </p:cNvPr>
                <p:cNvSpPr/>
                <p:nvPr/>
              </p:nvSpPr>
              <p:spPr>
                <a:xfrm>
                  <a:off x="3710549" y="3413507"/>
                  <a:ext cx="3435556" cy="584775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 err="1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Tính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3 936 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32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3 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32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?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324E27C-D293-489F-DAEB-724F0C7B8E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549" y="3413507"/>
                  <a:ext cx="3435556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4433" t="-14583" r="-372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26">
            <a:extLst>
              <a:ext uri="{FF2B5EF4-FFF2-40B4-BE49-F238E27FC236}">
                <a16:creationId xmlns:a16="http://schemas.microsoft.com/office/drawing/2014/main" xmlns="" id="{0021C12B-03AA-CD2F-DBA5-391E3C582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13216" y="2381675"/>
            <a:ext cx="2561573" cy="31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FE3865-0A8C-1048-0F21-239FC1AB3100}"/>
              </a:ext>
            </a:extLst>
          </p:cNvPr>
          <p:cNvSpPr txBox="1"/>
          <p:nvPr/>
        </p:nvSpPr>
        <p:spPr>
          <a:xfrm>
            <a:off x="637847" y="1731475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Arial" pitchFamily="34" charset="0"/>
              </a:rPr>
              <a:t>3 936     3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DE4915D-59B7-BE2D-3A89-59FB88161B8B}"/>
              </a:ext>
            </a:extLst>
          </p:cNvPr>
          <p:cNvCxnSpPr/>
          <p:nvPr/>
        </p:nvCxnSpPr>
        <p:spPr>
          <a:xfrm>
            <a:off x="2016595" y="1746102"/>
            <a:ext cx="0" cy="1353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D9F18CB-B9C0-614F-4578-04CC04AF8725}"/>
              </a:ext>
            </a:extLst>
          </p:cNvPr>
          <p:cNvCxnSpPr/>
          <p:nvPr/>
        </p:nvCxnSpPr>
        <p:spPr>
          <a:xfrm>
            <a:off x="2016595" y="2377806"/>
            <a:ext cx="10168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8DAFC3-2E7C-1875-6423-5B4A2B5DC153}"/>
              </a:ext>
            </a:extLst>
          </p:cNvPr>
          <p:cNvSpPr txBox="1"/>
          <p:nvPr/>
        </p:nvSpPr>
        <p:spPr>
          <a:xfrm>
            <a:off x="637847" y="230485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UTM Avo" panose="02040603050506020204" pitchFamily="18" charset="0"/>
                <a:cs typeface="Arial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707E21-4316-8620-0D92-44371702933B}"/>
              </a:ext>
            </a:extLst>
          </p:cNvPr>
          <p:cNvSpPr txBox="1"/>
          <p:nvPr/>
        </p:nvSpPr>
        <p:spPr>
          <a:xfrm>
            <a:off x="628576" y="29138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2E6E057-5008-F0D9-81B3-0CFC3D6D21C5}"/>
              </a:ext>
            </a:extLst>
          </p:cNvPr>
          <p:cNvSpPr txBox="1"/>
          <p:nvPr/>
        </p:nvSpPr>
        <p:spPr>
          <a:xfrm>
            <a:off x="882300" y="33690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UTM Avo" panose="02040603050506020204" pitchFamily="18" charset="0"/>
                <a:cs typeface="Arial" pitchFamily="34" charset="0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7255D0-DF5F-0C27-5570-FC1BF67315AE}"/>
              </a:ext>
            </a:extLst>
          </p:cNvPr>
          <p:cNvSpPr txBox="1"/>
          <p:nvPr/>
        </p:nvSpPr>
        <p:spPr>
          <a:xfrm>
            <a:off x="878228" y="388514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2334551-6EBF-1490-4FB5-206FE1B052B8}"/>
              </a:ext>
            </a:extLst>
          </p:cNvPr>
          <p:cNvSpPr txBox="1"/>
          <p:nvPr/>
        </p:nvSpPr>
        <p:spPr>
          <a:xfrm>
            <a:off x="1135927" y="438517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UTM Avo" panose="02040603050506020204" pitchFamily="18" charset="0"/>
                <a:cs typeface="Arial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3EAEEC-74EA-336B-1FA9-C05CD8FDC852}"/>
              </a:ext>
            </a:extLst>
          </p:cNvPr>
          <p:cNvSpPr txBox="1"/>
          <p:nvPr/>
        </p:nvSpPr>
        <p:spPr>
          <a:xfrm>
            <a:off x="1140961" y="49355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UTM Avo" panose="02040603050506020204" pitchFamily="18" charset="0"/>
                <a:cs typeface="Arial" pitchFamily="34" charset="0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F427499-75DA-3655-F68C-459930BD6052}"/>
              </a:ext>
            </a:extLst>
          </p:cNvPr>
          <p:cNvSpPr txBox="1"/>
          <p:nvPr/>
        </p:nvSpPr>
        <p:spPr>
          <a:xfrm>
            <a:off x="1362651" y="540102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23A7CFE-D6AE-330C-DA2C-CCB6E87B94BE}"/>
              </a:ext>
            </a:extLst>
          </p:cNvPr>
          <p:cNvSpPr txBox="1"/>
          <p:nvPr/>
        </p:nvSpPr>
        <p:spPr>
          <a:xfrm>
            <a:off x="1362651" y="598580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UTM Avo" panose="02040603050506020204" pitchFamily="18" charset="0"/>
                <a:cs typeface="Arial" pitchFamily="34" charset="0"/>
              </a:rPr>
              <a:t>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974911A-F46E-003B-A89E-D3A6B159E468}"/>
              </a:ext>
            </a:extLst>
          </p:cNvPr>
          <p:cNvCxnSpPr/>
          <p:nvPr/>
        </p:nvCxnSpPr>
        <p:spPr>
          <a:xfrm>
            <a:off x="628576" y="2915914"/>
            <a:ext cx="512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F318868-9DBF-29A1-D931-132623A7A313}"/>
              </a:ext>
            </a:extLst>
          </p:cNvPr>
          <p:cNvCxnSpPr/>
          <p:nvPr/>
        </p:nvCxnSpPr>
        <p:spPr>
          <a:xfrm>
            <a:off x="885112" y="3916884"/>
            <a:ext cx="512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B816F8A-D28B-338B-FCE5-F33C0E5103BC}"/>
              </a:ext>
            </a:extLst>
          </p:cNvPr>
          <p:cNvCxnSpPr/>
          <p:nvPr/>
        </p:nvCxnSpPr>
        <p:spPr>
          <a:xfrm>
            <a:off x="1106458" y="4969945"/>
            <a:ext cx="5855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9EB88B6-6E61-315D-0CFC-8973B00F800F}"/>
              </a:ext>
            </a:extLst>
          </p:cNvPr>
          <p:cNvCxnSpPr/>
          <p:nvPr/>
        </p:nvCxnSpPr>
        <p:spPr>
          <a:xfrm>
            <a:off x="1168158" y="5985804"/>
            <a:ext cx="5855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105E1B49-1291-717B-4286-8B60121165E0}"/>
              </a:ext>
            </a:extLst>
          </p:cNvPr>
          <p:cNvCxnSpPr>
            <a:cxnSpLocks/>
          </p:cNvCxnSpPr>
          <p:nvPr/>
        </p:nvCxnSpPr>
        <p:spPr>
          <a:xfrm>
            <a:off x="1367254" y="2228203"/>
            <a:ext cx="0" cy="1688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8E289767-FD1E-70F3-3692-8FC55F208670}"/>
              </a:ext>
            </a:extLst>
          </p:cNvPr>
          <p:cNvCxnSpPr>
            <a:cxnSpLocks/>
          </p:cNvCxnSpPr>
          <p:nvPr/>
        </p:nvCxnSpPr>
        <p:spPr>
          <a:xfrm>
            <a:off x="1098301" y="2228203"/>
            <a:ext cx="0" cy="685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83F6CE47-F033-C797-346E-524C9950837A}"/>
              </a:ext>
            </a:extLst>
          </p:cNvPr>
          <p:cNvCxnSpPr>
            <a:cxnSpLocks/>
          </p:cNvCxnSpPr>
          <p:nvPr/>
        </p:nvCxnSpPr>
        <p:spPr>
          <a:xfrm>
            <a:off x="1610854" y="2269909"/>
            <a:ext cx="0" cy="2700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DE7417A-5E19-C47B-9EAA-15C269F28662}"/>
              </a:ext>
            </a:extLst>
          </p:cNvPr>
          <p:cNvSpPr txBox="1"/>
          <p:nvPr/>
        </p:nvSpPr>
        <p:spPr>
          <a:xfrm>
            <a:off x="2045885" y="249206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B98E970-4676-045C-06EB-44D273F3E10A}"/>
              </a:ext>
            </a:extLst>
          </p:cNvPr>
          <p:cNvSpPr txBox="1"/>
          <p:nvPr/>
        </p:nvSpPr>
        <p:spPr>
          <a:xfrm>
            <a:off x="2231550" y="2484191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B668F21-7FD2-F661-731E-5D7317752FBE}"/>
              </a:ext>
            </a:extLst>
          </p:cNvPr>
          <p:cNvSpPr txBox="1"/>
          <p:nvPr/>
        </p:nvSpPr>
        <p:spPr>
          <a:xfrm>
            <a:off x="2535036" y="248715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02EDF74-4C61-AFBE-585D-D831739ED580}"/>
              </a:ext>
            </a:extLst>
          </p:cNvPr>
          <p:cNvSpPr txBox="1"/>
          <p:nvPr/>
        </p:nvSpPr>
        <p:spPr>
          <a:xfrm>
            <a:off x="2723426" y="248080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</a:p>
        </p:txBody>
      </p:sp>
      <p:sp>
        <p:nvSpPr>
          <p:cNvPr id="34" name="Rectangle: Rounded Corners 33">
            <a:hlinkClick r:id="rId3"/>
            <a:extLst>
              <a:ext uri="{FF2B5EF4-FFF2-40B4-BE49-F238E27FC236}">
                <a16:creationId xmlns:a16="http://schemas.microsoft.com/office/drawing/2014/main" xmlns="" id="{1DBD1C9D-07B5-D71C-9643-6B303329D74C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0FDCCAF-3945-60D8-9453-4395D884298A}"/>
              </a:ext>
            </a:extLst>
          </p:cNvPr>
          <p:cNvSpPr/>
          <p:nvPr/>
        </p:nvSpPr>
        <p:spPr>
          <a:xfrm>
            <a:off x="1674505" y="991325"/>
            <a:ext cx="975549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29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số có nhiều chữ số cho số có một chữ số</a:t>
            </a:r>
            <a:endParaRPr lang="vi-VN" sz="29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87EFF737-3B09-B533-0EED-72505B211B49}"/>
              </a:ext>
            </a:extLst>
          </p:cNvPr>
          <p:cNvSpPr/>
          <p:nvPr/>
        </p:nvSpPr>
        <p:spPr>
          <a:xfrm>
            <a:off x="4022272" y="1850196"/>
            <a:ext cx="5482121" cy="932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0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 Lần 1</a:t>
            </a:r>
            <a:r>
              <a:rPr lang="nl-NL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 3 chia 3 được 1 viết 1. 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             1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3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3, 3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3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0.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2DFD6438-D7AB-5922-21C1-849E01028CB6}"/>
              </a:ext>
            </a:extLst>
          </p:cNvPr>
          <p:cNvSpPr/>
          <p:nvPr/>
        </p:nvSpPr>
        <p:spPr>
          <a:xfrm>
            <a:off x="4022272" y="2885284"/>
            <a:ext cx="5482121" cy="932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0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 Lần 2</a:t>
            </a:r>
            <a:r>
              <a:rPr lang="nl-NL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 Hạ 9, 9 chia 3 được 3, viết 3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r>
              <a:rPr lang="nl-NL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             3 nhân 3 bằng 9, 9 trừ 9 bằng 0</a:t>
            </a:r>
            <a:r>
              <a:rPr lang="nl-NL" sz="2000" i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. 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21F78199-8D7A-274B-4629-C8C134C90907}"/>
              </a:ext>
            </a:extLst>
          </p:cNvPr>
          <p:cNvSpPr/>
          <p:nvPr/>
        </p:nvSpPr>
        <p:spPr>
          <a:xfrm>
            <a:off x="4022272" y="3933361"/>
            <a:ext cx="5482121" cy="932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0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 Lần 3</a:t>
            </a:r>
            <a:r>
              <a:rPr lang="nl-NL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 Hạ 3, 3 chia 3 được 1, viết 1. 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r>
              <a:rPr lang="nl-NL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             1 nhân 3 bằng 3, 3 trừ 3 bằng 0</a:t>
            </a:r>
            <a:r>
              <a:rPr lang="nl-NL" sz="2000" i="1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682259E8-EA00-C2AB-1FB4-37A85CF4B393}"/>
              </a:ext>
            </a:extLst>
          </p:cNvPr>
          <p:cNvSpPr/>
          <p:nvPr/>
        </p:nvSpPr>
        <p:spPr>
          <a:xfrm>
            <a:off x="4022272" y="4968449"/>
            <a:ext cx="5482121" cy="932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nl-NL" sz="20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 Lần 4</a:t>
            </a:r>
            <a:r>
              <a:rPr lang="nl-NL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 Hạ 6, 6 chia 3 được 2, viết 2. 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r>
              <a:rPr lang="nl-NL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             2 nhân 3 bằng 6, 6 trừ 6 bằng 0</a:t>
            </a:r>
            <a:r>
              <a:rPr lang="nl-NL" sz="2000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26" grpId="0"/>
      <p:bldP spid="27" grpId="0"/>
      <p:bldP spid="28" grpId="0"/>
      <p:bldP spid="29" grpId="0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D3F2537-792F-0B1A-44C0-9FA078063D61}"/>
              </a:ext>
            </a:extLst>
          </p:cNvPr>
          <p:cNvSpPr/>
          <p:nvPr/>
        </p:nvSpPr>
        <p:spPr>
          <a:xfrm>
            <a:off x="3606742" y="1946670"/>
            <a:ext cx="4572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hiện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trên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bảng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con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xmlns="" id="{3C0CB8BB-9173-8BEC-EE1E-9615407D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74633" y="2815770"/>
            <a:ext cx="7810615" cy="4042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BC15BC87-B5F6-E188-2C47-202F4BB9DE12}"/>
                  </a:ext>
                </a:extLst>
              </p:cNvPr>
              <p:cNvSpPr/>
              <p:nvPr/>
            </p:nvSpPr>
            <p:spPr>
              <a:xfrm>
                <a:off x="3606742" y="3661229"/>
                <a:ext cx="2489258" cy="1301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4 884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 ?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6 007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15BC87-B5F6-E188-2C47-202F4BB9D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742" y="3661229"/>
                <a:ext cx="2489258" cy="1301062"/>
              </a:xfrm>
              <a:prstGeom prst="rect">
                <a:avLst/>
              </a:prstGeom>
              <a:blipFill>
                <a:blip r:embed="rId5"/>
                <a:stretch>
                  <a:fillRect l="-5147" r="-62255" b="-12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46515B40-7925-00CF-0383-C64E59905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70171" y="3429000"/>
            <a:ext cx="2235200" cy="1785366"/>
          </a:xfrm>
          <a:prstGeom prst="rect">
            <a:avLst/>
          </a:prstGeom>
        </p:spPr>
      </p:pic>
      <p:sp>
        <p:nvSpPr>
          <p:cNvPr id="15" name="Rectangle: Rounded Corners 14">
            <a:hlinkClick r:id="rId8"/>
            <a:extLst>
              <a:ext uri="{FF2B5EF4-FFF2-40B4-BE49-F238E27FC236}">
                <a16:creationId xmlns:a16="http://schemas.microsoft.com/office/drawing/2014/main" xmlns="" id="{C96322CC-A4BB-872D-3D77-C2F9DBCD4A6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396036-7867-D524-3A3B-DC7D68520BF0}"/>
              </a:ext>
            </a:extLst>
          </p:cNvPr>
          <p:cNvSpPr/>
          <p:nvPr/>
        </p:nvSpPr>
        <p:spPr>
          <a:xfrm>
            <a:off x="1674505" y="991325"/>
            <a:ext cx="9755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 kỹ năng tính toán</a:t>
            </a:r>
            <a:endParaRPr lang="vi-VN" sz="32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8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hlinkClick r:id="rId3"/>
            <a:extLst>
              <a:ext uri="{FF2B5EF4-FFF2-40B4-BE49-F238E27FC236}">
                <a16:creationId xmlns:a16="http://schemas.microsoft.com/office/drawing/2014/main" xmlns="" id="{1DBD1C9D-07B5-D71C-9643-6B303329D74C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0FDCCAF-3945-60D8-9453-4395D884298A}"/>
              </a:ext>
            </a:extLst>
          </p:cNvPr>
          <p:cNvSpPr/>
          <p:nvPr/>
        </p:nvSpPr>
        <p:spPr>
          <a:xfrm>
            <a:off x="1674505" y="991325"/>
            <a:ext cx="9755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 kỹ năng tính toán</a:t>
            </a:r>
            <a:endParaRPr lang="vi-VN" sz="32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AC2E49BC-9D3B-B45D-24B5-86C12F872276}"/>
                  </a:ext>
                </a:extLst>
              </p:cNvPr>
              <p:cNvSpPr/>
              <p:nvPr/>
            </p:nvSpPr>
            <p:spPr>
              <a:xfrm>
                <a:off x="488505" y="1433748"/>
                <a:ext cx="2363147" cy="816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4 884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2E49BC-9D3B-B45D-24B5-86C12F872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05" y="1433748"/>
                <a:ext cx="2363147" cy="816698"/>
              </a:xfrm>
              <a:prstGeom prst="rect">
                <a:avLst/>
              </a:prstGeom>
              <a:blipFill>
                <a:blip r:embed="rId5"/>
                <a:stretch>
                  <a:fillRect l="-5155" r="-4381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2C836B-508E-6900-54C6-B20AB7948C86}"/>
              </a:ext>
            </a:extLst>
          </p:cNvPr>
          <p:cNvSpPr txBox="1"/>
          <p:nvPr/>
        </p:nvSpPr>
        <p:spPr>
          <a:xfrm>
            <a:off x="465712" y="2426941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Arial" pitchFamily="34" charset="0"/>
              </a:rPr>
              <a:t>4 884     4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3E84C80-6665-6506-2BA0-CFC216DC6EBB}"/>
              </a:ext>
            </a:extLst>
          </p:cNvPr>
          <p:cNvCxnSpPr/>
          <p:nvPr/>
        </p:nvCxnSpPr>
        <p:spPr>
          <a:xfrm>
            <a:off x="1567568" y="2415682"/>
            <a:ext cx="0" cy="1353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5C427F-8707-66F4-2760-7912AC33F59D}"/>
              </a:ext>
            </a:extLst>
          </p:cNvPr>
          <p:cNvCxnSpPr/>
          <p:nvPr/>
        </p:nvCxnSpPr>
        <p:spPr>
          <a:xfrm>
            <a:off x="1567568" y="3047386"/>
            <a:ext cx="10168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136D77-E18C-7FC8-E8B0-9B4AC1FEA6A7}"/>
              </a:ext>
            </a:extLst>
          </p:cNvPr>
          <p:cNvSpPr txBox="1"/>
          <p:nvPr/>
        </p:nvSpPr>
        <p:spPr>
          <a:xfrm>
            <a:off x="441483" y="286173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7A4BA4-E4A1-C04E-4EFB-62722554F959}"/>
              </a:ext>
            </a:extLst>
          </p:cNvPr>
          <p:cNvSpPr txBox="1"/>
          <p:nvPr/>
        </p:nvSpPr>
        <p:spPr>
          <a:xfrm>
            <a:off x="456035" y="3361198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0 8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367880-9A36-0DA6-6BEC-1ADE63B0D0A9}"/>
              </a:ext>
            </a:extLst>
          </p:cNvPr>
          <p:cNvSpPr txBox="1"/>
          <p:nvPr/>
        </p:nvSpPr>
        <p:spPr>
          <a:xfrm>
            <a:off x="737108" y="374767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1B0ED84-81EA-F0AA-C66A-0D536E1677E7}"/>
              </a:ext>
            </a:extLst>
          </p:cNvPr>
          <p:cNvSpPr txBox="1"/>
          <p:nvPr/>
        </p:nvSpPr>
        <p:spPr>
          <a:xfrm>
            <a:off x="732218" y="4204968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34852A1-5C57-868E-981B-DAC1910822D7}"/>
              </a:ext>
            </a:extLst>
          </p:cNvPr>
          <p:cNvSpPr txBox="1"/>
          <p:nvPr/>
        </p:nvSpPr>
        <p:spPr>
          <a:xfrm>
            <a:off x="936723" y="456847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A9DE94C-D156-9074-899B-FFFF26B611E0}"/>
              </a:ext>
            </a:extLst>
          </p:cNvPr>
          <p:cNvSpPr txBox="1"/>
          <p:nvPr/>
        </p:nvSpPr>
        <p:spPr>
          <a:xfrm>
            <a:off x="928912" y="5060169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A0DDEA-65AD-1FBF-CFA5-6020998BBDDA}"/>
              </a:ext>
            </a:extLst>
          </p:cNvPr>
          <p:cNvSpPr txBox="1"/>
          <p:nvPr/>
        </p:nvSpPr>
        <p:spPr>
          <a:xfrm>
            <a:off x="1119130" y="545616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69DCA2-850A-6E33-1F26-630E8B6BE200}"/>
              </a:ext>
            </a:extLst>
          </p:cNvPr>
          <p:cNvSpPr txBox="1"/>
          <p:nvPr/>
        </p:nvSpPr>
        <p:spPr>
          <a:xfrm>
            <a:off x="1119130" y="590869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45B3589-64FB-BE6C-BBAE-5641073039F4}"/>
              </a:ext>
            </a:extLst>
          </p:cNvPr>
          <p:cNvCxnSpPr/>
          <p:nvPr/>
        </p:nvCxnSpPr>
        <p:spPr>
          <a:xfrm>
            <a:off x="481536" y="3412454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0C1DD82-E09E-7D7D-A7E1-8334DE203F00}"/>
              </a:ext>
            </a:extLst>
          </p:cNvPr>
          <p:cNvCxnSpPr/>
          <p:nvPr/>
        </p:nvCxnSpPr>
        <p:spPr>
          <a:xfrm>
            <a:off x="720052" y="4246223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10C8F59-4881-E172-8C6F-C9F3030A11DF}"/>
              </a:ext>
            </a:extLst>
          </p:cNvPr>
          <p:cNvCxnSpPr/>
          <p:nvPr/>
        </p:nvCxnSpPr>
        <p:spPr>
          <a:xfrm>
            <a:off x="894409" y="5091697"/>
            <a:ext cx="5855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0C1EF2C-3900-9E3A-13FA-847D77DDFC11}"/>
              </a:ext>
            </a:extLst>
          </p:cNvPr>
          <p:cNvCxnSpPr/>
          <p:nvPr/>
        </p:nvCxnSpPr>
        <p:spPr>
          <a:xfrm>
            <a:off x="894409" y="5947143"/>
            <a:ext cx="5855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2735C6C-DC80-39ED-1BA1-0C3B882922C7}"/>
              </a:ext>
            </a:extLst>
          </p:cNvPr>
          <p:cNvSpPr txBox="1"/>
          <p:nvPr/>
        </p:nvSpPr>
        <p:spPr>
          <a:xfrm>
            <a:off x="1567568" y="3123349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1 221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2E0A316-9BBE-9A33-827C-1A13680F8E4E}"/>
              </a:ext>
            </a:extLst>
          </p:cNvPr>
          <p:cNvGrpSpPr/>
          <p:nvPr/>
        </p:nvGrpSpPr>
        <p:grpSpPr>
          <a:xfrm>
            <a:off x="6990433" y="2147592"/>
            <a:ext cx="4134476" cy="3308569"/>
            <a:chOff x="2938667" y="2218280"/>
            <a:chExt cx="5411110" cy="3880291"/>
          </a:xfrm>
        </p:grpSpPr>
        <p:pic>
          <p:nvPicPr>
            <p:cNvPr id="44" name="Picture 11">
              <a:extLst>
                <a:ext uri="{FF2B5EF4-FFF2-40B4-BE49-F238E27FC236}">
                  <a16:creationId xmlns:a16="http://schemas.microsoft.com/office/drawing/2014/main" xmlns="" id="{1638F7DE-6037-D3B2-9FF8-ED72757C6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938667" y="2218280"/>
              <a:ext cx="5411110" cy="38802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3CF6EB23-CD64-A04B-3699-3D88176ECE69}"/>
                    </a:ext>
                  </a:extLst>
                </p:cNvPr>
                <p:cNvSpPr txBox="1"/>
                <p:nvPr/>
              </p:nvSpPr>
              <p:spPr>
                <a:xfrm>
                  <a:off x="3255383" y="4572537"/>
                  <a:ext cx="4550926" cy="541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UTM Avo" panose="02040603050506020204" pitchFamily="18" charset="0"/>
                      <a:cs typeface="Arial" pitchFamily="34" charset="0"/>
                    </a:rPr>
                    <a:t>6 007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2400" dirty="0">
                      <a:latin typeface="UTM Avo" panose="02040603050506020204" pitchFamily="18" charset="0"/>
                      <a:cs typeface="Arial" pitchFamily="34" charset="0"/>
                    </a:rPr>
                    <a:t> 6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= </m:t>
                      </m:r>
                    </m:oMath>
                  </a14:m>
                  <a:r>
                    <a:rPr lang="en-US" sz="2400" dirty="0">
                      <a:latin typeface="UTM Avo" panose="02040603050506020204" pitchFamily="18" charset="0"/>
                      <a:cs typeface="Arial" pitchFamily="34" charset="0"/>
                    </a:rPr>
                    <a:t>1 001 (</a:t>
                  </a:r>
                  <a:r>
                    <a:rPr lang="en-US" sz="2400" dirty="0" err="1">
                      <a:latin typeface="UTM Avo" panose="02040603050506020204" pitchFamily="18" charset="0"/>
                      <a:cs typeface="Arial" pitchFamily="34" charset="0"/>
                    </a:rPr>
                    <a:t>dư</a:t>
                  </a:r>
                  <a:r>
                    <a:rPr lang="en-US" sz="2400" dirty="0">
                      <a:latin typeface="UTM Avo" panose="02040603050506020204" pitchFamily="18" charset="0"/>
                      <a:cs typeface="Arial" pitchFamily="34" charset="0"/>
                    </a:rPr>
                    <a:t> 1)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CF6EB23-CD64-A04B-3699-3D88176ECE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5383" y="4572537"/>
                  <a:ext cx="4550926" cy="541441"/>
                </a:xfrm>
                <a:prstGeom prst="rect">
                  <a:avLst/>
                </a:prstGeom>
                <a:blipFill>
                  <a:blip r:embed="rId8"/>
                  <a:stretch>
                    <a:fillRect l="-2627" t="-12000" r="-1576" b="-29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id="{EF43091F-91E0-F1AF-A547-624446CB7F99}"/>
                    </a:ext>
                  </a:extLst>
                </p:cNvPr>
                <p:cNvSpPr txBox="1"/>
                <p:nvPr/>
              </p:nvSpPr>
              <p:spPr>
                <a:xfrm>
                  <a:off x="3883705" y="3051295"/>
                  <a:ext cx="3334101" cy="541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UTM Avo" panose="02040603050506020204" pitchFamily="18" charset="0"/>
                      <a:cs typeface="Arial" pitchFamily="34" charset="0"/>
                    </a:rPr>
                    <a:t>4 884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2400" dirty="0">
                      <a:latin typeface="UTM Avo" panose="02040603050506020204" pitchFamily="18" charset="0"/>
                      <a:cs typeface="Arial" pitchFamily="34" charset="0"/>
                    </a:rPr>
                    <a:t> 4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latin typeface="UTM Avo" panose="02040603050506020204" pitchFamily="18" charset="0"/>
                      <a:cs typeface="Arial" pitchFamily="34" charset="0"/>
                    </a:rPr>
                    <a:t> 1 221</a:t>
                  </a: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F43091F-91E0-F1AF-A547-624446CB7F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3705" y="3051295"/>
                  <a:ext cx="3334101" cy="541441"/>
                </a:xfrm>
                <a:prstGeom prst="rect">
                  <a:avLst/>
                </a:prstGeom>
                <a:blipFill>
                  <a:blip r:embed="rId9"/>
                  <a:stretch>
                    <a:fillRect l="-3589" t="-11842" r="-2871"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755A7D1B-0EBC-E0EE-0C43-BB0ED923CD8F}"/>
                  </a:ext>
                </a:extLst>
              </p:cNvPr>
              <p:cNvSpPr txBox="1"/>
              <p:nvPr/>
            </p:nvSpPr>
            <p:spPr>
              <a:xfrm>
                <a:off x="3720420" y="1701440"/>
                <a:ext cx="25642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6 007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 ? </a:t>
                </a:r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55A7D1B-0EBC-E0EE-0C43-BB0ED923C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420" y="1701440"/>
                <a:ext cx="2564266" cy="523220"/>
              </a:xfrm>
              <a:prstGeom prst="rect">
                <a:avLst/>
              </a:prstGeom>
              <a:blipFill>
                <a:blip r:embed="rId10"/>
                <a:stretch>
                  <a:fillRect l="-4751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8C2C73B-8DAF-5C90-A0C2-8A67780E2599}"/>
              </a:ext>
            </a:extLst>
          </p:cNvPr>
          <p:cNvSpPr txBox="1"/>
          <p:nvPr/>
        </p:nvSpPr>
        <p:spPr>
          <a:xfrm>
            <a:off x="3789642" y="2426941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Arial" pitchFamily="34" charset="0"/>
              </a:rPr>
              <a:t>6 007     6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68A302DD-1AE8-E1DE-56C5-1AC1E0C240CC}"/>
              </a:ext>
            </a:extLst>
          </p:cNvPr>
          <p:cNvCxnSpPr/>
          <p:nvPr/>
        </p:nvCxnSpPr>
        <p:spPr>
          <a:xfrm>
            <a:off x="4891498" y="2415682"/>
            <a:ext cx="0" cy="1353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6447A1C9-B1F2-F043-5224-2E270AA5D3D9}"/>
              </a:ext>
            </a:extLst>
          </p:cNvPr>
          <p:cNvCxnSpPr/>
          <p:nvPr/>
        </p:nvCxnSpPr>
        <p:spPr>
          <a:xfrm>
            <a:off x="4891498" y="3047386"/>
            <a:ext cx="10168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6823074-A86E-C46D-9EB3-062A4D07EBA9}"/>
              </a:ext>
            </a:extLst>
          </p:cNvPr>
          <p:cNvSpPr txBox="1"/>
          <p:nvPr/>
        </p:nvSpPr>
        <p:spPr>
          <a:xfrm>
            <a:off x="3765413" y="286173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FCAB202-3B30-E451-CB90-E8E0CAD43D9C}"/>
              </a:ext>
            </a:extLst>
          </p:cNvPr>
          <p:cNvSpPr txBox="1"/>
          <p:nvPr/>
        </p:nvSpPr>
        <p:spPr>
          <a:xfrm>
            <a:off x="3779965" y="3361198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0 0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B3D6C47-1BA3-F0BA-05BB-9D682CEFDB2E}"/>
              </a:ext>
            </a:extLst>
          </p:cNvPr>
          <p:cNvSpPr txBox="1"/>
          <p:nvPr/>
        </p:nvSpPr>
        <p:spPr>
          <a:xfrm>
            <a:off x="4094833" y="374767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2B461D8-40C1-773A-1F8C-D79E299B65CC}"/>
              </a:ext>
            </a:extLst>
          </p:cNvPr>
          <p:cNvSpPr txBox="1"/>
          <p:nvPr/>
        </p:nvSpPr>
        <p:spPr>
          <a:xfrm>
            <a:off x="4089943" y="4204968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D121F09-E38C-DCB1-6556-936AAEA3A562}"/>
              </a:ext>
            </a:extLst>
          </p:cNvPr>
          <p:cNvSpPr txBox="1"/>
          <p:nvPr/>
        </p:nvSpPr>
        <p:spPr>
          <a:xfrm>
            <a:off x="4294448" y="456847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08BCFAF-B925-E0B2-234D-2812D323572B}"/>
              </a:ext>
            </a:extLst>
          </p:cNvPr>
          <p:cNvSpPr txBox="1"/>
          <p:nvPr/>
        </p:nvSpPr>
        <p:spPr>
          <a:xfrm>
            <a:off x="4286637" y="5060169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8E992FD-F91D-81B3-1466-8B4E8ACD2F41}"/>
              </a:ext>
            </a:extLst>
          </p:cNvPr>
          <p:cNvSpPr txBox="1"/>
          <p:nvPr/>
        </p:nvSpPr>
        <p:spPr>
          <a:xfrm>
            <a:off x="4476855" y="545616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765FDB3-D364-7E09-54AF-AD10115B7044}"/>
              </a:ext>
            </a:extLst>
          </p:cNvPr>
          <p:cNvSpPr txBox="1"/>
          <p:nvPr/>
        </p:nvSpPr>
        <p:spPr>
          <a:xfrm>
            <a:off x="4476855" y="590869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1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7B195AF9-B0E9-BB62-FEB8-421671B98D98}"/>
              </a:ext>
            </a:extLst>
          </p:cNvPr>
          <p:cNvCxnSpPr/>
          <p:nvPr/>
        </p:nvCxnSpPr>
        <p:spPr>
          <a:xfrm>
            <a:off x="3805466" y="3412454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0B02D582-4A21-028F-4512-E1BA7CC5FB3F}"/>
              </a:ext>
            </a:extLst>
          </p:cNvPr>
          <p:cNvCxnSpPr/>
          <p:nvPr/>
        </p:nvCxnSpPr>
        <p:spPr>
          <a:xfrm>
            <a:off x="4077777" y="4246223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C03BEC2-48B2-ED2C-CE45-3F886A1F7315}"/>
              </a:ext>
            </a:extLst>
          </p:cNvPr>
          <p:cNvCxnSpPr/>
          <p:nvPr/>
        </p:nvCxnSpPr>
        <p:spPr>
          <a:xfrm>
            <a:off x="4252134" y="5091697"/>
            <a:ext cx="5855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F28218AF-EB9B-556D-D8AF-05BA1EB445D1}"/>
              </a:ext>
            </a:extLst>
          </p:cNvPr>
          <p:cNvCxnSpPr/>
          <p:nvPr/>
        </p:nvCxnSpPr>
        <p:spPr>
          <a:xfrm>
            <a:off x="4252134" y="5947143"/>
            <a:ext cx="5855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1986E4C-6B16-B288-412A-C52DF81F81FD}"/>
              </a:ext>
            </a:extLst>
          </p:cNvPr>
          <p:cNvSpPr txBox="1"/>
          <p:nvPr/>
        </p:nvSpPr>
        <p:spPr>
          <a:xfrm>
            <a:off x="4891498" y="3123349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1 001</a:t>
            </a:r>
          </a:p>
        </p:txBody>
      </p:sp>
    </p:spTree>
    <p:extLst>
      <p:ext uri="{BB962C8B-B14F-4D97-AF65-F5344CB8AC3E}">
        <p14:creationId xmlns:p14="http://schemas.microsoft.com/office/powerpoint/2010/main" val="429445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3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864</Words>
  <Application>Microsoft Office PowerPoint</Application>
  <PresentationFormat>Custom</PresentationFormat>
  <Paragraphs>265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XIN CHAO</cp:lastModifiedBy>
  <cp:revision>43</cp:revision>
  <dcterms:modified xsi:type="dcterms:W3CDTF">2024-05-13T02:34:47Z</dcterms:modified>
</cp:coreProperties>
</file>