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72" r:id="rId4"/>
    <p:sldId id="276" r:id="rId5"/>
    <p:sldId id="290" r:id="rId6"/>
    <p:sldId id="274" r:id="rId7"/>
    <p:sldId id="291" r:id="rId8"/>
    <p:sldId id="292" r:id="rId9"/>
    <p:sldId id="278" r:id="rId10"/>
    <p:sldId id="293" r:id="rId11"/>
    <p:sldId id="279" r:id="rId12"/>
    <p:sldId id="273" r:id="rId13"/>
    <p:sldId id="280" r:id="rId14"/>
    <p:sldId id="282" r:id="rId15"/>
    <p:sldId id="283" r:id="rId16"/>
    <p:sldId id="284" r:id="rId17"/>
    <p:sldId id="285" r:id="rId18"/>
    <p:sldId id="281" r:id="rId19"/>
    <p:sldId id="287" r:id="rId20"/>
    <p:sldId id="288" r:id="rId21"/>
    <p:sldId id="286" r:id="rId22"/>
    <p:sldId id="289" r:id="rId23"/>
    <p:sldId id="267" r:id="rId24"/>
    <p:sldId id="2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237CA343-87AA-4437-8090-336FC4FFDE9E}">
          <p14:sldIdLst>
            <p14:sldId id="256"/>
            <p14:sldId id="257"/>
            <p14:sldId id="272"/>
            <p14:sldId id="276"/>
            <p14:sldId id="290"/>
            <p14:sldId id="274"/>
            <p14:sldId id="291"/>
            <p14:sldId id="292"/>
            <p14:sldId id="278"/>
            <p14:sldId id="293"/>
            <p14:sldId id="279"/>
            <p14:sldId id="273"/>
            <p14:sldId id="280"/>
            <p14:sldId id="282"/>
            <p14:sldId id="283"/>
            <p14:sldId id="284"/>
            <p14:sldId id="285"/>
            <p14:sldId id="281"/>
            <p14:sldId id="287"/>
            <p14:sldId id="288"/>
            <p14:sldId id="286"/>
            <p14:sldId id="289"/>
            <p14:sldId id="267"/>
            <p14:sldId id="260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E9C6A"/>
    <a:srgbClr val="FFFFFF"/>
    <a:srgbClr val="CE561E"/>
    <a:srgbClr val="AB3C19"/>
    <a:srgbClr val="B3DDD1"/>
    <a:srgbClr val="F5B994"/>
    <a:srgbClr val="589BB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Đào" userId="2aacd304fb7097e3" providerId="LiveId" clId="{7DAA8715-F70B-48EC-91D9-E7758A3ABEEE}"/>
    <pc:docChg chg="undo custSel addSld delSld modSld sldOrd addSection delSection modSection">
      <pc:chgData name="Thảo Đào" userId="2aacd304fb7097e3" providerId="LiveId" clId="{7DAA8715-F70B-48EC-91D9-E7758A3ABEEE}" dt="2022-07-28T03:48:28.039" v="4071" actId="2696"/>
      <pc:docMkLst>
        <pc:docMk/>
      </pc:docMkLst>
      <pc:sldChg chg="del">
        <pc:chgData name="Thảo Đào" userId="2aacd304fb7097e3" providerId="LiveId" clId="{7DAA8715-F70B-48EC-91D9-E7758A3ABEEE}" dt="2022-07-28T03:48:28.039" v="4071" actId="2696"/>
        <pc:sldMkLst>
          <pc:docMk/>
          <pc:sldMk cId="1962506101" sldId="259"/>
        </pc:sldMkLst>
      </pc:sldChg>
      <pc:sldChg chg="addSp delSp modSp mod">
        <pc:chgData name="Thảo Đào" userId="2aacd304fb7097e3" providerId="LiveId" clId="{7DAA8715-F70B-48EC-91D9-E7758A3ABEEE}" dt="2022-07-28T03:48:19.355" v="4069" actId="1076"/>
        <pc:sldMkLst>
          <pc:docMk/>
          <pc:sldMk cId="4274568479" sldId="260"/>
        </pc:sldMkLst>
        <pc:spChg chg="mod">
          <ac:chgData name="Thảo Đào" userId="2aacd304fb7097e3" providerId="LiveId" clId="{7DAA8715-F70B-48EC-91D9-E7758A3ABEEE}" dt="2022-07-28T03:48:19.355" v="4069" actId="1076"/>
          <ac:spMkLst>
            <pc:docMk/>
            <pc:sldMk cId="4274568479" sldId="260"/>
            <ac:spMk id="2" creationId="{00000000-0000-0000-0000-000000000000}"/>
          </ac:spMkLst>
        </pc:spChg>
        <pc:picChg chg="add mod">
          <ac:chgData name="Thảo Đào" userId="2aacd304fb7097e3" providerId="LiveId" clId="{7DAA8715-F70B-48EC-91D9-E7758A3ABEEE}" dt="2022-07-28T03:47:18.970" v="3979" actId="1076"/>
          <ac:picMkLst>
            <pc:docMk/>
            <pc:sldMk cId="4274568479" sldId="260"/>
            <ac:picMk id="3" creationId="{EEDC289E-7A97-D126-8204-4257864F52BF}"/>
          </ac:picMkLst>
        </pc:picChg>
        <pc:picChg chg="add del mod">
          <ac:chgData name="Thảo Đào" userId="2aacd304fb7097e3" providerId="LiveId" clId="{7DAA8715-F70B-48EC-91D9-E7758A3ABEEE}" dt="2022-07-28T03:46:47.207" v="3969" actId="478"/>
          <ac:picMkLst>
            <pc:docMk/>
            <pc:sldMk cId="4274568479" sldId="260"/>
            <ac:picMk id="4" creationId="{49F95977-F2A2-EB5C-E8BD-181A79A65B5A}"/>
          </ac:picMkLst>
        </pc:picChg>
        <pc:picChg chg="add del mod">
          <ac:chgData name="Thảo Đào" userId="2aacd304fb7097e3" providerId="LiveId" clId="{7DAA8715-F70B-48EC-91D9-E7758A3ABEEE}" dt="2022-07-28T03:46:05.476" v="3950" actId="478"/>
          <ac:picMkLst>
            <pc:docMk/>
            <pc:sldMk cId="4274568479" sldId="260"/>
            <ac:picMk id="5" creationId="{667D92D7-E818-3A56-D1DA-9DD32DBE26B2}"/>
          </ac:picMkLst>
        </pc:picChg>
        <pc:picChg chg="add mod">
          <ac:chgData name="Thảo Đào" userId="2aacd304fb7097e3" providerId="LiveId" clId="{7DAA8715-F70B-48EC-91D9-E7758A3ABEEE}" dt="2022-07-28T03:46:29.587" v="3966" actId="1076"/>
          <ac:picMkLst>
            <pc:docMk/>
            <pc:sldMk cId="4274568479" sldId="260"/>
            <ac:picMk id="6" creationId="{5085B89D-5508-F1B3-4010-5C3988413CF6}"/>
          </ac:picMkLst>
        </pc:picChg>
        <pc:picChg chg="add del mod">
          <ac:chgData name="Thảo Đào" userId="2aacd304fb7097e3" providerId="LiveId" clId="{7DAA8715-F70B-48EC-91D9-E7758A3ABEEE}" dt="2022-07-28T03:46:19.728" v="3960" actId="478"/>
          <ac:picMkLst>
            <pc:docMk/>
            <pc:sldMk cId="4274568479" sldId="260"/>
            <ac:picMk id="7" creationId="{56515B51-C98A-A170-442D-59D9571BD62D}"/>
          </ac:picMkLst>
        </pc:picChg>
        <pc:picChg chg="add mod">
          <ac:chgData name="Thảo Đào" userId="2aacd304fb7097e3" providerId="LiveId" clId="{7DAA8715-F70B-48EC-91D9-E7758A3ABEEE}" dt="2022-07-28T03:46:32.514" v="3968" actId="1076"/>
          <ac:picMkLst>
            <pc:docMk/>
            <pc:sldMk cId="4274568479" sldId="260"/>
            <ac:picMk id="8" creationId="{08BE8AE6-CB2B-EDAB-1FCA-811A8FEDA603}"/>
          </ac:picMkLst>
        </pc:picChg>
        <pc:picChg chg="add mod">
          <ac:chgData name="Thảo Đào" userId="2aacd304fb7097e3" providerId="LiveId" clId="{7DAA8715-F70B-48EC-91D9-E7758A3ABEEE}" dt="2022-07-28T03:46:56.754" v="3975" actId="1076"/>
          <ac:picMkLst>
            <pc:docMk/>
            <pc:sldMk cId="4274568479" sldId="260"/>
            <ac:picMk id="9" creationId="{7EE0A0B9-C250-DD16-EE3B-6485B3D716D6}"/>
          </ac:picMkLst>
        </pc:picChg>
        <pc:picChg chg="del">
          <ac:chgData name="Thảo Đào" userId="2aacd304fb7097e3" providerId="LiveId" clId="{7DAA8715-F70B-48EC-91D9-E7758A3ABEEE}" dt="2022-07-28T03:44:44.956" v="3939" actId="478"/>
          <ac:picMkLst>
            <pc:docMk/>
            <pc:sldMk cId="4274568479" sldId="260"/>
            <ac:picMk id="11" creationId="{36A3B479-5C2C-1AEF-1AA0-C08588359AAF}"/>
          </ac:picMkLst>
        </pc:picChg>
      </pc:sldChg>
      <pc:sldChg chg="del">
        <pc:chgData name="Thảo Đào" userId="2aacd304fb7097e3" providerId="LiveId" clId="{7DAA8715-F70B-48EC-91D9-E7758A3ABEEE}" dt="2022-07-28T03:48:28.039" v="4071" actId="2696"/>
        <pc:sldMkLst>
          <pc:docMk/>
          <pc:sldMk cId="170201018" sldId="263"/>
        </pc:sldMkLst>
      </pc:sldChg>
      <pc:sldChg chg="del">
        <pc:chgData name="Thảo Đào" userId="2aacd304fb7097e3" providerId="LiveId" clId="{7DAA8715-F70B-48EC-91D9-E7758A3ABEEE}" dt="2022-07-28T03:48:28.039" v="4071" actId="2696"/>
        <pc:sldMkLst>
          <pc:docMk/>
          <pc:sldMk cId="955224699" sldId="264"/>
        </pc:sldMkLst>
      </pc:sldChg>
      <pc:sldChg chg="del">
        <pc:chgData name="Thảo Đào" userId="2aacd304fb7097e3" providerId="LiveId" clId="{7DAA8715-F70B-48EC-91D9-E7758A3ABEEE}" dt="2022-07-28T03:48:28.039" v="4071" actId="2696"/>
        <pc:sldMkLst>
          <pc:docMk/>
          <pc:sldMk cId="3352944001" sldId="265"/>
        </pc:sldMkLst>
      </pc:sldChg>
      <pc:sldChg chg="del">
        <pc:chgData name="Thảo Đào" userId="2aacd304fb7097e3" providerId="LiveId" clId="{7DAA8715-F70B-48EC-91D9-E7758A3ABEEE}" dt="2022-07-28T03:48:28.039" v="4071" actId="2696"/>
        <pc:sldMkLst>
          <pc:docMk/>
          <pc:sldMk cId="679647156" sldId="266"/>
        </pc:sldMkLst>
      </pc:sldChg>
      <pc:sldChg chg="addSp delSp modSp mod ord">
        <pc:chgData name="Thảo Đào" userId="2aacd304fb7097e3" providerId="LiveId" clId="{7DAA8715-F70B-48EC-91D9-E7758A3ABEEE}" dt="2022-07-28T03:44:24.331" v="3937" actId="1076"/>
        <pc:sldMkLst>
          <pc:docMk/>
          <pc:sldMk cId="1470882181" sldId="267"/>
        </pc:sldMkLst>
        <pc:spChg chg="del">
          <ac:chgData name="Thảo Đào" userId="2aacd304fb7097e3" providerId="LiveId" clId="{7DAA8715-F70B-48EC-91D9-E7758A3ABEEE}" dt="2022-07-28T03:38:45.392" v="3672" actId="478"/>
          <ac:spMkLst>
            <pc:docMk/>
            <pc:sldMk cId="1470882181" sldId="267"/>
            <ac:spMk id="2" creationId="{00000000-0000-0000-0000-000000000000}"/>
          </ac:spMkLst>
        </pc:spChg>
        <pc:spChg chg="del">
          <ac:chgData name="Thảo Đào" userId="2aacd304fb7097e3" providerId="LiveId" clId="{7DAA8715-F70B-48EC-91D9-E7758A3ABEEE}" dt="2022-07-28T03:38:41.958" v="3670" actId="478"/>
          <ac:spMkLst>
            <pc:docMk/>
            <pc:sldMk cId="1470882181" sldId="267"/>
            <ac:spMk id="3" creationId="{00000000-0000-0000-0000-000000000000}"/>
          </ac:spMkLst>
        </pc:spChg>
        <pc:spChg chg="del">
          <ac:chgData name="Thảo Đào" userId="2aacd304fb7097e3" providerId="LiveId" clId="{7DAA8715-F70B-48EC-91D9-E7758A3ABEEE}" dt="2022-07-28T03:38:43.769" v="3671" actId="478"/>
          <ac:spMkLst>
            <pc:docMk/>
            <pc:sldMk cId="1470882181" sldId="267"/>
            <ac:spMk id="4" creationId="{00000000-0000-0000-0000-000000000000}"/>
          </ac:spMkLst>
        </pc:spChg>
        <pc:spChg chg="add del mod">
          <ac:chgData name="Thảo Đào" userId="2aacd304fb7097e3" providerId="LiveId" clId="{7DAA8715-F70B-48EC-91D9-E7758A3ABEEE}" dt="2022-07-28T03:38:47.705" v="3673" actId="478"/>
          <ac:spMkLst>
            <pc:docMk/>
            <pc:sldMk cId="1470882181" sldId="267"/>
            <ac:spMk id="6" creationId="{09527498-343E-BC1A-0083-D10122F260A4}"/>
          </ac:spMkLst>
        </pc:spChg>
        <pc:spChg chg="add mod">
          <ac:chgData name="Thảo Đào" userId="2aacd304fb7097e3" providerId="LiveId" clId="{7DAA8715-F70B-48EC-91D9-E7758A3ABEEE}" dt="2022-07-28T03:42:09.179" v="3911" actId="1076"/>
          <ac:spMkLst>
            <pc:docMk/>
            <pc:sldMk cId="1470882181" sldId="267"/>
            <ac:spMk id="7" creationId="{184890B5-5A7A-E384-E384-46278FF7D797}"/>
          </ac:spMkLst>
        </pc:spChg>
        <pc:spChg chg="add mod">
          <ac:chgData name="Thảo Đào" userId="2aacd304fb7097e3" providerId="LiveId" clId="{7DAA8715-F70B-48EC-91D9-E7758A3ABEEE}" dt="2022-07-28T03:42:15.539" v="3913" actId="1076"/>
          <ac:spMkLst>
            <pc:docMk/>
            <pc:sldMk cId="1470882181" sldId="267"/>
            <ac:spMk id="9" creationId="{6C81C8C9-1ECC-B0D0-015C-6FBD78D13D77}"/>
          </ac:spMkLst>
        </pc:spChg>
        <pc:spChg chg="add mod">
          <ac:chgData name="Thảo Đào" userId="2aacd304fb7097e3" providerId="LiveId" clId="{7DAA8715-F70B-48EC-91D9-E7758A3ABEEE}" dt="2022-07-28T03:42:13.011" v="3912" actId="1076"/>
          <ac:spMkLst>
            <pc:docMk/>
            <pc:sldMk cId="1470882181" sldId="267"/>
            <ac:spMk id="10" creationId="{37B3D71A-E556-535C-E015-A51B3A7483AC}"/>
          </ac:spMkLst>
        </pc:spChg>
        <pc:picChg chg="add mod ord">
          <ac:chgData name="Thảo Đào" userId="2aacd304fb7097e3" providerId="LiveId" clId="{7DAA8715-F70B-48EC-91D9-E7758A3ABEEE}" dt="2022-07-28T03:41:55.881" v="3906" actId="166"/>
          <ac:picMkLst>
            <pc:docMk/>
            <pc:sldMk cId="1470882181" sldId="267"/>
            <ac:picMk id="8" creationId="{E8DEDD54-3A3D-762F-252D-0495E2C8C495}"/>
          </ac:picMkLst>
        </pc:picChg>
        <pc:picChg chg="add del mod">
          <ac:chgData name="Thảo Đào" userId="2aacd304fb7097e3" providerId="LiveId" clId="{7DAA8715-F70B-48EC-91D9-E7758A3ABEEE}" dt="2022-07-28T03:44:06.928" v="3933" actId="478"/>
          <ac:picMkLst>
            <pc:docMk/>
            <pc:sldMk cId="1470882181" sldId="267"/>
            <ac:picMk id="11" creationId="{2DDA02F7-8449-29B8-C73A-7FA750159FD1}"/>
          </ac:picMkLst>
        </pc:picChg>
        <pc:picChg chg="add mod">
          <ac:chgData name="Thảo Đào" userId="2aacd304fb7097e3" providerId="LiveId" clId="{7DAA8715-F70B-48EC-91D9-E7758A3ABEEE}" dt="2022-07-28T03:43:58.731" v="3930" actId="1076"/>
          <ac:picMkLst>
            <pc:docMk/>
            <pc:sldMk cId="1470882181" sldId="267"/>
            <ac:picMk id="12" creationId="{8CDE8ED0-F751-2EF3-7A9C-554393075881}"/>
          </ac:picMkLst>
        </pc:picChg>
        <pc:picChg chg="add mod">
          <ac:chgData name="Thảo Đào" userId="2aacd304fb7097e3" providerId="LiveId" clId="{7DAA8715-F70B-48EC-91D9-E7758A3ABEEE}" dt="2022-07-28T03:44:05.131" v="3932" actId="1076"/>
          <ac:picMkLst>
            <pc:docMk/>
            <pc:sldMk cId="1470882181" sldId="267"/>
            <ac:picMk id="13" creationId="{7F2D0CA5-9FEE-8A62-52CE-5D901D849AFE}"/>
          </ac:picMkLst>
        </pc:picChg>
        <pc:picChg chg="add mod">
          <ac:chgData name="Thảo Đào" userId="2aacd304fb7097e3" providerId="LiveId" clId="{7DAA8715-F70B-48EC-91D9-E7758A3ABEEE}" dt="2022-07-28T03:44:24.331" v="3937" actId="1076"/>
          <ac:picMkLst>
            <pc:docMk/>
            <pc:sldMk cId="1470882181" sldId="267"/>
            <ac:picMk id="14" creationId="{4C46F33F-DD95-760E-4994-1557F8536646}"/>
          </ac:picMkLst>
        </pc:picChg>
      </pc:sldChg>
      <pc:sldChg chg="del">
        <pc:chgData name="Thảo Đào" userId="2aacd304fb7097e3" providerId="LiveId" clId="{7DAA8715-F70B-48EC-91D9-E7758A3ABEEE}" dt="2022-07-28T03:48:28.039" v="4071" actId="2696"/>
        <pc:sldMkLst>
          <pc:docMk/>
          <pc:sldMk cId="3866169098" sldId="269"/>
        </pc:sldMkLst>
      </pc:sldChg>
      <pc:sldChg chg="del">
        <pc:chgData name="Thảo Đào" userId="2aacd304fb7097e3" providerId="LiveId" clId="{7DAA8715-F70B-48EC-91D9-E7758A3ABEEE}" dt="2022-07-28T03:48:28.039" v="4071" actId="2696"/>
        <pc:sldMkLst>
          <pc:docMk/>
          <pc:sldMk cId="243057442" sldId="270"/>
        </pc:sldMkLst>
      </pc:sldChg>
      <pc:sldChg chg="addSp delSp modSp mod modTransition modAnim">
        <pc:chgData name="Thảo Đào" userId="2aacd304fb7097e3" providerId="LiveId" clId="{7DAA8715-F70B-48EC-91D9-E7758A3ABEEE}" dt="2022-07-28T01:46:15.439" v="173" actId="1076"/>
        <pc:sldMkLst>
          <pc:docMk/>
          <pc:sldMk cId="3062850877" sldId="272"/>
        </pc:sldMkLst>
        <pc:spChg chg="mod">
          <ac:chgData name="Thảo Đào" userId="2aacd304fb7097e3" providerId="LiveId" clId="{7DAA8715-F70B-48EC-91D9-E7758A3ABEEE}" dt="2022-07-28T01:45:47.500" v="163" actId="1076"/>
          <ac:spMkLst>
            <pc:docMk/>
            <pc:sldMk cId="3062850877" sldId="272"/>
            <ac:spMk id="3" creationId="{00000000-0000-0000-0000-000000000000}"/>
          </ac:spMkLst>
        </pc:spChg>
        <pc:spChg chg="del mod">
          <ac:chgData name="Thảo Đào" userId="2aacd304fb7097e3" providerId="LiveId" clId="{7DAA8715-F70B-48EC-91D9-E7758A3ABEEE}" dt="2022-07-28T01:10:49.666" v="16" actId="478"/>
          <ac:spMkLst>
            <pc:docMk/>
            <pc:sldMk cId="3062850877" sldId="272"/>
            <ac:spMk id="11" creationId="{342B01F3-40CB-0D26-9FCB-827348D67E81}"/>
          </ac:spMkLst>
        </pc:spChg>
        <pc:spChg chg="del">
          <ac:chgData name="Thảo Đào" userId="2aacd304fb7097e3" providerId="LiveId" clId="{7DAA8715-F70B-48EC-91D9-E7758A3ABEEE}" dt="2022-07-28T01:07:26.255" v="0" actId="478"/>
          <ac:spMkLst>
            <pc:docMk/>
            <pc:sldMk cId="3062850877" sldId="272"/>
            <ac:spMk id="12" creationId="{C64A172D-819A-C4AC-E53F-906E7746C8FC}"/>
          </ac:spMkLst>
        </pc:spChg>
        <pc:spChg chg="mod">
          <ac:chgData name="Thảo Đào" userId="2aacd304fb7097e3" providerId="LiveId" clId="{7DAA8715-F70B-48EC-91D9-E7758A3ABEEE}" dt="2022-07-28T01:46:15.439" v="173" actId="1076"/>
          <ac:spMkLst>
            <pc:docMk/>
            <pc:sldMk cId="3062850877" sldId="272"/>
            <ac:spMk id="19" creationId="{CA600907-3E69-0D91-F60A-84CCE495A78A}"/>
          </ac:spMkLst>
        </pc:spChg>
        <pc:picChg chg="add mod modCrop">
          <ac:chgData name="Thảo Đào" userId="2aacd304fb7097e3" providerId="LiveId" clId="{7DAA8715-F70B-48EC-91D9-E7758A3ABEEE}" dt="2022-07-28T01:45:49.160" v="164" actId="1076"/>
          <ac:picMkLst>
            <pc:docMk/>
            <pc:sldMk cId="3062850877" sldId="272"/>
            <ac:picMk id="5" creationId="{6AAAFD38-F6E8-F0D8-D96B-6025BE20350C}"/>
          </ac:picMkLst>
        </pc:picChg>
        <pc:picChg chg="del">
          <ac:chgData name="Thảo Đào" userId="2aacd304fb7097e3" providerId="LiveId" clId="{7DAA8715-F70B-48EC-91D9-E7758A3ABEEE}" dt="2022-07-28T01:35:19.006" v="21" actId="478"/>
          <ac:picMkLst>
            <pc:docMk/>
            <pc:sldMk cId="3062850877" sldId="272"/>
            <ac:picMk id="6" creationId="{E1CB50B1-FD95-AD63-9D92-7E9A3AC23A0A}"/>
          </ac:picMkLst>
        </pc:picChg>
        <pc:picChg chg="del">
          <ac:chgData name="Thảo Đào" userId="2aacd304fb7097e3" providerId="LiveId" clId="{7DAA8715-F70B-48EC-91D9-E7758A3ABEEE}" dt="2022-07-28T01:41:45.123" v="108" actId="478"/>
          <ac:picMkLst>
            <pc:docMk/>
            <pc:sldMk cId="3062850877" sldId="272"/>
            <ac:picMk id="8" creationId="{2C9EF286-A2CD-5C93-DC2D-5B5631018DB6}"/>
          </ac:picMkLst>
        </pc:picChg>
        <pc:picChg chg="del">
          <ac:chgData name="Thảo Đào" userId="2aacd304fb7097e3" providerId="LiveId" clId="{7DAA8715-F70B-48EC-91D9-E7758A3ABEEE}" dt="2022-07-28T01:35:18.022" v="20" actId="478"/>
          <ac:picMkLst>
            <pc:docMk/>
            <pc:sldMk cId="3062850877" sldId="272"/>
            <ac:picMk id="10" creationId="{F7FBA4AB-B2EB-B380-3730-99C7F1296EAE}"/>
          </ac:picMkLst>
        </pc:picChg>
        <pc:picChg chg="add del mod">
          <ac:chgData name="Thảo Đào" userId="2aacd304fb7097e3" providerId="LiveId" clId="{7DAA8715-F70B-48EC-91D9-E7758A3ABEEE}" dt="2022-07-28T01:35:46.897" v="32" actId="478"/>
          <ac:picMkLst>
            <pc:docMk/>
            <pc:sldMk cId="3062850877" sldId="272"/>
            <ac:picMk id="13" creationId="{DCE5255E-13CC-F7D1-80E8-8EBE7F86FBE0}"/>
          </ac:picMkLst>
        </pc:picChg>
        <pc:picChg chg="add del mod">
          <ac:chgData name="Thảo Đào" userId="2aacd304fb7097e3" providerId="LiveId" clId="{7DAA8715-F70B-48EC-91D9-E7758A3ABEEE}" dt="2022-07-28T01:40:49.400" v="95" actId="478"/>
          <ac:picMkLst>
            <pc:docMk/>
            <pc:sldMk cId="3062850877" sldId="272"/>
            <ac:picMk id="14" creationId="{2467ACC6-D41A-797D-2A28-CBF9BE687C25}"/>
          </ac:picMkLst>
        </pc:picChg>
        <pc:picChg chg="add del mod">
          <ac:chgData name="Thảo Đào" userId="2aacd304fb7097e3" providerId="LiveId" clId="{7DAA8715-F70B-48EC-91D9-E7758A3ABEEE}" dt="2022-07-28T01:40:45.508" v="91" actId="478"/>
          <ac:picMkLst>
            <pc:docMk/>
            <pc:sldMk cId="3062850877" sldId="272"/>
            <ac:picMk id="15" creationId="{BE55D0CC-3751-C593-3373-C88AE23F57BB}"/>
          </ac:picMkLst>
        </pc:picChg>
        <pc:picChg chg="add del mod">
          <ac:chgData name="Thảo Đào" userId="2aacd304fb7097e3" providerId="LiveId" clId="{7DAA8715-F70B-48EC-91D9-E7758A3ABEEE}" dt="2022-07-28T01:40:44.872" v="90" actId="478"/>
          <ac:picMkLst>
            <pc:docMk/>
            <pc:sldMk cId="3062850877" sldId="272"/>
            <ac:picMk id="16" creationId="{38210B38-4DAD-56E0-5DC1-E7C569F59242}"/>
          </ac:picMkLst>
        </pc:picChg>
        <pc:picChg chg="add mod">
          <ac:chgData name="Thảo Đào" userId="2aacd304fb7097e3" providerId="LiveId" clId="{7DAA8715-F70B-48EC-91D9-E7758A3ABEEE}" dt="2022-07-28T01:37:37.717" v="61" actId="1076"/>
          <ac:picMkLst>
            <pc:docMk/>
            <pc:sldMk cId="3062850877" sldId="272"/>
            <ac:picMk id="17" creationId="{3711A5D8-627F-FAD2-E582-E888BF43FC96}"/>
          </ac:picMkLst>
        </pc:picChg>
        <pc:picChg chg="add mod">
          <ac:chgData name="Thảo Đào" userId="2aacd304fb7097e3" providerId="LiveId" clId="{7DAA8715-F70B-48EC-91D9-E7758A3ABEEE}" dt="2022-07-28T01:37:40.867" v="62" actId="1076"/>
          <ac:picMkLst>
            <pc:docMk/>
            <pc:sldMk cId="3062850877" sldId="272"/>
            <ac:picMk id="18" creationId="{C1CAAF48-A6CD-9B1B-01E7-FADACCAC56C6}"/>
          </ac:picMkLst>
        </pc:picChg>
        <pc:picChg chg="add mod">
          <ac:chgData name="Thảo Đào" userId="2aacd304fb7097e3" providerId="LiveId" clId="{7DAA8715-F70B-48EC-91D9-E7758A3ABEEE}" dt="2022-07-28T01:37:44.590" v="63" actId="1076"/>
          <ac:picMkLst>
            <pc:docMk/>
            <pc:sldMk cId="3062850877" sldId="272"/>
            <ac:picMk id="20" creationId="{C0D24CEB-7496-79D1-E7E0-720EAEBF5E5E}"/>
          </ac:picMkLst>
        </pc:picChg>
        <pc:picChg chg="add del mod">
          <ac:chgData name="Thảo Đào" userId="2aacd304fb7097e3" providerId="LiveId" clId="{7DAA8715-F70B-48EC-91D9-E7758A3ABEEE}" dt="2022-07-28T01:40:23.061" v="87" actId="478"/>
          <ac:picMkLst>
            <pc:docMk/>
            <pc:sldMk cId="3062850877" sldId="272"/>
            <ac:picMk id="21" creationId="{5B7B3CCC-8E8D-CD20-4442-39C350907FCE}"/>
          </ac:picMkLst>
        </pc:picChg>
        <pc:picChg chg="add del mod">
          <ac:chgData name="Thảo Đào" userId="2aacd304fb7097e3" providerId="LiveId" clId="{7DAA8715-F70B-48EC-91D9-E7758A3ABEEE}" dt="2022-07-28T01:40:57.758" v="101" actId="478"/>
          <ac:picMkLst>
            <pc:docMk/>
            <pc:sldMk cId="3062850877" sldId="272"/>
            <ac:picMk id="22" creationId="{9B04139F-2500-1D68-0C0A-E0B2AC758B0A}"/>
          </ac:picMkLst>
        </pc:picChg>
        <pc:picChg chg="add mod">
          <ac:chgData name="Thảo Đào" userId="2aacd304fb7097e3" providerId="LiveId" clId="{7DAA8715-F70B-48EC-91D9-E7758A3ABEEE}" dt="2022-07-28T01:41:35.322" v="106" actId="1076"/>
          <ac:picMkLst>
            <pc:docMk/>
            <pc:sldMk cId="3062850877" sldId="272"/>
            <ac:picMk id="23" creationId="{8A1BB83F-4791-FD0A-A575-B93B5939DD76}"/>
          </ac:picMkLst>
        </pc:picChg>
      </pc:sldChg>
      <pc:sldChg chg="addSp delSp modSp mod ord modTransition modAnim">
        <pc:chgData name="Thảo Đào" userId="2aacd304fb7097e3" providerId="LiveId" clId="{7DAA8715-F70B-48EC-91D9-E7758A3ABEEE}" dt="2022-07-28T02:12:33.436" v="869" actId="1076"/>
        <pc:sldMkLst>
          <pc:docMk/>
          <pc:sldMk cId="870268172" sldId="273"/>
        </pc:sldMkLst>
        <pc:spChg chg="mod">
          <ac:chgData name="Thảo Đào" userId="2aacd304fb7097e3" providerId="LiveId" clId="{7DAA8715-F70B-48EC-91D9-E7758A3ABEEE}" dt="2022-07-28T02:09:42.436" v="603" actId="1076"/>
          <ac:spMkLst>
            <pc:docMk/>
            <pc:sldMk cId="870268172" sldId="273"/>
            <ac:spMk id="2" creationId="{00000000-0000-0000-0000-000000000000}"/>
          </ac:spMkLst>
        </pc:spChg>
        <pc:spChg chg="mod">
          <ac:chgData name="Thảo Đào" userId="2aacd304fb7097e3" providerId="LiveId" clId="{7DAA8715-F70B-48EC-91D9-E7758A3ABEEE}" dt="2022-07-28T02:09:37.556" v="602" actId="1076"/>
          <ac:spMkLst>
            <pc:docMk/>
            <pc:sldMk cId="870268172" sldId="273"/>
            <ac:spMk id="3" creationId="{00000000-0000-0000-0000-000000000000}"/>
          </ac:spMkLst>
        </pc:spChg>
        <pc:spChg chg="del">
          <ac:chgData name="Thảo Đào" userId="2aacd304fb7097e3" providerId="LiveId" clId="{7DAA8715-F70B-48EC-91D9-E7758A3ABEEE}" dt="2022-07-28T02:09:02.793" v="558" actId="478"/>
          <ac:spMkLst>
            <pc:docMk/>
            <pc:sldMk cId="870268172" sldId="273"/>
            <ac:spMk id="11" creationId="{342B01F3-40CB-0D26-9FCB-827348D67E81}"/>
          </ac:spMkLst>
        </pc:spChg>
        <pc:spChg chg="del">
          <ac:chgData name="Thảo Đào" userId="2aacd304fb7097e3" providerId="LiveId" clId="{7DAA8715-F70B-48EC-91D9-E7758A3ABEEE}" dt="2022-07-28T02:08:15.380" v="466" actId="478"/>
          <ac:spMkLst>
            <pc:docMk/>
            <pc:sldMk cId="870268172" sldId="273"/>
            <ac:spMk id="12" creationId="{C64A172D-819A-C4AC-E53F-906E7746C8FC}"/>
          </ac:spMkLst>
        </pc:spChg>
        <pc:spChg chg="mod">
          <ac:chgData name="Thảo Đào" userId="2aacd304fb7097e3" providerId="LiveId" clId="{7DAA8715-F70B-48EC-91D9-E7758A3ABEEE}" dt="2022-07-28T02:12:33.436" v="869" actId="1076"/>
          <ac:spMkLst>
            <pc:docMk/>
            <pc:sldMk cId="870268172" sldId="273"/>
            <ac:spMk id="19" creationId="{CA600907-3E69-0D91-F60A-84CCE495A78A}"/>
          </ac:spMkLst>
        </pc:spChg>
        <pc:picChg chg="add del mod">
          <ac:chgData name="Thảo Đào" userId="2aacd304fb7097e3" providerId="LiveId" clId="{7DAA8715-F70B-48EC-91D9-E7758A3ABEEE}" dt="2022-07-28T02:11:28.889" v="853" actId="478"/>
          <ac:picMkLst>
            <pc:docMk/>
            <pc:sldMk cId="870268172" sldId="273"/>
            <ac:picMk id="5" creationId="{7646B4FB-2648-816A-8FC6-89C9FB499446}"/>
          </ac:picMkLst>
        </pc:picChg>
        <pc:picChg chg="ord">
          <ac:chgData name="Thảo Đào" userId="2aacd304fb7097e3" providerId="LiveId" clId="{7DAA8715-F70B-48EC-91D9-E7758A3ABEEE}" dt="2022-07-28T02:12:19.213" v="865" actId="166"/>
          <ac:picMkLst>
            <pc:docMk/>
            <pc:sldMk cId="870268172" sldId="273"/>
            <ac:picMk id="6" creationId="{E1CB50B1-FD95-AD63-9D92-7E9A3AC23A0A}"/>
          </ac:picMkLst>
        </pc:picChg>
        <pc:picChg chg="mod ord">
          <ac:chgData name="Thảo Đào" userId="2aacd304fb7097e3" providerId="LiveId" clId="{7DAA8715-F70B-48EC-91D9-E7758A3ABEEE}" dt="2022-07-28T02:12:23.051" v="867" actId="1076"/>
          <ac:picMkLst>
            <pc:docMk/>
            <pc:sldMk cId="870268172" sldId="273"/>
            <ac:picMk id="10" creationId="{F7FBA4AB-B2EB-B380-3730-99C7F1296EAE}"/>
          </ac:picMkLst>
        </pc:picChg>
      </pc:sldChg>
      <pc:sldChg chg="addSp delSp modSp add mod ord modTransition modAnim">
        <pc:chgData name="Thảo Đào" userId="2aacd304fb7097e3" providerId="LiveId" clId="{7DAA8715-F70B-48EC-91D9-E7758A3ABEEE}" dt="2022-07-28T02:07:43.757" v="459"/>
        <pc:sldMkLst>
          <pc:docMk/>
          <pc:sldMk cId="1453764183" sldId="274"/>
        </pc:sldMkLst>
        <pc:spChg chg="del">
          <ac:chgData name="Thảo Đào" userId="2aacd304fb7097e3" providerId="LiveId" clId="{7DAA8715-F70B-48EC-91D9-E7758A3ABEEE}" dt="2022-07-28T01:55:20.482" v="346" actId="478"/>
          <ac:spMkLst>
            <pc:docMk/>
            <pc:sldMk cId="1453764183" sldId="274"/>
            <ac:spMk id="2" creationId="{00000000-0000-0000-0000-000000000000}"/>
          </ac:spMkLst>
        </pc:spChg>
        <pc:spChg chg="del mod">
          <ac:chgData name="Thảo Đào" userId="2aacd304fb7097e3" providerId="LiveId" clId="{7DAA8715-F70B-48EC-91D9-E7758A3ABEEE}" dt="2022-07-28T01:55:18.318" v="345" actId="478"/>
          <ac:spMkLst>
            <pc:docMk/>
            <pc:sldMk cId="1453764183" sldId="274"/>
            <ac:spMk id="3" creationId="{00000000-0000-0000-0000-000000000000}"/>
          </ac:spMkLst>
        </pc:spChg>
        <pc:spChg chg="add mod">
          <ac:chgData name="Thảo Đào" userId="2aacd304fb7097e3" providerId="LiveId" clId="{7DAA8715-F70B-48EC-91D9-E7758A3ABEEE}" dt="2022-07-28T01:57:24.122" v="410" actId="1076"/>
          <ac:spMkLst>
            <pc:docMk/>
            <pc:sldMk cId="1453764183" sldId="274"/>
            <ac:spMk id="4" creationId="{BA334478-AAD3-90E9-C6C0-A3CE37B965DC}"/>
          </ac:spMkLst>
        </pc:spChg>
        <pc:spChg chg="mod ord">
          <ac:chgData name="Thảo Đào" userId="2aacd304fb7097e3" providerId="LiveId" clId="{7DAA8715-F70B-48EC-91D9-E7758A3ABEEE}" dt="2022-07-28T01:57:26.004" v="411" actId="1076"/>
          <ac:spMkLst>
            <pc:docMk/>
            <pc:sldMk cId="1453764183" sldId="274"/>
            <ac:spMk id="19" creationId="{CA600907-3E69-0D91-F60A-84CCE495A78A}"/>
          </ac:spMkLst>
        </pc:spChg>
        <pc:picChg chg="del">
          <ac:chgData name="Thảo Đào" userId="2aacd304fb7097e3" providerId="LiveId" clId="{7DAA8715-F70B-48EC-91D9-E7758A3ABEEE}" dt="2022-07-28T01:55:09.216" v="341" actId="478"/>
          <ac:picMkLst>
            <pc:docMk/>
            <pc:sldMk cId="1453764183" sldId="274"/>
            <ac:picMk id="6" creationId="{E1CB50B1-FD95-AD63-9D92-7E9A3AC23A0A}"/>
          </ac:picMkLst>
        </pc:picChg>
        <pc:picChg chg="del">
          <ac:chgData name="Thảo Đào" userId="2aacd304fb7097e3" providerId="LiveId" clId="{7DAA8715-F70B-48EC-91D9-E7758A3ABEEE}" dt="2022-07-28T01:55:11.071" v="342" actId="478"/>
          <ac:picMkLst>
            <pc:docMk/>
            <pc:sldMk cId="1453764183" sldId="274"/>
            <ac:picMk id="8" creationId="{2C9EF286-A2CD-5C93-DC2D-5B5631018DB6}"/>
          </ac:picMkLst>
        </pc:picChg>
        <pc:picChg chg="del">
          <ac:chgData name="Thảo Đào" userId="2aacd304fb7097e3" providerId="LiveId" clId="{7DAA8715-F70B-48EC-91D9-E7758A3ABEEE}" dt="2022-07-28T01:55:08.701" v="340" actId="478"/>
          <ac:picMkLst>
            <pc:docMk/>
            <pc:sldMk cId="1453764183" sldId="274"/>
            <ac:picMk id="10" creationId="{F7FBA4AB-B2EB-B380-3730-99C7F1296EAE}"/>
          </ac:picMkLst>
        </pc:picChg>
        <pc:picChg chg="add mod">
          <ac:chgData name="Thảo Đào" userId="2aacd304fb7097e3" providerId="LiveId" clId="{7DAA8715-F70B-48EC-91D9-E7758A3ABEEE}" dt="2022-07-28T01:58:00.356" v="415" actId="1076"/>
          <ac:picMkLst>
            <pc:docMk/>
            <pc:sldMk cId="1453764183" sldId="274"/>
            <ac:picMk id="11" creationId="{B5C1CBE5-3E5D-9CB5-6230-59170640E969}"/>
          </ac:picMkLst>
        </pc:picChg>
        <pc:picChg chg="add mod">
          <ac:chgData name="Thảo Đào" userId="2aacd304fb7097e3" providerId="LiveId" clId="{7DAA8715-F70B-48EC-91D9-E7758A3ABEEE}" dt="2022-07-28T01:59:00.828" v="422" actId="1076"/>
          <ac:picMkLst>
            <pc:docMk/>
            <pc:sldMk cId="1453764183" sldId="274"/>
            <ac:picMk id="12" creationId="{3ED5D791-95FE-BC87-29C6-3D7EE0533A51}"/>
          </ac:picMkLst>
        </pc:picChg>
        <pc:picChg chg="add del mod">
          <ac:chgData name="Thảo Đào" userId="2aacd304fb7097e3" providerId="LiveId" clId="{7DAA8715-F70B-48EC-91D9-E7758A3ABEEE}" dt="2022-07-28T01:59:46.433" v="427" actId="478"/>
          <ac:picMkLst>
            <pc:docMk/>
            <pc:sldMk cId="1453764183" sldId="274"/>
            <ac:picMk id="13" creationId="{D94129EC-8A8C-448E-6B20-04DBEDBEEB56}"/>
          </ac:picMkLst>
        </pc:picChg>
        <pc:picChg chg="add del mod modCrop">
          <ac:chgData name="Thảo Đào" userId="2aacd304fb7097e3" providerId="LiveId" clId="{7DAA8715-F70B-48EC-91D9-E7758A3ABEEE}" dt="2022-07-28T02:01:17.020" v="438" actId="1076"/>
          <ac:picMkLst>
            <pc:docMk/>
            <pc:sldMk cId="1453764183" sldId="274"/>
            <ac:picMk id="14" creationId="{65385860-612F-7382-B7B8-74570B4C65DF}"/>
          </ac:picMkLst>
        </pc:picChg>
        <pc:picChg chg="add mod">
          <ac:chgData name="Thảo Đào" userId="2aacd304fb7097e3" providerId="LiveId" clId="{7DAA8715-F70B-48EC-91D9-E7758A3ABEEE}" dt="2022-07-28T02:01:23.491" v="440" actId="1076"/>
          <ac:picMkLst>
            <pc:docMk/>
            <pc:sldMk cId="1453764183" sldId="274"/>
            <ac:picMk id="15" creationId="{69FD68AD-45AB-C9B2-9AA2-A1AAACF4E440}"/>
          </ac:picMkLst>
        </pc:picChg>
      </pc:sldChg>
      <pc:sldChg chg="modSp add del mod modAnim">
        <pc:chgData name="Thảo Đào" userId="2aacd304fb7097e3" providerId="LiveId" clId="{7DAA8715-F70B-48EC-91D9-E7758A3ABEEE}" dt="2022-07-28T01:52:30.109" v="322"/>
        <pc:sldMkLst>
          <pc:docMk/>
          <pc:sldMk cId="2684637356" sldId="275"/>
        </pc:sldMkLst>
        <pc:spChg chg="mod">
          <ac:chgData name="Thảo Đào" userId="2aacd304fb7097e3" providerId="LiveId" clId="{7DAA8715-F70B-48EC-91D9-E7758A3ABEEE}" dt="2022-07-28T01:46:46.693" v="195" actId="1076"/>
          <ac:spMkLst>
            <pc:docMk/>
            <pc:sldMk cId="2684637356" sldId="275"/>
            <ac:spMk id="2" creationId="{00000000-0000-0000-0000-000000000000}"/>
          </ac:spMkLst>
        </pc:spChg>
        <pc:spChg chg="mod">
          <ac:chgData name="Thảo Đào" userId="2aacd304fb7097e3" providerId="LiveId" clId="{7DAA8715-F70B-48EC-91D9-E7758A3ABEEE}" dt="2022-07-28T01:46:57.957" v="199" actId="1076"/>
          <ac:spMkLst>
            <pc:docMk/>
            <pc:sldMk cId="2684637356" sldId="275"/>
            <ac:spMk id="3" creationId="{00000000-0000-0000-0000-000000000000}"/>
          </ac:spMkLst>
        </pc:spChg>
        <pc:spChg chg="mod">
          <ac:chgData name="Thảo Đào" userId="2aacd304fb7097e3" providerId="LiveId" clId="{7DAA8715-F70B-48EC-91D9-E7758A3ABEEE}" dt="2022-07-28T01:47:42.725" v="222" actId="1076"/>
          <ac:spMkLst>
            <pc:docMk/>
            <pc:sldMk cId="2684637356" sldId="275"/>
            <ac:spMk id="19" creationId="{CA600907-3E69-0D91-F60A-84CCE495A78A}"/>
          </ac:spMkLst>
        </pc:spChg>
        <pc:picChg chg="mod">
          <ac:chgData name="Thảo Đào" userId="2aacd304fb7097e3" providerId="LiveId" clId="{7DAA8715-F70B-48EC-91D9-E7758A3ABEEE}" dt="2022-07-28T01:47:25.646" v="220" actId="1076"/>
          <ac:picMkLst>
            <pc:docMk/>
            <pc:sldMk cId="2684637356" sldId="275"/>
            <ac:picMk id="5" creationId="{6AAAFD38-F6E8-F0D8-D96B-6025BE20350C}"/>
          </ac:picMkLst>
        </pc:picChg>
        <pc:picChg chg="mod">
          <ac:chgData name="Thảo Đào" userId="2aacd304fb7097e3" providerId="LiveId" clId="{7DAA8715-F70B-48EC-91D9-E7758A3ABEEE}" dt="2022-07-28T01:46:59.757" v="200" actId="14100"/>
          <ac:picMkLst>
            <pc:docMk/>
            <pc:sldMk cId="2684637356" sldId="275"/>
            <ac:picMk id="17" creationId="{3711A5D8-627F-FAD2-E582-E888BF43FC96}"/>
          </ac:picMkLst>
        </pc:picChg>
        <pc:picChg chg="mod">
          <ac:chgData name="Thảo Đào" userId="2aacd304fb7097e3" providerId="LiveId" clId="{7DAA8715-F70B-48EC-91D9-E7758A3ABEEE}" dt="2022-07-28T01:47:01.037" v="201" actId="14100"/>
          <ac:picMkLst>
            <pc:docMk/>
            <pc:sldMk cId="2684637356" sldId="275"/>
            <ac:picMk id="18" creationId="{C1CAAF48-A6CD-9B1B-01E7-FADACCAC56C6}"/>
          </ac:picMkLst>
        </pc:picChg>
        <pc:picChg chg="mod">
          <ac:chgData name="Thảo Đào" userId="2aacd304fb7097e3" providerId="LiveId" clId="{7DAA8715-F70B-48EC-91D9-E7758A3ABEEE}" dt="2022-07-28T01:47:02.757" v="202" actId="14100"/>
          <ac:picMkLst>
            <pc:docMk/>
            <pc:sldMk cId="2684637356" sldId="275"/>
            <ac:picMk id="20" creationId="{C0D24CEB-7496-79D1-E7E0-720EAEBF5E5E}"/>
          </ac:picMkLst>
        </pc:picChg>
      </pc:sldChg>
      <pc:sldChg chg="modSp add mod modAnim">
        <pc:chgData name="Thảo Đào" userId="2aacd304fb7097e3" providerId="LiveId" clId="{7DAA8715-F70B-48EC-91D9-E7758A3ABEEE}" dt="2022-07-28T01:52:44.365" v="324"/>
        <pc:sldMkLst>
          <pc:docMk/>
          <pc:sldMk cId="155062881" sldId="276"/>
        </pc:sldMkLst>
        <pc:spChg chg="mod">
          <ac:chgData name="Thảo Đào" userId="2aacd304fb7097e3" providerId="LiveId" clId="{7DAA8715-F70B-48EC-91D9-E7758A3ABEEE}" dt="2022-07-28T01:50:56.901" v="302" actId="1076"/>
          <ac:spMkLst>
            <pc:docMk/>
            <pc:sldMk cId="155062881" sldId="276"/>
            <ac:spMk id="3" creationId="{00000000-0000-0000-0000-000000000000}"/>
          </ac:spMkLst>
        </pc:spChg>
        <pc:spChg chg="mod">
          <ac:chgData name="Thảo Đào" userId="2aacd304fb7097e3" providerId="LiveId" clId="{7DAA8715-F70B-48EC-91D9-E7758A3ABEEE}" dt="2022-07-28T01:51:23.900" v="321" actId="14100"/>
          <ac:spMkLst>
            <pc:docMk/>
            <pc:sldMk cId="155062881" sldId="276"/>
            <ac:spMk id="19" creationId="{CA600907-3E69-0D91-F60A-84CCE495A78A}"/>
          </ac:spMkLst>
        </pc:spChg>
      </pc:sldChg>
      <pc:sldChg chg="add del">
        <pc:chgData name="Thảo Đào" userId="2aacd304fb7097e3" providerId="LiveId" clId="{7DAA8715-F70B-48EC-91D9-E7758A3ABEEE}" dt="2022-07-28T01:54:03.281" v="328" actId="2890"/>
        <pc:sldMkLst>
          <pc:docMk/>
          <pc:sldMk cId="2623450254" sldId="277"/>
        </pc:sldMkLst>
      </pc:sldChg>
      <pc:sldChg chg="addSp delSp add del mod ord">
        <pc:chgData name="Thảo Đào" userId="2aacd304fb7097e3" providerId="LiveId" clId="{7DAA8715-F70B-48EC-91D9-E7758A3ABEEE}" dt="2022-07-28T03:44:32.945" v="3938" actId="2696"/>
        <pc:sldMkLst>
          <pc:docMk/>
          <pc:sldMk cId="4143953946" sldId="277"/>
        </pc:sldMkLst>
        <pc:picChg chg="add del">
          <ac:chgData name="Thảo Đào" userId="2aacd304fb7097e3" providerId="LiveId" clId="{7DAA8715-F70B-48EC-91D9-E7758A3ABEEE}" dt="2022-07-28T01:55:02.715" v="336" actId="478"/>
          <ac:picMkLst>
            <pc:docMk/>
            <pc:sldMk cId="4143953946" sldId="277"/>
            <ac:picMk id="5" creationId="{2EC9D2EE-D352-96EE-AAC1-94B0167815CC}"/>
          </ac:picMkLst>
        </pc:picChg>
        <pc:picChg chg="add del">
          <ac:chgData name="Thảo Đào" userId="2aacd304fb7097e3" providerId="LiveId" clId="{7DAA8715-F70B-48EC-91D9-E7758A3ABEEE}" dt="2022-07-28T01:55:03.144" v="337" actId="478"/>
          <ac:picMkLst>
            <pc:docMk/>
            <pc:sldMk cId="4143953946" sldId="277"/>
            <ac:picMk id="8" creationId="{2F75A797-46CB-387E-1E70-75257127B6A0}"/>
          </ac:picMkLst>
        </pc:picChg>
      </pc:sldChg>
      <pc:sldChg chg="addSp delSp modSp add mod delAnim modAnim">
        <pc:chgData name="Thảo Đào" userId="2aacd304fb7097e3" providerId="LiveId" clId="{7DAA8715-F70B-48EC-91D9-E7758A3ABEEE}" dt="2022-07-28T02:26:51.701" v="1075" actId="1076"/>
        <pc:sldMkLst>
          <pc:docMk/>
          <pc:sldMk cId="1950466458" sldId="278"/>
        </pc:sldMkLst>
        <pc:spChg chg="del">
          <ac:chgData name="Thảo Đào" userId="2aacd304fb7097e3" providerId="LiveId" clId="{7DAA8715-F70B-48EC-91D9-E7758A3ABEEE}" dt="2022-07-28T02:12:58.869" v="871" actId="478"/>
          <ac:spMkLst>
            <pc:docMk/>
            <pc:sldMk cId="1950466458" sldId="278"/>
            <ac:spMk id="2" creationId="{00000000-0000-0000-0000-000000000000}"/>
          </ac:spMkLst>
        </pc:spChg>
        <pc:spChg chg="mod">
          <ac:chgData name="Thảo Đào" userId="2aacd304fb7097e3" providerId="LiveId" clId="{7DAA8715-F70B-48EC-91D9-E7758A3ABEEE}" dt="2022-07-28T02:15:08.411" v="935" actId="1076"/>
          <ac:spMkLst>
            <pc:docMk/>
            <pc:sldMk cId="1950466458" sldId="278"/>
            <ac:spMk id="3" creationId="{00000000-0000-0000-0000-000000000000}"/>
          </ac:spMkLst>
        </pc:spChg>
        <pc:spChg chg="add mod">
          <ac:chgData name="Thảo Đào" userId="2aacd304fb7097e3" providerId="LiveId" clId="{7DAA8715-F70B-48EC-91D9-E7758A3ABEEE}" dt="2022-07-28T02:26:51.701" v="1075" actId="1076"/>
          <ac:spMkLst>
            <pc:docMk/>
            <pc:sldMk cId="1950466458" sldId="278"/>
            <ac:spMk id="5" creationId="{84CB609F-A98C-BE9E-77D4-3901DF767368}"/>
          </ac:spMkLst>
        </pc:spChg>
        <pc:spChg chg="add mod">
          <ac:chgData name="Thảo Đào" userId="2aacd304fb7097e3" providerId="LiveId" clId="{7DAA8715-F70B-48EC-91D9-E7758A3ABEEE}" dt="2022-07-28T02:26:51.701" v="1075" actId="1076"/>
          <ac:spMkLst>
            <pc:docMk/>
            <pc:sldMk cId="1950466458" sldId="278"/>
            <ac:spMk id="11" creationId="{32026891-CFF2-69C1-62B1-131A14244768}"/>
          </ac:spMkLst>
        </pc:spChg>
        <pc:spChg chg="add mod">
          <ac:chgData name="Thảo Đào" userId="2aacd304fb7097e3" providerId="LiveId" clId="{7DAA8715-F70B-48EC-91D9-E7758A3ABEEE}" dt="2022-07-28T02:26:51.701" v="1075" actId="1076"/>
          <ac:spMkLst>
            <pc:docMk/>
            <pc:sldMk cId="1950466458" sldId="278"/>
            <ac:spMk id="13" creationId="{E4991AB8-B10D-A35E-60D3-DCF58C4E3C35}"/>
          </ac:spMkLst>
        </pc:spChg>
        <pc:spChg chg="mod">
          <ac:chgData name="Thảo Đào" userId="2aacd304fb7097e3" providerId="LiveId" clId="{7DAA8715-F70B-48EC-91D9-E7758A3ABEEE}" dt="2022-07-28T02:26:51.701" v="1075" actId="1076"/>
          <ac:spMkLst>
            <pc:docMk/>
            <pc:sldMk cId="1950466458" sldId="278"/>
            <ac:spMk id="19" creationId="{CA600907-3E69-0D91-F60A-84CCE495A78A}"/>
          </ac:spMkLst>
        </pc:spChg>
        <pc:picChg chg="add mod">
          <ac:chgData name="Thảo Đào" userId="2aacd304fb7097e3" providerId="LiveId" clId="{7DAA8715-F70B-48EC-91D9-E7758A3ABEEE}" dt="2022-07-28T02:26:51.701" v="1075" actId="1076"/>
          <ac:picMkLst>
            <pc:docMk/>
            <pc:sldMk cId="1950466458" sldId="278"/>
            <ac:picMk id="4" creationId="{61BF353C-78E9-B9E5-F376-916459ACB520}"/>
          </ac:picMkLst>
        </pc:picChg>
        <pc:picChg chg="del">
          <ac:chgData name="Thảo Đào" userId="2aacd304fb7097e3" providerId="LiveId" clId="{7DAA8715-F70B-48EC-91D9-E7758A3ABEEE}" dt="2022-07-28T02:23:06.986" v="973" actId="478"/>
          <ac:picMkLst>
            <pc:docMk/>
            <pc:sldMk cId="1950466458" sldId="278"/>
            <ac:picMk id="10" creationId="{F7FBA4AB-B2EB-B380-3730-99C7F1296EAE}"/>
          </ac:picMkLst>
        </pc:picChg>
        <pc:picChg chg="add mod">
          <ac:chgData name="Thảo Đào" userId="2aacd304fb7097e3" providerId="LiveId" clId="{7DAA8715-F70B-48EC-91D9-E7758A3ABEEE}" dt="2022-07-28T02:26:51.701" v="1075" actId="1076"/>
          <ac:picMkLst>
            <pc:docMk/>
            <pc:sldMk cId="1950466458" sldId="278"/>
            <ac:picMk id="12" creationId="{CB8FF95E-DAB5-FA1B-C941-A84AB6D8A478}"/>
          </ac:picMkLst>
        </pc:picChg>
        <pc:picChg chg="add del mod">
          <ac:chgData name="Thảo Đào" userId="2aacd304fb7097e3" providerId="LiveId" clId="{7DAA8715-F70B-48EC-91D9-E7758A3ABEEE}" dt="2022-07-28T02:26:38.839" v="1074" actId="478"/>
          <ac:picMkLst>
            <pc:docMk/>
            <pc:sldMk cId="1950466458" sldId="278"/>
            <ac:picMk id="14" creationId="{A18F05F1-5696-B339-35F4-884410FD3CC4}"/>
          </ac:picMkLst>
        </pc:picChg>
      </pc:sldChg>
      <pc:sldChg chg="add del">
        <pc:chgData name="Thảo Đào" userId="2aacd304fb7097e3" providerId="LiveId" clId="{7DAA8715-F70B-48EC-91D9-E7758A3ABEEE}" dt="2022-07-28T01:54:02.666" v="327" actId="2890"/>
        <pc:sldMkLst>
          <pc:docMk/>
          <pc:sldMk cId="3478606229" sldId="278"/>
        </pc:sldMkLst>
      </pc:sldChg>
      <pc:sldChg chg="addSp delSp modSp add mod modAnim">
        <pc:chgData name="Thảo Đào" userId="2aacd304fb7097e3" providerId="LiveId" clId="{7DAA8715-F70B-48EC-91D9-E7758A3ABEEE}" dt="2022-07-28T02:31:40.388" v="1382"/>
        <pc:sldMkLst>
          <pc:docMk/>
          <pc:sldMk cId="3157391354" sldId="279"/>
        </pc:sldMkLst>
        <pc:spChg chg="del">
          <ac:chgData name="Thảo Đào" userId="2aacd304fb7097e3" providerId="LiveId" clId="{7DAA8715-F70B-48EC-91D9-E7758A3ABEEE}" dt="2022-07-28T02:27:27.015" v="1079" actId="478"/>
          <ac:spMkLst>
            <pc:docMk/>
            <pc:sldMk cId="3157391354" sldId="279"/>
            <ac:spMk id="3" creationId="{00000000-0000-0000-0000-000000000000}"/>
          </ac:spMkLst>
        </pc:spChg>
        <pc:spChg chg="del">
          <ac:chgData name="Thảo Đào" userId="2aacd304fb7097e3" providerId="LiveId" clId="{7DAA8715-F70B-48EC-91D9-E7758A3ABEEE}" dt="2022-07-28T02:27:23.878" v="1077" actId="478"/>
          <ac:spMkLst>
            <pc:docMk/>
            <pc:sldMk cId="3157391354" sldId="279"/>
            <ac:spMk id="5" creationId="{84CB609F-A98C-BE9E-77D4-3901DF767368}"/>
          </ac:spMkLst>
        </pc:spChg>
        <pc:spChg chg="del">
          <ac:chgData name="Thảo Đào" userId="2aacd304fb7097e3" providerId="LiveId" clId="{7DAA8715-F70B-48EC-91D9-E7758A3ABEEE}" dt="2022-07-28T02:27:30.073" v="1081" actId="478"/>
          <ac:spMkLst>
            <pc:docMk/>
            <pc:sldMk cId="3157391354" sldId="279"/>
            <ac:spMk id="11" creationId="{32026891-CFF2-69C1-62B1-131A14244768}"/>
          </ac:spMkLst>
        </pc:spChg>
        <pc:spChg chg="del">
          <ac:chgData name="Thảo Đào" userId="2aacd304fb7097e3" providerId="LiveId" clId="{7DAA8715-F70B-48EC-91D9-E7758A3ABEEE}" dt="2022-07-28T02:27:25.500" v="1078" actId="478"/>
          <ac:spMkLst>
            <pc:docMk/>
            <pc:sldMk cId="3157391354" sldId="279"/>
            <ac:spMk id="13" creationId="{E4991AB8-B10D-A35E-60D3-DCF58C4E3C35}"/>
          </ac:spMkLst>
        </pc:spChg>
        <pc:spChg chg="mod">
          <ac:chgData name="Thảo Đào" userId="2aacd304fb7097e3" providerId="LiveId" clId="{7DAA8715-F70B-48EC-91D9-E7758A3ABEEE}" dt="2022-07-28T02:30:30.436" v="1370" actId="1076"/>
          <ac:spMkLst>
            <pc:docMk/>
            <pc:sldMk cId="3157391354" sldId="279"/>
            <ac:spMk id="19" creationId="{CA600907-3E69-0D91-F60A-84CCE495A78A}"/>
          </ac:spMkLst>
        </pc:spChg>
        <pc:picChg chg="del">
          <ac:chgData name="Thảo Đào" userId="2aacd304fb7097e3" providerId="LiveId" clId="{7DAA8715-F70B-48EC-91D9-E7758A3ABEEE}" dt="2022-07-28T02:27:27.961" v="1080" actId="478"/>
          <ac:picMkLst>
            <pc:docMk/>
            <pc:sldMk cId="3157391354" sldId="279"/>
            <ac:picMk id="4" creationId="{61BF353C-78E9-B9E5-F376-916459ACB520}"/>
          </ac:picMkLst>
        </pc:picChg>
        <pc:picChg chg="add del mod">
          <ac:chgData name="Thảo Đào" userId="2aacd304fb7097e3" providerId="LiveId" clId="{7DAA8715-F70B-48EC-91D9-E7758A3ABEEE}" dt="2022-07-28T02:29:46.071" v="1355" actId="478"/>
          <ac:picMkLst>
            <pc:docMk/>
            <pc:sldMk cId="3157391354" sldId="279"/>
            <ac:picMk id="7" creationId="{D9DEECC2-BB6E-BBD7-B7C6-2D3FDC939BEA}"/>
          </ac:picMkLst>
        </pc:picChg>
        <pc:picChg chg="ord">
          <ac:chgData name="Thảo Đào" userId="2aacd304fb7097e3" providerId="LiveId" clId="{7DAA8715-F70B-48EC-91D9-E7758A3ABEEE}" dt="2022-07-28T02:29:53.820" v="1357" actId="166"/>
          <ac:picMkLst>
            <pc:docMk/>
            <pc:sldMk cId="3157391354" sldId="279"/>
            <ac:picMk id="8" creationId="{2C9EF286-A2CD-5C93-DC2D-5B5631018DB6}"/>
          </ac:picMkLst>
        </pc:picChg>
        <pc:picChg chg="ord">
          <ac:chgData name="Thảo Đào" userId="2aacd304fb7097e3" providerId="LiveId" clId="{7DAA8715-F70B-48EC-91D9-E7758A3ABEEE}" dt="2022-07-28T02:29:59.540" v="1359" actId="166"/>
          <ac:picMkLst>
            <pc:docMk/>
            <pc:sldMk cId="3157391354" sldId="279"/>
            <ac:picMk id="9" creationId="{31377AF3-C3E2-A9F2-C208-BF44CD8B5EF0}"/>
          </ac:picMkLst>
        </pc:picChg>
        <pc:picChg chg="add mod">
          <ac:chgData name="Thảo Đào" userId="2aacd304fb7097e3" providerId="LiveId" clId="{7DAA8715-F70B-48EC-91D9-E7758A3ABEEE}" dt="2022-07-28T02:31:16.348" v="1377" actId="1076"/>
          <ac:picMkLst>
            <pc:docMk/>
            <pc:sldMk cId="3157391354" sldId="279"/>
            <ac:picMk id="10" creationId="{B83081E4-CE34-EBC7-BBB5-2F45096B76E5}"/>
          </ac:picMkLst>
        </pc:picChg>
        <pc:picChg chg="del">
          <ac:chgData name="Thảo Đào" userId="2aacd304fb7097e3" providerId="LiveId" clId="{7DAA8715-F70B-48EC-91D9-E7758A3ABEEE}" dt="2022-07-28T02:27:30.659" v="1082" actId="478"/>
          <ac:picMkLst>
            <pc:docMk/>
            <pc:sldMk cId="3157391354" sldId="279"/>
            <ac:picMk id="12" creationId="{CB8FF95E-DAB5-FA1B-C941-A84AB6D8A478}"/>
          </ac:picMkLst>
        </pc:picChg>
      </pc:sldChg>
      <pc:sldChg chg="addSp delSp modSp add mod delAnim modAnim">
        <pc:chgData name="Thảo Đào" userId="2aacd304fb7097e3" providerId="LiveId" clId="{7DAA8715-F70B-48EC-91D9-E7758A3ABEEE}" dt="2022-07-28T03:14:33.749" v="2711" actId="478"/>
        <pc:sldMkLst>
          <pc:docMk/>
          <pc:sldMk cId="555026876" sldId="280"/>
        </pc:sldMkLst>
        <pc:spChg chg="add mod">
          <ac:chgData name="Thảo Đào" userId="2aacd304fb7097e3" providerId="LiveId" clId="{7DAA8715-F70B-48EC-91D9-E7758A3ABEEE}" dt="2022-07-28T02:36:49.564" v="1493" actId="1076"/>
          <ac:spMkLst>
            <pc:docMk/>
            <pc:sldMk cId="555026876" sldId="280"/>
            <ac:spMk id="2" creationId="{6FA6BB63-73CC-88CC-A8B3-9C1AF9315AF1}"/>
          </ac:spMkLst>
        </pc:spChg>
        <pc:spChg chg="add mod">
          <ac:chgData name="Thảo Đào" userId="2aacd304fb7097e3" providerId="LiveId" clId="{7DAA8715-F70B-48EC-91D9-E7758A3ABEEE}" dt="2022-07-28T02:36:06.732" v="1481" actId="1076"/>
          <ac:spMkLst>
            <pc:docMk/>
            <pc:sldMk cId="555026876" sldId="280"/>
            <ac:spMk id="7" creationId="{A7AB27B5-1472-1D10-89B2-771D33E52DCD}"/>
          </ac:spMkLst>
        </pc:spChg>
        <pc:spChg chg="mod">
          <ac:chgData name="Thảo Đào" userId="2aacd304fb7097e3" providerId="LiveId" clId="{7DAA8715-F70B-48EC-91D9-E7758A3ABEEE}" dt="2022-07-28T02:36:31.836" v="1488" actId="1076"/>
          <ac:spMkLst>
            <pc:docMk/>
            <pc:sldMk cId="555026876" sldId="280"/>
            <ac:spMk id="19" creationId="{CA600907-3E69-0D91-F60A-84CCE495A78A}"/>
          </ac:spMkLst>
        </pc:spChg>
        <pc:picChg chg="del mod">
          <ac:chgData name="Thảo Đào" userId="2aacd304fb7097e3" providerId="LiveId" clId="{7DAA8715-F70B-48EC-91D9-E7758A3ABEEE}" dt="2022-07-28T02:38:15.898" v="1511" actId="478"/>
          <ac:picMkLst>
            <pc:docMk/>
            <pc:sldMk cId="555026876" sldId="280"/>
            <ac:picMk id="6" creationId="{E1CB50B1-FD95-AD63-9D92-7E9A3AC23A0A}"/>
          </ac:picMkLst>
        </pc:picChg>
        <pc:picChg chg="del mod">
          <ac:chgData name="Thảo Đào" userId="2aacd304fb7097e3" providerId="LiveId" clId="{7DAA8715-F70B-48EC-91D9-E7758A3ABEEE}" dt="2022-07-28T02:37:17.981" v="1499" actId="478"/>
          <ac:picMkLst>
            <pc:docMk/>
            <pc:sldMk cId="555026876" sldId="280"/>
            <ac:picMk id="9" creationId="{31377AF3-C3E2-A9F2-C208-BF44CD8B5EF0}"/>
          </ac:picMkLst>
        </pc:picChg>
        <pc:picChg chg="add mod">
          <ac:chgData name="Thảo Đào" userId="2aacd304fb7097e3" providerId="LiveId" clId="{7DAA8715-F70B-48EC-91D9-E7758A3ABEEE}" dt="2022-07-28T02:37:22.780" v="1502" actId="1076"/>
          <ac:picMkLst>
            <pc:docMk/>
            <pc:sldMk cId="555026876" sldId="280"/>
            <ac:picMk id="10" creationId="{A9B84974-921F-3C59-7894-4A24C73CFD6E}"/>
          </ac:picMkLst>
        </pc:picChg>
        <pc:picChg chg="add mod">
          <ac:chgData name="Thảo Đào" userId="2aacd304fb7097e3" providerId="LiveId" clId="{7DAA8715-F70B-48EC-91D9-E7758A3ABEEE}" dt="2022-07-28T02:38:39.180" v="1518" actId="1076"/>
          <ac:picMkLst>
            <pc:docMk/>
            <pc:sldMk cId="555026876" sldId="280"/>
            <ac:picMk id="11" creationId="{CC9E1EFF-FDDC-CBBC-EE82-1D8596A19025}"/>
          </ac:picMkLst>
        </pc:picChg>
        <pc:picChg chg="add del mod">
          <ac:chgData name="Thảo Đào" userId="2aacd304fb7097e3" providerId="LiveId" clId="{7DAA8715-F70B-48EC-91D9-E7758A3ABEEE}" dt="2022-07-28T03:14:33.749" v="2711" actId="478"/>
          <ac:picMkLst>
            <pc:docMk/>
            <pc:sldMk cId="555026876" sldId="280"/>
            <ac:picMk id="12" creationId="{9F6C022F-3FB2-DBE9-C5FD-B6C7DC1F7140}"/>
          </ac:picMkLst>
        </pc:picChg>
      </pc:sldChg>
      <pc:sldChg chg="addSp delSp modSp add mod delAnim modAnim">
        <pc:chgData name="Thảo Đào" userId="2aacd304fb7097e3" providerId="LiveId" clId="{7DAA8715-F70B-48EC-91D9-E7758A3ABEEE}" dt="2022-07-28T03:00:46.820" v="2213" actId="1076"/>
        <pc:sldMkLst>
          <pc:docMk/>
          <pc:sldMk cId="600315814" sldId="281"/>
        </pc:sldMkLst>
        <pc:spChg chg="del">
          <ac:chgData name="Thảo Đào" userId="2aacd304fb7097e3" providerId="LiveId" clId="{7DAA8715-F70B-48EC-91D9-E7758A3ABEEE}" dt="2022-07-28T02:39:45.046" v="1521" actId="478"/>
          <ac:spMkLst>
            <pc:docMk/>
            <pc:sldMk cId="600315814" sldId="281"/>
            <ac:spMk id="2" creationId="{6FA6BB63-73CC-88CC-A8B3-9C1AF9315AF1}"/>
          </ac:spMkLst>
        </pc:spChg>
        <pc:spChg chg="add del mod">
          <ac:chgData name="Thảo Đào" userId="2aacd304fb7097e3" providerId="LiveId" clId="{7DAA8715-F70B-48EC-91D9-E7758A3ABEEE}" dt="2022-07-28T02:56:55.323" v="2098" actId="478"/>
          <ac:spMkLst>
            <pc:docMk/>
            <pc:sldMk cId="600315814" sldId="281"/>
            <ac:spMk id="3" creationId="{A69E368B-4599-328C-34C5-A447C174B5A7}"/>
          </ac:spMkLst>
        </pc:spChg>
        <pc:spChg chg="del">
          <ac:chgData name="Thảo Đào" userId="2aacd304fb7097e3" providerId="LiveId" clId="{7DAA8715-F70B-48EC-91D9-E7758A3ABEEE}" dt="2022-07-28T02:39:06.816" v="1520" actId="478"/>
          <ac:spMkLst>
            <pc:docMk/>
            <pc:sldMk cId="600315814" sldId="281"/>
            <ac:spMk id="7" creationId="{A7AB27B5-1472-1D10-89B2-771D33E52DCD}"/>
          </ac:spMkLst>
        </pc:spChg>
        <pc:spChg chg="add mod">
          <ac:chgData name="Thảo Đào" userId="2aacd304fb7097e3" providerId="LiveId" clId="{7DAA8715-F70B-48EC-91D9-E7758A3ABEEE}" dt="2022-07-28T03:00:44.684" v="2212" actId="1076"/>
          <ac:spMkLst>
            <pc:docMk/>
            <pc:sldMk cId="600315814" sldId="281"/>
            <ac:spMk id="15" creationId="{64D37A4E-80DA-A681-B8C8-368CDECAF9B8}"/>
          </ac:spMkLst>
        </pc:spChg>
        <pc:spChg chg="mod">
          <ac:chgData name="Thảo Đào" userId="2aacd304fb7097e3" providerId="LiveId" clId="{7DAA8715-F70B-48EC-91D9-E7758A3ABEEE}" dt="2022-07-28T02:59:20.339" v="2187" actId="1076"/>
          <ac:spMkLst>
            <pc:docMk/>
            <pc:sldMk cId="600315814" sldId="281"/>
            <ac:spMk id="19" creationId="{CA600907-3E69-0D91-F60A-84CCE495A78A}"/>
          </ac:spMkLst>
        </pc:spChg>
        <pc:picChg chg="add del mod modCrop">
          <ac:chgData name="Thảo Đào" userId="2aacd304fb7097e3" providerId="LiveId" clId="{7DAA8715-F70B-48EC-91D9-E7758A3ABEEE}" dt="2022-07-28T02:56:59.554" v="2099" actId="478"/>
          <ac:picMkLst>
            <pc:docMk/>
            <pc:sldMk cId="600315814" sldId="281"/>
            <ac:picMk id="5" creationId="{123E266E-536A-A23E-C9B4-9CC053DC053E}"/>
          </ac:picMkLst>
        </pc:picChg>
        <pc:picChg chg="add mod ord">
          <ac:chgData name="Thảo Đào" userId="2aacd304fb7097e3" providerId="LiveId" clId="{7DAA8715-F70B-48EC-91D9-E7758A3ABEEE}" dt="2022-07-28T02:59:25.876" v="2190" actId="14100"/>
          <ac:picMkLst>
            <pc:docMk/>
            <pc:sldMk cId="600315814" sldId="281"/>
            <ac:picMk id="6" creationId="{61292BF1-99C9-44B1-8696-1DF07236CBEA}"/>
          </ac:picMkLst>
        </pc:picChg>
        <pc:picChg chg="del">
          <ac:chgData name="Thảo Đào" userId="2aacd304fb7097e3" providerId="LiveId" clId="{7DAA8715-F70B-48EC-91D9-E7758A3ABEEE}" dt="2022-07-28T02:40:13.257" v="1523" actId="478"/>
          <ac:picMkLst>
            <pc:docMk/>
            <pc:sldMk cId="600315814" sldId="281"/>
            <ac:picMk id="8" creationId="{2C9EF286-A2CD-5C93-DC2D-5B5631018DB6}"/>
          </ac:picMkLst>
        </pc:picChg>
        <pc:picChg chg="add mod">
          <ac:chgData name="Thảo Đào" userId="2aacd304fb7097e3" providerId="LiveId" clId="{7DAA8715-F70B-48EC-91D9-E7758A3ABEEE}" dt="2022-07-28T02:42:29.252" v="1667" actId="1076"/>
          <ac:picMkLst>
            <pc:docMk/>
            <pc:sldMk cId="600315814" sldId="281"/>
            <ac:picMk id="9" creationId="{F65A682E-2501-3B8C-CF0D-08B72CFD57FD}"/>
          </ac:picMkLst>
        </pc:picChg>
        <pc:picChg chg="mod">
          <ac:chgData name="Thảo Đào" userId="2aacd304fb7097e3" providerId="LiveId" clId="{7DAA8715-F70B-48EC-91D9-E7758A3ABEEE}" dt="2022-07-28T03:00:18.756" v="2204" actId="1076"/>
          <ac:picMkLst>
            <pc:docMk/>
            <pc:sldMk cId="600315814" sldId="281"/>
            <ac:picMk id="10" creationId="{A9B84974-921F-3C59-7894-4A24C73CFD6E}"/>
          </ac:picMkLst>
        </pc:picChg>
        <pc:picChg chg="del">
          <ac:chgData name="Thảo Đào" userId="2aacd304fb7097e3" providerId="LiveId" clId="{7DAA8715-F70B-48EC-91D9-E7758A3ABEEE}" dt="2022-07-28T02:43:20.251" v="1677" actId="478"/>
          <ac:picMkLst>
            <pc:docMk/>
            <pc:sldMk cId="600315814" sldId="281"/>
            <ac:picMk id="11" creationId="{CC9E1EFF-FDDC-CBBC-EE82-1D8596A19025}"/>
          </ac:picMkLst>
        </pc:picChg>
        <pc:picChg chg="add del mod">
          <ac:chgData name="Thảo Đào" userId="2aacd304fb7097e3" providerId="LiveId" clId="{7DAA8715-F70B-48EC-91D9-E7758A3ABEEE}" dt="2022-07-28T02:58:42.290" v="2171" actId="478"/>
          <ac:picMkLst>
            <pc:docMk/>
            <pc:sldMk cId="600315814" sldId="281"/>
            <ac:picMk id="12" creationId="{EE4E173A-9455-7224-1014-7AA5F6EFB7B2}"/>
          </ac:picMkLst>
        </pc:picChg>
        <pc:picChg chg="add del mod">
          <ac:chgData name="Thảo Đào" userId="2aacd304fb7097e3" providerId="LiveId" clId="{7DAA8715-F70B-48EC-91D9-E7758A3ABEEE}" dt="2022-07-28T02:58:41.610" v="2170" actId="478"/>
          <ac:picMkLst>
            <pc:docMk/>
            <pc:sldMk cId="600315814" sldId="281"/>
            <ac:picMk id="13" creationId="{15D7334E-AABD-2F30-1DC6-5A8928FB7B6F}"/>
          </ac:picMkLst>
        </pc:picChg>
        <pc:picChg chg="add del mod">
          <ac:chgData name="Thảo Đào" userId="2aacd304fb7097e3" providerId="LiveId" clId="{7DAA8715-F70B-48EC-91D9-E7758A3ABEEE}" dt="2022-07-28T02:58:38.682" v="2168" actId="478"/>
          <ac:picMkLst>
            <pc:docMk/>
            <pc:sldMk cId="600315814" sldId="281"/>
            <ac:picMk id="14" creationId="{4F8940C5-6AD8-093A-0A1D-64D527F34E33}"/>
          </ac:picMkLst>
        </pc:picChg>
        <pc:picChg chg="add mod">
          <ac:chgData name="Thảo Đào" userId="2aacd304fb7097e3" providerId="LiveId" clId="{7DAA8715-F70B-48EC-91D9-E7758A3ABEEE}" dt="2022-07-28T03:00:46.820" v="2213" actId="1076"/>
          <ac:picMkLst>
            <pc:docMk/>
            <pc:sldMk cId="600315814" sldId="281"/>
            <ac:picMk id="17" creationId="{35209F39-F283-7ED1-7D9A-5BB46F65432A}"/>
          </ac:picMkLst>
        </pc:picChg>
      </pc:sldChg>
      <pc:sldChg chg="modSp add mod ord">
        <pc:chgData name="Thảo Đào" userId="2aacd304fb7097e3" providerId="LiveId" clId="{7DAA8715-F70B-48EC-91D9-E7758A3ABEEE}" dt="2022-07-28T02:48:12.284" v="1749" actId="1076"/>
        <pc:sldMkLst>
          <pc:docMk/>
          <pc:sldMk cId="506359450" sldId="282"/>
        </pc:sldMkLst>
        <pc:spChg chg="mod">
          <ac:chgData name="Thảo Đào" userId="2aacd304fb7097e3" providerId="LiveId" clId="{7DAA8715-F70B-48EC-91D9-E7758A3ABEEE}" dt="2022-07-28T02:48:12.284" v="1749" actId="1076"/>
          <ac:spMkLst>
            <pc:docMk/>
            <pc:sldMk cId="506359450" sldId="282"/>
            <ac:spMk id="3" creationId="{A69E368B-4599-328C-34C5-A447C174B5A7}"/>
          </ac:spMkLst>
        </pc:spChg>
        <pc:spChg chg="mod">
          <ac:chgData name="Thảo Đào" userId="2aacd304fb7097e3" providerId="LiveId" clId="{7DAA8715-F70B-48EC-91D9-E7758A3ABEEE}" dt="2022-07-28T02:47:59.132" v="1745" actId="1076"/>
          <ac:spMkLst>
            <pc:docMk/>
            <pc:sldMk cId="506359450" sldId="282"/>
            <ac:spMk id="19" creationId="{CA600907-3E69-0D91-F60A-84CCE495A78A}"/>
          </ac:spMkLst>
        </pc:spChg>
        <pc:picChg chg="mod">
          <ac:chgData name="Thảo Đào" userId="2aacd304fb7097e3" providerId="LiveId" clId="{7DAA8715-F70B-48EC-91D9-E7758A3ABEEE}" dt="2022-07-28T02:48:09.468" v="1748" actId="1076"/>
          <ac:picMkLst>
            <pc:docMk/>
            <pc:sldMk cId="506359450" sldId="282"/>
            <ac:picMk id="5" creationId="{123E266E-536A-A23E-C9B4-9CC053DC053E}"/>
          </ac:picMkLst>
        </pc:picChg>
      </pc:sldChg>
      <pc:sldChg chg="addSp delSp modSp add mod delAnim modAnim">
        <pc:chgData name="Thảo Đào" userId="2aacd304fb7097e3" providerId="LiveId" clId="{7DAA8715-F70B-48EC-91D9-E7758A3ABEEE}" dt="2022-07-28T02:50:26.365" v="1779"/>
        <pc:sldMkLst>
          <pc:docMk/>
          <pc:sldMk cId="1759142344" sldId="283"/>
        </pc:sldMkLst>
        <pc:spChg chg="mod">
          <ac:chgData name="Thảo Đào" userId="2aacd304fb7097e3" providerId="LiveId" clId="{7DAA8715-F70B-48EC-91D9-E7758A3ABEEE}" dt="2022-07-28T02:49:42.100" v="1774" actId="1076"/>
          <ac:spMkLst>
            <pc:docMk/>
            <pc:sldMk cId="1759142344" sldId="283"/>
            <ac:spMk id="3" creationId="{A69E368B-4599-328C-34C5-A447C174B5A7}"/>
          </ac:spMkLst>
        </pc:spChg>
        <pc:spChg chg="mod">
          <ac:chgData name="Thảo Đào" userId="2aacd304fb7097e3" providerId="LiveId" clId="{7DAA8715-F70B-48EC-91D9-E7758A3ABEEE}" dt="2022-07-28T02:48:35.916" v="1758" actId="1076"/>
          <ac:spMkLst>
            <pc:docMk/>
            <pc:sldMk cId="1759142344" sldId="283"/>
            <ac:spMk id="19" creationId="{CA600907-3E69-0D91-F60A-84CCE495A78A}"/>
          </ac:spMkLst>
        </pc:spChg>
        <pc:picChg chg="del mod">
          <ac:chgData name="Thảo Đào" userId="2aacd304fb7097e3" providerId="LiveId" clId="{7DAA8715-F70B-48EC-91D9-E7758A3ABEEE}" dt="2022-07-28T02:49:08.628" v="1764" actId="478"/>
          <ac:picMkLst>
            <pc:docMk/>
            <pc:sldMk cId="1759142344" sldId="283"/>
            <ac:picMk id="5" creationId="{123E266E-536A-A23E-C9B4-9CC053DC053E}"/>
          </ac:picMkLst>
        </pc:picChg>
        <pc:picChg chg="del">
          <ac:chgData name="Thảo Đào" userId="2aacd304fb7097e3" providerId="LiveId" clId="{7DAA8715-F70B-48EC-91D9-E7758A3ABEEE}" dt="2022-07-28T02:49:12.742" v="1766" actId="478"/>
          <ac:picMkLst>
            <pc:docMk/>
            <pc:sldMk cId="1759142344" sldId="283"/>
            <ac:picMk id="10" creationId="{A9B84974-921F-3C59-7894-4A24C73CFD6E}"/>
          </ac:picMkLst>
        </pc:picChg>
        <pc:picChg chg="add mod">
          <ac:chgData name="Thảo Đào" userId="2aacd304fb7097e3" providerId="LiveId" clId="{7DAA8715-F70B-48EC-91D9-E7758A3ABEEE}" dt="2022-07-28T02:50:11.756" v="1778" actId="1076"/>
          <ac:picMkLst>
            <pc:docMk/>
            <pc:sldMk cId="1759142344" sldId="283"/>
            <ac:picMk id="11" creationId="{12B36236-15D7-C9E7-34DC-8134EF7E23CE}"/>
          </ac:picMkLst>
        </pc:picChg>
      </pc:sldChg>
      <pc:sldChg chg="addSp delSp modSp add mod delAnim modAnim">
        <pc:chgData name="Thảo Đào" userId="2aacd304fb7097e3" providerId="LiveId" clId="{7DAA8715-F70B-48EC-91D9-E7758A3ABEEE}" dt="2022-07-28T02:53:07.771" v="1816"/>
        <pc:sldMkLst>
          <pc:docMk/>
          <pc:sldMk cId="3419960053" sldId="284"/>
        </pc:sldMkLst>
        <pc:spChg chg="mod">
          <ac:chgData name="Thảo Đào" userId="2aacd304fb7097e3" providerId="LiveId" clId="{7DAA8715-F70B-48EC-91D9-E7758A3ABEEE}" dt="2022-07-28T02:51:39.748" v="1793" actId="1076"/>
          <ac:spMkLst>
            <pc:docMk/>
            <pc:sldMk cId="3419960053" sldId="284"/>
            <ac:spMk id="3" creationId="{A69E368B-4599-328C-34C5-A447C174B5A7}"/>
          </ac:spMkLst>
        </pc:spChg>
        <pc:spChg chg="mod">
          <ac:chgData name="Thảo Đào" userId="2aacd304fb7097e3" providerId="LiveId" clId="{7DAA8715-F70B-48EC-91D9-E7758A3ABEEE}" dt="2022-07-28T02:51:51.052" v="1798" actId="1076"/>
          <ac:spMkLst>
            <pc:docMk/>
            <pc:sldMk cId="3419960053" sldId="284"/>
            <ac:spMk id="19" creationId="{CA600907-3E69-0D91-F60A-84CCE495A78A}"/>
          </ac:spMkLst>
        </pc:spChg>
        <pc:picChg chg="add del mod">
          <ac:chgData name="Thảo Đào" userId="2aacd304fb7097e3" providerId="LiveId" clId="{7DAA8715-F70B-48EC-91D9-E7758A3ABEEE}" dt="2022-07-28T02:52:55.702" v="1810" actId="478"/>
          <ac:picMkLst>
            <pc:docMk/>
            <pc:sldMk cId="3419960053" sldId="284"/>
            <ac:picMk id="10" creationId="{01BCF38F-39D1-88C9-0DC8-A9BCD8C30028}"/>
          </ac:picMkLst>
        </pc:picChg>
        <pc:picChg chg="del">
          <ac:chgData name="Thảo Đào" userId="2aacd304fb7097e3" providerId="LiveId" clId="{7DAA8715-F70B-48EC-91D9-E7758A3ABEEE}" dt="2022-07-28T02:51:52.450" v="1799" actId="478"/>
          <ac:picMkLst>
            <pc:docMk/>
            <pc:sldMk cId="3419960053" sldId="284"/>
            <ac:picMk id="11" creationId="{12B36236-15D7-C9E7-34DC-8134EF7E23CE}"/>
          </ac:picMkLst>
        </pc:picChg>
        <pc:picChg chg="mod">
          <ac:chgData name="Thảo Đào" userId="2aacd304fb7097e3" providerId="LiveId" clId="{7DAA8715-F70B-48EC-91D9-E7758A3ABEEE}" dt="2022-07-28T02:51:42.180" v="1794" actId="1076"/>
          <ac:picMkLst>
            <pc:docMk/>
            <pc:sldMk cId="3419960053" sldId="284"/>
            <ac:picMk id="12" creationId="{EE4E173A-9455-7224-1014-7AA5F6EFB7B2}"/>
          </ac:picMkLst>
        </pc:picChg>
        <pc:picChg chg="mod">
          <ac:chgData name="Thảo Đào" userId="2aacd304fb7097e3" providerId="LiveId" clId="{7DAA8715-F70B-48EC-91D9-E7758A3ABEEE}" dt="2022-07-28T02:51:45.428" v="1796" actId="1076"/>
          <ac:picMkLst>
            <pc:docMk/>
            <pc:sldMk cId="3419960053" sldId="284"/>
            <ac:picMk id="13" creationId="{15D7334E-AABD-2F30-1DC6-5A8928FB7B6F}"/>
          </ac:picMkLst>
        </pc:picChg>
        <pc:picChg chg="mod">
          <ac:chgData name="Thảo Đào" userId="2aacd304fb7097e3" providerId="LiveId" clId="{7DAA8715-F70B-48EC-91D9-E7758A3ABEEE}" dt="2022-07-28T02:51:47.076" v="1797" actId="1076"/>
          <ac:picMkLst>
            <pc:docMk/>
            <pc:sldMk cId="3419960053" sldId="284"/>
            <ac:picMk id="14" creationId="{4F8940C5-6AD8-093A-0A1D-64D527F34E33}"/>
          </ac:picMkLst>
        </pc:picChg>
        <pc:picChg chg="add mod">
          <ac:chgData name="Thảo Đào" userId="2aacd304fb7097e3" providerId="LiveId" clId="{7DAA8715-F70B-48EC-91D9-E7758A3ABEEE}" dt="2022-07-28T02:53:02.356" v="1814" actId="1076"/>
          <ac:picMkLst>
            <pc:docMk/>
            <pc:sldMk cId="3419960053" sldId="284"/>
            <ac:picMk id="15" creationId="{8E76F07D-6179-5472-4CE5-F7E8FC39815C}"/>
          </ac:picMkLst>
        </pc:picChg>
      </pc:sldChg>
      <pc:sldChg chg="modSp add mod">
        <pc:chgData name="Thảo Đào" userId="2aacd304fb7097e3" providerId="LiveId" clId="{7DAA8715-F70B-48EC-91D9-E7758A3ABEEE}" dt="2022-07-28T02:55:58.428" v="2097" actId="1076"/>
        <pc:sldMkLst>
          <pc:docMk/>
          <pc:sldMk cId="1945775287" sldId="285"/>
        </pc:sldMkLst>
        <pc:spChg chg="mod">
          <ac:chgData name="Thảo Đào" userId="2aacd304fb7097e3" providerId="LiveId" clId="{7DAA8715-F70B-48EC-91D9-E7758A3ABEEE}" dt="2022-07-28T02:55:58.428" v="2097" actId="1076"/>
          <ac:spMkLst>
            <pc:docMk/>
            <pc:sldMk cId="1945775287" sldId="285"/>
            <ac:spMk id="3" creationId="{A69E368B-4599-328C-34C5-A447C174B5A7}"/>
          </ac:spMkLst>
        </pc:spChg>
        <pc:spChg chg="mod">
          <ac:chgData name="Thảo Đào" userId="2aacd304fb7097e3" providerId="LiveId" clId="{7DAA8715-F70B-48EC-91D9-E7758A3ABEEE}" dt="2022-07-28T02:55:49.636" v="2095" actId="1076"/>
          <ac:spMkLst>
            <pc:docMk/>
            <pc:sldMk cId="1945775287" sldId="285"/>
            <ac:spMk id="19" creationId="{CA600907-3E69-0D91-F60A-84CCE495A78A}"/>
          </ac:spMkLst>
        </pc:spChg>
        <pc:picChg chg="mod">
          <ac:chgData name="Thảo Đào" userId="2aacd304fb7097e3" providerId="LiveId" clId="{7DAA8715-F70B-48EC-91D9-E7758A3ABEEE}" dt="2022-07-28T02:53:51.972" v="1822" actId="1076"/>
          <ac:picMkLst>
            <pc:docMk/>
            <pc:sldMk cId="1945775287" sldId="285"/>
            <ac:picMk id="15" creationId="{8E76F07D-6179-5472-4CE5-F7E8FC39815C}"/>
          </ac:picMkLst>
        </pc:picChg>
      </pc:sldChg>
      <pc:sldChg chg="addSp delSp modSp add mod ord delAnim">
        <pc:chgData name="Thảo Đào" userId="2aacd304fb7097e3" providerId="LiveId" clId="{7DAA8715-F70B-48EC-91D9-E7758A3ABEEE}" dt="2022-07-28T03:34:16.147" v="3331" actId="1076"/>
        <pc:sldMkLst>
          <pc:docMk/>
          <pc:sldMk cId="3354038494" sldId="286"/>
        </pc:sldMkLst>
        <pc:spChg chg="add mod">
          <ac:chgData name="Thảo Đào" userId="2aacd304fb7097e3" providerId="LiveId" clId="{7DAA8715-F70B-48EC-91D9-E7758A3ABEEE}" dt="2022-07-28T03:34:16.147" v="3331" actId="1076"/>
          <ac:spMkLst>
            <pc:docMk/>
            <pc:sldMk cId="3354038494" sldId="286"/>
            <ac:spMk id="4" creationId="{B9F8D214-0A36-D6CB-D415-956C725B5A6A}"/>
          </ac:spMkLst>
        </pc:spChg>
        <pc:spChg chg="add mod">
          <ac:chgData name="Thảo Đào" userId="2aacd304fb7097e3" providerId="LiveId" clId="{7DAA8715-F70B-48EC-91D9-E7758A3ABEEE}" dt="2022-07-28T03:29:02.939" v="2918" actId="1076"/>
          <ac:spMkLst>
            <pc:docMk/>
            <pc:sldMk cId="3354038494" sldId="286"/>
            <ac:spMk id="8" creationId="{EFE90DA7-53FD-9869-17D4-B9EC4D86B9FE}"/>
          </ac:spMkLst>
        </pc:spChg>
        <pc:spChg chg="add del mod">
          <ac:chgData name="Thảo Đào" userId="2aacd304fb7097e3" providerId="LiveId" clId="{7DAA8715-F70B-48EC-91D9-E7758A3ABEEE}" dt="2022-07-28T03:22:58.458" v="2787" actId="478"/>
          <ac:spMkLst>
            <pc:docMk/>
            <pc:sldMk cId="3354038494" sldId="286"/>
            <ac:spMk id="11" creationId="{21E990F8-E948-8F52-5A19-A2DA507C1078}"/>
          </ac:spMkLst>
        </pc:spChg>
        <pc:spChg chg="del mod">
          <ac:chgData name="Thảo Đào" userId="2aacd304fb7097e3" providerId="LiveId" clId="{7DAA8715-F70B-48EC-91D9-E7758A3ABEEE}" dt="2022-07-28T03:22:43.343" v="2786" actId="478"/>
          <ac:spMkLst>
            <pc:docMk/>
            <pc:sldMk cId="3354038494" sldId="286"/>
            <ac:spMk id="15" creationId="{64D37A4E-80DA-A681-B8C8-368CDECAF9B8}"/>
          </ac:spMkLst>
        </pc:spChg>
        <pc:spChg chg="del">
          <ac:chgData name="Thảo Đào" userId="2aacd304fb7097e3" providerId="LiveId" clId="{7DAA8715-F70B-48EC-91D9-E7758A3ABEEE}" dt="2022-07-28T03:01:56.776" v="2215" actId="478"/>
          <ac:spMkLst>
            <pc:docMk/>
            <pc:sldMk cId="3354038494" sldId="286"/>
            <ac:spMk id="19" creationId="{CA600907-3E69-0D91-F60A-84CCE495A78A}"/>
          </ac:spMkLst>
        </pc:spChg>
        <pc:picChg chg="add del mod">
          <ac:chgData name="Thảo Đào" userId="2aacd304fb7097e3" providerId="LiveId" clId="{7DAA8715-F70B-48EC-91D9-E7758A3ABEEE}" dt="2022-07-28T03:05:55.695" v="2680" actId="478"/>
          <ac:picMkLst>
            <pc:docMk/>
            <pc:sldMk cId="3354038494" sldId="286"/>
            <ac:picMk id="3" creationId="{05D319BA-AE90-704C-1D20-2BE13631FF83}"/>
          </ac:picMkLst>
        </pc:picChg>
        <pc:picChg chg="add del mod">
          <ac:chgData name="Thảo Đào" userId="2aacd304fb7097e3" providerId="LiveId" clId="{7DAA8715-F70B-48EC-91D9-E7758A3ABEEE}" dt="2022-07-28T03:28:30.292" v="2909" actId="478"/>
          <ac:picMkLst>
            <pc:docMk/>
            <pc:sldMk cId="3354038494" sldId="286"/>
            <ac:picMk id="5" creationId="{C686EA8D-D3C5-ECF1-C698-35FB7643BFF9}"/>
          </ac:picMkLst>
        </pc:picChg>
        <pc:picChg chg="del">
          <ac:chgData name="Thảo Đào" userId="2aacd304fb7097e3" providerId="LiveId" clId="{7DAA8715-F70B-48EC-91D9-E7758A3ABEEE}" dt="2022-07-28T03:02:21.765" v="2237" actId="478"/>
          <ac:picMkLst>
            <pc:docMk/>
            <pc:sldMk cId="3354038494" sldId="286"/>
            <ac:picMk id="6" creationId="{61292BF1-99C9-44B1-8696-1DF07236CBEA}"/>
          </ac:picMkLst>
        </pc:picChg>
        <pc:picChg chg="del mod">
          <ac:chgData name="Thảo Đào" userId="2aacd304fb7097e3" providerId="LiveId" clId="{7DAA8715-F70B-48EC-91D9-E7758A3ABEEE}" dt="2022-07-28T03:27:39.933" v="2896" actId="478"/>
          <ac:picMkLst>
            <pc:docMk/>
            <pc:sldMk cId="3354038494" sldId="286"/>
            <ac:picMk id="9" creationId="{F65A682E-2501-3B8C-CF0D-08B72CFD57FD}"/>
          </ac:picMkLst>
        </pc:picChg>
        <pc:picChg chg="del">
          <ac:chgData name="Thảo Đào" userId="2aacd304fb7097e3" providerId="LiveId" clId="{7DAA8715-F70B-48EC-91D9-E7758A3ABEEE}" dt="2022-07-28T03:02:25.605" v="2239" actId="478"/>
          <ac:picMkLst>
            <pc:docMk/>
            <pc:sldMk cId="3354038494" sldId="286"/>
            <ac:picMk id="10" creationId="{A9B84974-921F-3C59-7894-4A24C73CFD6E}"/>
          </ac:picMkLst>
        </pc:picChg>
        <pc:picChg chg="add del mod">
          <ac:chgData name="Thảo Đào" userId="2aacd304fb7097e3" providerId="LiveId" clId="{7DAA8715-F70B-48EC-91D9-E7758A3ABEEE}" dt="2022-07-28T03:20:59.958" v="2783" actId="478"/>
          <ac:picMkLst>
            <pc:docMk/>
            <pc:sldMk cId="3354038494" sldId="286"/>
            <ac:picMk id="12" creationId="{05D6EDD4-343E-00BA-9303-F5C7FA79DD5C}"/>
          </ac:picMkLst>
        </pc:picChg>
        <pc:picChg chg="add del mod">
          <ac:chgData name="Thảo Đào" userId="2aacd304fb7097e3" providerId="LiveId" clId="{7DAA8715-F70B-48EC-91D9-E7758A3ABEEE}" dt="2022-07-28T03:32:57.994" v="3308" actId="478"/>
          <ac:picMkLst>
            <pc:docMk/>
            <pc:sldMk cId="3354038494" sldId="286"/>
            <ac:picMk id="13" creationId="{FFDFDE1F-E90C-1173-227D-608636EC9F56}"/>
          </ac:picMkLst>
        </pc:picChg>
        <pc:picChg chg="add del mod">
          <ac:chgData name="Thảo Đào" userId="2aacd304fb7097e3" providerId="LiveId" clId="{7DAA8715-F70B-48EC-91D9-E7758A3ABEEE}" dt="2022-07-28T03:15:04.238" v="2712" actId="478"/>
          <ac:picMkLst>
            <pc:docMk/>
            <pc:sldMk cId="3354038494" sldId="286"/>
            <ac:picMk id="14" creationId="{CAB75D29-F98E-AB4F-C7F7-7B8C30A6F5A0}"/>
          </ac:picMkLst>
        </pc:picChg>
        <pc:picChg chg="add del mod modCrop">
          <ac:chgData name="Thảo Đào" userId="2aacd304fb7097e3" providerId="LiveId" clId="{7DAA8715-F70B-48EC-91D9-E7758A3ABEEE}" dt="2022-07-28T03:33:56.948" v="3324" actId="478"/>
          <ac:picMkLst>
            <pc:docMk/>
            <pc:sldMk cId="3354038494" sldId="286"/>
            <ac:picMk id="16" creationId="{7938B787-12A6-8FDD-9D83-0B8E19DCC9DE}"/>
          </ac:picMkLst>
        </pc:picChg>
        <pc:picChg chg="del">
          <ac:chgData name="Thảo Đào" userId="2aacd304fb7097e3" providerId="LiveId" clId="{7DAA8715-F70B-48EC-91D9-E7758A3ABEEE}" dt="2022-07-28T03:02:23.571" v="2238" actId="478"/>
          <ac:picMkLst>
            <pc:docMk/>
            <pc:sldMk cId="3354038494" sldId="286"/>
            <ac:picMk id="17" creationId="{35209F39-F283-7ED1-7D9A-5BB46F65432A}"/>
          </ac:picMkLst>
        </pc:picChg>
        <pc:picChg chg="add mod">
          <ac:chgData name="Thảo Đào" userId="2aacd304fb7097e3" providerId="LiveId" clId="{7DAA8715-F70B-48EC-91D9-E7758A3ABEEE}" dt="2022-07-28T03:29:27.403" v="2926" actId="1076"/>
          <ac:picMkLst>
            <pc:docMk/>
            <pc:sldMk cId="3354038494" sldId="286"/>
            <ac:picMk id="18" creationId="{B386B4A1-C0BF-484D-FD45-66B8A537DF44}"/>
          </ac:picMkLst>
        </pc:picChg>
        <pc:picChg chg="add mod">
          <ac:chgData name="Thảo Đào" userId="2aacd304fb7097e3" providerId="LiveId" clId="{7DAA8715-F70B-48EC-91D9-E7758A3ABEEE}" dt="2022-07-28T03:34:11.115" v="3329" actId="1076"/>
          <ac:picMkLst>
            <pc:docMk/>
            <pc:sldMk cId="3354038494" sldId="286"/>
            <ac:picMk id="21" creationId="{16AD933F-B8C1-CA6A-68CF-BD0E4C86C7A7}"/>
          </ac:picMkLst>
        </pc:picChg>
      </pc:sldChg>
      <pc:sldChg chg="addSp modSp add mod">
        <pc:chgData name="Thảo Đào" userId="2aacd304fb7097e3" providerId="LiveId" clId="{7DAA8715-F70B-48EC-91D9-E7758A3ABEEE}" dt="2022-07-28T03:19:26.915" v="2723" actId="1076"/>
        <pc:sldMkLst>
          <pc:docMk/>
          <pc:sldMk cId="880449562" sldId="287"/>
        </pc:sldMkLst>
        <pc:picChg chg="add mod">
          <ac:chgData name="Thảo Đào" userId="2aacd304fb7097e3" providerId="LiveId" clId="{7DAA8715-F70B-48EC-91D9-E7758A3ABEEE}" dt="2022-07-28T03:19:09.531" v="2719" actId="1076"/>
          <ac:picMkLst>
            <pc:docMk/>
            <pc:sldMk cId="880449562" sldId="287"/>
            <ac:picMk id="10" creationId="{07B201DD-38AF-DB9B-4822-852614C61504}"/>
          </ac:picMkLst>
        </pc:picChg>
        <pc:picChg chg="add mod">
          <ac:chgData name="Thảo Đào" userId="2aacd304fb7097e3" providerId="LiveId" clId="{7DAA8715-F70B-48EC-91D9-E7758A3ABEEE}" dt="2022-07-28T03:19:26.915" v="2723" actId="1076"/>
          <ac:picMkLst>
            <pc:docMk/>
            <pc:sldMk cId="880449562" sldId="287"/>
            <ac:picMk id="13" creationId="{85E75518-DCB3-C832-5199-9AACF4F8F917}"/>
          </ac:picMkLst>
        </pc:picChg>
      </pc:sldChg>
      <pc:sldChg chg="modSp add mod ord">
        <pc:chgData name="Thảo Đào" userId="2aacd304fb7097e3" providerId="LiveId" clId="{7DAA8715-F70B-48EC-91D9-E7758A3ABEEE}" dt="2022-07-28T03:20:49.179" v="2782" actId="1076"/>
        <pc:sldMkLst>
          <pc:docMk/>
          <pc:sldMk cId="2355568819" sldId="288"/>
        </pc:sldMkLst>
        <pc:spChg chg="mod">
          <ac:chgData name="Thảo Đào" userId="2aacd304fb7097e3" providerId="LiveId" clId="{7DAA8715-F70B-48EC-91D9-E7758A3ABEEE}" dt="2022-07-28T03:20:49.179" v="2782" actId="1076"/>
          <ac:spMkLst>
            <pc:docMk/>
            <pc:sldMk cId="2355568819" sldId="288"/>
            <ac:spMk id="19" creationId="{CA600907-3E69-0D91-F60A-84CCE495A78A}"/>
          </ac:spMkLst>
        </pc:spChg>
        <pc:picChg chg="mod">
          <ac:chgData name="Thảo Đào" userId="2aacd304fb7097e3" providerId="LiveId" clId="{7DAA8715-F70B-48EC-91D9-E7758A3ABEEE}" dt="2022-07-28T03:20:42.851" v="2781" actId="14100"/>
          <ac:picMkLst>
            <pc:docMk/>
            <pc:sldMk cId="2355568819" sldId="288"/>
            <ac:picMk id="11" creationId="{B5C1CBE5-3E5D-9CB5-6230-59170640E969}"/>
          </ac:picMkLst>
        </pc:picChg>
      </pc:sldChg>
      <pc:sldChg chg="addSp delSp modSp add mod">
        <pc:chgData name="Thảo Đào" userId="2aacd304fb7097e3" providerId="LiveId" clId="{7DAA8715-F70B-48EC-91D9-E7758A3ABEEE}" dt="2022-07-28T03:38:03.627" v="3669" actId="1076"/>
        <pc:sldMkLst>
          <pc:docMk/>
          <pc:sldMk cId="866495002" sldId="289"/>
        </pc:sldMkLst>
        <pc:spChg chg="mod">
          <ac:chgData name="Thảo Đào" userId="2aacd304fb7097e3" providerId="LiveId" clId="{7DAA8715-F70B-48EC-91D9-E7758A3ABEEE}" dt="2022-07-28T03:37:55.731" v="3668" actId="1076"/>
          <ac:spMkLst>
            <pc:docMk/>
            <pc:sldMk cId="866495002" sldId="289"/>
            <ac:spMk id="4" creationId="{B9F8D214-0A36-D6CB-D415-956C725B5A6A}"/>
          </ac:spMkLst>
        </pc:spChg>
        <pc:spChg chg="mod">
          <ac:chgData name="Thảo Đào" userId="2aacd304fb7097e3" providerId="LiveId" clId="{7DAA8715-F70B-48EC-91D9-E7758A3ABEEE}" dt="2022-07-28T03:38:03.627" v="3669" actId="1076"/>
          <ac:spMkLst>
            <pc:docMk/>
            <pc:sldMk cId="866495002" sldId="289"/>
            <ac:spMk id="8" creationId="{EFE90DA7-53FD-9869-17D4-B9EC4D86B9FE}"/>
          </ac:spMkLst>
        </pc:spChg>
        <pc:picChg chg="add del mod">
          <ac:chgData name="Thảo Đào" userId="2aacd304fb7097e3" providerId="LiveId" clId="{7DAA8715-F70B-48EC-91D9-E7758A3ABEEE}" dt="2022-07-28T03:36:08.479" v="3395" actId="478"/>
          <ac:picMkLst>
            <pc:docMk/>
            <pc:sldMk cId="866495002" sldId="289"/>
            <ac:picMk id="6" creationId="{66AE2AFF-D854-7F7A-898D-A18318BAACF1}"/>
          </ac:picMkLst>
        </pc:picChg>
        <pc:picChg chg="add mod">
          <ac:chgData name="Thảo Đào" userId="2aacd304fb7097e3" providerId="LiveId" clId="{7DAA8715-F70B-48EC-91D9-E7758A3ABEEE}" dt="2022-07-28T03:36:54.915" v="3403" actId="1076"/>
          <ac:picMkLst>
            <pc:docMk/>
            <pc:sldMk cId="866495002" sldId="289"/>
            <ac:picMk id="7" creationId="{F6AA9C15-3EC1-BE9B-89D5-DE67601D5BB9}"/>
          </ac:picMkLst>
        </pc:picChg>
        <pc:picChg chg="del">
          <ac:chgData name="Thảo Đào" userId="2aacd304fb7097e3" providerId="LiveId" clId="{7DAA8715-F70B-48EC-91D9-E7758A3ABEEE}" dt="2022-07-28T03:36:40.360" v="3398" actId="478"/>
          <ac:picMkLst>
            <pc:docMk/>
            <pc:sldMk cId="866495002" sldId="289"/>
            <ac:picMk id="18" creationId="{B386B4A1-C0BF-484D-FD45-66B8A537DF44}"/>
          </ac:picMkLst>
        </pc:picChg>
        <pc:picChg chg="del">
          <ac:chgData name="Thảo Đào" userId="2aacd304fb7097e3" providerId="LiveId" clId="{7DAA8715-F70B-48EC-91D9-E7758A3ABEEE}" dt="2022-07-28T03:35:30.642" v="3387" actId="478"/>
          <ac:picMkLst>
            <pc:docMk/>
            <pc:sldMk cId="866495002" sldId="289"/>
            <ac:picMk id="21" creationId="{16AD933F-B8C1-CA6A-68CF-BD0E4C86C7A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pPr/>
              <a:t>14/9/2023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pPr/>
              <a:t>14/9/2023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99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5072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2514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8090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7981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9425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479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4830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3616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8058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92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0935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6080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1317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6989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863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2406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939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4763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8581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7415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pPr/>
              <a:t>14/9/2023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pPr/>
              <a:t>14/9/2023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pPr/>
              <a:t>14/9/2023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pPr/>
              <a:t>14/9/2023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pPr/>
              <a:t>14/9/2023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pPr/>
              <a:t>14/9/2023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pPr/>
              <a:t>14/9/2023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pPr/>
              <a:t>14/9/2023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pPr/>
              <a:t>14/9/2023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pPr/>
              <a:t>14/9/2023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pPr/>
              <a:t>14/9/2023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14/9/2023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8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8.sv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36.png"/><Relationship Id="rId10" Type="http://schemas.openxmlformats.org/officeDocument/2006/relationships/image" Target="../media/image42.svg"/><Relationship Id="rId4" Type="http://schemas.openxmlformats.org/officeDocument/2006/relationships/image" Target="../media/image40.sv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36.png"/><Relationship Id="rId10" Type="http://schemas.openxmlformats.org/officeDocument/2006/relationships/image" Target="../media/image44.svg"/><Relationship Id="rId4" Type="http://schemas.openxmlformats.org/officeDocument/2006/relationships/image" Target="../media/image40.sv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36.png"/><Relationship Id="rId10" Type="http://schemas.openxmlformats.org/officeDocument/2006/relationships/image" Target="../media/image44.svg"/><Relationship Id="rId4" Type="http://schemas.openxmlformats.org/officeDocument/2006/relationships/image" Target="../media/image40.sv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1.svg"/><Relationship Id="rId4" Type="http://schemas.openxmlformats.org/officeDocument/2006/relationships/image" Target="../media/image21.png"/><Relationship Id="rId9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1.svg"/><Relationship Id="rId4" Type="http://schemas.openxmlformats.org/officeDocument/2006/relationships/image" Target="../media/image21.pn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microsoft.com/office/2007/relationships/media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DC5777-6754-00DE-A5F8-139E569356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34172">
            <a:off x="-32553" y="2024930"/>
            <a:ext cx="849777" cy="870408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3D31CC0D-499C-1685-C4F7-B5D2CDB1D9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967163"/>
            <a:ext cx="3709561" cy="2332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351F8C-D0FB-10E2-3293-E19720817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833" y="-176940"/>
            <a:ext cx="4786704" cy="4955560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xmlns="" id="{A300891E-467D-116C-FB86-96A9422DA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08721" y="4103140"/>
            <a:ext cx="2565907" cy="2477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3F1C892-6D75-A7FE-2C29-AC3DBD46E77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91344">
            <a:off x="724579" y="3436814"/>
            <a:ext cx="702239" cy="719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7F595C-3443-0D85-037B-60B96D094F3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314916">
            <a:off x="2456995" y="3686297"/>
            <a:ext cx="548419" cy="5617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CDE73FF-8583-28E3-E5B8-A905F9BE4FD0}"/>
              </a:ext>
            </a:extLst>
          </p:cNvPr>
          <p:cNvSpPr txBox="1"/>
          <p:nvPr/>
        </p:nvSpPr>
        <p:spPr>
          <a:xfrm>
            <a:off x="1102953" y="1527652"/>
            <a:ext cx="97914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</a:t>
            </a:r>
            <a:r>
              <a:rPr lang="en-US" sz="50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 CÔ VỀ DỰ GIỜ TIẾT </a:t>
            </a:r>
            <a:r>
              <a:rPr lang="vi-VN" sz="50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</a:t>
            </a:r>
            <a:r>
              <a:rPr lang="vi-VN" sz="5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VIỆT!</a:t>
            </a:r>
            <a:endParaRPr lang="en-US" sz="5000" b="1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BF75106C-AB2C-BDBE-7CE8-2E7B56537B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2238" y="100028"/>
            <a:ext cx="1506678" cy="15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84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A600907-3E69-0D91-F60A-84CCE495A78A}"/>
              </a:ext>
            </a:extLst>
          </p:cNvPr>
          <p:cNvSpPr txBox="1">
            <a:spLocks/>
          </p:cNvSpPr>
          <p:nvPr/>
        </p:nvSpPr>
        <p:spPr>
          <a:xfrm>
            <a:off x="4330628" y="232200"/>
            <a:ext cx="2546421" cy="1009437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en-US" sz="3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vi-VN" sz="3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CB609F-A98C-BE9E-77D4-3901DF767368}"/>
              </a:ext>
            </a:extLst>
          </p:cNvPr>
          <p:cNvSpPr txBox="1"/>
          <p:nvPr/>
        </p:nvSpPr>
        <p:spPr>
          <a:xfrm>
            <a:off x="4330628" y="1613325"/>
            <a:ext cx="762324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3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sz="3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sz="3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9" y="473896"/>
            <a:ext cx="3981451" cy="597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260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>
            <a:extLst>
              <a:ext uri="{FF2B5EF4-FFF2-40B4-BE49-F238E27FC236}">
                <a16:creationId xmlns:a16="http://schemas.microsoft.com/office/drawing/2014/main" xmlns="" id="{E1CB50B1-FD95-AD63-9D92-7E9A3AC23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7837" y="5161909"/>
            <a:ext cx="3096039" cy="1446695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2C9EF286-A2CD-5C93-DC2D-5B5631018DB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600883" y="-1382457"/>
            <a:ext cx="2472293" cy="27649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1377AF3-C3E2-A9F2-C208-BF44CD8B5E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64405"/>
          <a:stretch/>
        </p:blipFill>
        <p:spPr>
          <a:xfrm>
            <a:off x="10155725" y="4222374"/>
            <a:ext cx="1577291" cy="2420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83081E4-CE34-EBC7-BBB5-2F45096B76E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7837" y="83744"/>
            <a:ext cx="1949933" cy="1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739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1377AF3-C3E2-A9F2-C208-BF44CD8B5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4405"/>
          <a:stretch/>
        </p:blipFill>
        <p:spPr>
          <a:xfrm>
            <a:off x="10155725" y="4222374"/>
            <a:ext cx="1577291" cy="2420918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2C9EF286-A2CD-5C93-DC2D-5B5631018D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600883" y="-1382457"/>
            <a:ext cx="2472293" cy="2764914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A600907-3E69-0D91-F60A-84CCE495A78A}"/>
              </a:ext>
            </a:extLst>
          </p:cNvPr>
          <p:cNvSpPr txBox="1">
            <a:spLocks/>
          </p:cNvSpPr>
          <p:nvPr/>
        </p:nvSpPr>
        <p:spPr>
          <a:xfrm>
            <a:off x="278682" y="457982"/>
            <a:ext cx="11541843" cy="3980128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 </a:t>
            </a:r>
            <a:r>
              <a:rPr lang="vi-VN" sz="3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vui tươi, nhẹ nhàng.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vi-VN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</a:t>
            </a:r>
            <a:r>
              <a:rPr lang="vi-VN" sz="3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giọng, gây ấn tượng với những từ ngữ ngợi tả, gợi cảm</a:t>
            </a:r>
            <a:r>
              <a:rPr lang="vi-VN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FontTx/>
              <a:buChar char="-"/>
            </a:pP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3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xmlns="" id="{E1CB50B1-FD95-AD63-9D92-7E9A3AC23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7837" y="5161909"/>
            <a:ext cx="3096039" cy="1446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FBA4AB-B2EB-B380-3730-99C7F1296E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82" y="4222374"/>
            <a:ext cx="2091837" cy="227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026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A600907-3E69-0D91-F60A-84CCE495A78A}"/>
              </a:ext>
            </a:extLst>
          </p:cNvPr>
          <p:cNvSpPr txBox="1">
            <a:spLocks/>
          </p:cNvSpPr>
          <p:nvPr/>
        </p:nvSpPr>
        <p:spPr>
          <a:xfrm>
            <a:off x="874956" y="1552040"/>
            <a:ext cx="10442088" cy="3609869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lnSpc>
                <a:spcPct val="170000"/>
              </a:lnSpc>
              <a:buFont typeface="+mj-lt"/>
              <a:buAutoNum type="arabicPeriod"/>
            </a:pPr>
            <a:r>
              <a:rPr lang="vi-VN" sz="2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Những màu sắc nào được tả trong bài thơ gắn với mùa thu?</a:t>
            </a:r>
          </a:p>
          <a:p>
            <a:pPr marL="502920" indent="-457200">
              <a:lnSpc>
                <a:spcPct val="170000"/>
              </a:lnSpc>
              <a:buFont typeface="+mj-lt"/>
              <a:buAutoNum type="arabicPeriod"/>
            </a:pPr>
            <a:r>
              <a:rPr lang="vi-VN" sz="2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thu có gì vui đối với các bạn nhỏ?</a:t>
            </a:r>
          </a:p>
          <a:p>
            <a:pPr marL="502920" indent="-457200">
              <a:lnSpc>
                <a:spcPct val="170000"/>
              </a:lnSpc>
              <a:buFont typeface="+mj-lt"/>
              <a:buAutoNum type="arabicPeriod"/>
            </a:pPr>
            <a:r>
              <a:rPr lang="vi-VN" sz="2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em, vì sao tác giả đặt tên bài thơ là Mùa thu của em?</a:t>
            </a:r>
          </a:p>
          <a:p>
            <a:pPr marL="502920" indent="-457200">
              <a:lnSpc>
                <a:spcPct val="170000"/>
              </a:lnSpc>
              <a:buFont typeface="+mj-lt"/>
              <a:buAutoNum type="arabicPeriod"/>
            </a:pPr>
            <a:r>
              <a:rPr lang="vi-VN" sz="2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một khổ thơ em thích nhất và cho biết vì sao em thích khổ thơ đó?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2C9EF286-A2CD-5C93-DC2D-5B5631018D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600883" y="-1382457"/>
            <a:ext cx="2472293" cy="276491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A7AB27B5-1472-1D10-89B2-771D33E52DCD}"/>
              </a:ext>
            </a:extLst>
          </p:cNvPr>
          <p:cNvSpPr txBox="1">
            <a:spLocks/>
          </p:cNvSpPr>
          <p:nvPr/>
        </p:nvSpPr>
        <p:spPr>
          <a:xfrm>
            <a:off x="526132" y="375547"/>
            <a:ext cx="4617845" cy="52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vi-VN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xmlns="" id="{6FA6BB63-73CC-88CC-A8B3-9C1AF9315AF1}"/>
              </a:ext>
            </a:extLst>
          </p:cNvPr>
          <p:cNvSpPr/>
          <p:nvPr/>
        </p:nvSpPr>
        <p:spPr>
          <a:xfrm>
            <a:off x="874956" y="1206267"/>
            <a:ext cx="2912113" cy="521963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25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A9B84974-921F-3C59-7894-4A24C73CF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98759" y="4816740"/>
            <a:ext cx="2438289" cy="1999397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CC9E1EFF-FDDC-CBBC-EE82-1D8596A1902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45769" y="5059039"/>
            <a:ext cx="2721037" cy="17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502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A600907-3E69-0D91-F60A-84CCE495A78A}"/>
              </a:ext>
            </a:extLst>
          </p:cNvPr>
          <p:cNvSpPr txBox="1">
            <a:spLocks/>
          </p:cNvSpPr>
          <p:nvPr/>
        </p:nvSpPr>
        <p:spPr>
          <a:xfrm>
            <a:off x="1219706" y="190863"/>
            <a:ext cx="9752587" cy="23895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None/>
            </a:pPr>
            <a:r>
              <a:rPr lang="vi-VN"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Những màu sắc nào được tả trong bài thơ gắn với mùa thu?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A9B84974-921F-3C59-7894-4A24C73CF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98759" y="4816740"/>
            <a:ext cx="2438289" cy="199939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65A682E-2501-3B8C-CF0D-08B72CFD5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95761">
            <a:off x="8830184" y="300154"/>
            <a:ext cx="5439771" cy="1176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9E368B-4599-328C-34C5-A447C174B5A7}"/>
              </a:ext>
            </a:extLst>
          </p:cNvPr>
          <p:cNvSpPr txBox="1"/>
          <p:nvPr/>
        </p:nvSpPr>
        <p:spPr>
          <a:xfrm>
            <a:off x="3036232" y="3004545"/>
            <a:ext cx="7024534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 vàng của hoa cúc</a:t>
            </a: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àu xanh của cốm mới.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E4E173A-9455-7224-1014-7AA5F6EFB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296" y="4544350"/>
            <a:ext cx="1329395" cy="2122787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15D7334E-AABD-2F30-1DC6-5A8928FB7B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30676" y="5221496"/>
            <a:ext cx="819735" cy="1308959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4F8940C5-6AD8-093A-0A1D-64D527F34E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42760" y="5606552"/>
            <a:ext cx="664191" cy="1060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E266E-536A-A23E-C9B4-9CC053DC05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38" t="26607" r="21947" b="21858"/>
          <a:stretch/>
        </p:blipFill>
        <p:spPr>
          <a:xfrm>
            <a:off x="990610" y="3235391"/>
            <a:ext cx="1752929" cy="13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35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A600907-3E69-0D91-F60A-84CCE495A78A}"/>
              </a:ext>
            </a:extLst>
          </p:cNvPr>
          <p:cNvSpPr txBox="1">
            <a:spLocks/>
          </p:cNvSpPr>
          <p:nvPr/>
        </p:nvSpPr>
        <p:spPr>
          <a:xfrm>
            <a:off x="1356691" y="617473"/>
            <a:ext cx="9752587" cy="13089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None/>
            </a:pPr>
            <a:r>
              <a:rPr lang="vi-VN"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Mùa thu có gì vui đối với các bạn nhỏ?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65A682E-2501-3B8C-CF0D-08B72CFD5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5761">
            <a:off x="8830184" y="300154"/>
            <a:ext cx="5439771" cy="1176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9E368B-4599-328C-34C5-A447C174B5A7}"/>
              </a:ext>
            </a:extLst>
          </p:cNvPr>
          <p:cNvSpPr txBox="1"/>
          <p:nvPr/>
        </p:nvSpPr>
        <p:spPr>
          <a:xfrm>
            <a:off x="1087778" y="2257166"/>
            <a:ext cx="10290412" cy="3040620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Mùa thu, các bạn nhỏ được ngắm hoa cúc vàng, được ăn cốm mới, được rước đèn trung thu, được khai giảng năm học mới.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E4E173A-9455-7224-1014-7AA5F6EFB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296" y="4544350"/>
            <a:ext cx="1329395" cy="2122787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15D7334E-AABD-2F30-1DC6-5A8928FB7B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30676" y="5221496"/>
            <a:ext cx="819735" cy="1308959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4F8940C5-6AD8-093A-0A1D-64D527F34E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42760" y="5606552"/>
            <a:ext cx="664191" cy="1060585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12B36236-15D7-C9E7-34DC-8134EF7E23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397550" y="4447043"/>
            <a:ext cx="1576734" cy="23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914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A600907-3E69-0D91-F60A-84CCE495A78A}"/>
              </a:ext>
            </a:extLst>
          </p:cNvPr>
          <p:cNvSpPr txBox="1">
            <a:spLocks/>
          </p:cNvSpPr>
          <p:nvPr/>
        </p:nvSpPr>
        <p:spPr>
          <a:xfrm>
            <a:off x="742931" y="319750"/>
            <a:ext cx="10290412" cy="222668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None/>
            </a:pPr>
            <a:r>
              <a:rPr lang="vi-VN"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Theo bạn, vì sao tác giả đặt tên bài thơ là Mùa thu của em?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65A682E-2501-3B8C-CF0D-08B72CFD5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5761">
            <a:off x="8830184" y="300154"/>
            <a:ext cx="5439771" cy="1176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9E368B-4599-328C-34C5-A447C174B5A7}"/>
              </a:ext>
            </a:extLst>
          </p:cNvPr>
          <p:cNvSpPr txBox="1"/>
          <p:nvPr/>
        </p:nvSpPr>
        <p:spPr>
          <a:xfrm>
            <a:off x="400334" y="2712313"/>
            <a:ext cx="11391331" cy="2019064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mùa thu gắn với những sự vật được thiếu nhi yêu thích, với nhiều hoạt động của thiếu nhi.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E4E173A-9455-7224-1014-7AA5F6EFB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234" y="4725780"/>
            <a:ext cx="1329395" cy="2122787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15D7334E-AABD-2F30-1DC6-5A8928FB7B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3824" y="5482364"/>
            <a:ext cx="819735" cy="1308959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4F8940C5-6AD8-093A-0A1D-64D527F34E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19931" y="5712088"/>
            <a:ext cx="664191" cy="106058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8E76F07D-6179-5472-4CE5-F7E8FC3981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375021" y="4267807"/>
            <a:ext cx="1416644" cy="24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996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A600907-3E69-0D91-F60A-84CCE495A78A}"/>
              </a:ext>
            </a:extLst>
          </p:cNvPr>
          <p:cNvSpPr txBox="1">
            <a:spLocks/>
          </p:cNvSpPr>
          <p:nvPr/>
        </p:nvSpPr>
        <p:spPr>
          <a:xfrm>
            <a:off x="950794" y="542860"/>
            <a:ext cx="10290412" cy="222668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None/>
            </a:pPr>
            <a:r>
              <a:rPr lang="vi-VN"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Chọn một khổ thơ em thích nhất và cho biết vì sao bạn thích khổ thơ đó?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65A682E-2501-3B8C-CF0D-08B72CFD5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5761">
            <a:off x="8830184" y="300154"/>
            <a:ext cx="5439771" cy="1176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9E368B-4599-328C-34C5-A447C174B5A7}"/>
              </a:ext>
            </a:extLst>
          </p:cNvPr>
          <p:cNvSpPr txBox="1"/>
          <p:nvPr/>
        </p:nvSpPr>
        <p:spPr>
          <a:xfrm>
            <a:off x="1620937" y="2935482"/>
            <a:ext cx="9330520" cy="230595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ý:</a:t>
            </a:r>
          </a:p>
          <a:p>
            <a:pPr>
              <a:lnSpc>
                <a:spcPct val="150000"/>
              </a:lnSpc>
            </a:pPr>
            <a:r>
              <a:rPr lang="vi-VN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khổ thơ có chứa những hình ảnh đẹp, em hãy cảm nhận và chọn ra khổ thơ mình thích nhất.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E4E173A-9455-7224-1014-7AA5F6EFB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234" y="4725780"/>
            <a:ext cx="1329395" cy="2122787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15D7334E-AABD-2F30-1DC6-5A8928FB7B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3824" y="5482364"/>
            <a:ext cx="819735" cy="1308959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4F8940C5-6AD8-093A-0A1D-64D527F34E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19931" y="5712088"/>
            <a:ext cx="664191" cy="106058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8E76F07D-6179-5472-4CE5-F7E8FC3981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45009" y="4557261"/>
            <a:ext cx="1246656" cy="21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577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A600907-3E69-0D91-F60A-84CCE495A78A}"/>
              </a:ext>
            </a:extLst>
          </p:cNvPr>
          <p:cNvSpPr txBox="1">
            <a:spLocks/>
          </p:cNvSpPr>
          <p:nvPr/>
        </p:nvSpPr>
        <p:spPr>
          <a:xfrm>
            <a:off x="2222817" y="1120074"/>
            <a:ext cx="7746366" cy="145313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None/>
            </a:pPr>
            <a:r>
              <a:rPr lang="vi-VN" sz="3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thơ, em hiểu được điều gì?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A9B84974-921F-3C59-7894-4A24C73CF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29851" y="3197321"/>
            <a:ext cx="3345345" cy="274318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65A682E-2501-3B8C-CF0D-08B72CFD5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95761">
            <a:off x="8830184" y="300154"/>
            <a:ext cx="5439771" cy="1176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292BF1-99C9-44B1-8696-1DF07236C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536" y="1419367"/>
            <a:ext cx="2134324" cy="51452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4D37A4E-80DA-A681-B8C8-368CDECAF9B8}"/>
              </a:ext>
            </a:extLst>
          </p:cNvPr>
          <p:cNvSpPr txBox="1"/>
          <p:nvPr/>
        </p:nvSpPr>
        <p:spPr>
          <a:xfrm>
            <a:off x="4121624" y="3429000"/>
            <a:ext cx="4408227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thơ là tình cảm yêu mến của bạn nhỏ đối với mùa thu. </a:t>
            </a: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5209F39-F283-7ED1-7D9A-5BB46F6543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38" t="26607" r="21947" b="21858"/>
          <a:stretch/>
        </p:blipFill>
        <p:spPr>
          <a:xfrm>
            <a:off x="2441181" y="4131711"/>
            <a:ext cx="1353663" cy="101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031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65A682E-2501-3B8C-CF0D-08B72CFD5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5761">
            <a:off x="8830184" y="300154"/>
            <a:ext cx="5439771" cy="11769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4D37A4E-80DA-A681-B8C8-368CDECAF9B8}"/>
              </a:ext>
            </a:extLst>
          </p:cNvPr>
          <p:cNvSpPr txBox="1"/>
          <p:nvPr/>
        </p:nvSpPr>
        <p:spPr>
          <a:xfrm>
            <a:off x="454440" y="1118454"/>
            <a:ext cx="11095629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Viết tiếp vào vởi câu dưới đây để liệt kê những hình ảnh quen thuộc của mùa thu.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FE90DA7-53FD-9869-17D4-B9EC4D86B9FE}"/>
              </a:ext>
            </a:extLst>
          </p:cNvPr>
          <p:cNvSpPr txBox="1">
            <a:spLocks/>
          </p:cNvSpPr>
          <p:nvPr/>
        </p:nvSpPr>
        <p:spPr>
          <a:xfrm>
            <a:off x="3417921" y="274330"/>
            <a:ext cx="5356157" cy="7005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E990F8-E948-8F52-5A19-A2DA507C1078}"/>
              </a:ext>
            </a:extLst>
          </p:cNvPr>
          <p:cNvSpPr txBox="1"/>
          <p:nvPr/>
        </p:nvSpPr>
        <p:spPr>
          <a:xfrm>
            <a:off x="891842" y="2659108"/>
            <a:ext cx="10220823" cy="153978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Mùa thu là mùa của những màu sắc đẹp: màu xanh của bầu trời,...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5D6EDD4-343E-00BA-9303-F5C7FA79DD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38" t="26607" r="21947" b="21858"/>
          <a:stretch/>
        </p:blipFill>
        <p:spPr>
          <a:xfrm>
            <a:off x="891842" y="4728730"/>
            <a:ext cx="1353663" cy="1010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F8D214-0A36-D6CB-D415-956C725B5A6A}"/>
              </a:ext>
            </a:extLst>
          </p:cNvPr>
          <p:cNvSpPr txBox="1"/>
          <p:nvPr/>
        </p:nvSpPr>
        <p:spPr>
          <a:xfrm>
            <a:off x="2419041" y="4538274"/>
            <a:ext cx="8693624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 vàng rực của hoa cúc, màu đỏ của lá bàng, màu vàng tươi của những tia nắng mới,...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07B201DD-38AF-DB9B-4822-852614C615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62962" y="5494134"/>
            <a:ext cx="1815058" cy="128704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85E75518-DCB3-C832-5199-9AACF4F8F9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806" y="5494134"/>
            <a:ext cx="1815058" cy="12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044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839288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1377AF3-C3E2-A9F2-C208-BF44CD8B5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4405"/>
          <a:stretch/>
        </p:blipFill>
        <p:spPr>
          <a:xfrm>
            <a:off x="10155725" y="4222374"/>
            <a:ext cx="1577291" cy="24209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334478-AAD3-90E9-C6C0-A3CE37B965DC}"/>
              </a:ext>
            </a:extLst>
          </p:cNvPr>
          <p:cNvSpPr/>
          <p:nvPr/>
        </p:nvSpPr>
        <p:spPr>
          <a:xfrm>
            <a:off x="2145872" y="1241946"/>
            <a:ext cx="7630889" cy="3649168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CE56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A600907-3E69-0D91-F60A-84CCE495A78A}"/>
              </a:ext>
            </a:extLst>
          </p:cNvPr>
          <p:cNvSpPr txBox="1">
            <a:spLocks/>
          </p:cNvSpPr>
          <p:nvPr/>
        </p:nvSpPr>
        <p:spPr>
          <a:xfrm>
            <a:off x="2344362" y="2038830"/>
            <a:ext cx="7195930" cy="205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vi-VN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SÁNG TẠO:</a:t>
            </a:r>
          </a:p>
          <a:p>
            <a:pPr marL="45720"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vi-VN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LÀ HỌC SINH LỚP 3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B5C1CBE5-3E5D-9CB5-6230-59170640E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7715" y="3776870"/>
            <a:ext cx="2401725" cy="266119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3ED5D791-95FE-BC87-29C6-3D7EE0533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44939" y="385735"/>
            <a:ext cx="2228683" cy="219246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65385860-612F-7382-B7B8-74570B4C65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45470" t="76617" r="22858"/>
          <a:stretch/>
        </p:blipFill>
        <p:spPr>
          <a:xfrm>
            <a:off x="7415482" y="5266241"/>
            <a:ext cx="1577291" cy="96216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69FD68AD-45AB-C9B2-9AA2-A1AAACF4E4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45470" t="76617" r="22858"/>
          <a:stretch/>
        </p:blipFill>
        <p:spPr>
          <a:xfrm>
            <a:off x="5648709" y="5432833"/>
            <a:ext cx="1577291" cy="96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556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EFE90DA7-53FD-9869-17D4-B9EC4D86B9FE}"/>
              </a:ext>
            </a:extLst>
          </p:cNvPr>
          <p:cNvSpPr txBox="1">
            <a:spLocks/>
          </p:cNvSpPr>
          <p:nvPr/>
        </p:nvSpPr>
        <p:spPr>
          <a:xfrm>
            <a:off x="438508" y="422387"/>
            <a:ext cx="11122927" cy="700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Viết một đoạn văn giới thiệu về bản thân em</a:t>
            </a:r>
            <a:endParaRPr lang="en-US" sz="3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F8D214-0A36-D6CB-D415-956C725B5A6A}"/>
              </a:ext>
            </a:extLst>
          </p:cNvPr>
          <p:cNvSpPr txBox="1"/>
          <p:nvPr/>
        </p:nvSpPr>
        <p:spPr>
          <a:xfrm>
            <a:off x="1317036" y="1568250"/>
            <a:ext cx="9147506" cy="346470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7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ý: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vi-VN" sz="2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tên, tuổi, lớp em đang học.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vi-VN" sz="2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những điều em thích và không thích.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vi-VN" sz="2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khả năng của em (hát, múa, vẽ, đá cầu...)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vi-VN" sz="2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về tình cảm của em với các bạn ở trong lớp.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B386B4A1-C0BF-484D-FD45-66B8A537D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775" y="4531057"/>
            <a:ext cx="1636440" cy="209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6AD933F-B8C1-CA6A-68CF-BD0E4C86C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3169" y="3630304"/>
            <a:ext cx="2805309" cy="280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03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EFE90DA7-53FD-9869-17D4-B9EC4D86B9FE}"/>
              </a:ext>
            </a:extLst>
          </p:cNvPr>
          <p:cNvSpPr txBox="1">
            <a:spLocks/>
          </p:cNvSpPr>
          <p:nvPr/>
        </p:nvSpPr>
        <p:spPr>
          <a:xfrm>
            <a:off x="658059" y="467130"/>
            <a:ext cx="11122927" cy="700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Thực hành viết đoạn văn</a:t>
            </a:r>
            <a:endParaRPr lang="en-US" sz="3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F8D214-0A36-D6CB-D415-956C725B5A6A}"/>
              </a:ext>
            </a:extLst>
          </p:cNvPr>
          <p:cNvSpPr txBox="1"/>
          <p:nvPr/>
        </p:nvSpPr>
        <p:spPr>
          <a:xfrm>
            <a:off x="1144756" y="1845082"/>
            <a:ext cx="9708773" cy="139605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gợi ý, em hãy viết một đoạn văn giới thiệu bản thân, trang trí thêm ảnh (nếu có) cho bài viết thêm sinh động.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AA9C15-3EC1-BE9B-89D5-DE67601D5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28389" y="3895290"/>
            <a:ext cx="731520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649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184890B5-5A7A-E384-E384-46278FF7D797}"/>
              </a:ext>
            </a:extLst>
          </p:cNvPr>
          <p:cNvSpPr txBox="1">
            <a:spLocks/>
          </p:cNvSpPr>
          <p:nvPr/>
        </p:nvSpPr>
        <p:spPr>
          <a:xfrm>
            <a:off x="2403491" y="509517"/>
            <a:ext cx="5398382" cy="700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C81C8C9-1ECC-B0D0-015C-6FBD78D13D77}"/>
              </a:ext>
            </a:extLst>
          </p:cNvPr>
          <p:cNvSpPr txBox="1"/>
          <p:nvPr/>
        </p:nvSpPr>
        <p:spPr>
          <a:xfrm>
            <a:off x="809769" y="2401480"/>
            <a:ext cx="3598457" cy="230595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ôn tập lại nội dung bài học, làm bài tập đầy đủ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B3D71A-E556-535C-E015-A51B3A7483AC}"/>
              </a:ext>
            </a:extLst>
          </p:cNvPr>
          <p:cNvSpPr txBox="1"/>
          <p:nvPr/>
        </p:nvSpPr>
        <p:spPr>
          <a:xfrm>
            <a:off x="5060381" y="2415651"/>
            <a:ext cx="3801691" cy="230595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ôn tập lại nội dung bài học, làm bài tập đầy đủ</a:t>
            </a:r>
            <a:endParaRPr lang="en-US" sz="3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E8DEDD54-3A3D-762F-252D-0495E2C8C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0380" y="859809"/>
            <a:ext cx="4099570" cy="5763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CDE8ED0-F751-2EF3-7A9C-55439307588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847" y="2011906"/>
            <a:ext cx="791844" cy="779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2D0CA5-9FEE-8A62-52CE-5D901D849A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1923" y="2026077"/>
            <a:ext cx="791844" cy="779147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4C46F33F-DD95-760E-4994-1557F8536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5691" y="4915098"/>
            <a:ext cx="7315200" cy="194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088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07855" y="1027134"/>
            <a:ext cx="9376290" cy="248602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vi-VN" sz="4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  <a:endParaRPr lang="en-US" sz="4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5085B89D-5508-F1B3-4010-5C3988413C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082325" y="4837043"/>
            <a:ext cx="1268539" cy="1749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BE8AE6-CB2B-EDAB-1FCA-811A8FEDA6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942101" y="4996066"/>
            <a:ext cx="1268540" cy="174971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7EE0A0B9-C250-DD16-EE3B-6485B3D71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6187" y="3511828"/>
            <a:ext cx="4408493" cy="3074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DC289E-7A97-D126-8204-4257864F5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479" y="-92763"/>
            <a:ext cx="2153521" cy="223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4568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48301" y="315766"/>
            <a:ext cx="3315052" cy="700584"/>
          </a:xfrm>
        </p:spPr>
        <p:txBody>
          <a:bodyPr>
            <a:noAutofit/>
          </a:bodyPr>
          <a:lstStyle/>
          <a:p>
            <a:r>
              <a:rPr lang="vi-VN" sz="4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VUI</a:t>
            </a:r>
            <a:endParaRPr lang="en-US" sz="4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1377AF3-C3E2-A9F2-C208-BF44CD8B5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4405"/>
          <a:stretch/>
        </p:blipFill>
        <p:spPr>
          <a:xfrm>
            <a:off x="10155725" y="4222374"/>
            <a:ext cx="1577291" cy="24209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27201" y="1375906"/>
            <a:ext cx="5181600" cy="2598099"/>
          </a:xfrm>
          <a:prstGeom prst="roundRect">
            <a:avLst/>
          </a:prstGeom>
          <a:noFill/>
        </p:spPr>
        <p:txBody>
          <a:bodyPr>
            <a:noAutofit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vi-VN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gì dịu nắng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vi-VN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 nhẹ nhàng bay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vi-VN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 khẽ rung cây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vi-VN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 vàng rơi rụng?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A600907-3E69-0D91-F60A-84CCE495A78A}"/>
              </a:ext>
            </a:extLst>
          </p:cNvPr>
          <p:cNvSpPr txBox="1">
            <a:spLocks/>
          </p:cNvSpPr>
          <p:nvPr/>
        </p:nvSpPr>
        <p:spPr>
          <a:xfrm>
            <a:off x="9025277" y="2674955"/>
            <a:ext cx="2364281" cy="1203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thu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3711A5D8-627F-FAD2-E582-E888BF43FC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648164" y="4941781"/>
            <a:ext cx="1203509" cy="1660012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C1CAAF48-A6CD-9B1B-01E7-FADACCAC56C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196221" y="4849323"/>
            <a:ext cx="1203509" cy="1660012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C0D24CEB-7496-79D1-E7E0-720EAEBF5E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952216" y="4849323"/>
            <a:ext cx="1203509" cy="1660012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xmlns="" id="{8A1BB83F-4791-FD0A-A575-B93B5939D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801" y="3019122"/>
            <a:ext cx="2247312" cy="3582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AAFD38-F6E8-F0D8-D96B-6025BE2035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97" t="22798" r="18718" b="21857"/>
          <a:stretch/>
        </p:blipFill>
        <p:spPr>
          <a:xfrm>
            <a:off x="6824870" y="2674955"/>
            <a:ext cx="1876967" cy="145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285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97428" y="262536"/>
            <a:ext cx="3155210" cy="700584"/>
          </a:xfrm>
        </p:spPr>
        <p:txBody>
          <a:bodyPr>
            <a:noAutofit/>
          </a:bodyPr>
          <a:lstStyle/>
          <a:p>
            <a:r>
              <a:rPr lang="vi-VN" sz="4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VUI</a:t>
            </a:r>
            <a:endParaRPr lang="en-US" sz="4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1377AF3-C3E2-A9F2-C208-BF44CD8B5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4405"/>
          <a:stretch/>
        </p:blipFill>
        <p:spPr>
          <a:xfrm>
            <a:off x="10155725" y="4222374"/>
            <a:ext cx="1577291" cy="24209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62545" y="963120"/>
            <a:ext cx="8940800" cy="2598099"/>
          </a:xfrm>
          <a:prstGeom prst="roundRect">
            <a:avLst/>
          </a:prstGeom>
          <a:noFill/>
        </p:spPr>
        <p:txBody>
          <a:bodyPr>
            <a:noAutofit/>
          </a:bodyPr>
          <a:lstStyle/>
          <a:p>
            <a:pPr marL="45720" indent="0" algn="ctr">
              <a:lnSpc>
                <a:spcPct val="150000"/>
              </a:lnSpc>
              <a:buNone/>
            </a:pPr>
            <a:r>
              <a:rPr lang="vi-VN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 gì có cốm, có hồng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vi-VN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thị, có bưởi, đèn lồng, đèn sao?</a:t>
            </a:r>
          </a:p>
          <a:p>
            <a:pPr marL="45720" indent="0" algn="r">
              <a:lnSpc>
                <a:spcPct val="150000"/>
              </a:lnSpc>
              <a:buNone/>
            </a:pPr>
            <a:r>
              <a:rPr lang="vi-VN" sz="4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ngày gì?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A600907-3E69-0D91-F60A-84CCE495A78A}"/>
              </a:ext>
            </a:extLst>
          </p:cNvPr>
          <p:cNvSpPr txBox="1">
            <a:spLocks/>
          </p:cNvSpPr>
          <p:nvPr/>
        </p:nvSpPr>
        <p:spPr>
          <a:xfrm>
            <a:off x="4542339" y="4222374"/>
            <a:ext cx="3488809" cy="1117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 trung thu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3711A5D8-627F-FAD2-E582-E888BF43FC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99596" y="5264726"/>
            <a:ext cx="999460" cy="1378565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C1CAAF48-A6CD-9B1B-01E7-FADACCAC56C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196222" y="5264725"/>
            <a:ext cx="902342" cy="1244609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C0D24CEB-7496-79D1-E7E0-720EAEBF5E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952217" y="5130769"/>
            <a:ext cx="999460" cy="1378565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xmlns="" id="{8A1BB83F-4791-FD0A-A575-B93B5939DD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801" y="3019122"/>
            <a:ext cx="2247312" cy="3582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AAFD38-F6E8-F0D8-D96B-6025BE2035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97" t="22798" r="18718" b="21857"/>
          <a:stretch/>
        </p:blipFill>
        <p:spPr>
          <a:xfrm>
            <a:off x="2963333" y="4261803"/>
            <a:ext cx="1345479" cy="104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06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47903" y="253517"/>
            <a:ext cx="2736752" cy="700584"/>
          </a:xfrm>
        </p:spPr>
        <p:txBody>
          <a:bodyPr>
            <a:noAutofit/>
          </a:bodyPr>
          <a:lstStyle/>
          <a:p>
            <a:r>
              <a:rPr lang="vi-VN" sz="4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VUI</a:t>
            </a:r>
            <a:endParaRPr lang="en-US" sz="4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1377AF3-C3E2-A9F2-C208-BF44CD8B5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4405"/>
          <a:stretch/>
        </p:blipFill>
        <p:spPr>
          <a:xfrm>
            <a:off x="10155725" y="4222374"/>
            <a:ext cx="1577291" cy="2420918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3711A5D8-627F-FAD2-E582-E888BF43FC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99595" y="4983280"/>
            <a:ext cx="1203509" cy="1660012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C1CAAF48-A6CD-9B1B-01E7-FADACCAC56C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196221" y="4849323"/>
            <a:ext cx="1203509" cy="1660012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C0D24CEB-7496-79D1-E7E0-720EAEBF5E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952216" y="4849323"/>
            <a:ext cx="1203509" cy="1660012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xmlns="" id="{8A1BB83F-4791-FD0A-A575-B93B5939D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801" y="3019122"/>
            <a:ext cx="2247312" cy="3582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AAFD38-F6E8-F0D8-D96B-6025BE2035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97" t="22798" r="18718" b="21857"/>
          <a:stretch/>
        </p:blipFill>
        <p:spPr>
          <a:xfrm>
            <a:off x="2644630" y="3820016"/>
            <a:ext cx="1876967" cy="14552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21681" y="1691418"/>
            <a:ext cx="99752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4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uốt </a:t>
            </a:r>
            <a:r>
              <a:rPr lang="vi-VN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 đi với học sinh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vở, thước, bút trong mình tôi mang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vi-VN" sz="4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4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gì?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64515" y="4126722"/>
            <a:ext cx="33201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 </a:t>
            </a:r>
            <a:r>
              <a:rPr lang="vi-VN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66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1377AF3-C3E2-A9F2-C208-BF44CD8B5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4405"/>
          <a:stretch/>
        </p:blipFill>
        <p:spPr>
          <a:xfrm>
            <a:off x="10155725" y="4222374"/>
            <a:ext cx="1577291" cy="24209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A334478-AAD3-90E9-C6C0-A3CE37B965DC}"/>
              </a:ext>
            </a:extLst>
          </p:cNvPr>
          <p:cNvSpPr/>
          <p:nvPr/>
        </p:nvSpPr>
        <p:spPr>
          <a:xfrm>
            <a:off x="2145872" y="1241946"/>
            <a:ext cx="7630889" cy="3649168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CE56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A600907-3E69-0D91-F60A-84CCE495A78A}"/>
              </a:ext>
            </a:extLst>
          </p:cNvPr>
          <p:cNvSpPr txBox="1">
            <a:spLocks/>
          </p:cNvSpPr>
          <p:nvPr/>
        </p:nvSpPr>
        <p:spPr>
          <a:xfrm>
            <a:off x="2363351" y="2038830"/>
            <a:ext cx="7195930" cy="205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vi-VN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</a:t>
            </a:r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vi-VN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THU CỦA EM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B5C1CBE5-3E5D-9CB5-6230-59170640E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7715" y="3429000"/>
            <a:ext cx="2715678" cy="30090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3ED5D791-95FE-BC87-29C6-3D7EE0533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44939" y="385735"/>
            <a:ext cx="2228683" cy="219246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65385860-612F-7382-B7B8-74570B4C65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45470" t="76617" r="22858"/>
          <a:stretch/>
        </p:blipFill>
        <p:spPr>
          <a:xfrm>
            <a:off x="7415482" y="5266241"/>
            <a:ext cx="1577291" cy="96216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69FD68AD-45AB-C9B2-9AA2-A1AAACF4E4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45470" t="76617" r="22858"/>
          <a:stretch/>
        </p:blipFill>
        <p:spPr>
          <a:xfrm>
            <a:off x="5648709" y="5432833"/>
            <a:ext cx="1577291" cy="96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6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804F158-630B-4644-940C-E1F993E7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" b="3839"/>
          <a:stretch/>
        </p:blipFill>
        <p:spPr>
          <a:xfrm>
            <a:off x="0" y="-123395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5D9B4D-7247-1F8A-A286-F95A3EB1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164"/>
            <a:ext cx="12192000" cy="68670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1943F63-4E36-1B4E-6DD9-B7D7E519CE4E}"/>
              </a:ext>
            </a:extLst>
          </p:cNvPr>
          <p:cNvGrpSpPr/>
          <p:nvPr/>
        </p:nvGrpSpPr>
        <p:grpSpPr>
          <a:xfrm>
            <a:off x="6493721" y="722623"/>
            <a:ext cx="606035" cy="1161237"/>
            <a:chOff x="395536" y="1031823"/>
            <a:chExt cx="454526" cy="112904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F8FBCB4C-E5F6-F538-7071-7E34FCD822D6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9BF0C93-3830-A765-3F5D-83601E99A5CF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67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60430FC-D28F-57B7-0911-C52FA5F41C72}"/>
              </a:ext>
            </a:extLst>
          </p:cNvPr>
          <p:cNvGrpSpPr/>
          <p:nvPr/>
        </p:nvGrpSpPr>
        <p:grpSpPr>
          <a:xfrm>
            <a:off x="6493721" y="2248694"/>
            <a:ext cx="606035" cy="1133347"/>
            <a:chOff x="395536" y="1031823"/>
            <a:chExt cx="454526" cy="112904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9F1F0610-2C79-1363-054A-3CB5E7DFBEB4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CCB63316-07DC-E6C3-5543-00431612B101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667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5CFB9EF-F097-4B5F-3325-DCB6A029C3F0}"/>
              </a:ext>
            </a:extLst>
          </p:cNvPr>
          <p:cNvGrpSpPr/>
          <p:nvPr/>
        </p:nvGrpSpPr>
        <p:grpSpPr>
          <a:xfrm>
            <a:off x="6440355" y="3617600"/>
            <a:ext cx="606035" cy="1373985"/>
            <a:chOff x="376014" y="3889766"/>
            <a:chExt cx="454526" cy="11290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3EA4CEB1-44DA-DEA8-C2E8-DEB6AD85715F}"/>
                </a:ext>
              </a:extLst>
            </p:cNvPr>
            <p:cNvCxnSpPr>
              <a:cxnSpLocks/>
            </p:cNvCxnSpPr>
            <p:nvPr/>
          </p:nvCxnSpPr>
          <p:spPr>
            <a:xfrm>
              <a:off x="830540" y="3889766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59BE4AE-BE5D-0882-E52D-F033BB5EE341}"/>
                </a:ext>
              </a:extLst>
            </p:cNvPr>
            <p:cNvSpPr/>
            <p:nvPr/>
          </p:nvSpPr>
          <p:spPr>
            <a:xfrm>
              <a:off x="376014" y="3889766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667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15C91DA-7899-35BC-4477-B2AAE9AD5945}"/>
              </a:ext>
            </a:extLst>
          </p:cNvPr>
          <p:cNvGrpSpPr/>
          <p:nvPr/>
        </p:nvGrpSpPr>
        <p:grpSpPr>
          <a:xfrm>
            <a:off x="6440355" y="5256376"/>
            <a:ext cx="606035" cy="1379547"/>
            <a:chOff x="4443900" y="1013258"/>
            <a:chExt cx="454526" cy="112904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F2053693-17E3-896A-EE0E-E7B0FC9CD106}"/>
                </a:ext>
              </a:extLst>
            </p:cNvPr>
            <p:cNvCxnSpPr>
              <a:cxnSpLocks/>
            </p:cNvCxnSpPr>
            <p:nvPr/>
          </p:nvCxnSpPr>
          <p:spPr>
            <a:xfrm>
              <a:off x="4898426" y="1013258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5C688C9F-BE35-C17C-1B12-2DDD8A1F3812}"/>
                </a:ext>
              </a:extLst>
            </p:cNvPr>
            <p:cNvSpPr/>
            <p:nvPr/>
          </p:nvSpPr>
          <p:spPr>
            <a:xfrm>
              <a:off x="4443900" y="1013258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vi-VN" sz="2667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34722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ước Đèn Trung Thu đã cắ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04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719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A600907-3E69-0D91-F60A-84CCE495A78A}"/>
              </a:ext>
            </a:extLst>
          </p:cNvPr>
          <p:cNvSpPr txBox="1">
            <a:spLocks/>
          </p:cNvSpPr>
          <p:nvPr/>
        </p:nvSpPr>
        <p:spPr>
          <a:xfrm>
            <a:off x="-6630" y="5032800"/>
            <a:ext cx="2546421" cy="1009437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vi-VN" sz="3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Cốm </a:t>
            </a:r>
            <a:endParaRPr lang="en-US" sz="3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CB609F-A98C-BE9E-77D4-3901DF767368}"/>
              </a:ext>
            </a:extLst>
          </p:cNvPr>
          <p:cNvSpPr txBox="1"/>
          <p:nvPr/>
        </p:nvSpPr>
        <p:spPr>
          <a:xfrm>
            <a:off x="2162174" y="4861350"/>
            <a:ext cx="94297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 ăn làm bằng thóc nếp non rang chín, giã sạch vỏ, có màu xanh và hương thơm </a:t>
            </a:r>
            <a:endParaRPr lang="en-US" sz="3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8875" y="95250"/>
            <a:ext cx="7019925" cy="486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046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376</TotalTime>
  <Words>662</Words>
  <Application>Microsoft Office PowerPoint</Application>
  <PresentationFormat>Custom</PresentationFormat>
  <Paragraphs>85</Paragraphs>
  <Slides>24</Slides>
  <Notes>21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Children Playing 16x9</vt:lpstr>
      <vt:lpstr>Slide 1</vt:lpstr>
      <vt:lpstr>Slide 2</vt:lpstr>
      <vt:lpstr>ĐỐ VUI</vt:lpstr>
      <vt:lpstr>ĐỐ VUI</vt:lpstr>
      <vt:lpstr>ĐỐ VUI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CẢM ƠN CÁC EM ĐÃ CHÚ Ý LẮNG NGHE BÀI GIẢNG!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Đào</dc:creator>
  <cp:lastModifiedBy>Admin</cp:lastModifiedBy>
  <cp:revision>25</cp:revision>
  <dcterms:created xsi:type="dcterms:W3CDTF">2022-07-27T08:52:57Z</dcterms:created>
  <dcterms:modified xsi:type="dcterms:W3CDTF">2023-09-13T23:38:35Z</dcterms:modified>
</cp:coreProperties>
</file>