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1574" r:id="rId2"/>
    <p:sldId id="282" r:id="rId3"/>
    <p:sldId id="11583" r:id="rId4"/>
    <p:sldId id="258" r:id="rId5"/>
    <p:sldId id="264" r:id="rId6"/>
    <p:sldId id="265" r:id="rId7"/>
    <p:sldId id="11584" r:id="rId8"/>
    <p:sldId id="11554" r:id="rId9"/>
    <p:sldId id="11577" r:id="rId10"/>
    <p:sldId id="11578" r:id="rId11"/>
    <p:sldId id="11585" r:id="rId12"/>
    <p:sldId id="11586" r:id="rId13"/>
    <p:sldId id="11587" r:id="rId14"/>
    <p:sldId id="11580" r:id="rId15"/>
    <p:sldId id="11527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ền Giáp Thu" initials="HGT" lastIdx="1" clrIdx="0">
    <p:extLst>
      <p:ext uri="{19B8F6BF-5375-455C-9EA6-DF929625EA0E}">
        <p15:presenceInfo xmlns:p15="http://schemas.microsoft.com/office/powerpoint/2012/main" userId="ce3690c71841e1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49120-0AE7-44AD-AA9E-30E043F415D7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93D6-E75A-40D6-9EB9-7376F2ED9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63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03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41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86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81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42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1E9F-E87B-A733-7A60-AE208E7DC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88D86-9ED0-0498-B79D-25EDA654E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E7F7C-52D3-A89B-4E62-185D2424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F731-35A4-2F89-124C-4571AD7F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0C90D-C455-6F55-FB7A-60BCA0D8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8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1505-7F91-B37D-A295-DEA7DD0A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F2191-F7DA-9A68-C900-1778F2118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FE4D4-7458-9DC2-E6B6-3E8D4BDA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99D4F-A64B-2EF1-6F7E-B9E46A7C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5E21A-2C16-AF7A-5B15-487D13D4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29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51250-61C2-FCDD-1245-94672DD7D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ADDC1-2AAA-6708-C184-0C34FBD77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623E-A515-CEDC-C097-5F903230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0439-669D-0F85-AF3D-FA457F0F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490E6-6C50-7149-00BB-C8980C7F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707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5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3393-7D1F-B835-AABB-9CA1AAB5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F80F8-41B5-59E4-F164-5763361DC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8C28D-A9EA-809A-4090-1F6A77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9E8BA-5FE6-604D-18AB-6AEB3E63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4B68-5C55-27D8-93C2-557F0D65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16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D7E-6E90-2D9A-F978-1619A601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CDDCA-C31B-5E2A-C492-D1FE9FAB0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1CAD4-731C-A66B-013A-E5F922A4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B60AC-4377-E0A7-9774-9AD89B85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2DD06-6635-D189-9532-D69F0AA3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F092-BF84-AC01-B19F-9A36F3D5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901F-F0D9-84C0-D7DC-FD4560440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8AD9D-A443-0E19-AA88-5742042A4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C7E3D-7D36-CCC6-8809-92960522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907BC-7249-D209-8A9A-0643AA26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FC13E-4867-3F4F-4EAE-B563DAAC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7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5B66-A153-2966-7C62-290F7060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FBED-8D6B-5DE2-46A2-6CCEAF830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22A28-2E8F-0E3D-DE61-A790EB8A1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8B02-A68A-912F-7522-D1554B245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77484-7A97-D3D4-FF9E-60D474FCF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6685B-8602-EC59-EC02-284810D3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5D1A0-261A-865A-4331-4FC95D5A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F56E85-2113-B7EF-7D43-586D846B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95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3875-B6BE-1DF7-4FD0-730A9661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93BC4-04D7-5BEE-8FCC-5A78A062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36BAB-629D-550E-DCD4-0E2B8FCB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AE653-7A7E-E57F-0B24-9467BA46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7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359D3-6AA8-5711-7DC3-C8F41BF0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6CAD-D417-F049-A047-90B0B645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B2502-BCBB-7EEE-ED0A-7DA92742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21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EFE5-FC8E-37C6-05E1-7B2D315C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86078-EB79-B580-5E90-685C8FF5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11EC2-5501-0EDB-2420-784A6246D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23369-CC52-6EC3-025E-44B556BD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80B7F-3DAF-E03E-D87B-54A0D127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B72ED-4C00-87EE-51B7-5734479E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51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7268-71E1-ECFE-F179-0E0DDD02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1EC78-C2B6-61A6-3B70-50B7243F0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3630F-C95F-8C97-034C-A4EE1E017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A8139-E33E-6586-A513-9A699467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ACDB5-7663-6A91-CD4F-2CEAA961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57F6-B427-D66D-A381-FDB06774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01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9AC62-59ED-CC15-1B35-E3905270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70FB2-736A-E0BB-3EDA-469E4B8B5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CA899-E28A-C147-FE11-B65B2372B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DCD6-082D-7BB1-BFBB-9FA360BBD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BDA40-F53F-73A7-269C-5B11701D2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33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4.xml"/><Relationship Id="rId7" Type="http://schemas.microsoft.com/office/2007/relationships/hdphoto" Target="../media/hdphoto3.wd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microsoft.com/office/2007/relationships/hdphoto" Target="../media/hdphoto3.wd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1280160" y="772703"/>
            <a:ext cx="904552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1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0" y="295422"/>
            <a:ext cx="12315083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4EC0E-9C18-4D4B-A65E-68D2B4633BCB}"/>
              </a:ext>
            </a:extLst>
          </p:cNvPr>
          <p:cNvSpPr txBox="1"/>
          <p:nvPr/>
        </p:nvSpPr>
        <p:spPr>
          <a:xfrm>
            <a:off x="309489" y="218043"/>
            <a:ext cx="1157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/>
              <p:nvPr/>
            </p:nvSpPr>
            <p:spPr>
              <a:xfrm>
                <a:off x="174670" y="107780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0" y="1077809"/>
                <a:ext cx="3070277" cy="1054006"/>
              </a:xfrm>
              <a:prstGeom prst="rect">
                <a:avLst/>
              </a:prstGeom>
              <a:blipFill>
                <a:blip r:embed="rId2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/>
              <p:nvPr/>
            </p:nvSpPr>
            <p:spPr>
              <a:xfrm>
                <a:off x="4414904" y="113143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04" y="1131439"/>
                <a:ext cx="3070277" cy="1054006"/>
              </a:xfrm>
              <a:prstGeom prst="rect">
                <a:avLst/>
              </a:prstGeom>
              <a:blipFill>
                <a:blip r:embed="rId3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/>
              <p:nvPr/>
            </p:nvSpPr>
            <p:spPr>
              <a:xfrm>
                <a:off x="8881409" y="1077809"/>
                <a:ext cx="3070277" cy="1059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409" y="1077809"/>
                <a:ext cx="3070277" cy="1059521"/>
              </a:xfrm>
              <a:prstGeom prst="rect">
                <a:avLst/>
              </a:prstGeom>
              <a:blipFill>
                <a:blip r:embed="rId4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91EADF-C05B-4EEC-BD21-CA2BC6935937}"/>
                  </a:ext>
                </a:extLst>
              </p:cNvPr>
              <p:cNvSpPr txBox="1"/>
              <p:nvPr/>
            </p:nvSpPr>
            <p:spPr>
              <a:xfrm>
                <a:off x="309489" y="2283695"/>
                <a:ext cx="3300050" cy="294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MSC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×5</m:t>
                        </m:r>
                      </m:num>
                      <m:den>
                        <m:r>
                          <a:rPr lang="en-US" sz="4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×5</m:t>
                        </m:r>
                      </m:den>
                    </m:f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91EADF-C05B-4EEC-BD21-CA2BC6935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9" y="2283695"/>
                <a:ext cx="3300050" cy="2947089"/>
              </a:xfrm>
              <a:prstGeom prst="rect">
                <a:avLst/>
              </a:prstGeom>
              <a:blipFill>
                <a:blip r:embed="rId5"/>
                <a:stretch>
                  <a:fillRect l="-5730" t="-3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7A2D89-C314-40A3-846F-3FF1BED1015F}"/>
                  </a:ext>
                </a:extLst>
              </p:cNvPr>
              <p:cNvSpPr txBox="1"/>
              <p:nvPr/>
            </p:nvSpPr>
            <p:spPr>
              <a:xfrm>
                <a:off x="4662261" y="2283695"/>
                <a:ext cx="3300050" cy="2935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MSC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7A2D89-C314-40A3-846F-3FF1BED10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261" y="2283695"/>
                <a:ext cx="3300050" cy="2935612"/>
              </a:xfrm>
              <a:prstGeom prst="rect">
                <a:avLst/>
              </a:prstGeom>
              <a:blipFill>
                <a:blip r:embed="rId6"/>
                <a:stretch>
                  <a:fillRect l="-5730" t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11B62F-3975-4632-8DEB-AD944D9D5FE7}"/>
                  </a:ext>
                </a:extLst>
              </p:cNvPr>
              <p:cNvSpPr txBox="1"/>
              <p:nvPr/>
            </p:nvSpPr>
            <p:spPr>
              <a:xfrm>
                <a:off x="9195588" y="2410305"/>
                <a:ext cx="3300050" cy="2937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MSC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11B62F-3975-4632-8DEB-AD944D9D5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588" y="2410305"/>
                <a:ext cx="3300050" cy="2937214"/>
              </a:xfrm>
              <a:prstGeom prst="rect">
                <a:avLst/>
              </a:prstGeom>
              <a:blipFill>
                <a:blip r:embed="rId7"/>
                <a:stretch>
                  <a:fillRect l="-5535" t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4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0" y="295422"/>
            <a:ext cx="12315083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4EC0E-9C18-4D4B-A65E-68D2B4633BCB}"/>
              </a:ext>
            </a:extLst>
          </p:cNvPr>
          <p:cNvSpPr txBox="1"/>
          <p:nvPr/>
        </p:nvSpPr>
        <p:spPr>
          <a:xfrm>
            <a:off x="309489" y="218043"/>
            <a:ext cx="1157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/>
              <p:nvPr/>
            </p:nvSpPr>
            <p:spPr>
              <a:xfrm>
                <a:off x="174670" y="107780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0" y="1077809"/>
                <a:ext cx="3070277" cy="1054006"/>
              </a:xfrm>
              <a:prstGeom prst="rect">
                <a:avLst/>
              </a:prstGeom>
              <a:blipFill>
                <a:blip r:embed="rId2"/>
                <a:stretch>
                  <a:fillRect b="-9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/>
              <p:nvPr/>
            </p:nvSpPr>
            <p:spPr>
              <a:xfrm>
                <a:off x="4414904" y="1131439"/>
                <a:ext cx="3070277" cy="1051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04" y="1131439"/>
                <a:ext cx="3070277" cy="1051826"/>
              </a:xfrm>
              <a:prstGeom prst="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/>
              <p:nvPr/>
            </p:nvSpPr>
            <p:spPr>
              <a:xfrm>
                <a:off x="8881409" y="1077809"/>
                <a:ext cx="3070277" cy="105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409" y="1077809"/>
                <a:ext cx="3070277" cy="1052596"/>
              </a:xfrm>
              <a:prstGeom prst="rect">
                <a:avLst/>
              </a:prstGeom>
              <a:blipFill>
                <a:blip r:embed="rId4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91EADF-C05B-4EEC-BD21-CA2BC6935937}"/>
                  </a:ext>
                </a:extLst>
              </p:cNvPr>
              <p:cNvSpPr txBox="1"/>
              <p:nvPr/>
            </p:nvSpPr>
            <p:spPr>
              <a:xfrm>
                <a:off x="309489" y="3380974"/>
                <a:ext cx="3300050" cy="294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MSC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91EADF-C05B-4EEC-BD21-CA2BC6935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9" y="3380974"/>
                <a:ext cx="3300050" cy="2947089"/>
              </a:xfrm>
              <a:prstGeom prst="rect">
                <a:avLst/>
              </a:prstGeom>
              <a:blipFill>
                <a:blip r:embed="rId5"/>
                <a:stretch>
                  <a:fillRect l="-5730" t="-3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7A2D89-C314-40A3-846F-3FF1BED1015F}"/>
                  </a:ext>
                </a:extLst>
              </p:cNvPr>
              <p:cNvSpPr txBox="1"/>
              <p:nvPr/>
            </p:nvSpPr>
            <p:spPr>
              <a:xfrm>
                <a:off x="4662261" y="3380974"/>
                <a:ext cx="3300050" cy="2935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MSC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7A2D89-C314-40A3-846F-3FF1BED10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261" y="3380974"/>
                <a:ext cx="3300050" cy="2935612"/>
              </a:xfrm>
              <a:prstGeom prst="rect">
                <a:avLst/>
              </a:prstGeom>
              <a:blipFill>
                <a:blip r:embed="rId6"/>
                <a:stretch>
                  <a:fillRect l="-5730" t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11B62F-3975-4632-8DEB-AD944D9D5FE7}"/>
                  </a:ext>
                </a:extLst>
              </p:cNvPr>
              <p:cNvSpPr txBox="1"/>
              <p:nvPr/>
            </p:nvSpPr>
            <p:spPr>
              <a:xfrm>
                <a:off x="9195588" y="3507584"/>
                <a:ext cx="3300050" cy="2982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MSC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11B62F-3975-4632-8DEB-AD944D9D5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588" y="3507584"/>
                <a:ext cx="3300050" cy="2982740"/>
              </a:xfrm>
              <a:prstGeom prst="rect">
                <a:avLst/>
              </a:prstGeom>
              <a:blipFill>
                <a:blip r:embed="rId7"/>
                <a:stretch>
                  <a:fillRect l="-5535" t="-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488E0C-D34B-4E11-A6EA-7232D98FA8CE}"/>
              </a:ext>
            </a:extLst>
          </p:cNvPr>
          <p:cNvCxnSpPr/>
          <p:nvPr/>
        </p:nvCxnSpPr>
        <p:spPr>
          <a:xfrm>
            <a:off x="1828800" y="872197"/>
            <a:ext cx="151931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BFC953-C7AA-403A-BF64-9EAC913537A5}"/>
              </a:ext>
            </a:extLst>
          </p:cNvPr>
          <p:cNvCxnSpPr>
            <a:cxnSpLocks/>
          </p:cNvCxnSpPr>
          <p:nvPr/>
        </p:nvCxnSpPr>
        <p:spPr>
          <a:xfrm>
            <a:off x="4414904" y="925929"/>
            <a:ext cx="354740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D513B8-57E2-4A00-B0AF-EFB4DA3098CA}"/>
                  </a:ext>
                </a:extLst>
              </p:cNvPr>
              <p:cNvSpPr txBox="1"/>
              <p:nvPr/>
            </p:nvSpPr>
            <p:spPr>
              <a:xfrm>
                <a:off x="110192" y="2267283"/>
                <a:ext cx="3300050" cy="97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D513B8-57E2-4A00-B0AF-EFB4DA309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92" y="2267283"/>
                <a:ext cx="3300050" cy="975460"/>
              </a:xfrm>
              <a:prstGeom prst="rect">
                <a:avLst/>
              </a:prstGeom>
              <a:blipFill>
                <a:blip r:embed="rId8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8D6905-CDE3-4AD5-87CE-AB06A829C258}"/>
                  </a:ext>
                </a:extLst>
              </p:cNvPr>
              <p:cNvSpPr txBox="1"/>
              <p:nvPr/>
            </p:nvSpPr>
            <p:spPr>
              <a:xfrm>
                <a:off x="4414904" y="2267283"/>
                <a:ext cx="3300050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8D6905-CDE3-4AD5-87CE-AB06A829C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04" y="2267283"/>
                <a:ext cx="3300050" cy="910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ED6B4B-AE9C-4BD5-BA4C-F986CA886AC3}"/>
                  </a:ext>
                </a:extLst>
              </p:cNvPr>
              <p:cNvSpPr txBox="1"/>
              <p:nvPr/>
            </p:nvSpPr>
            <p:spPr>
              <a:xfrm>
                <a:off x="9038482" y="2303108"/>
                <a:ext cx="3300050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ED6B4B-AE9C-4BD5-BA4C-F986CA886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482" y="2303108"/>
                <a:ext cx="3300050" cy="9666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8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4" grpId="0"/>
      <p:bldP spid="16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VẬN DỤNG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776990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53219"/>
            <a:ext cx="11573022" cy="6351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BB16BD-278C-41AB-96DE-14A7B356A082}"/>
                  </a:ext>
                </a:extLst>
              </p:cNvPr>
              <p:cNvSpPr txBox="1"/>
              <p:nvPr/>
            </p:nvSpPr>
            <p:spPr>
              <a:xfrm>
                <a:off x="6751526" y="4387097"/>
                <a:ext cx="1759429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BB16BD-278C-41AB-96DE-14A7B356A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526" y="4387097"/>
                <a:ext cx="1759429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82D1E6-11E1-4B0B-A43C-904C4DFF414E}"/>
                  </a:ext>
                </a:extLst>
              </p:cNvPr>
              <p:cNvSpPr txBox="1"/>
              <p:nvPr/>
            </p:nvSpPr>
            <p:spPr>
              <a:xfrm>
                <a:off x="8226676" y="4420239"/>
                <a:ext cx="1347768" cy="139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82D1E6-11E1-4B0B-A43C-904C4DFF4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676" y="4420239"/>
                <a:ext cx="1347768" cy="1398011"/>
              </a:xfrm>
              <a:prstGeom prst="rect">
                <a:avLst/>
              </a:prstGeom>
              <a:blipFill>
                <a:blip r:embed="rId4"/>
                <a:stretch>
                  <a:fillRect l="-26697" t="-873" r="-1810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3CE1C5-D89B-4999-9F3A-D26BD980331D}"/>
                  </a:ext>
                </a:extLst>
              </p:cNvPr>
              <p:cNvSpPr txBox="1"/>
              <p:nvPr/>
            </p:nvSpPr>
            <p:spPr>
              <a:xfrm>
                <a:off x="1648677" y="4358348"/>
                <a:ext cx="1759429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3CE1C5-D89B-4999-9F3A-D26BD9803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77" y="4358348"/>
                <a:ext cx="1759429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DF1B95C-1B08-4079-A0F3-6EDB38EB78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r="5252" b="15161"/>
          <a:stretch/>
        </p:blipFill>
        <p:spPr>
          <a:xfrm>
            <a:off x="0" y="-56270"/>
            <a:ext cx="12192000" cy="5818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9724A3-2663-4DA1-8142-EDA0140219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t="85322" r="3352"/>
          <a:stretch/>
        </p:blipFill>
        <p:spPr>
          <a:xfrm>
            <a:off x="309490" y="5529487"/>
            <a:ext cx="11882510" cy="132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/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91A1F-243B-4AF1-9E8D-AEDABA3A3963}"/>
              </a:ext>
            </a:extLst>
          </p:cNvPr>
          <p:cNvSpPr/>
          <p:nvPr/>
        </p:nvSpPr>
        <p:spPr>
          <a:xfrm>
            <a:off x="594544" y="2032781"/>
            <a:ext cx="9385747" cy="173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7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D36FD-A799-88AC-5D30-DEE016A86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606" y="1627346"/>
            <a:ext cx="7913212" cy="3499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FEFBF-0F77-7FAE-F8DD-2C55BC9A23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928121" y="3147009"/>
            <a:ext cx="2088232" cy="3322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F0F2FD-BDFC-4C7E-9F34-32170F76A5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780994" y="3225346"/>
            <a:ext cx="2088231" cy="29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78041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2" name="图片 1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" y="5400675"/>
            <a:ext cx="1579595" cy="153225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3711611"/>
            <a:ext cx="4718787" cy="3146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BC15D-ACEB-84B3-AF14-300B62B4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318" y="1006509"/>
            <a:ext cx="7791363" cy="2139881"/>
          </a:xfrm>
          <a:prstGeom prst="rect">
            <a:avLst/>
          </a:prstGeom>
        </p:spPr>
      </p:pic>
      <p:pic>
        <p:nvPicPr>
          <p:cNvPr id="5" name="图片 5" descr="千库网_人物儿童_元素编号13319176">
            <a:extLst>
              <a:ext uri="{FF2B5EF4-FFF2-40B4-BE49-F238E27FC236}">
                <a16:creationId xmlns:a16="http://schemas.microsoft.com/office/drawing/2014/main" id="{8368EC52-A5E3-272F-C5E3-A801F87B9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401459" y="2057399"/>
            <a:ext cx="3123610" cy="49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9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47/92/2a/47922abd5d2c4f3b626b194e0dcc8f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1" y="137247"/>
            <a:ext cx="11805516" cy="65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6484" y="485272"/>
            <a:ext cx="11066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 SAO MAY MẮN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692" y="2033626"/>
            <a:ext cx="1207654" cy="1207654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0589" y="4115955"/>
            <a:ext cx="1207654" cy="1207654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7569" y="2350619"/>
            <a:ext cx="1207654" cy="1207654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4925" y="4580064"/>
            <a:ext cx="1207654" cy="1207654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816" y="2204533"/>
            <a:ext cx="1207654" cy="120765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379519" y="3148232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14115" y="3424673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0332206" y="3241280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3526668" y="5183891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8006304" y="5639349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88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Snip Diagonal Corner Rectangle 6"/>
              <p:cNvSpPr/>
              <p:nvPr/>
            </p:nvSpPr>
            <p:spPr>
              <a:xfrm>
                <a:off x="1182301" y="1100899"/>
                <a:ext cx="9223571" cy="1950720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Snip Diagonal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301" y="1100899"/>
                <a:ext cx="9223571" cy="1950720"/>
              </a:xfrm>
              <a:prstGeom prst="snip2DiagRect">
                <a:avLst/>
              </a:prstGeom>
              <a:blipFill>
                <a:blip r:embed="rId3"/>
                <a:stretch>
                  <a:fillRect l="-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 descr="Pac-Man Comes Alive in CGI - Disney Snaps Up Rights to New Animated Series!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2" b="99609" l="667" r="96889">
                        <a14:foregroundMark x1="35111" y1="20313" x2="35111" y2="28125"/>
                        <a14:foregroundMark x1="41333" y1="14453" x2="42222" y2="17578"/>
                        <a14:foregroundMark x1="45556" y1="73242" x2="37111" y2="80273"/>
                        <a14:foregroundMark x1="68667" y1="75000" x2="72000" y2="85938"/>
                        <a14:foregroundMark x1="57778" y1="73828" x2="61333" y2="75586"/>
                        <a14:foregroundMark x1="31333" y1="80078" x2="42667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72" y="2977436"/>
            <a:ext cx="2300053" cy="26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301" y="601989"/>
            <a:ext cx="1207654" cy="12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Snip Diagonal Corner Rectangle 6"/>
              <p:cNvSpPr/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Hãy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rút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Snip Diagonal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 descr="Pac-Man Comes Alive in CGI - Disney Snaps Up Rights to New Animated Series!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2" b="99609" l="667" r="96889">
                        <a14:foregroundMark x1="35111" y1="20313" x2="35111" y2="28125"/>
                        <a14:foregroundMark x1="41333" y1="14453" x2="42222" y2="17578"/>
                        <a14:foregroundMark x1="45556" y1="73242" x2="37111" y2="80273"/>
                        <a14:foregroundMark x1="68667" y1="75000" x2="72000" y2="85938"/>
                        <a14:foregroundMark x1="57778" y1="73828" x2="61333" y2="75586"/>
                        <a14:foregroundMark x1="31333" y1="80078" x2="42667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72" y="2977436"/>
            <a:ext cx="2300053" cy="26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301" y="601989"/>
            <a:ext cx="1207654" cy="12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0026" y="601989"/>
            <a:ext cx="1207654" cy="1207654"/>
          </a:xfrm>
          <a:prstGeom prst="rect">
            <a:avLst/>
          </a:prstGeom>
        </p:spPr>
      </p:pic>
      <p:pic>
        <p:nvPicPr>
          <p:cNvPr id="8" name="Picture 7" descr="Pac-Man screenshots, images and pictures - Comic V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7708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408" y="2762791"/>
            <a:ext cx="2805890" cy="28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Snip Diagonal Corner Rectangle 6">
                <a:extLst>
                  <a:ext uri="{FF2B5EF4-FFF2-40B4-BE49-F238E27FC236}">
                    <a16:creationId xmlns:a16="http://schemas.microsoft.com/office/drawing/2014/main" id="{013FF4A2-1BFB-4F72-96F1-5C879256468F}"/>
                  </a:ext>
                </a:extLst>
              </p:cNvPr>
              <p:cNvSpPr/>
              <p:nvPr/>
            </p:nvSpPr>
            <p:spPr>
              <a:xfrm>
                <a:off x="971284" y="1100899"/>
                <a:ext cx="9223571" cy="1950720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9" name="Snip Diagonal Corner Rectangle 6">
                <a:extLst>
                  <a:ext uri="{FF2B5EF4-FFF2-40B4-BE49-F238E27FC236}">
                    <a16:creationId xmlns:a16="http://schemas.microsoft.com/office/drawing/2014/main" id="{013FF4A2-1BFB-4F72-96F1-5C8792564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84" y="1100899"/>
                <a:ext cx="9223571" cy="1950720"/>
              </a:xfrm>
              <a:prstGeom prst="snip2DiagRect">
                <a:avLst/>
              </a:prstGeom>
              <a:blipFill>
                <a:blip r:embed="rId8"/>
                <a:stretch>
                  <a:fillRect l="-1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06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nip Diagonal Corner Rectangle 6"/>
              <p:cNvSpPr/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nào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dưới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đây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Snip Diagonal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blipFill>
                <a:blip r:embed="rId3"/>
                <a:stretch>
                  <a:fillRect r="-9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0026" y="601989"/>
            <a:ext cx="1207654" cy="1207654"/>
          </a:xfrm>
          <a:prstGeom prst="rect">
            <a:avLst/>
          </a:prstGeom>
        </p:spPr>
      </p:pic>
      <p:pic>
        <p:nvPicPr>
          <p:cNvPr id="8" name="Picture 7" descr="Pac-Man screenshots, images and pictures - Comic V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7708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408" y="2762791"/>
            <a:ext cx="2805890" cy="28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759655" y="772703"/>
            <a:ext cx="1100093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C481E-5826-7B1B-75C0-A8F4B5873016}"/>
              </a:ext>
            </a:extLst>
          </p:cNvPr>
          <p:cNvSpPr txBox="1"/>
          <p:nvPr/>
        </p:nvSpPr>
        <p:spPr>
          <a:xfrm>
            <a:off x="1280160" y="2506405"/>
            <a:ext cx="9959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</a:rPr>
              <a:t>Quy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đồng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mẫu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các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phân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6000" b="1" dirty="0">
                <a:solidFill>
                  <a:srgbClr val="7030A0"/>
                </a:solidFill>
              </a:rPr>
              <a:t>(</a:t>
            </a:r>
            <a:r>
              <a:rPr lang="en-US" sz="6000" b="1" dirty="0" err="1">
                <a:solidFill>
                  <a:srgbClr val="7030A0"/>
                </a:solidFill>
              </a:rPr>
              <a:t>Tiết</a:t>
            </a:r>
            <a:r>
              <a:rPr lang="en-US" sz="6000" b="1" dirty="0">
                <a:solidFill>
                  <a:srgbClr val="7030A0"/>
                </a:solidFill>
              </a:rPr>
              <a:t> 2)</a:t>
            </a:r>
            <a:endParaRPr lang="vi-VN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99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LUYỆN TẬP, THỰC HÀNH</a:t>
            </a:r>
          </a:p>
        </p:txBody>
      </p:sp>
    </p:spTree>
    <p:extLst>
      <p:ext uri="{BB962C8B-B14F-4D97-AF65-F5344CB8AC3E}">
        <p14:creationId xmlns:p14="http://schemas.microsoft.com/office/powerpoint/2010/main" val="2654556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4990</TotalTime>
  <Words>264</Words>
  <Application>Microsoft Office PowerPoint</Application>
  <PresentationFormat>Widescreen</PresentationFormat>
  <Paragraphs>63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Cambria Math</vt:lpstr>
      <vt:lpstr>Times New Roman</vt:lpstr>
      <vt:lpstr>UTM Bell</vt:lpstr>
      <vt:lpstr>UTM Rockwell</vt:lpstr>
      <vt:lpstr>包图简圆体</vt:lpstr>
      <vt:lpstr>字魂64号-萌趣软糖体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Huyền Giáp Thu</dc:creator>
  <cp:lastModifiedBy>DELL</cp:lastModifiedBy>
  <cp:revision>47</cp:revision>
  <dcterms:created xsi:type="dcterms:W3CDTF">2023-08-28T02:48:48Z</dcterms:created>
  <dcterms:modified xsi:type="dcterms:W3CDTF">2023-09-02T16:29:02Z</dcterms:modified>
</cp:coreProperties>
</file>