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6"/>
  </p:notesMasterIdLst>
  <p:handoutMasterIdLst>
    <p:handoutMasterId r:id="rId17"/>
  </p:handoutMasterIdLst>
  <p:sldIdLst>
    <p:sldId id="428" r:id="rId3"/>
    <p:sldId id="464" r:id="rId4"/>
    <p:sldId id="448" r:id="rId5"/>
    <p:sldId id="465" r:id="rId6"/>
    <p:sldId id="467" r:id="rId7"/>
    <p:sldId id="466" r:id="rId8"/>
    <p:sldId id="468" r:id="rId9"/>
    <p:sldId id="413" r:id="rId10"/>
    <p:sldId id="256" r:id="rId11"/>
    <p:sldId id="451" r:id="rId12"/>
    <p:sldId id="452" r:id="rId13"/>
    <p:sldId id="482" r:id="rId14"/>
    <p:sldId id="453" r:id="rId15"/>
  </p:sldIdLst>
  <p:sldSz cx="12161838" cy="6858000"/>
  <p:notesSz cx="6858000" cy="9180513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2" pos="38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6"/>
    <p:restoredTop sz="93839"/>
  </p:normalViewPr>
  <p:slideViewPr>
    <p:cSldViewPr snapToGrid="0" snapToObjects="1" showGuides="1">
      <p:cViewPr varScale="1">
        <p:scale>
          <a:sx n="64" d="100"/>
          <a:sy n="64" d="100"/>
        </p:scale>
        <p:origin x="564" y="52"/>
      </p:cViewPr>
      <p:guideLst>
        <p:guide orient="horz" pos="2140"/>
        <p:guide pos="38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46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794" tIns="44897" rIns="89794" bIns="44897" numCol="1" anchor="t" anchorCtr="0" compatLnSpc="1"/>
          <a:lstStyle>
            <a:lvl1pPr defTabSz="898525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8985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9538" y="0"/>
            <a:ext cx="2938463" cy="446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794" tIns="44897" rIns="89794" bIns="44897" numCol="1" anchor="t" anchorCtr="0" compatLnSpc="1"/>
          <a:lstStyle>
            <a:lvl1pPr algn="r" defTabSz="898525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8985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9025"/>
            <a:ext cx="2938463" cy="446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794" tIns="44897" rIns="89794" bIns="44897" numCol="1" anchor="b" anchorCtr="0" compatLnSpc="1"/>
          <a:lstStyle>
            <a:lvl1pPr defTabSz="898525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8985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9538" y="8709025"/>
            <a:ext cx="2938463" cy="446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794" tIns="44897" rIns="89794" bIns="44897" numCol="1" anchor="b" anchorCtr="0" compatLnSpc="1"/>
          <a:lstStyle>
            <a:lvl1pPr algn="r" defTabSz="898525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8985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C0C207-A489-4B59-BC2C-E68B728E1C5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Click to edit Master text styles</a:t>
            </a:r>
          </a:p>
          <a:p>
            <a:pPr marL="462280" marR="0" lvl="1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Second level</a:t>
            </a:r>
          </a:p>
          <a:p>
            <a:pPr marL="923925" marR="0" lvl="2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Third level</a:t>
            </a:r>
          </a:p>
          <a:p>
            <a:pPr marL="1387475" marR="0" lvl="3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Fourth level</a:t>
            </a:r>
          </a:p>
          <a:p>
            <a:pPr marL="1849755" marR="0" lvl="4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8D81C25-00BC-481D-9E7B-D2C5BE4BBD2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62280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2392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8747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4975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092" y="274639"/>
            <a:ext cx="10945654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092" y="274639"/>
            <a:ext cx="10945654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8013" y="274638"/>
            <a:ext cx="10945812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8013" y="1600200"/>
            <a:ext cx="10945812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13" y="6356350"/>
            <a:ext cx="2838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6075" y="6356350"/>
            <a:ext cx="3849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375" y="6356350"/>
            <a:ext cx="2838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8013" y="274638"/>
            <a:ext cx="10945812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8013" y="1600200"/>
            <a:ext cx="10945812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13" y="6356350"/>
            <a:ext cx="2838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6075" y="6356350"/>
            <a:ext cx="3849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375" y="6356350"/>
            <a:ext cx="2838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989965" y="724535"/>
            <a:ext cx="10200005" cy="53320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33780" y="1973580"/>
            <a:ext cx="10373360" cy="341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Quốc hiệu, tiêu ngữ; địa điểm, thời gian viết đơn; tên đơn; tên cơ quan nhận đơn. </a:t>
            </a: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6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Quốc hiệu, tiêu ngữ; địa điểm, thời gian viết đơn</a:t>
            </a: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6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Quốc hiệu, tiêu ngữ; địa điểm viết đơn</a:t>
            </a:r>
            <a:endParaRPr kumimoji="0" lang="en-US" sz="3600" b="1" kern="1200" cap="none" spc="0" normalizeH="0" baseline="0" noProof="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Decagon 11"/>
          <p:cNvSpPr/>
          <p:nvPr/>
        </p:nvSpPr>
        <p:spPr>
          <a:xfrm>
            <a:off x="9805988" y="755650"/>
            <a:ext cx="1216025" cy="1141413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Decagon 12"/>
          <p:cNvSpPr/>
          <p:nvPr/>
        </p:nvSpPr>
        <p:spPr>
          <a:xfrm>
            <a:off x="9805988" y="755650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Decagon 13"/>
          <p:cNvSpPr/>
          <p:nvPr/>
        </p:nvSpPr>
        <p:spPr>
          <a:xfrm>
            <a:off x="9805988" y="755650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Decagon 14"/>
          <p:cNvSpPr/>
          <p:nvPr/>
        </p:nvSpPr>
        <p:spPr>
          <a:xfrm>
            <a:off x="9805988" y="763588"/>
            <a:ext cx="1216025" cy="1141413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Decagon 16"/>
          <p:cNvSpPr/>
          <p:nvPr/>
        </p:nvSpPr>
        <p:spPr>
          <a:xfrm>
            <a:off x="9805988" y="763588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Decagon 18"/>
          <p:cNvSpPr/>
          <p:nvPr/>
        </p:nvSpPr>
        <p:spPr>
          <a:xfrm>
            <a:off x="9805988" y="769938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38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3730" y="877570"/>
            <a:ext cx="9911080" cy="1260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60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2: </a:t>
            </a: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       </a:t>
            </a:r>
            <a:r>
              <a:rPr kumimoji="0" lang="en-US" sz="4000" b="1" kern="1200" cap="none" spc="0" normalizeH="0" baseline="0" noProof="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+mn-cs"/>
              </a:rPr>
              <a:t>Phần đầu đơn có những nội dung gì?</a:t>
            </a:r>
          </a:p>
        </p:txBody>
      </p:sp>
      <p:sp>
        <p:nvSpPr>
          <p:cNvPr id="3" name="Oval 2"/>
          <p:cNvSpPr/>
          <p:nvPr/>
        </p:nvSpPr>
        <p:spPr>
          <a:xfrm>
            <a:off x="958533" y="2199323"/>
            <a:ext cx="684213" cy="6842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615123" y="3228340"/>
            <a:ext cx="9196388" cy="22993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190" b="1" kern="1200" cap="none" spc="0" normalizeH="0" baseline="0" noProof="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Trình bày đơn.</a:t>
            </a: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B. Trình bày nguyện vọng.</a:t>
            </a: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C. Chữ kí người làm đơn</a:t>
            </a:r>
          </a:p>
        </p:txBody>
      </p:sp>
      <p:sp>
        <p:nvSpPr>
          <p:cNvPr id="12" name="Decagon 11"/>
          <p:cNvSpPr/>
          <p:nvPr/>
        </p:nvSpPr>
        <p:spPr>
          <a:xfrm>
            <a:off x="9805988" y="755650"/>
            <a:ext cx="1216025" cy="1141413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Decagon 12"/>
          <p:cNvSpPr/>
          <p:nvPr/>
        </p:nvSpPr>
        <p:spPr>
          <a:xfrm>
            <a:off x="9805988" y="755650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Decagon 13"/>
          <p:cNvSpPr/>
          <p:nvPr/>
        </p:nvSpPr>
        <p:spPr>
          <a:xfrm>
            <a:off x="9805988" y="755650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Decagon 14"/>
          <p:cNvSpPr/>
          <p:nvPr/>
        </p:nvSpPr>
        <p:spPr>
          <a:xfrm>
            <a:off x="9805988" y="763588"/>
            <a:ext cx="1216025" cy="1141413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Decagon 16"/>
          <p:cNvSpPr/>
          <p:nvPr/>
        </p:nvSpPr>
        <p:spPr>
          <a:xfrm>
            <a:off x="9805988" y="763588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Decagon 18"/>
          <p:cNvSpPr/>
          <p:nvPr/>
        </p:nvSpPr>
        <p:spPr>
          <a:xfrm>
            <a:off x="9805988" y="769938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38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1565" y="649605"/>
            <a:ext cx="8554085" cy="277939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3: </a:t>
            </a:r>
            <a:r>
              <a:rPr kumimoji="0" lang="en-US" sz="3600" b="1" kern="1200" cap="none" spc="0" normalizeH="0" baseline="0" noProof="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+mn-cs"/>
              </a:rPr>
              <a:t>Phần nội dung đơn gồm 3 nội dung, nội dung còn thiếu là gì?</a:t>
            </a: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         1. Giới thiệu bản thân.</a:t>
            </a: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         2. ..........?</a:t>
            </a: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         3. Lời cam kết.</a:t>
            </a: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sz="3600" b="1" kern="1200" cap="none" spc="0" normalizeH="0" baseline="0" noProof="0" dirty="0">
              <a:solidFill>
                <a:srgbClr val="FF33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38275" y="4143375"/>
            <a:ext cx="684213" cy="6842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37958" y="1739900"/>
            <a:ext cx="9196388" cy="3035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190" b="1" kern="1200" cap="none" spc="0" normalizeH="0" baseline="0" noProof="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Cảm ơn.</a:t>
            </a: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B. Chữ kí, họ tên người viết đơn.</a:t>
            </a: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C. Chữ kí người viết đơn</a:t>
            </a: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D. Tất cả các ý trên</a:t>
            </a:r>
          </a:p>
        </p:txBody>
      </p:sp>
      <p:sp>
        <p:nvSpPr>
          <p:cNvPr id="12" name="Decagon 11"/>
          <p:cNvSpPr/>
          <p:nvPr/>
        </p:nvSpPr>
        <p:spPr>
          <a:xfrm>
            <a:off x="9805988" y="755650"/>
            <a:ext cx="1216025" cy="1141413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Decagon 12"/>
          <p:cNvSpPr/>
          <p:nvPr/>
        </p:nvSpPr>
        <p:spPr>
          <a:xfrm>
            <a:off x="9805988" y="755650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Decagon 13"/>
          <p:cNvSpPr/>
          <p:nvPr/>
        </p:nvSpPr>
        <p:spPr>
          <a:xfrm>
            <a:off x="9805988" y="755650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Decagon 14"/>
          <p:cNvSpPr/>
          <p:nvPr/>
        </p:nvSpPr>
        <p:spPr>
          <a:xfrm>
            <a:off x="9805988" y="763588"/>
            <a:ext cx="1216025" cy="1141413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Decagon 16"/>
          <p:cNvSpPr/>
          <p:nvPr/>
        </p:nvSpPr>
        <p:spPr>
          <a:xfrm>
            <a:off x="9805988" y="763588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Decagon 18"/>
          <p:cNvSpPr/>
          <p:nvPr/>
        </p:nvSpPr>
        <p:spPr>
          <a:xfrm>
            <a:off x="9805988" y="769938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38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4070" y="649605"/>
            <a:ext cx="9077325" cy="12458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60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4: </a:t>
            </a:r>
            <a:r>
              <a:rPr kumimoji="0" lang="en-US" sz="4000" b="1" kern="1200" cap="none" spc="0" normalizeH="0" baseline="0" noProof="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+mn-cs"/>
              </a:rPr>
              <a:t>Phần cuối đơn cần có nội dung gì?</a:t>
            </a: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4000" b="1" kern="1200" cap="none" spc="0" normalizeH="0" baseline="0" noProof="0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         </a:t>
            </a:r>
          </a:p>
        </p:txBody>
      </p:sp>
      <p:sp>
        <p:nvSpPr>
          <p:cNvPr id="3" name="Oval 2"/>
          <p:cNvSpPr/>
          <p:nvPr/>
        </p:nvSpPr>
        <p:spPr>
          <a:xfrm>
            <a:off x="1315085" y="2644775"/>
            <a:ext cx="684213" cy="6842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7" grpId="0" bldLvl="0" animBg="1"/>
      <p:bldP spid="19" grpId="0" bldLvl="0" animBg="1"/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/>
          <p:nvPr/>
        </p:nvSpPr>
        <p:spPr>
          <a:xfrm>
            <a:off x="1923415" y="949960"/>
            <a:ext cx="9333230" cy="4061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Ôn cách viết đơn.</a:t>
            </a: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bài sau: 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Góc sáng tạo</a:t>
            </a: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Quan sát vườn cây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6215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WordArt 10"/>
          <p:cNvSpPr>
            <a:spLocks noChangeArrowheads="1" noChangeShapeType="1" noTextEdit="1"/>
          </p:cNvSpPr>
          <p:nvPr/>
        </p:nvSpPr>
        <p:spPr bwMode="auto">
          <a:xfrm>
            <a:off x="3567430" y="1336675"/>
            <a:ext cx="5770245" cy="98044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 (Viết)</a:t>
            </a:r>
          </a:p>
        </p:txBody>
      </p:sp>
      <p:sp>
        <p:nvSpPr>
          <p:cNvPr id="5123" name="WordArt 15"/>
          <p:cNvSpPr>
            <a:spLocks noTextEdit="1"/>
          </p:cNvSpPr>
          <p:nvPr/>
        </p:nvSpPr>
        <p:spPr>
          <a:xfrm>
            <a:off x="1668780" y="2816860"/>
            <a:ext cx="9317990" cy="12242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4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TRẢ BÀI VIẾT ĐƠN</a:t>
            </a:r>
          </a:p>
        </p:txBody>
      </p:sp>
    </p:spTree>
  </p:cSld>
  <p:clrMapOvr>
    <a:masterClrMapping/>
  </p:clrMapOvr>
  <p:transition advTm="6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5105" y="0"/>
            <a:ext cx="12231370" cy="7517765"/>
          </a:xfrm>
          <a:prstGeom prst="rect">
            <a:avLst/>
          </a:prstGeom>
        </p:spPr>
      </p:pic>
      <p:sp>
        <p:nvSpPr>
          <p:cNvPr id="5123" name="WordArt 15"/>
          <p:cNvSpPr>
            <a:spLocks noTextEdit="1"/>
          </p:cNvSpPr>
          <p:nvPr/>
        </p:nvSpPr>
        <p:spPr>
          <a:xfrm>
            <a:off x="3576955" y="969645"/>
            <a:ext cx="7717790" cy="21786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4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</a:t>
            </a:r>
          </a:p>
          <a:p>
            <a:pPr algn="ctr"/>
            <a:r>
              <a:rPr lang="en-US" sz="24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Nghe cô giáo nhận xét chung bài viết của cả lớp</a:t>
            </a:r>
          </a:p>
          <a:p>
            <a:pPr algn="ctr"/>
            <a:endParaRPr lang="en-US" sz="24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073015" y="2392680"/>
            <a:ext cx="620839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320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 điểm.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320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 tại:</a:t>
            </a:r>
          </a:p>
          <a:p>
            <a:pPr>
              <a:buFont typeface="Arial" panose="020B0604020202020204" pitchFamily="34" charset="0"/>
            </a:pPr>
            <a:r>
              <a:rPr lang="en-US" sz="320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Lỗi chính tả.</a:t>
            </a:r>
          </a:p>
          <a:p>
            <a:pPr>
              <a:buFont typeface="Arial" panose="020B0604020202020204" pitchFamily="34" charset="0"/>
            </a:pPr>
            <a:r>
              <a:rPr lang="en-US" sz="320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Lỗi bố cục.</a:t>
            </a:r>
          </a:p>
          <a:p>
            <a:pPr>
              <a:buFont typeface="Arial" panose="020B0604020202020204" pitchFamily="34" charset="0"/>
            </a:pPr>
            <a:r>
              <a:rPr lang="en-US" sz="320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Lỗi dùng từ đặt câu.</a:t>
            </a:r>
          </a:p>
          <a:p>
            <a:pPr>
              <a:buFont typeface="Arial" panose="020B0604020202020204" pitchFamily="34" charset="0"/>
            </a:pPr>
            <a:r>
              <a:rPr lang="en-US" sz="320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Tuyên dương các bài tốt.</a:t>
            </a:r>
          </a:p>
          <a:p>
            <a:pPr>
              <a:buFont typeface="Arial" panose="020B0604020202020204" pitchFamily="34" charset="0"/>
            </a:pPr>
            <a:r>
              <a:rPr lang="en-US" sz="320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Lắng nghe các đơn viết tốt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US" sz="320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15"/>
          <p:cNvSpPr>
            <a:spLocks noTextEdit="1"/>
          </p:cNvSpPr>
          <p:nvPr/>
        </p:nvSpPr>
        <p:spPr>
          <a:xfrm>
            <a:off x="1422400" y="1472565"/>
            <a:ext cx="9481820" cy="1705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</a:t>
            </a:r>
          </a:p>
          <a:p>
            <a:pPr algn="ctr"/>
            <a:r>
              <a:rPr lang="en-US" sz="36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Tham gia chữa bài cùng cả lớp</a:t>
            </a:r>
          </a:p>
        </p:txBody>
      </p:sp>
      <p:pic>
        <p:nvPicPr>
          <p:cNvPr id="15366" name="Picture 6" descr="h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0" y="3557270"/>
            <a:ext cx="10790555" cy="2897505"/>
          </a:xfrm>
          <a:prstGeom prst="rect">
            <a:avLst/>
          </a:prstGeom>
          <a:noFill/>
          <a:ln w="28575"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15"/>
          <p:cNvSpPr>
            <a:spLocks noTextEdit="1"/>
          </p:cNvSpPr>
          <p:nvPr/>
        </p:nvSpPr>
        <p:spPr>
          <a:xfrm>
            <a:off x="1422400" y="1472565"/>
            <a:ext cx="9481820" cy="1705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3</a:t>
            </a:r>
          </a:p>
          <a:p>
            <a:pPr algn="ctr"/>
            <a:r>
              <a:rPr lang="en-US" sz="36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Tự chữa bài của mình</a:t>
            </a:r>
          </a:p>
        </p:txBody>
      </p:sp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805180" y="3951605"/>
            <a:ext cx="2596515" cy="2473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15"/>
          <p:cNvSpPr>
            <a:spLocks noTextEdit="1"/>
          </p:cNvSpPr>
          <p:nvPr/>
        </p:nvSpPr>
        <p:spPr>
          <a:xfrm>
            <a:off x="1422400" y="1472565"/>
            <a:ext cx="9481820" cy="1705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4</a:t>
            </a:r>
          </a:p>
          <a:p>
            <a:pPr algn="ctr"/>
            <a:r>
              <a:rPr lang="en-US" sz="36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Trao đổi bài với bạn để kiểm tra sự sửa lỗi</a:t>
            </a:r>
          </a:p>
        </p:txBody>
      </p:sp>
      <p:pic>
        <p:nvPicPr>
          <p:cNvPr id="101" name="Picture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3152140" y="3587750"/>
            <a:ext cx="6106160" cy="27616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TextEdit="1"/>
          </p:cNvSpPr>
          <p:nvPr/>
        </p:nvSpPr>
        <p:spPr>
          <a:xfrm>
            <a:off x="2233613" y="1862138"/>
            <a:ext cx="7600950" cy="1447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>
                    <a:alpha val="83136"/>
                  </a:srgbClr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RUNG CHUÔNG VÀNG</a:t>
            </a:r>
          </a:p>
        </p:txBody>
      </p:sp>
      <p:pic>
        <p:nvPicPr>
          <p:cNvPr id="16387" name="Picture 3" descr="Comemorativo_0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575" y="3975100"/>
            <a:ext cx="3648075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ring3153.wav">
            <a:hlinkClick r:id="" action="ppaction://media"/>
          </p:cNvPr>
          <p:cNvPicPr>
            <a:picLocks noRot="1" noChangeAspect="1"/>
          </p:cNvPicPr>
          <p:nvPr>
            <a:wavAudioFile r:embed="rId1" name="7DEC2042.wav"/>
          </p:nvPr>
        </p:nvPicPr>
        <p:blipFill>
          <a:blip r:embed="rId4"/>
          <a:stretch>
            <a:fillRect/>
          </a:stretch>
        </p:blipFill>
        <p:spPr>
          <a:xfrm>
            <a:off x="10831513" y="5849938"/>
            <a:ext cx="908050" cy="704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WordArt 5"/>
          <p:cNvSpPr>
            <a:spLocks noTextEdit="1"/>
          </p:cNvSpPr>
          <p:nvPr/>
        </p:nvSpPr>
        <p:spPr>
          <a:xfrm>
            <a:off x="4111625" y="598488"/>
            <a:ext cx="35464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i="1">
                <a:ln w="9525" cap="flat" cmpd="sng">
                  <a:solidFill>
                    <a:srgbClr val="99CC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9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39825" y="2441575"/>
            <a:ext cx="9197975" cy="23069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altLang="en-US" sz="3200" b="1" kern="1200" cap="none" spc="0" normalizeH="0" baseline="0" noProof="0" dirty="0" err="1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Có 2 phần</a:t>
            </a:r>
            <a:r>
              <a:rPr kumimoji="0" lang="en-US" altLang="en-US" sz="3200" b="1" kern="1200" cap="none" spc="0" normalizeH="0" baseline="0" noProof="0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sz="3190" b="1" kern="1200" cap="none" spc="0" normalizeH="0" baseline="0" noProof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altLang="en-US" sz="3200" b="1" kern="1200" cap="none" spc="0" normalizeH="0" baseline="0" noProof="0" dirty="0" err="1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Có 3 phần</a:t>
            </a:r>
            <a:r>
              <a:rPr kumimoji="0" lang="en-US" altLang="en-US" sz="3200" b="1" kern="1200" cap="none" spc="0" normalizeH="0" baseline="0" noProof="0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sz="3190" b="1" kern="1200" cap="none" spc="0" normalizeH="0" baseline="0" noProof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altLang="en-US" sz="3200" b="1" kern="1200" cap="none" spc="0" normalizeH="0" baseline="0" noProof="0" dirty="0" err="1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Có 4 phần</a:t>
            </a:r>
            <a:r>
              <a:rPr kumimoji="0" lang="en-US" altLang="en-US" sz="3200" b="1" kern="1200" cap="none" spc="0" normalizeH="0" baseline="0" noProof="0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2" name="Decagon 11"/>
          <p:cNvSpPr/>
          <p:nvPr/>
        </p:nvSpPr>
        <p:spPr>
          <a:xfrm>
            <a:off x="9805988" y="755650"/>
            <a:ext cx="1216025" cy="1141413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Decagon 12"/>
          <p:cNvSpPr/>
          <p:nvPr/>
        </p:nvSpPr>
        <p:spPr>
          <a:xfrm>
            <a:off x="9805988" y="755650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Decagon 13"/>
          <p:cNvSpPr/>
          <p:nvPr/>
        </p:nvSpPr>
        <p:spPr>
          <a:xfrm>
            <a:off x="9805988" y="755650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Decagon 14"/>
          <p:cNvSpPr/>
          <p:nvPr/>
        </p:nvSpPr>
        <p:spPr>
          <a:xfrm>
            <a:off x="9805988" y="763588"/>
            <a:ext cx="1216025" cy="1141413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Decagon 16"/>
          <p:cNvSpPr/>
          <p:nvPr/>
        </p:nvSpPr>
        <p:spPr>
          <a:xfrm>
            <a:off x="9805988" y="763588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Decagon 18"/>
          <p:cNvSpPr/>
          <p:nvPr/>
        </p:nvSpPr>
        <p:spPr>
          <a:xfrm>
            <a:off x="9805988" y="769938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38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0080" y="1070610"/>
            <a:ext cx="9670415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60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1: </a:t>
            </a: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   Cấu tạo chung của một lá đơn có mấy phần?</a:t>
            </a:r>
          </a:p>
        </p:txBody>
      </p:sp>
      <p:sp>
        <p:nvSpPr>
          <p:cNvPr id="3" name="Oval 2"/>
          <p:cNvSpPr/>
          <p:nvPr/>
        </p:nvSpPr>
        <p:spPr>
          <a:xfrm>
            <a:off x="1081088" y="3238500"/>
            <a:ext cx="684213" cy="6842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Custom</PresentationFormat>
  <Paragraphs>70</Paragraphs>
  <Slides>13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MaiCute</dc:creator>
  <cp:lastModifiedBy>maicute</cp:lastModifiedBy>
  <cp:revision>915</cp:revision>
  <dcterms:created xsi:type="dcterms:W3CDTF">2006-09-03T12:18:59Z</dcterms:created>
  <dcterms:modified xsi:type="dcterms:W3CDTF">2024-10-11T10:11:43Z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  <property fmtid="{D5CDD505-2E9C-101B-9397-08002B2CF9AE}" pid="4" name="ICV">
    <vt:lpwstr>66101DE584BD404BBF22DF66F8FCCAB2_12</vt:lpwstr>
  </property>
  <property fmtid="{D5CDD505-2E9C-101B-9397-08002B2CF9AE}" pid="5" name="KSOProductBuildVer">
    <vt:lpwstr>1033-12.2.0.13110</vt:lpwstr>
  </property>
</Properties>
</file>