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56" r:id="rId4"/>
    <p:sldId id="257" r:id="rId5"/>
    <p:sldId id="258" r:id="rId6"/>
    <p:sldId id="259" r:id="rId7"/>
    <p:sldId id="271" r:id="rId8"/>
    <p:sldId id="272" r:id="rId9"/>
    <p:sldId id="260" r:id="rId10"/>
    <p:sldId id="261" r:id="rId11"/>
    <p:sldId id="273" r:id="rId12"/>
    <p:sldId id="262" r:id="rId13"/>
    <p:sldId id="263" r:id="rId14"/>
    <p:sldId id="268" r:id="rId15"/>
    <p:sldId id="267" r:id="rId16"/>
    <p:sldId id="27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TM Avo" panose="02040603050506020204" pitchFamily="18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C131B-35F8-4AED-83D2-1134CFCE64CE}" v="98" dt="2023-12-31T11:42:30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0CAC131B-35F8-4AED-83D2-1134CFCE64CE}"/>
    <pc:docChg chg="undo custSel addSld delSld modSld modMainMaster">
      <pc:chgData name="a49512 Phạm Ngọc Anh" userId="cefd2df1-5fa3-4dec-87c8-c5040616a0c8" providerId="ADAL" clId="{0CAC131B-35F8-4AED-83D2-1134CFCE64CE}" dt="2023-12-31T11:42:30.687" v="240"/>
      <pc:docMkLst>
        <pc:docMk/>
      </pc:docMkLst>
      <pc:sldChg chg="modSp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842772630" sldId="256"/>
        </pc:sldMkLst>
        <pc:picChg chg="mod">
          <ac:chgData name="a49512 Phạm Ngọc Anh" userId="cefd2df1-5fa3-4dec-87c8-c5040616a0c8" providerId="ADAL" clId="{0CAC131B-35F8-4AED-83D2-1134CFCE64CE}" dt="2023-12-31T11:24:45.580" v="49"/>
          <ac:picMkLst>
            <pc:docMk/>
            <pc:sldMk cId="842772630" sldId="256"/>
            <ac:picMk id="5" creationId="{DA91DD1F-EB0A-557A-8651-452737B26B10}"/>
          </ac:picMkLst>
        </pc:picChg>
      </pc:sldChg>
      <pc:sldChg chg="addSp modSp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1566774352" sldId="257"/>
        </pc:sldMkLst>
        <pc:spChg chg="mod">
          <ac:chgData name="a49512 Phạm Ngọc Anh" userId="cefd2df1-5fa3-4dec-87c8-c5040616a0c8" providerId="ADAL" clId="{0CAC131B-35F8-4AED-83D2-1134CFCE64CE}" dt="2023-12-31T11:25:10.194" v="52" actId="255"/>
          <ac:spMkLst>
            <pc:docMk/>
            <pc:sldMk cId="1566774352" sldId="257"/>
            <ac:spMk id="2" creationId="{60B88DF0-DE4D-6944-B73A-615330886751}"/>
          </ac:spMkLst>
        </pc:spChg>
        <pc:spChg chg="add mod">
          <ac:chgData name="a49512 Phạm Ngọc Anh" userId="cefd2df1-5fa3-4dec-87c8-c5040616a0c8" providerId="ADAL" clId="{0CAC131B-35F8-4AED-83D2-1134CFCE64CE}" dt="2023-12-31T11:25:32.286" v="58" actId="1076"/>
          <ac:spMkLst>
            <pc:docMk/>
            <pc:sldMk cId="1566774352" sldId="257"/>
            <ac:spMk id="5" creationId="{3BA814AC-1CF4-34E6-18DD-6472E6335FB7}"/>
          </ac:spMkLst>
        </pc:spChg>
        <pc:spChg chg="add mod">
          <ac:chgData name="a49512 Phạm Ngọc Anh" userId="cefd2df1-5fa3-4dec-87c8-c5040616a0c8" providerId="ADAL" clId="{0CAC131B-35F8-4AED-83D2-1134CFCE64CE}" dt="2023-12-31T11:25:32.286" v="58" actId="1076"/>
          <ac:spMkLst>
            <pc:docMk/>
            <pc:sldMk cId="1566774352" sldId="257"/>
            <ac:spMk id="6" creationId="{F078C89F-E18D-88A0-74F1-CF3E32447D96}"/>
          </ac:spMkLst>
        </pc:spChg>
        <pc:spChg chg="add mod">
          <ac:chgData name="a49512 Phạm Ngọc Anh" userId="cefd2df1-5fa3-4dec-87c8-c5040616a0c8" providerId="ADAL" clId="{0CAC131B-35F8-4AED-83D2-1134CFCE64CE}" dt="2023-12-31T11:25:32.286" v="58" actId="1076"/>
          <ac:spMkLst>
            <pc:docMk/>
            <pc:sldMk cId="1566774352" sldId="257"/>
            <ac:spMk id="7" creationId="{B681F163-A8F8-981E-D1AD-DC372FAFF645}"/>
          </ac:spMkLst>
        </pc:spChg>
        <pc:spChg chg="add mod">
          <ac:chgData name="a49512 Phạm Ngọc Anh" userId="cefd2df1-5fa3-4dec-87c8-c5040616a0c8" providerId="ADAL" clId="{0CAC131B-35F8-4AED-83D2-1134CFCE64CE}" dt="2023-12-31T11:25:33.880" v="59" actId="1076"/>
          <ac:spMkLst>
            <pc:docMk/>
            <pc:sldMk cId="1566774352" sldId="257"/>
            <ac:spMk id="8" creationId="{A33BDE96-7089-FE30-D8B9-DC489FA50C28}"/>
          </ac:spMkLst>
        </pc:spChg>
        <pc:picChg chg="add mod">
          <ac:chgData name="a49512 Phạm Ngọc Anh" userId="cefd2df1-5fa3-4dec-87c8-c5040616a0c8" providerId="ADAL" clId="{0CAC131B-35F8-4AED-83D2-1134CFCE64CE}" dt="2023-12-31T11:25:32.286" v="58" actId="1076"/>
          <ac:picMkLst>
            <pc:docMk/>
            <pc:sldMk cId="1566774352" sldId="257"/>
            <ac:picMk id="3" creationId="{0B01D2D0-C911-CE5B-6BA0-F932F66DB41D}"/>
          </ac:picMkLst>
        </pc:picChg>
        <pc:picChg chg="add mod">
          <ac:chgData name="a49512 Phạm Ngọc Anh" userId="cefd2df1-5fa3-4dec-87c8-c5040616a0c8" providerId="ADAL" clId="{0CAC131B-35F8-4AED-83D2-1134CFCE64CE}" dt="2023-12-31T11:25:32.286" v="58" actId="1076"/>
          <ac:picMkLst>
            <pc:docMk/>
            <pc:sldMk cId="1566774352" sldId="257"/>
            <ac:picMk id="4" creationId="{7251D8EF-A9F1-429A-3A74-DB436DA5C76C}"/>
          </ac:picMkLst>
        </pc:picChg>
        <pc:picChg chg="add mod">
          <ac:chgData name="a49512 Phạm Ngọc Anh" userId="cefd2df1-5fa3-4dec-87c8-c5040616a0c8" providerId="ADAL" clId="{0CAC131B-35F8-4AED-83D2-1134CFCE64CE}" dt="2023-12-31T11:25:32.286" v="58" actId="1076"/>
          <ac:picMkLst>
            <pc:docMk/>
            <pc:sldMk cId="1566774352" sldId="257"/>
            <ac:picMk id="9" creationId="{DEF669FB-447D-72D0-315A-FCFFD59D2206}"/>
          </ac:picMkLst>
        </pc:picChg>
        <pc:cxnChg chg="add mod">
          <ac:chgData name="a49512 Phạm Ngọc Anh" userId="cefd2df1-5fa3-4dec-87c8-c5040616a0c8" providerId="ADAL" clId="{0CAC131B-35F8-4AED-83D2-1134CFCE64CE}" dt="2023-12-31T11:25:32.286" v="58" actId="1076"/>
          <ac:cxnSpMkLst>
            <pc:docMk/>
            <pc:sldMk cId="1566774352" sldId="257"/>
            <ac:cxnSpMk id="10" creationId="{77D25ED2-1171-C6C1-E6F9-0ACB2CD9458C}"/>
          </ac:cxnSpMkLst>
        </pc:cxnChg>
        <pc:cxnChg chg="add mod">
          <ac:chgData name="a49512 Phạm Ngọc Anh" userId="cefd2df1-5fa3-4dec-87c8-c5040616a0c8" providerId="ADAL" clId="{0CAC131B-35F8-4AED-83D2-1134CFCE64CE}" dt="2023-12-31T11:25:32.286" v="58" actId="1076"/>
          <ac:cxnSpMkLst>
            <pc:docMk/>
            <pc:sldMk cId="1566774352" sldId="257"/>
            <ac:cxnSpMk id="11" creationId="{66C376F6-D619-651B-7BDA-8AC0C9D86455}"/>
          </ac:cxnSpMkLst>
        </pc:cxnChg>
        <pc:cxnChg chg="add mod">
          <ac:chgData name="a49512 Phạm Ngọc Anh" userId="cefd2df1-5fa3-4dec-87c8-c5040616a0c8" providerId="ADAL" clId="{0CAC131B-35F8-4AED-83D2-1134CFCE64CE}" dt="2023-12-31T11:25:32.286" v="58" actId="1076"/>
          <ac:cxnSpMkLst>
            <pc:docMk/>
            <pc:sldMk cId="1566774352" sldId="257"/>
            <ac:cxnSpMk id="12" creationId="{168A6B5D-94A5-E31C-BA59-C355FE1C5EFD}"/>
          </ac:cxnSpMkLst>
        </pc:cxnChg>
      </pc:sldChg>
      <pc:sldChg chg="modSp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2240848446" sldId="258"/>
        </pc:sldMkLst>
        <pc:picChg chg="mod">
          <ac:chgData name="a49512 Phạm Ngọc Anh" userId="cefd2df1-5fa3-4dec-87c8-c5040616a0c8" providerId="ADAL" clId="{0CAC131B-35F8-4AED-83D2-1134CFCE64CE}" dt="2023-12-31T11:26:17.218" v="63"/>
          <ac:picMkLst>
            <pc:docMk/>
            <pc:sldMk cId="2240848446" sldId="258"/>
            <ac:picMk id="3" creationId="{F642DCF3-0CF3-02C6-5639-AF97E87A0B71}"/>
          </ac:picMkLst>
        </pc:picChg>
      </pc:sldChg>
      <pc:sldChg chg="addSp modSp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3124015390" sldId="259"/>
        </pc:sldMkLst>
        <pc:spChg chg="mod">
          <ac:chgData name="a49512 Phạm Ngọc Anh" userId="cefd2df1-5fa3-4dec-87c8-c5040616a0c8" providerId="ADAL" clId="{0CAC131B-35F8-4AED-83D2-1134CFCE64CE}" dt="2023-12-31T11:27:10.007" v="74" actId="255"/>
          <ac:spMkLst>
            <pc:docMk/>
            <pc:sldMk cId="3124015390" sldId="259"/>
            <ac:spMk id="2" creationId="{DBC8F9B0-B20B-5F97-E908-83E1ECC47BB7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" creationId="{1F4D531E-4669-8679-F47D-0F43AF09703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" creationId="{355709E9-FA64-8AFA-E008-532752EBB11E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7" creationId="{055EEBCD-28AB-5BDA-8D7E-0BF0817A80B4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8" creationId="{F4839682-9774-AC28-F2B4-4ED11416007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0" creationId="{8C5CEACA-7DB4-B406-253B-1EC7DD909A0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1" creationId="{7DCAE804-53B2-E101-1744-2861EA9DA058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3" creationId="{C5921A9A-9104-8746-C284-8BA778D1A0AC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4" creationId="{41DCB43D-E00E-1CB6-C307-D2D7AE909F62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6" creationId="{C9E34624-324F-29D0-7B8E-FB8EE664A75B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7" creationId="{C8EDA7F1-1074-0BBF-9185-D93252E1F21A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8" creationId="{041C895B-ED37-478B-ED4A-81F987A50D14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19" creationId="{4F8C3860-6B31-3685-1FB5-940BEF76D60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0" creationId="{E7C6CE19-9189-214E-3287-D1BE24AD7FBC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1" creationId="{B645B144-28AA-8E3E-0D0D-4822A8F1E01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2" creationId="{19655F86-3699-69B1-0BD4-718D868F16D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3" creationId="{6A36ABBF-12A4-AA23-C822-FD08A57B8DAE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4" creationId="{6C45CAE4-24C2-BE4C-D339-7FF6A4AC322E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5" creationId="{19112760-B20C-4347-2909-87D69D66F90B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6" creationId="{2D67C77E-1A88-B098-22A1-608C5263B4AD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7" creationId="{8DE88480-6492-0BDC-DC99-FAFC519E9702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8" creationId="{7F98CEDF-0726-70FB-5336-041484873D45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29" creationId="{A934802F-524F-B5E2-1A16-077577FB1CB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0" creationId="{795F7AFE-80D9-1989-9435-148A73DB5F7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1" creationId="{9A6806CC-3B3D-176C-F2E7-68AD7584476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2" creationId="{595744D4-8261-997B-4D35-A936F6D1CC6D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3" creationId="{BB0A3E1A-2BA5-5643-EFAD-25A4941E14B0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4" creationId="{75E58B5C-C95C-DE8B-829C-BE969120547B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5" creationId="{8DDBA73F-3443-4C84-903F-3E83448491E8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6" creationId="{ADDE332E-5758-6455-84D7-9A8E4E1FA255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7" creationId="{4EF5A558-88D6-3AA6-E375-EECE30BAB183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39" creationId="{D1454C2C-ED0E-9ACA-8954-66E8496AA0BB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0" creationId="{E64D59A7-97BA-C7FE-0E86-60366BADE2FB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1" creationId="{A9673378-1B45-EBB8-6BAF-BAFFAFFC20EE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2" creationId="{CED022E9-43F4-24ED-4894-DCB8BB70D9D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3" creationId="{6DCCAA59-9F71-969E-C097-C40A09D172FD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4" creationId="{583A2083-46D5-79E4-AD92-FE9C7AC53907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5" creationId="{5B8F9A9B-2D0C-A889-20CD-7C7451365669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6" creationId="{8F86C0B2-8150-EAF4-5726-90A12E7FB7AA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7" creationId="{3F411E7D-846E-1C99-D826-94A7EA5820F1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8" creationId="{4D0B2931-2174-BD7E-B9A9-1555BD6F3EAD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49" creationId="{756E5D9F-0119-1D99-3B38-733840D83B32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0" creationId="{294C013E-B69B-3114-2FA5-B3E2FA212B53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1" creationId="{12F65D7A-C839-F90C-BB8E-39F02CEA0D25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2" creationId="{F18373F4-C363-C058-E288-4C6B98E86FF7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3" creationId="{242EF3CA-EBCC-89EF-C442-8B60BE45B9F4}"/>
          </ac:spMkLst>
        </pc:spChg>
        <pc:spChg chg="mod">
          <ac:chgData name="a49512 Phạm Ngọc Anh" userId="cefd2df1-5fa3-4dec-87c8-c5040616a0c8" providerId="ADAL" clId="{0CAC131B-35F8-4AED-83D2-1134CFCE64CE}" dt="2023-12-31T11:26:28.825" v="66"/>
          <ac:spMkLst>
            <pc:docMk/>
            <pc:sldMk cId="3124015390" sldId="259"/>
            <ac:spMk id="54" creationId="{E7F9F1CC-E4AE-156A-0CCA-407160D4AC08}"/>
          </ac:spMkLst>
        </pc:spChg>
        <pc:spChg chg="add mod">
          <ac:chgData name="a49512 Phạm Ngọc Anh" userId="cefd2df1-5fa3-4dec-87c8-c5040616a0c8" providerId="ADAL" clId="{0CAC131B-35F8-4AED-83D2-1134CFCE64CE}" dt="2023-12-31T11:27:24.860" v="77" actId="1076"/>
          <ac:spMkLst>
            <pc:docMk/>
            <pc:sldMk cId="3124015390" sldId="259"/>
            <ac:spMk id="58" creationId="{A7877E84-B51F-55C1-0FCD-75F1BDCBBCAC}"/>
          </ac:spMkLst>
        </pc:spChg>
        <pc:spChg chg="add mod">
          <ac:chgData name="a49512 Phạm Ngọc Anh" userId="cefd2df1-5fa3-4dec-87c8-c5040616a0c8" providerId="ADAL" clId="{0CAC131B-35F8-4AED-83D2-1134CFCE64CE}" dt="2023-12-31T11:27:24.860" v="77" actId="1076"/>
          <ac:spMkLst>
            <pc:docMk/>
            <pc:sldMk cId="3124015390" sldId="259"/>
            <ac:spMk id="59" creationId="{EDFED51F-F81D-8F02-52E2-D68583A6B745}"/>
          </ac:spMkLst>
        </pc:spChg>
        <pc:spChg chg="add mod">
          <ac:chgData name="a49512 Phạm Ngọc Anh" userId="cefd2df1-5fa3-4dec-87c8-c5040616a0c8" providerId="ADAL" clId="{0CAC131B-35F8-4AED-83D2-1134CFCE64CE}" dt="2023-12-31T11:27:24.860" v="77" actId="1076"/>
          <ac:spMkLst>
            <pc:docMk/>
            <pc:sldMk cId="3124015390" sldId="259"/>
            <ac:spMk id="60" creationId="{416BCC71-ADDE-FD7A-E556-0A9367382959}"/>
          </ac:spMkLst>
        </pc:spChg>
        <pc:spChg chg="add mod">
          <ac:chgData name="a49512 Phạm Ngọc Anh" userId="cefd2df1-5fa3-4dec-87c8-c5040616a0c8" providerId="ADAL" clId="{0CAC131B-35F8-4AED-83D2-1134CFCE64CE}" dt="2023-12-31T11:27:18.186" v="76" actId="1076"/>
          <ac:spMkLst>
            <pc:docMk/>
            <pc:sldMk cId="3124015390" sldId="259"/>
            <ac:spMk id="61" creationId="{8B49AAA1-FF12-3CB4-01D4-382B103539D1}"/>
          </ac:spMkLst>
        </pc:spChg>
        <pc:spChg chg="add mod">
          <ac:chgData name="a49512 Phạm Ngọc Anh" userId="cefd2df1-5fa3-4dec-87c8-c5040616a0c8" providerId="ADAL" clId="{0CAC131B-35F8-4AED-83D2-1134CFCE64CE}" dt="2023-12-31T11:27:10.007" v="74" actId="255"/>
          <ac:spMkLst>
            <pc:docMk/>
            <pc:sldMk cId="3124015390" sldId="259"/>
            <ac:spMk id="62" creationId="{2A36A20B-8F43-1327-AD97-4196A3E58763}"/>
          </ac:spMkLst>
        </pc:spChg>
        <pc:spChg chg="add mod">
          <ac:chgData name="a49512 Phạm Ngọc Anh" userId="cefd2df1-5fa3-4dec-87c8-c5040616a0c8" providerId="ADAL" clId="{0CAC131B-35F8-4AED-83D2-1134CFCE64CE}" dt="2023-12-31T11:27:10.007" v="74" actId="255"/>
          <ac:spMkLst>
            <pc:docMk/>
            <pc:sldMk cId="3124015390" sldId="259"/>
            <ac:spMk id="63" creationId="{FBDCCC22-4D49-AFB4-390B-B33A3937BDEC}"/>
          </ac:spMkLst>
        </pc:spChg>
        <pc:spChg chg="add mod">
          <ac:chgData name="a49512 Phạm Ngọc Anh" userId="cefd2df1-5fa3-4dec-87c8-c5040616a0c8" providerId="ADAL" clId="{0CAC131B-35F8-4AED-83D2-1134CFCE64CE}" dt="2023-12-31T11:27:10.007" v="74" actId="255"/>
          <ac:spMkLst>
            <pc:docMk/>
            <pc:sldMk cId="3124015390" sldId="259"/>
            <ac:spMk id="64" creationId="{1892111E-FA7F-71C5-D540-35C8048ED682}"/>
          </ac:spMkLst>
        </pc:spChg>
        <pc:grpChg chg="add mod">
          <ac:chgData name="a49512 Phạm Ngọc Anh" userId="cefd2df1-5fa3-4dec-87c8-c5040616a0c8" providerId="ADAL" clId="{0CAC131B-35F8-4AED-83D2-1134CFCE64CE}" dt="2023-12-31T11:27:10.007" v="74" actId="255"/>
          <ac:grpSpMkLst>
            <pc:docMk/>
            <pc:sldMk cId="3124015390" sldId="259"/>
            <ac:grpSpMk id="3" creationId="{FECA28AC-836C-0FF5-2980-1F7B4FCD74BD}"/>
          </ac:grpSpMkLst>
        </pc:grpChg>
        <pc:grpChg chg="add mod">
          <ac:chgData name="a49512 Phạm Ngọc Anh" userId="cefd2df1-5fa3-4dec-87c8-c5040616a0c8" providerId="ADAL" clId="{0CAC131B-35F8-4AED-83D2-1134CFCE64CE}" dt="2023-12-31T11:27:10.007" v="74" actId="255"/>
          <ac:grpSpMkLst>
            <pc:docMk/>
            <pc:sldMk cId="3124015390" sldId="259"/>
            <ac:grpSpMk id="6" creationId="{DB511758-68BB-D17E-CE6A-70CC72AA495B}"/>
          </ac:grpSpMkLst>
        </pc:grpChg>
        <pc:grpChg chg="add mod">
          <ac:chgData name="a49512 Phạm Ngọc Anh" userId="cefd2df1-5fa3-4dec-87c8-c5040616a0c8" providerId="ADAL" clId="{0CAC131B-35F8-4AED-83D2-1134CFCE64CE}" dt="2023-12-31T11:27:10.007" v="74" actId="255"/>
          <ac:grpSpMkLst>
            <pc:docMk/>
            <pc:sldMk cId="3124015390" sldId="259"/>
            <ac:grpSpMk id="9" creationId="{267E788E-F56D-DB30-176D-DF9D371678A2}"/>
          </ac:grpSpMkLst>
        </pc:grpChg>
        <pc:grpChg chg="add mod">
          <ac:chgData name="a49512 Phạm Ngọc Anh" userId="cefd2df1-5fa3-4dec-87c8-c5040616a0c8" providerId="ADAL" clId="{0CAC131B-35F8-4AED-83D2-1134CFCE64CE}" dt="2023-12-31T11:27:10.007" v="74" actId="255"/>
          <ac:grpSpMkLst>
            <pc:docMk/>
            <pc:sldMk cId="3124015390" sldId="259"/>
            <ac:grpSpMk id="12" creationId="{230226F5-88DB-84DC-46EB-A1261167A4E7}"/>
          </ac:grpSpMkLst>
        </pc:grpChg>
        <pc:grpChg chg="add mod">
          <ac:chgData name="a49512 Phạm Ngọc Anh" userId="cefd2df1-5fa3-4dec-87c8-c5040616a0c8" providerId="ADAL" clId="{0CAC131B-35F8-4AED-83D2-1134CFCE64CE}" dt="2023-12-31T11:27:10.007" v="74" actId="255"/>
          <ac:grpSpMkLst>
            <pc:docMk/>
            <pc:sldMk cId="3124015390" sldId="259"/>
            <ac:grpSpMk id="15" creationId="{20532847-8282-87CB-9CE5-D3FEA54A2988}"/>
          </ac:grpSpMkLst>
        </pc:grpChg>
        <pc:grpChg chg="add mod">
          <ac:chgData name="a49512 Phạm Ngọc Anh" userId="cefd2df1-5fa3-4dec-87c8-c5040616a0c8" providerId="ADAL" clId="{0CAC131B-35F8-4AED-83D2-1134CFCE64CE}" dt="2023-12-31T11:27:30.734" v="80" actId="1076"/>
          <ac:grpSpMkLst>
            <pc:docMk/>
            <pc:sldMk cId="3124015390" sldId="259"/>
            <ac:grpSpMk id="38" creationId="{E8CA430D-2E1E-492E-A422-6B6D5C470B97}"/>
          </ac:grpSpMkLst>
        </pc:grpChg>
        <pc:picChg chg="add mod">
          <ac:chgData name="a49512 Phạm Ngọc Anh" userId="cefd2df1-5fa3-4dec-87c8-c5040616a0c8" providerId="ADAL" clId="{0CAC131B-35F8-4AED-83D2-1134CFCE64CE}" dt="2023-12-31T11:27:24.860" v="77" actId="1076"/>
          <ac:picMkLst>
            <pc:docMk/>
            <pc:sldMk cId="3124015390" sldId="259"/>
            <ac:picMk id="55" creationId="{B18B3155-ED9B-3B7E-7BF8-3D34E27AE737}"/>
          </ac:picMkLst>
        </pc:picChg>
        <pc:picChg chg="add mod">
          <ac:chgData name="a49512 Phạm Ngọc Anh" userId="cefd2df1-5fa3-4dec-87c8-c5040616a0c8" providerId="ADAL" clId="{0CAC131B-35F8-4AED-83D2-1134CFCE64CE}" dt="2023-12-31T11:27:24.860" v="77" actId="1076"/>
          <ac:picMkLst>
            <pc:docMk/>
            <pc:sldMk cId="3124015390" sldId="259"/>
            <ac:picMk id="56" creationId="{B0A217E2-D1DA-1BB4-C1F0-66216C37F893}"/>
          </ac:picMkLst>
        </pc:picChg>
        <pc:picChg chg="add mod">
          <ac:chgData name="a49512 Phạm Ngọc Anh" userId="cefd2df1-5fa3-4dec-87c8-c5040616a0c8" providerId="ADAL" clId="{0CAC131B-35F8-4AED-83D2-1134CFCE64CE}" dt="2023-12-31T11:27:24.860" v="77" actId="1076"/>
          <ac:picMkLst>
            <pc:docMk/>
            <pc:sldMk cId="3124015390" sldId="259"/>
            <ac:picMk id="57" creationId="{EF14EC58-333B-70BC-849E-D2B97A51736F}"/>
          </ac:picMkLst>
        </pc:picChg>
      </pc:sldChg>
      <pc:sldChg chg="modSp mod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3946045581" sldId="260"/>
        </pc:sldMkLst>
        <pc:picChg chg="mod">
          <ac:chgData name="a49512 Phạm Ngọc Anh" userId="cefd2df1-5fa3-4dec-87c8-c5040616a0c8" providerId="ADAL" clId="{0CAC131B-35F8-4AED-83D2-1134CFCE64CE}" dt="2023-12-31T11:32:27.870" v="153"/>
          <ac:picMkLst>
            <pc:docMk/>
            <pc:sldMk cId="3946045581" sldId="260"/>
            <ac:picMk id="6" creationId="{B17B448E-3A6A-D950-097D-C5F32FD01302}"/>
          </ac:picMkLst>
        </pc:picChg>
      </pc:sldChg>
      <pc:sldChg chg="addSp modSp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0CAC131B-35F8-4AED-83D2-1134CFCE64CE}" dt="2023-12-31T11:33:00.808" v="159" actId="1076"/>
          <ac:spMkLst>
            <pc:docMk/>
            <pc:sldMk cId="1464605861" sldId="261"/>
            <ac:spMk id="3" creationId="{BDAEC146-6B25-E752-86AC-8AF216B3293A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8" creationId="{2216B47D-1B7B-AD93-8424-4411A5EDCC17}"/>
          </ac:spMkLst>
        </pc:spChg>
        <pc:spChg chg="add mod">
          <ac:chgData name="a49512 Phạm Ngọc Anh" userId="cefd2df1-5fa3-4dec-87c8-c5040616a0c8" providerId="ADAL" clId="{0CAC131B-35F8-4AED-83D2-1134CFCE64CE}" dt="2023-12-31T11:36:30.650" v="175" actId="1076"/>
          <ac:spMkLst>
            <pc:docMk/>
            <pc:sldMk cId="1464605861" sldId="261"/>
            <ac:spMk id="9" creationId="{4FA71F3E-CC46-1F95-E3BF-9E9F6F7F8681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10" creationId="{1BD37E3F-E2C1-5A86-26D5-D4E55D071874}"/>
          </ac:spMkLst>
        </pc:spChg>
        <pc:spChg chg="add mod">
          <ac:chgData name="a49512 Phạm Ngọc Anh" userId="cefd2df1-5fa3-4dec-87c8-c5040616a0c8" providerId="ADAL" clId="{0CAC131B-35F8-4AED-83D2-1134CFCE64CE}" dt="2023-12-31T11:36:36.414" v="176" actId="1076"/>
          <ac:spMkLst>
            <pc:docMk/>
            <pc:sldMk cId="1464605861" sldId="261"/>
            <ac:spMk id="11" creationId="{2FF2DBFB-C650-13EC-7827-EA3F60640F5B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12" creationId="{DA5D2883-9AC8-FDE4-B528-F5B2E6346169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13" creationId="{27341497-EC25-5914-0780-46D98778756C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14" creationId="{F5487D94-E1BE-3647-AF7A-9DF1E8DE968A}"/>
          </ac:spMkLst>
        </pc:spChg>
        <pc:spChg chg="add mod">
          <ac:chgData name="a49512 Phạm Ngọc Anh" userId="cefd2df1-5fa3-4dec-87c8-c5040616a0c8" providerId="ADAL" clId="{0CAC131B-35F8-4AED-83D2-1134CFCE64CE}" dt="2023-12-31T11:32:55.997" v="158" actId="1076"/>
          <ac:spMkLst>
            <pc:docMk/>
            <pc:sldMk cId="1464605861" sldId="261"/>
            <ac:spMk id="15" creationId="{9D9188D3-AEAD-31EA-04BA-CA8AF0A71931}"/>
          </ac:spMkLst>
        </pc:spChg>
        <pc:picChg chg="add mod">
          <ac:chgData name="a49512 Phạm Ngọc Anh" userId="cefd2df1-5fa3-4dec-87c8-c5040616a0c8" providerId="ADAL" clId="{0CAC131B-35F8-4AED-83D2-1134CFCE64CE}" dt="2023-12-31T11:32:55.997" v="158" actId="1076"/>
          <ac:picMkLst>
            <pc:docMk/>
            <pc:sldMk cId="1464605861" sldId="261"/>
            <ac:picMk id="4" creationId="{3B985E7A-BD5E-D08D-AA91-99B61726A7F3}"/>
          </ac:picMkLst>
        </pc:picChg>
        <pc:picChg chg="add mod">
          <ac:chgData name="a49512 Phạm Ngọc Anh" userId="cefd2df1-5fa3-4dec-87c8-c5040616a0c8" providerId="ADAL" clId="{0CAC131B-35F8-4AED-83D2-1134CFCE64CE}" dt="2023-12-31T11:32:55.997" v="158" actId="1076"/>
          <ac:picMkLst>
            <pc:docMk/>
            <pc:sldMk cId="1464605861" sldId="261"/>
            <ac:picMk id="5" creationId="{AD577B57-37E3-D3C2-D815-1057107A2F1C}"/>
          </ac:picMkLst>
        </pc:picChg>
        <pc:picChg chg="add mod">
          <ac:chgData name="a49512 Phạm Ngọc Anh" userId="cefd2df1-5fa3-4dec-87c8-c5040616a0c8" providerId="ADAL" clId="{0CAC131B-35F8-4AED-83D2-1134CFCE64CE}" dt="2023-12-31T11:34:10.334" v="167" actId="1076"/>
          <ac:picMkLst>
            <pc:docMk/>
            <pc:sldMk cId="1464605861" sldId="261"/>
            <ac:picMk id="6" creationId="{8971F5B1-8331-1150-A9D3-B3F4DCEDE5CF}"/>
          </ac:picMkLst>
        </pc:picChg>
        <pc:picChg chg="add mod">
          <ac:chgData name="a49512 Phạm Ngọc Anh" userId="cefd2df1-5fa3-4dec-87c8-c5040616a0c8" providerId="ADAL" clId="{0CAC131B-35F8-4AED-83D2-1134CFCE64CE}" dt="2023-12-31T11:34:18.399" v="169" actId="1076"/>
          <ac:picMkLst>
            <pc:docMk/>
            <pc:sldMk cId="1464605861" sldId="261"/>
            <ac:picMk id="7" creationId="{7D3C31AC-F1F5-C662-01A5-E40613314BC3}"/>
          </ac:picMkLst>
        </pc:picChg>
      </pc:sldChg>
      <pc:sldChg chg="modSp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2020563338" sldId="262"/>
        </pc:sldMkLst>
        <pc:spChg chg="mod">
          <ac:chgData name="a49512 Phạm Ngọc Anh" userId="cefd2df1-5fa3-4dec-87c8-c5040616a0c8" providerId="ADAL" clId="{0CAC131B-35F8-4AED-83D2-1134CFCE64CE}" dt="2023-12-31T11:41:52.751" v="232" actId="20577"/>
          <ac:spMkLst>
            <pc:docMk/>
            <pc:sldMk cId="2020563338" sldId="262"/>
            <ac:spMk id="3" creationId="{C49282BA-E329-4866-F5BB-B6FE52623021}"/>
          </ac:spMkLst>
        </pc:spChg>
      </pc:sldChg>
      <pc:sldChg chg="modSp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2843696115" sldId="263"/>
        </pc:sldMkLst>
        <pc:picChg chg="mod">
          <ac:chgData name="a49512 Phạm Ngọc Anh" userId="cefd2df1-5fa3-4dec-87c8-c5040616a0c8" providerId="ADAL" clId="{0CAC131B-35F8-4AED-83D2-1134CFCE64CE}" dt="2023-12-31T11:42:05.567" v="233"/>
          <ac:picMkLst>
            <pc:docMk/>
            <pc:sldMk cId="2843696115" sldId="263"/>
            <ac:picMk id="3" creationId="{3D3E4C90-55A1-F816-1511-3C31885BA567}"/>
          </ac:picMkLst>
        </pc:picChg>
      </pc:sldChg>
      <pc:sldChg chg="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3852711495" sldId="265"/>
        </pc:sldMkLst>
      </pc:sldChg>
      <pc:sldChg chg="modSp mod 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0" sldId="266"/>
        </pc:sldMkLst>
        <pc:spChg chg="mod">
          <ac:chgData name="a49512 Phạm Ngọc Anh" userId="cefd2df1-5fa3-4dec-87c8-c5040616a0c8" providerId="ADAL" clId="{0CAC131B-35F8-4AED-83D2-1134CFCE64CE}" dt="2023-12-31T11:24:13.062" v="48" actId="1076"/>
          <ac:spMkLst>
            <pc:docMk/>
            <pc:sldMk cId="0" sldId="266"/>
            <ac:spMk id="9" creationId="{D2B0C381-AC83-477C-A42B-612BDE63DE3C}"/>
          </ac:spMkLst>
        </pc:spChg>
      </pc:sldChg>
      <pc:sldChg chg="modTransition">
        <pc:chgData name="a49512 Phạm Ngọc Anh" userId="cefd2df1-5fa3-4dec-87c8-c5040616a0c8" providerId="ADAL" clId="{0CAC131B-35F8-4AED-83D2-1134CFCE64CE}" dt="2023-12-31T11:42:30.687" v="240"/>
        <pc:sldMkLst>
          <pc:docMk/>
          <pc:sldMk cId="0" sldId="267"/>
        </pc:sldMkLst>
      </pc:sldChg>
      <pc:sldChg chg="addSp modSp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477843181" sldId="268"/>
        </pc:sldMkLst>
        <pc:spChg chg="mod">
          <ac:chgData name="a49512 Phạm Ngọc Anh" userId="cefd2df1-5fa3-4dec-87c8-c5040616a0c8" providerId="ADAL" clId="{0CAC131B-35F8-4AED-83D2-1134CFCE64CE}" dt="2023-12-31T11:42:15.274" v="234"/>
          <ac:spMkLst>
            <pc:docMk/>
            <pc:sldMk cId="477843181" sldId="268"/>
            <ac:spMk id="3" creationId="{32CAB791-43BD-6288-D0B6-879BF698E3BA}"/>
          </ac:spMkLst>
        </pc:spChg>
        <pc:spChg chg="mod">
          <ac:chgData name="a49512 Phạm Ngọc Anh" userId="cefd2df1-5fa3-4dec-87c8-c5040616a0c8" providerId="ADAL" clId="{0CAC131B-35F8-4AED-83D2-1134CFCE64CE}" dt="2023-12-31T11:42:15.274" v="234"/>
          <ac:spMkLst>
            <pc:docMk/>
            <pc:sldMk cId="477843181" sldId="268"/>
            <ac:spMk id="4" creationId="{9C999CDF-EB5B-3158-5FCA-AB6BAFA61DEA}"/>
          </ac:spMkLst>
        </pc:spChg>
        <pc:spChg chg="mod">
          <ac:chgData name="a49512 Phạm Ngọc Anh" userId="cefd2df1-5fa3-4dec-87c8-c5040616a0c8" providerId="ADAL" clId="{0CAC131B-35F8-4AED-83D2-1134CFCE64CE}" dt="2023-12-31T11:42:15.274" v="234"/>
          <ac:spMkLst>
            <pc:docMk/>
            <pc:sldMk cId="477843181" sldId="268"/>
            <ac:spMk id="5" creationId="{305E8BCA-1037-4EC1-DCA4-21A2C341B359}"/>
          </ac:spMkLst>
        </pc:spChg>
        <pc:spChg chg="mod">
          <ac:chgData name="a49512 Phạm Ngọc Anh" userId="cefd2df1-5fa3-4dec-87c8-c5040616a0c8" providerId="ADAL" clId="{0CAC131B-35F8-4AED-83D2-1134CFCE64CE}" dt="2023-12-31T11:42:15.274" v="234"/>
          <ac:spMkLst>
            <pc:docMk/>
            <pc:sldMk cId="477843181" sldId="268"/>
            <ac:spMk id="6" creationId="{7F0D8FC1-A202-1E80-F963-253CE6246CB3}"/>
          </ac:spMkLst>
        </pc:spChg>
        <pc:spChg chg="mod">
          <ac:chgData name="a49512 Phạm Ngọc Anh" userId="cefd2df1-5fa3-4dec-87c8-c5040616a0c8" providerId="ADAL" clId="{0CAC131B-35F8-4AED-83D2-1134CFCE64CE}" dt="2023-12-31T11:42:15.274" v="234"/>
          <ac:spMkLst>
            <pc:docMk/>
            <pc:sldMk cId="477843181" sldId="268"/>
            <ac:spMk id="7" creationId="{0BBD7C4F-F5D7-1C93-ADB2-AEFD7C9979C2}"/>
          </ac:spMkLst>
        </pc:spChg>
        <pc:spChg chg="add mod">
          <ac:chgData name="a49512 Phạm Ngọc Anh" userId="cefd2df1-5fa3-4dec-87c8-c5040616a0c8" providerId="ADAL" clId="{0CAC131B-35F8-4AED-83D2-1134CFCE64CE}" dt="2023-12-31T11:42:23.743" v="237" actId="1076"/>
          <ac:spMkLst>
            <pc:docMk/>
            <pc:sldMk cId="477843181" sldId="268"/>
            <ac:spMk id="10" creationId="{2FEA70EB-C929-9159-EF9E-4A5E294AF610}"/>
          </ac:spMkLst>
        </pc:spChg>
        <pc:spChg chg="add mod">
          <ac:chgData name="a49512 Phạm Ngọc Anh" userId="cefd2df1-5fa3-4dec-87c8-c5040616a0c8" providerId="ADAL" clId="{0CAC131B-35F8-4AED-83D2-1134CFCE64CE}" dt="2023-12-31T11:42:23.743" v="237" actId="1076"/>
          <ac:spMkLst>
            <pc:docMk/>
            <pc:sldMk cId="477843181" sldId="268"/>
            <ac:spMk id="11" creationId="{7AA96E1C-DC2A-9D1C-BD79-A0066876D162}"/>
          </ac:spMkLst>
        </pc:spChg>
        <pc:grpChg chg="add mod">
          <ac:chgData name="a49512 Phạm Ngọc Anh" userId="cefd2df1-5fa3-4dec-87c8-c5040616a0c8" providerId="ADAL" clId="{0CAC131B-35F8-4AED-83D2-1134CFCE64CE}" dt="2023-12-31T11:42:27.198" v="238" actId="1076"/>
          <ac:grpSpMkLst>
            <pc:docMk/>
            <pc:sldMk cId="477843181" sldId="268"/>
            <ac:grpSpMk id="2" creationId="{AFE6B1E9-50D6-EA28-03E4-50ABFBD3FDBF}"/>
          </ac:grpSpMkLst>
        </pc:grpChg>
        <pc:picChg chg="add mod">
          <ac:chgData name="a49512 Phạm Ngọc Anh" userId="cefd2df1-5fa3-4dec-87c8-c5040616a0c8" providerId="ADAL" clId="{0CAC131B-35F8-4AED-83D2-1134CFCE64CE}" dt="2023-12-31T11:42:23.743" v="237" actId="1076"/>
          <ac:picMkLst>
            <pc:docMk/>
            <pc:sldMk cId="477843181" sldId="268"/>
            <ac:picMk id="8" creationId="{543696BF-26DB-870E-4EDD-437CF4917543}"/>
          </ac:picMkLst>
        </pc:picChg>
        <pc:picChg chg="add mod">
          <ac:chgData name="a49512 Phạm Ngọc Anh" userId="cefd2df1-5fa3-4dec-87c8-c5040616a0c8" providerId="ADAL" clId="{0CAC131B-35F8-4AED-83D2-1134CFCE64CE}" dt="2023-12-31T11:42:23.743" v="237" actId="1076"/>
          <ac:picMkLst>
            <pc:docMk/>
            <pc:sldMk cId="477843181" sldId="268"/>
            <ac:picMk id="9" creationId="{B25A776E-24D2-DC98-1509-840F3A39DA2C}"/>
          </ac:picMkLst>
        </pc:picChg>
      </pc:sldChg>
      <pc:sldChg chg="del">
        <pc:chgData name="a49512 Phạm Ngọc Anh" userId="cefd2df1-5fa3-4dec-87c8-c5040616a0c8" providerId="ADAL" clId="{0CAC131B-35F8-4AED-83D2-1134CFCE64CE}" dt="2023-12-31T11:41:47.607" v="219" actId="47"/>
        <pc:sldMkLst>
          <pc:docMk/>
          <pc:sldMk cId="941245619" sldId="269"/>
        </pc:sldMkLst>
      </pc:sldChg>
      <pc:sldChg chg="del">
        <pc:chgData name="a49512 Phạm Ngọc Anh" userId="cefd2df1-5fa3-4dec-87c8-c5040616a0c8" providerId="ADAL" clId="{0CAC131B-35F8-4AED-83D2-1134CFCE64CE}" dt="2023-12-31T11:41:47.778" v="220" actId="47"/>
        <pc:sldMkLst>
          <pc:docMk/>
          <pc:sldMk cId="4187518366" sldId="270"/>
        </pc:sldMkLst>
      </pc:sldChg>
      <pc:sldChg chg="addSp modSp add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2006356370" sldId="271"/>
        </pc:sldMkLst>
        <pc:spChg chg="add mod">
          <ac:chgData name="a49512 Phạm Ngọc Anh" userId="cefd2df1-5fa3-4dec-87c8-c5040616a0c8" providerId="ADAL" clId="{0CAC131B-35F8-4AED-83D2-1134CFCE64CE}" dt="2023-12-31T11:31:21.991" v="133" actId="1076"/>
          <ac:spMkLst>
            <pc:docMk/>
            <pc:sldMk cId="2006356370" sldId="271"/>
            <ac:spMk id="3" creationId="{395E28B7-BEF9-3291-5536-F84DCCAB03FC}"/>
          </ac:spMkLst>
        </pc:spChg>
        <pc:spChg chg="add mod">
          <ac:chgData name="a49512 Phạm Ngọc Anh" userId="cefd2df1-5fa3-4dec-87c8-c5040616a0c8" providerId="ADAL" clId="{0CAC131B-35F8-4AED-83D2-1134CFCE64CE}" dt="2023-12-31T11:31:19.975" v="132" actId="1076"/>
          <ac:spMkLst>
            <pc:docMk/>
            <pc:sldMk cId="2006356370" sldId="271"/>
            <ac:spMk id="4" creationId="{97B06540-5B61-3B5D-1E86-92E8D41D0542}"/>
          </ac:spMkLst>
        </pc:spChg>
        <pc:spChg chg="add mod">
          <ac:chgData name="a49512 Phạm Ngọc Anh" userId="cefd2df1-5fa3-4dec-87c8-c5040616a0c8" providerId="ADAL" clId="{0CAC131B-35F8-4AED-83D2-1134CFCE64CE}" dt="2023-12-31T11:31:19.975" v="132" actId="1076"/>
          <ac:spMkLst>
            <pc:docMk/>
            <pc:sldMk cId="2006356370" sldId="271"/>
            <ac:spMk id="5" creationId="{1086261B-CAAF-9600-0859-D53BD52BD896}"/>
          </ac:spMkLst>
        </pc:spChg>
        <pc:picChg chg="add mod">
          <ac:chgData name="a49512 Phạm Ngọc Anh" userId="cefd2df1-5fa3-4dec-87c8-c5040616a0c8" providerId="ADAL" clId="{0CAC131B-35F8-4AED-83D2-1134CFCE64CE}" dt="2023-12-31T11:31:19.975" v="132" actId="1076"/>
          <ac:picMkLst>
            <pc:docMk/>
            <pc:sldMk cId="2006356370" sldId="271"/>
            <ac:picMk id="6" creationId="{02CF8F26-2112-8224-8C3E-35CBF84C6BB3}"/>
          </ac:picMkLst>
        </pc:picChg>
        <pc:picChg chg="add mod">
          <ac:chgData name="a49512 Phạm Ngọc Anh" userId="cefd2df1-5fa3-4dec-87c8-c5040616a0c8" providerId="ADAL" clId="{0CAC131B-35F8-4AED-83D2-1134CFCE64CE}" dt="2023-12-31T11:31:19.975" v="132" actId="1076"/>
          <ac:picMkLst>
            <pc:docMk/>
            <pc:sldMk cId="2006356370" sldId="271"/>
            <ac:picMk id="7" creationId="{9C8103E9-276E-75A0-9368-85114C616FDB}"/>
          </ac:picMkLst>
        </pc:picChg>
      </pc:sldChg>
      <pc:sldChg chg="addSp modSp add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1500085427" sldId="272"/>
        </pc:sldMkLst>
        <pc:spChg chg="add mod">
          <ac:chgData name="a49512 Phạm Ngọc Anh" userId="cefd2df1-5fa3-4dec-87c8-c5040616a0c8" providerId="ADAL" clId="{0CAC131B-35F8-4AED-83D2-1134CFCE64CE}" dt="2023-12-31T11:31:44.503" v="143" actId="1076"/>
          <ac:spMkLst>
            <pc:docMk/>
            <pc:sldMk cId="1500085427" sldId="272"/>
            <ac:spMk id="3" creationId="{B9216792-0F7B-2D10-7997-9ABF18EBDD64}"/>
          </ac:spMkLst>
        </pc:spChg>
        <pc:spChg chg="add mod">
          <ac:chgData name="a49512 Phạm Ngọc Anh" userId="cefd2df1-5fa3-4dec-87c8-c5040616a0c8" providerId="ADAL" clId="{0CAC131B-35F8-4AED-83D2-1134CFCE64CE}" dt="2023-12-31T11:31:47.095" v="144" actId="1076"/>
          <ac:spMkLst>
            <pc:docMk/>
            <pc:sldMk cId="1500085427" sldId="272"/>
            <ac:spMk id="4" creationId="{12B74845-C59B-DC07-6852-0A22873B1AF8}"/>
          </ac:spMkLst>
        </pc:spChg>
        <pc:spChg chg="add mod">
          <ac:chgData name="a49512 Phạm Ngọc Anh" userId="cefd2df1-5fa3-4dec-87c8-c5040616a0c8" providerId="ADAL" clId="{0CAC131B-35F8-4AED-83D2-1134CFCE64CE}" dt="2023-12-31T11:31:49.081" v="145" actId="1076"/>
          <ac:spMkLst>
            <pc:docMk/>
            <pc:sldMk cId="1500085427" sldId="272"/>
            <ac:spMk id="5" creationId="{153B9311-A07C-FAFA-010D-217756C827AE}"/>
          </ac:spMkLst>
        </pc:spChg>
        <pc:spChg chg="add mod">
          <ac:chgData name="a49512 Phạm Ngọc Anh" userId="cefd2df1-5fa3-4dec-87c8-c5040616a0c8" providerId="ADAL" clId="{0CAC131B-35F8-4AED-83D2-1134CFCE64CE}" dt="2023-12-31T11:31:52.408" v="146" actId="1076"/>
          <ac:spMkLst>
            <pc:docMk/>
            <pc:sldMk cId="1500085427" sldId="272"/>
            <ac:spMk id="6" creationId="{B61E3477-3A72-EF80-A8A5-79AE7F96E6DC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8" creationId="{DE93E8C0-9DF7-DF1C-293B-F2B7324D32B0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9" creationId="{1B065686-AB26-D6EC-DB9D-E84C500B5C1B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0" creationId="{947C96AE-A8D5-D84B-EA69-A4C252DF887B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1" creationId="{8BC19675-B4AE-30A3-5488-312B57791CFE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2" creationId="{7E67B607-D939-A4CA-7D80-1434505A5013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3" creationId="{5098E3E9-A0CC-D3A0-4386-36C82EA65594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5" creationId="{10947981-09BE-82BE-08CD-E03C546E06DF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6" creationId="{93AD180C-BBE9-3BE7-378A-9BDD544EDC74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7" creationId="{15AE1275-B210-B5CD-24B1-0902A7FE7C96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8" creationId="{80C1B68F-2FF2-86CF-C649-D7499B14C862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19" creationId="{B832B062-5FC2-CACD-AE2C-0AE64E1BAEBB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1" creationId="{A8CA7AD2-AD5E-73C6-F9A6-2405AD9E2E72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2" creationId="{3A008337-99FE-CDD4-7726-9ACA3B568FD4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3" creationId="{05F01AFE-A549-6313-3EBD-7DC33FCC2A4C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4" creationId="{45EDA318-0359-FBE5-80E0-73CC249E3FE3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5" creationId="{A27FBE63-5734-E3E7-3B2C-9E8A23F4DA84}"/>
          </ac:spMkLst>
        </pc:spChg>
        <pc:spChg chg="mod">
          <ac:chgData name="a49512 Phạm Ngọc Anh" userId="cefd2df1-5fa3-4dec-87c8-c5040616a0c8" providerId="ADAL" clId="{0CAC131B-35F8-4AED-83D2-1134CFCE64CE}" dt="2023-12-31T11:31:35.718" v="139" actId="115"/>
          <ac:spMkLst>
            <pc:docMk/>
            <pc:sldMk cId="1500085427" sldId="272"/>
            <ac:spMk id="26" creationId="{1A032D5C-7C50-2E1B-77E0-E8A29FBD9323}"/>
          </ac:spMkLst>
        </pc:spChg>
        <pc:grpChg chg="add mod">
          <ac:chgData name="a49512 Phạm Ngọc Anh" userId="cefd2df1-5fa3-4dec-87c8-c5040616a0c8" providerId="ADAL" clId="{0CAC131B-35F8-4AED-83D2-1134CFCE64CE}" dt="2023-12-31T11:31:40.577" v="141" actId="1076"/>
          <ac:grpSpMkLst>
            <pc:docMk/>
            <pc:sldMk cId="1500085427" sldId="272"/>
            <ac:grpSpMk id="7" creationId="{3EA0EB24-B21C-FA03-63AE-CFFE77358EE2}"/>
          </ac:grpSpMkLst>
        </pc:grpChg>
        <pc:grpChg chg="add mod">
          <ac:chgData name="a49512 Phạm Ngọc Anh" userId="cefd2df1-5fa3-4dec-87c8-c5040616a0c8" providerId="ADAL" clId="{0CAC131B-35F8-4AED-83D2-1134CFCE64CE}" dt="2023-12-31T11:31:54.790" v="147" actId="1076"/>
          <ac:grpSpMkLst>
            <pc:docMk/>
            <pc:sldMk cId="1500085427" sldId="272"/>
            <ac:grpSpMk id="14" creationId="{EDF16CF2-1D0C-9606-C1FD-9F78C5D302F3}"/>
          </ac:grpSpMkLst>
        </pc:grpChg>
        <pc:grpChg chg="add mod">
          <ac:chgData name="a49512 Phạm Ngọc Anh" userId="cefd2df1-5fa3-4dec-87c8-c5040616a0c8" providerId="ADAL" clId="{0CAC131B-35F8-4AED-83D2-1134CFCE64CE}" dt="2023-12-31T11:31:42.542" v="142" actId="1076"/>
          <ac:grpSpMkLst>
            <pc:docMk/>
            <pc:sldMk cId="1500085427" sldId="272"/>
            <ac:grpSpMk id="20" creationId="{F6D01945-8D1E-4FBD-3FA2-AEA7A2DD0527}"/>
          </ac:grpSpMkLst>
        </pc:grpChg>
      </pc:sldChg>
      <pc:sldChg chg="addSp modSp add mod modTransition modAnim">
        <pc:chgData name="a49512 Phạm Ngọc Anh" userId="cefd2df1-5fa3-4dec-87c8-c5040616a0c8" providerId="ADAL" clId="{0CAC131B-35F8-4AED-83D2-1134CFCE64CE}" dt="2023-12-31T11:42:30.687" v="240"/>
        <pc:sldMkLst>
          <pc:docMk/>
          <pc:sldMk cId="2843237819" sldId="273"/>
        </pc:sldMkLst>
        <pc:spChg chg="add mod">
          <ac:chgData name="a49512 Phạm Ngọc Anh" userId="cefd2df1-5fa3-4dec-87c8-c5040616a0c8" providerId="ADAL" clId="{0CAC131B-35F8-4AED-83D2-1134CFCE64CE}" dt="2023-12-31T11:37:25.455" v="184" actId="1076"/>
          <ac:spMkLst>
            <pc:docMk/>
            <pc:sldMk cId="2843237819" sldId="273"/>
            <ac:spMk id="3" creationId="{B229824B-4F61-5CD9-D179-3AD99F804A78}"/>
          </ac:spMkLst>
        </pc:spChg>
        <pc:spChg chg="add mod">
          <ac:chgData name="a49512 Phạm Ngọc Anh" userId="cefd2df1-5fa3-4dec-87c8-c5040616a0c8" providerId="ADAL" clId="{0CAC131B-35F8-4AED-83D2-1134CFCE64CE}" dt="2023-12-31T11:41:06.570" v="218" actId="1076"/>
          <ac:spMkLst>
            <pc:docMk/>
            <pc:sldMk cId="2843237819" sldId="273"/>
            <ac:spMk id="4" creationId="{57BC9024-139E-CDC7-EBAF-00E9EB478B82}"/>
          </ac:spMkLst>
        </pc:spChg>
        <pc:spChg chg="add mod">
          <ac:chgData name="a49512 Phạm Ngọc Anh" userId="cefd2df1-5fa3-4dec-87c8-c5040616a0c8" providerId="ADAL" clId="{0CAC131B-35F8-4AED-83D2-1134CFCE64CE}" dt="2023-12-31T11:37:19.372" v="183" actId="1076"/>
          <ac:spMkLst>
            <pc:docMk/>
            <pc:sldMk cId="2843237819" sldId="273"/>
            <ac:spMk id="5" creationId="{0E75AF14-5A84-23B6-44F4-FD1FB684E0E4}"/>
          </ac:spMkLst>
        </pc:spChg>
        <pc:spChg chg="add mod">
          <ac:chgData name="a49512 Phạm Ngọc Anh" userId="cefd2df1-5fa3-4dec-87c8-c5040616a0c8" providerId="ADAL" clId="{0CAC131B-35F8-4AED-83D2-1134CFCE64CE}" dt="2023-12-31T11:37:19.372" v="183" actId="1076"/>
          <ac:spMkLst>
            <pc:docMk/>
            <pc:sldMk cId="2843237819" sldId="273"/>
            <ac:spMk id="6" creationId="{C78C4665-BFAE-F2D7-5483-42A7AFF40570}"/>
          </ac:spMkLst>
        </pc:spChg>
        <pc:spChg chg="add mod">
          <ac:chgData name="a49512 Phạm Ngọc Anh" userId="cefd2df1-5fa3-4dec-87c8-c5040616a0c8" providerId="ADAL" clId="{0CAC131B-35F8-4AED-83D2-1134CFCE64CE}" dt="2023-12-31T11:37:19.372" v="183" actId="1076"/>
          <ac:spMkLst>
            <pc:docMk/>
            <pc:sldMk cId="2843237819" sldId="273"/>
            <ac:spMk id="7" creationId="{4F45CCA1-0C96-D7AD-780E-72757A9DA0FC}"/>
          </ac:spMkLst>
        </pc:spChg>
        <pc:spChg chg="add mod">
          <ac:chgData name="a49512 Phạm Ngọc Anh" userId="cefd2df1-5fa3-4dec-87c8-c5040616a0c8" providerId="ADAL" clId="{0CAC131B-35F8-4AED-83D2-1134CFCE64CE}" dt="2023-12-31T11:37:19.372" v="183" actId="1076"/>
          <ac:spMkLst>
            <pc:docMk/>
            <pc:sldMk cId="2843237819" sldId="273"/>
            <ac:spMk id="8" creationId="{C7511F3F-5943-0CD3-3E82-48CF336C7DF5}"/>
          </ac:spMkLst>
        </pc:spChg>
        <pc:spChg chg="add mod">
          <ac:chgData name="a49512 Phạm Ngọc Anh" userId="cefd2df1-5fa3-4dec-87c8-c5040616a0c8" providerId="ADAL" clId="{0CAC131B-35F8-4AED-83D2-1134CFCE64CE}" dt="2023-12-31T11:41:06.570" v="218" actId="1076"/>
          <ac:spMkLst>
            <pc:docMk/>
            <pc:sldMk cId="2843237819" sldId="273"/>
            <ac:spMk id="9" creationId="{FED7CBB1-4CFF-38E0-A77B-98982851839F}"/>
          </ac:spMkLst>
        </pc:spChg>
        <pc:spChg chg="add mod">
          <ac:chgData name="a49512 Phạm Ngọc Anh" userId="cefd2df1-5fa3-4dec-87c8-c5040616a0c8" providerId="ADAL" clId="{0CAC131B-35F8-4AED-83D2-1134CFCE64CE}" dt="2023-12-31T11:41:06.570" v="218" actId="1076"/>
          <ac:spMkLst>
            <pc:docMk/>
            <pc:sldMk cId="2843237819" sldId="273"/>
            <ac:spMk id="10" creationId="{E7004084-A4FE-6D54-A395-80B0B2E06207}"/>
          </ac:spMkLst>
        </pc:spChg>
        <pc:spChg chg="add mod">
          <ac:chgData name="a49512 Phạm Ngọc Anh" userId="cefd2df1-5fa3-4dec-87c8-c5040616a0c8" providerId="ADAL" clId="{0CAC131B-35F8-4AED-83D2-1134CFCE64CE}" dt="2023-12-31T11:38:47.191" v="194" actId="1076"/>
          <ac:spMkLst>
            <pc:docMk/>
            <pc:sldMk cId="2843237819" sldId="273"/>
            <ac:spMk id="13" creationId="{89215BDC-7A74-9932-A461-D9DABFB0145B}"/>
          </ac:spMkLst>
        </pc:spChg>
        <pc:spChg chg="add mod">
          <ac:chgData name="a49512 Phạm Ngọc Anh" userId="cefd2df1-5fa3-4dec-87c8-c5040616a0c8" providerId="ADAL" clId="{0CAC131B-35F8-4AED-83D2-1134CFCE64CE}" dt="2023-12-31T11:38:01.231" v="189" actId="1076"/>
          <ac:spMkLst>
            <pc:docMk/>
            <pc:sldMk cId="2843237819" sldId="273"/>
            <ac:spMk id="14" creationId="{49344630-01D7-3EB8-005B-F0355D58F769}"/>
          </ac:spMkLst>
        </pc:spChg>
        <pc:spChg chg="add mod">
          <ac:chgData name="a49512 Phạm Ngọc Anh" userId="cefd2df1-5fa3-4dec-87c8-c5040616a0c8" providerId="ADAL" clId="{0CAC131B-35F8-4AED-83D2-1134CFCE64CE}" dt="2023-12-31T11:38:40.159" v="193" actId="1076"/>
          <ac:spMkLst>
            <pc:docMk/>
            <pc:sldMk cId="2843237819" sldId="273"/>
            <ac:spMk id="15" creationId="{99777FE1-630E-B66D-4701-3B766BE09B0B}"/>
          </ac:spMkLst>
        </pc:spChg>
        <pc:spChg chg="add mod">
          <ac:chgData name="a49512 Phạm Ngọc Anh" userId="cefd2df1-5fa3-4dec-87c8-c5040616a0c8" providerId="ADAL" clId="{0CAC131B-35F8-4AED-83D2-1134CFCE64CE}" dt="2023-12-31T11:38:23.839" v="190" actId="1076"/>
          <ac:spMkLst>
            <pc:docMk/>
            <pc:sldMk cId="2843237819" sldId="273"/>
            <ac:spMk id="16" creationId="{984EEFD7-CF9F-BFAC-A269-5075E81A1DA7}"/>
          </ac:spMkLst>
        </pc:spChg>
        <pc:spChg chg="add mod">
          <ac:chgData name="a49512 Phạm Ngọc Anh" userId="cefd2df1-5fa3-4dec-87c8-c5040616a0c8" providerId="ADAL" clId="{0CAC131B-35F8-4AED-83D2-1134CFCE64CE}" dt="2023-12-31T11:39:47.500" v="204" actId="1076"/>
          <ac:spMkLst>
            <pc:docMk/>
            <pc:sldMk cId="2843237819" sldId="273"/>
            <ac:spMk id="17" creationId="{54397D01-FB8E-664C-6906-0AC40802E270}"/>
          </ac:spMkLst>
        </pc:spChg>
        <pc:spChg chg="add mod">
          <ac:chgData name="a49512 Phạm Ngọc Anh" userId="cefd2df1-5fa3-4dec-87c8-c5040616a0c8" providerId="ADAL" clId="{0CAC131B-35F8-4AED-83D2-1134CFCE64CE}" dt="2023-12-31T11:39:40.231" v="202" actId="1076"/>
          <ac:spMkLst>
            <pc:docMk/>
            <pc:sldMk cId="2843237819" sldId="273"/>
            <ac:spMk id="18" creationId="{998E5484-5A6C-2B00-67D2-4C8A6E490BC3}"/>
          </ac:spMkLst>
        </pc:spChg>
        <pc:spChg chg="add mod">
          <ac:chgData name="a49512 Phạm Ngọc Anh" userId="cefd2df1-5fa3-4dec-87c8-c5040616a0c8" providerId="ADAL" clId="{0CAC131B-35F8-4AED-83D2-1134CFCE64CE}" dt="2023-12-31T11:39:18.102" v="198" actId="1076"/>
          <ac:spMkLst>
            <pc:docMk/>
            <pc:sldMk cId="2843237819" sldId="273"/>
            <ac:spMk id="19" creationId="{3592AE73-FC59-A28D-456B-1EE175238448}"/>
          </ac:spMkLst>
        </pc:spChg>
        <pc:spChg chg="add mod">
          <ac:chgData name="a49512 Phạm Ngọc Anh" userId="cefd2df1-5fa3-4dec-87c8-c5040616a0c8" providerId="ADAL" clId="{0CAC131B-35F8-4AED-83D2-1134CFCE64CE}" dt="2023-12-31T11:39:23.461" v="199" actId="1076"/>
          <ac:spMkLst>
            <pc:docMk/>
            <pc:sldMk cId="2843237819" sldId="273"/>
            <ac:spMk id="20" creationId="{1052113A-6BA6-DD35-0249-55E6222F9CFD}"/>
          </ac:spMkLst>
        </pc:spChg>
        <pc:spChg chg="add mod">
          <ac:chgData name="a49512 Phạm Ngọc Anh" userId="cefd2df1-5fa3-4dec-87c8-c5040616a0c8" providerId="ADAL" clId="{0CAC131B-35F8-4AED-83D2-1134CFCE64CE}" dt="2023-12-31T11:40:22.663" v="209" actId="1076"/>
          <ac:spMkLst>
            <pc:docMk/>
            <pc:sldMk cId="2843237819" sldId="273"/>
            <ac:spMk id="21" creationId="{13752615-510D-BC25-D445-327FB365CE8A}"/>
          </ac:spMkLst>
        </pc:spChg>
        <pc:spChg chg="add mod">
          <ac:chgData name="a49512 Phạm Ngọc Anh" userId="cefd2df1-5fa3-4dec-87c8-c5040616a0c8" providerId="ADAL" clId="{0CAC131B-35F8-4AED-83D2-1134CFCE64CE}" dt="2023-12-31T11:40:32.040" v="212" actId="1076"/>
          <ac:spMkLst>
            <pc:docMk/>
            <pc:sldMk cId="2843237819" sldId="273"/>
            <ac:spMk id="22" creationId="{7CA83CA0-D60E-3CC5-3743-C6EF915C3BB8}"/>
          </ac:spMkLst>
        </pc:spChg>
        <pc:spChg chg="add mod">
          <ac:chgData name="a49512 Phạm Ngọc Anh" userId="cefd2df1-5fa3-4dec-87c8-c5040616a0c8" providerId="ADAL" clId="{0CAC131B-35F8-4AED-83D2-1134CFCE64CE}" dt="2023-12-31T11:40:40.113" v="214" actId="1076"/>
          <ac:spMkLst>
            <pc:docMk/>
            <pc:sldMk cId="2843237819" sldId="273"/>
            <ac:spMk id="23" creationId="{9F42BCA3-7BD2-B8A2-2D0E-36B4D04DFF5C}"/>
          </ac:spMkLst>
        </pc:spChg>
        <pc:spChg chg="add mod">
          <ac:chgData name="a49512 Phạm Ngọc Anh" userId="cefd2df1-5fa3-4dec-87c8-c5040616a0c8" providerId="ADAL" clId="{0CAC131B-35F8-4AED-83D2-1134CFCE64CE}" dt="2023-12-31T11:40:53.432" v="216" actId="1076"/>
          <ac:spMkLst>
            <pc:docMk/>
            <pc:sldMk cId="2843237819" sldId="273"/>
            <ac:spMk id="24" creationId="{7B73D850-CDE3-94B2-F4FA-CEC4513B13D5}"/>
          </ac:spMkLst>
        </pc:spChg>
        <pc:spChg chg="add mod">
          <ac:chgData name="a49512 Phạm Ngọc Anh" userId="cefd2df1-5fa3-4dec-87c8-c5040616a0c8" providerId="ADAL" clId="{0CAC131B-35F8-4AED-83D2-1134CFCE64CE}" dt="2023-12-31T11:38:47.191" v="194" actId="1076"/>
          <ac:spMkLst>
            <pc:docMk/>
            <pc:sldMk cId="2843237819" sldId="273"/>
            <ac:spMk id="25" creationId="{5F67AE4E-5D17-F78F-98C3-EF42E0098B8B}"/>
          </ac:spMkLst>
        </pc:spChg>
        <pc:spChg chg="add mod">
          <ac:chgData name="a49512 Phạm Ngọc Anh" userId="cefd2df1-5fa3-4dec-87c8-c5040616a0c8" providerId="ADAL" clId="{0CAC131B-35F8-4AED-83D2-1134CFCE64CE}" dt="2023-12-31T11:38:01.231" v="189" actId="1076"/>
          <ac:spMkLst>
            <pc:docMk/>
            <pc:sldMk cId="2843237819" sldId="273"/>
            <ac:spMk id="26" creationId="{2CC5E467-11E9-D0EB-A79C-89B85333BA4A}"/>
          </ac:spMkLst>
        </pc:spChg>
        <pc:spChg chg="add mod">
          <ac:chgData name="a49512 Phạm Ngọc Anh" userId="cefd2df1-5fa3-4dec-87c8-c5040616a0c8" providerId="ADAL" clId="{0CAC131B-35F8-4AED-83D2-1134CFCE64CE}" dt="2023-12-31T11:38:40.159" v="193" actId="1076"/>
          <ac:spMkLst>
            <pc:docMk/>
            <pc:sldMk cId="2843237819" sldId="273"/>
            <ac:spMk id="27" creationId="{7394DAA0-C49E-5BBA-5D57-6F8E11CD337A}"/>
          </ac:spMkLst>
        </pc:spChg>
        <pc:spChg chg="add mod">
          <ac:chgData name="a49512 Phạm Ngọc Anh" userId="cefd2df1-5fa3-4dec-87c8-c5040616a0c8" providerId="ADAL" clId="{0CAC131B-35F8-4AED-83D2-1134CFCE64CE}" dt="2023-12-31T11:38:23.839" v="190" actId="1076"/>
          <ac:spMkLst>
            <pc:docMk/>
            <pc:sldMk cId="2843237819" sldId="273"/>
            <ac:spMk id="28" creationId="{7C87C21B-598C-7FF4-96C3-D0B9BD987FFE}"/>
          </ac:spMkLst>
        </pc:spChg>
        <pc:spChg chg="add mod">
          <ac:chgData name="a49512 Phạm Ngọc Anh" userId="cefd2df1-5fa3-4dec-87c8-c5040616a0c8" providerId="ADAL" clId="{0CAC131B-35F8-4AED-83D2-1134CFCE64CE}" dt="2023-12-31T11:39:47.500" v="204" actId="1076"/>
          <ac:spMkLst>
            <pc:docMk/>
            <pc:sldMk cId="2843237819" sldId="273"/>
            <ac:spMk id="29" creationId="{018275A3-1B52-5C5B-ED70-64E88785E05B}"/>
          </ac:spMkLst>
        </pc:spChg>
        <pc:spChg chg="add mod">
          <ac:chgData name="a49512 Phạm Ngọc Anh" userId="cefd2df1-5fa3-4dec-87c8-c5040616a0c8" providerId="ADAL" clId="{0CAC131B-35F8-4AED-83D2-1134CFCE64CE}" dt="2023-12-31T11:39:43.102" v="203" actId="1076"/>
          <ac:spMkLst>
            <pc:docMk/>
            <pc:sldMk cId="2843237819" sldId="273"/>
            <ac:spMk id="30" creationId="{FF0A211F-D5F4-EDFC-4C81-CC385268CC5F}"/>
          </ac:spMkLst>
        </pc:spChg>
        <pc:spChg chg="add mod">
          <ac:chgData name="a49512 Phạm Ngọc Anh" userId="cefd2df1-5fa3-4dec-87c8-c5040616a0c8" providerId="ADAL" clId="{0CAC131B-35F8-4AED-83D2-1134CFCE64CE}" dt="2023-12-31T11:39:52.408" v="205" actId="1076"/>
          <ac:spMkLst>
            <pc:docMk/>
            <pc:sldMk cId="2843237819" sldId="273"/>
            <ac:spMk id="31" creationId="{417CC6F7-E9AB-698F-8E76-DF657A77D1F4}"/>
          </ac:spMkLst>
        </pc:spChg>
        <pc:spChg chg="add mod">
          <ac:chgData name="a49512 Phạm Ngọc Anh" userId="cefd2df1-5fa3-4dec-87c8-c5040616a0c8" providerId="ADAL" clId="{0CAC131B-35F8-4AED-83D2-1134CFCE64CE}" dt="2023-12-31T11:39:18.102" v="198" actId="1076"/>
          <ac:spMkLst>
            <pc:docMk/>
            <pc:sldMk cId="2843237819" sldId="273"/>
            <ac:spMk id="32" creationId="{BBACF89D-9D65-89A6-FE96-05E7471C309B}"/>
          </ac:spMkLst>
        </pc:spChg>
        <pc:spChg chg="add mod">
          <ac:chgData name="a49512 Phạm Ngọc Anh" userId="cefd2df1-5fa3-4dec-87c8-c5040616a0c8" providerId="ADAL" clId="{0CAC131B-35F8-4AED-83D2-1134CFCE64CE}" dt="2023-12-31T11:40:22.663" v="209" actId="1076"/>
          <ac:spMkLst>
            <pc:docMk/>
            <pc:sldMk cId="2843237819" sldId="273"/>
            <ac:spMk id="33" creationId="{31E0FCCE-838A-30D3-1BEC-C3FCD96576DD}"/>
          </ac:spMkLst>
        </pc:spChg>
        <pc:spChg chg="add mod">
          <ac:chgData name="a49512 Phạm Ngọc Anh" userId="cefd2df1-5fa3-4dec-87c8-c5040616a0c8" providerId="ADAL" clId="{0CAC131B-35F8-4AED-83D2-1134CFCE64CE}" dt="2023-12-31T11:40:35.189" v="213" actId="1076"/>
          <ac:spMkLst>
            <pc:docMk/>
            <pc:sldMk cId="2843237819" sldId="273"/>
            <ac:spMk id="34" creationId="{E145FD89-C8B8-3736-1EDA-945AF5A0622D}"/>
          </ac:spMkLst>
        </pc:spChg>
        <pc:spChg chg="add mod">
          <ac:chgData name="a49512 Phạm Ngọc Anh" userId="cefd2df1-5fa3-4dec-87c8-c5040616a0c8" providerId="ADAL" clId="{0CAC131B-35F8-4AED-83D2-1134CFCE64CE}" dt="2023-12-31T11:40:44.529" v="215" actId="1076"/>
          <ac:spMkLst>
            <pc:docMk/>
            <pc:sldMk cId="2843237819" sldId="273"/>
            <ac:spMk id="35" creationId="{C240AAC8-70EB-1D8A-0608-24248B51C114}"/>
          </ac:spMkLst>
        </pc:spChg>
        <pc:spChg chg="add mod">
          <ac:chgData name="a49512 Phạm Ngọc Anh" userId="cefd2df1-5fa3-4dec-87c8-c5040616a0c8" providerId="ADAL" clId="{0CAC131B-35F8-4AED-83D2-1134CFCE64CE}" dt="2023-12-31T11:40:57.609" v="217" actId="1076"/>
          <ac:spMkLst>
            <pc:docMk/>
            <pc:sldMk cId="2843237819" sldId="273"/>
            <ac:spMk id="36" creationId="{D547BEB6-33DA-1250-EF09-BF330FB66DC3}"/>
          </ac:spMkLst>
        </pc:spChg>
        <pc:spChg chg="add mod">
          <ac:chgData name="a49512 Phạm Ngọc Anh" userId="cefd2df1-5fa3-4dec-87c8-c5040616a0c8" providerId="ADAL" clId="{0CAC131B-35F8-4AED-83D2-1134CFCE64CE}" dt="2023-12-31T11:41:06.570" v="218" actId="1076"/>
          <ac:spMkLst>
            <pc:docMk/>
            <pc:sldMk cId="2843237819" sldId="273"/>
            <ac:spMk id="37" creationId="{223CB4FE-D986-4A8B-8231-001ECFE10011}"/>
          </ac:spMkLst>
        </pc:spChg>
        <pc:spChg chg="add mod">
          <ac:chgData name="a49512 Phạm Ngọc Anh" userId="cefd2df1-5fa3-4dec-87c8-c5040616a0c8" providerId="ADAL" clId="{0CAC131B-35F8-4AED-83D2-1134CFCE64CE}" dt="2023-12-31T11:41:06.570" v="218" actId="1076"/>
          <ac:spMkLst>
            <pc:docMk/>
            <pc:sldMk cId="2843237819" sldId="273"/>
            <ac:spMk id="38" creationId="{DD2D74AB-D589-737F-6DE8-3D27A9B50B5F}"/>
          </ac:spMkLst>
        </pc:spChg>
        <pc:cxnChg chg="add mod">
          <ac:chgData name="a49512 Phạm Ngọc Anh" userId="cefd2df1-5fa3-4dec-87c8-c5040616a0c8" providerId="ADAL" clId="{0CAC131B-35F8-4AED-83D2-1134CFCE64CE}" dt="2023-12-31T11:37:19.372" v="183" actId="1076"/>
          <ac:cxnSpMkLst>
            <pc:docMk/>
            <pc:sldMk cId="2843237819" sldId="273"/>
            <ac:cxnSpMk id="11" creationId="{66B68A6C-31F5-C33E-1F9A-4D033C26E617}"/>
          </ac:cxnSpMkLst>
        </pc:cxnChg>
        <pc:cxnChg chg="add mod">
          <ac:chgData name="a49512 Phạm Ngọc Anh" userId="cefd2df1-5fa3-4dec-87c8-c5040616a0c8" providerId="ADAL" clId="{0CAC131B-35F8-4AED-83D2-1134CFCE64CE}" dt="2023-12-31T11:37:19.372" v="183" actId="1076"/>
          <ac:cxnSpMkLst>
            <pc:docMk/>
            <pc:sldMk cId="2843237819" sldId="273"/>
            <ac:cxnSpMk id="12" creationId="{DE0F7633-AF34-822D-7C31-B7B1991963AD}"/>
          </ac:cxnSpMkLst>
        </pc:cxnChg>
      </pc:sldChg>
      <pc:sldMasterChg chg="modTransition modSldLayout">
        <pc:chgData name="a49512 Phạm Ngọc Anh" userId="cefd2df1-5fa3-4dec-87c8-c5040616a0c8" providerId="ADAL" clId="{0CAC131B-35F8-4AED-83D2-1134CFCE64CE}" dt="2023-12-31T11:42:30.687" v="240"/>
        <pc:sldMasterMkLst>
          <pc:docMk/>
          <pc:sldMasterMk cId="1459512954" sldId="2147483648"/>
        </pc:sldMasterMkLst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4187532069" sldId="2147483649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1320045987" sldId="2147483650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1556776412" sldId="2147483651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3479494013" sldId="2147483652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4278896922" sldId="2147483653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4086356889" sldId="2147483654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3757910737" sldId="2147483655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1738702017" sldId="2147483656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3136929242" sldId="2147483657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2173991533" sldId="2147483658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459512954" sldId="2147483648"/>
            <pc:sldLayoutMk cId="236809770" sldId="2147483659"/>
          </pc:sldLayoutMkLst>
        </pc:sldLayoutChg>
      </pc:sldMasterChg>
      <pc:sldMasterChg chg="modTransition modSldLayout">
        <pc:chgData name="a49512 Phạm Ngọc Anh" userId="cefd2df1-5fa3-4dec-87c8-c5040616a0c8" providerId="ADAL" clId="{0CAC131B-35F8-4AED-83D2-1134CFCE64CE}" dt="2023-12-31T11:42:30.687" v="240"/>
        <pc:sldMasterMkLst>
          <pc:docMk/>
          <pc:sldMasterMk cId="1257990244" sldId="2147483660"/>
        </pc:sldMasterMkLst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1746337237" sldId="2147483661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4092179112" sldId="2147483662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2008221132" sldId="2147483663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1524583816" sldId="2147483664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3663379441" sldId="2147483665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2335177534" sldId="2147483666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2691539586" sldId="2147483667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1088227532" sldId="2147483668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2461126554" sldId="2147483669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3310196029" sldId="2147483670"/>
          </pc:sldLayoutMkLst>
        </pc:sldLayoutChg>
        <pc:sldLayoutChg chg="modTransition">
          <pc:chgData name="a49512 Phạm Ngọc Anh" userId="cefd2df1-5fa3-4dec-87c8-c5040616a0c8" providerId="ADAL" clId="{0CAC131B-35F8-4AED-83D2-1134CFCE64CE}" dt="2023-12-31T11:42:30.687" v="240"/>
          <pc:sldLayoutMkLst>
            <pc:docMk/>
            <pc:sldMasterMk cId="1257990244" sldId="2147483660"/>
            <pc:sldLayoutMk cId="2379020882" sldId="2147483671"/>
          </pc:sldLayoutMkLst>
        </pc:sldLayoutChg>
      </pc:sldMasterChg>
    </pc:docChg>
  </pc:docChgLst>
  <pc:docChgLst>
    <pc:chgData name="a49512 Phạm Ngọc Anh" userId="cefd2df1-5fa3-4dec-87c8-c5040616a0c8" providerId="ADAL" clId="{12402FA3-5566-4D69-BAEA-AC972CB9C2EF}"/>
    <pc:docChg chg="addSld modSld">
      <pc:chgData name="a49512 Phạm Ngọc Anh" userId="cefd2df1-5fa3-4dec-87c8-c5040616a0c8" providerId="ADAL" clId="{12402FA3-5566-4D69-BAEA-AC972CB9C2EF}" dt="2023-12-30T09:45:11.312" v="22" actId="20577"/>
      <pc:docMkLst>
        <pc:docMk/>
      </pc:docMkLst>
      <pc:sldChg chg="addSp modSp mod">
        <pc:chgData name="a49512 Phạm Ngọc Anh" userId="cefd2df1-5fa3-4dec-87c8-c5040616a0c8" providerId="ADAL" clId="{12402FA3-5566-4D69-BAEA-AC972CB9C2EF}" dt="2023-12-29T08:52:51.659" v="11" actId="208"/>
        <pc:sldMkLst>
          <pc:docMk/>
          <pc:sldMk cId="1566774352" sldId="257"/>
        </pc:sldMkLst>
        <pc:spChg chg="add mod">
          <ac:chgData name="a49512 Phạm Ngọc Anh" userId="cefd2df1-5fa3-4dec-87c8-c5040616a0c8" providerId="ADAL" clId="{12402FA3-5566-4D69-BAEA-AC972CB9C2EF}" dt="2023-12-29T08:52:51.659" v="11" actId="208"/>
          <ac:spMkLst>
            <pc:docMk/>
            <pc:sldMk cId="1566774352" sldId="257"/>
            <ac:spMk id="2" creationId="{60B88DF0-DE4D-6944-B73A-615330886751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4.472" v="12"/>
        <pc:sldMkLst>
          <pc:docMk/>
          <pc:sldMk cId="3124015390" sldId="259"/>
        </pc:sldMkLst>
        <pc:spChg chg="add mod">
          <ac:chgData name="a49512 Phạm Ngọc Anh" userId="cefd2df1-5fa3-4dec-87c8-c5040616a0c8" providerId="ADAL" clId="{12402FA3-5566-4D69-BAEA-AC972CB9C2EF}" dt="2023-12-29T08:52:54.472" v="12"/>
          <ac:spMkLst>
            <pc:docMk/>
            <pc:sldMk cId="3124015390" sldId="259"/>
            <ac:spMk id="2" creationId="{DBC8F9B0-B20B-5F97-E908-83E1ECC47BB7}"/>
          </ac:spMkLst>
        </pc:spChg>
      </pc:sldChg>
      <pc:sldChg chg="addSp modSp">
        <pc:chgData name="a49512 Phạm Ngọc Anh" userId="cefd2df1-5fa3-4dec-87c8-c5040616a0c8" providerId="ADAL" clId="{12402FA3-5566-4D69-BAEA-AC972CB9C2EF}" dt="2023-12-29T08:52:56.839" v="13"/>
        <pc:sldMkLst>
          <pc:docMk/>
          <pc:sldMk cId="1464605861" sldId="261"/>
        </pc:sldMkLst>
        <pc:spChg chg="add mod">
          <ac:chgData name="a49512 Phạm Ngọc Anh" userId="cefd2df1-5fa3-4dec-87c8-c5040616a0c8" providerId="ADAL" clId="{12402FA3-5566-4D69-BAEA-AC972CB9C2EF}" dt="2023-12-29T08:52:56.839" v="13"/>
          <ac:spMkLst>
            <pc:docMk/>
            <pc:sldMk cId="1464605861" sldId="261"/>
            <ac:spMk id="2" creationId="{54B4E453-B61C-6FDF-BFFF-440157C8BF9A}"/>
          </ac:spMkLst>
        </pc:spChg>
      </pc:sldChg>
      <pc:sldChg chg="addSp modSp modAnim">
        <pc:chgData name="a49512 Phạm Ngọc Anh" userId="cefd2df1-5fa3-4dec-87c8-c5040616a0c8" providerId="ADAL" clId="{12402FA3-5566-4D69-BAEA-AC972CB9C2EF}" dt="2023-12-29T16:26:20.324" v="18"/>
        <pc:sldMkLst>
          <pc:docMk/>
          <pc:sldMk cId="2020563338" sldId="262"/>
        </pc:sldMkLst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2" creationId="{C60CB375-785D-C0B2-9038-4CDB645EF44A}"/>
          </ac:spMkLst>
        </pc:spChg>
        <pc:spChg chg="add mod">
          <ac:chgData name="a49512 Phạm Ngọc Anh" userId="cefd2df1-5fa3-4dec-87c8-c5040616a0c8" providerId="ADAL" clId="{12402FA3-5566-4D69-BAEA-AC972CB9C2EF}" dt="2023-12-29T16:26:20.324" v="18"/>
          <ac:spMkLst>
            <pc:docMk/>
            <pc:sldMk cId="2020563338" sldId="262"/>
            <ac:spMk id="3" creationId="{C49282BA-E329-4866-F5BB-B6FE52623021}"/>
          </ac:spMkLst>
        </pc:spChg>
        <pc:picChg chg="add mod">
          <ac:chgData name="a49512 Phạm Ngọc Anh" userId="cefd2df1-5fa3-4dec-87c8-c5040616a0c8" providerId="ADAL" clId="{12402FA3-5566-4D69-BAEA-AC972CB9C2EF}" dt="2023-12-29T16:26:20.324" v="18"/>
          <ac:picMkLst>
            <pc:docMk/>
            <pc:sldMk cId="2020563338" sldId="262"/>
            <ac:picMk id="4" creationId="{799CDDA0-4AF2-C822-D60B-D49698CF41AE}"/>
          </ac:picMkLst>
        </pc:picChg>
      </pc:sldChg>
      <pc:sldChg chg="modSp mod">
        <pc:chgData name="a49512 Phạm Ngọc Anh" userId="cefd2df1-5fa3-4dec-87c8-c5040616a0c8" providerId="ADAL" clId="{12402FA3-5566-4D69-BAEA-AC972CB9C2EF}" dt="2023-12-30T09:45:11.312" v="22" actId="20577"/>
        <pc:sldMkLst>
          <pc:docMk/>
          <pc:sldMk cId="0" sldId="266"/>
        </pc:sldMkLst>
        <pc:spChg chg="mod">
          <ac:chgData name="a49512 Phạm Ngọc Anh" userId="cefd2df1-5fa3-4dec-87c8-c5040616a0c8" providerId="ADAL" clId="{12402FA3-5566-4D69-BAEA-AC972CB9C2EF}" dt="2023-12-30T09:45:11.312" v="22" actId="20577"/>
          <ac:spMkLst>
            <pc:docMk/>
            <pc:sldMk cId="0" sldId="266"/>
            <ac:spMk id="9" creationId="{D2B0C381-AC83-477C-A42B-612BDE63DE3C}"/>
          </ac:spMkLst>
        </pc:spChg>
      </pc:sldChg>
      <pc:sldChg chg="addSp modSp add setBg">
        <pc:chgData name="a49512 Phạm Ngọc Anh" userId="cefd2df1-5fa3-4dec-87c8-c5040616a0c8" providerId="ADAL" clId="{12402FA3-5566-4D69-BAEA-AC972CB9C2EF}" dt="2023-12-29T08:52:38.414" v="6"/>
        <pc:sldMkLst>
          <pc:docMk/>
          <pc:sldMk cId="941245619" sldId="269"/>
        </pc:sldMkLst>
        <pc:spChg chg="mod">
          <ac:chgData name="a49512 Phạm Ngọc Anh" userId="cefd2df1-5fa3-4dec-87c8-c5040616a0c8" providerId="ADAL" clId="{12402FA3-5566-4D69-BAEA-AC972CB9C2EF}" dt="2023-12-29T08:52:38.414" v="6"/>
          <ac:spMkLst>
            <pc:docMk/>
            <pc:sldMk cId="941245619" sldId="269"/>
            <ac:spMk id="4" creationId="{8BBE0BC7-7EAF-870F-6938-55DC394E8E2B}"/>
          </ac:spMkLst>
        </pc:spChg>
        <pc:grpChg chg="add mod">
          <ac:chgData name="a49512 Phạm Ngọc Anh" userId="cefd2df1-5fa3-4dec-87c8-c5040616a0c8" providerId="ADAL" clId="{12402FA3-5566-4D69-BAEA-AC972CB9C2EF}" dt="2023-12-29T08:52:38.414" v="6"/>
          <ac:grpSpMkLst>
            <pc:docMk/>
            <pc:sldMk cId="941245619" sldId="269"/>
            <ac:grpSpMk id="2" creationId="{FFA42C2A-2E55-0CEC-0DEE-253AA9E28567}"/>
          </ac:grpSpMkLst>
        </pc:grpChg>
        <pc:picChg chg="mod">
          <ac:chgData name="a49512 Phạm Ngọc Anh" userId="cefd2df1-5fa3-4dec-87c8-c5040616a0c8" providerId="ADAL" clId="{12402FA3-5566-4D69-BAEA-AC972CB9C2EF}" dt="2023-12-29T08:52:38.414" v="6"/>
          <ac:picMkLst>
            <pc:docMk/>
            <pc:sldMk cId="941245619" sldId="269"/>
            <ac:picMk id="3" creationId="{7A13948F-F129-18BB-3FC1-AF06CE21BB55}"/>
          </ac:picMkLst>
        </pc:picChg>
      </pc:sldChg>
      <pc:sldChg chg="addSp modSp add setBg">
        <pc:chgData name="a49512 Phạm Ngọc Anh" userId="cefd2df1-5fa3-4dec-87c8-c5040616a0c8" providerId="ADAL" clId="{12402FA3-5566-4D69-BAEA-AC972CB9C2EF}" dt="2023-12-29T08:52:58.454" v="14"/>
        <pc:sldMkLst>
          <pc:docMk/>
          <pc:sldMk cId="4187518366" sldId="270"/>
        </pc:sldMkLst>
        <pc:spChg chg="add mod">
          <ac:chgData name="a49512 Phạm Ngọc Anh" userId="cefd2df1-5fa3-4dec-87c8-c5040616a0c8" providerId="ADAL" clId="{12402FA3-5566-4D69-BAEA-AC972CB9C2EF}" dt="2023-12-29T08:52:58.454" v="14"/>
          <ac:spMkLst>
            <pc:docMk/>
            <pc:sldMk cId="4187518366" sldId="270"/>
            <ac:spMk id="2" creationId="{4BE915C7-43EE-68A6-4AA5-66576BC09A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5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5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5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941711" y="219542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14: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Yến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tạ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,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tấn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–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29485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9824B-4F61-5CD9-D179-3AD99F804A78}"/>
              </a:ext>
            </a:extLst>
          </p:cNvPr>
          <p:cNvSpPr/>
          <p:nvPr/>
        </p:nvSpPr>
        <p:spPr>
          <a:xfrm>
            <a:off x="4565863" y="1051869"/>
            <a:ext cx="3594254" cy="578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tr35)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C9024-139E-CDC7-EBAF-00E9EB478B82}"/>
              </a:ext>
            </a:extLst>
          </p:cNvPr>
          <p:cNvSpPr/>
          <p:nvPr/>
        </p:nvSpPr>
        <p:spPr>
          <a:xfrm>
            <a:off x="1255710" y="5471937"/>
            <a:ext cx="4061393" cy="113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1 358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+ 416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    =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7 850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– 1 940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=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75AF14-5A84-23B6-44F4-FD1FB684E0E4}"/>
              </a:ext>
            </a:extLst>
          </p:cNvPr>
          <p:cNvSpPr/>
          <p:nvPr/>
        </p:nvSpPr>
        <p:spPr>
          <a:xfrm>
            <a:off x="1235498" y="1604935"/>
            <a:ext cx="139493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cs typeface="Arial"/>
                <a:sym typeface="Arial"/>
              </a:rPr>
              <a:t>a) </a:t>
            </a:r>
            <a:r>
              <a:rPr lang="en-US" sz="2400" b="1" kern="0" dirty="0" err="1">
                <a:cs typeface="Arial"/>
                <a:sym typeface="Arial"/>
              </a:rPr>
              <a:t>Số</a:t>
            </a:r>
            <a:r>
              <a:rPr lang="en-US" sz="2400" b="1" kern="0" dirty="0">
                <a:cs typeface="Arial"/>
                <a:sym typeface="Arial"/>
              </a:rPr>
              <a:t> ?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C4665-BFAE-F2D7-5483-42A7AFF40570}"/>
              </a:ext>
            </a:extLst>
          </p:cNvPr>
          <p:cNvSpPr/>
          <p:nvPr/>
        </p:nvSpPr>
        <p:spPr>
          <a:xfrm>
            <a:off x="675951" y="2347038"/>
            <a:ext cx="3332713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  =              kg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     =              kg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8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  =              kg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5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   =              kg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45CCA1-0C96-D7AD-780E-72757A9DA0FC}"/>
              </a:ext>
            </a:extLst>
          </p:cNvPr>
          <p:cNvSpPr/>
          <p:nvPr/>
        </p:nvSpPr>
        <p:spPr>
          <a:xfrm>
            <a:off x="4320888" y="2314079"/>
            <a:ext cx="373375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    =             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    =             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20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 =             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30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    =             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7511F3F-5943-0CD3-3E82-48CF336C7DF5}"/>
              </a:ext>
            </a:extLst>
          </p:cNvPr>
          <p:cNvSpPr/>
          <p:nvPr/>
        </p:nvSpPr>
        <p:spPr>
          <a:xfrm>
            <a:off x="8160117" y="2303116"/>
            <a:ext cx="409794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40 kg       =             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600 kg     =             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7 000 kg  =             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100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     =             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ED7CBB1-4CFF-38E0-A77B-98982851839F}"/>
              </a:ext>
            </a:extLst>
          </p:cNvPr>
          <p:cNvSpPr/>
          <p:nvPr/>
        </p:nvSpPr>
        <p:spPr>
          <a:xfrm>
            <a:off x="7470995" y="5472076"/>
            <a:ext cx="2316660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416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× 4     =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8 472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: 6 = 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7004084-A4FE-6D54-A395-80B0B2E06207}"/>
              </a:ext>
            </a:extLst>
          </p:cNvPr>
          <p:cNvSpPr/>
          <p:nvPr/>
        </p:nvSpPr>
        <p:spPr>
          <a:xfrm>
            <a:off x="1240762" y="4764190"/>
            <a:ext cx="1459054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cs typeface="Arial"/>
                <a:sym typeface="Arial"/>
              </a:rPr>
              <a:t>b) </a:t>
            </a:r>
            <a:r>
              <a:rPr lang="en-US" sz="2400" b="1" kern="0" dirty="0" err="1">
                <a:cs typeface="Arial"/>
                <a:sym typeface="Arial"/>
              </a:rPr>
              <a:t>Tính</a:t>
            </a:r>
            <a:r>
              <a:rPr lang="en-US" sz="2400" b="1" kern="0" dirty="0">
                <a:cs typeface="Arial"/>
                <a:sym typeface="Arial"/>
              </a:rPr>
              <a:t>: </a:t>
            </a:r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66B68A6C-31F5-C33E-1F9A-4D033C26E617}"/>
              </a:ext>
            </a:extLst>
          </p:cNvPr>
          <p:cNvCxnSpPr/>
          <p:nvPr/>
        </p:nvCxnSpPr>
        <p:spPr>
          <a:xfrm flipH="1">
            <a:off x="4181151" y="2465987"/>
            <a:ext cx="25375" cy="2527929"/>
          </a:xfrm>
          <a:prstGeom prst="line">
            <a:avLst/>
          </a:prstGeom>
          <a:noFill/>
          <a:ln w="28575" cap="flat" cmpd="sng" algn="ctr">
            <a:solidFill>
              <a:srgbClr val="CC4E25"/>
            </a:solidFill>
            <a:prstDash val="lgDash"/>
          </a:ln>
          <a:effectLst/>
        </p:spPr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DE0F7633-AF34-822D-7C31-B7B1991963AD}"/>
              </a:ext>
            </a:extLst>
          </p:cNvPr>
          <p:cNvCxnSpPr/>
          <p:nvPr/>
        </p:nvCxnSpPr>
        <p:spPr>
          <a:xfrm flipH="1">
            <a:off x="8029264" y="2406513"/>
            <a:ext cx="25375" cy="2527929"/>
          </a:xfrm>
          <a:prstGeom prst="line">
            <a:avLst/>
          </a:prstGeom>
          <a:noFill/>
          <a:ln w="28575" cap="flat" cmpd="sng" algn="ctr">
            <a:solidFill>
              <a:srgbClr val="CC4E25"/>
            </a:solidFill>
            <a:prstDash val="lgDash"/>
          </a:ln>
          <a:effectLst/>
        </p:spPr>
      </p:cxn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9215BDC-7A74-9932-A461-D9DABFB0145B}"/>
              </a:ext>
            </a:extLst>
          </p:cNvPr>
          <p:cNvSpPr/>
          <p:nvPr/>
        </p:nvSpPr>
        <p:spPr>
          <a:xfrm>
            <a:off x="2138093" y="2419597"/>
            <a:ext cx="980726" cy="454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49344630-01D7-3EB8-005B-F0355D58F769}"/>
              </a:ext>
            </a:extLst>
          </p:cNvPr>
          <p:cNvSpPr/>
          <p:nvPr/>
        </p:nvSpPr>
        <p:spPr>
          <a:xfrm>
            <a:off x="2138093" y="3011211"/>
            <a:ext cx="980726" cy="454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99777FE1-630E-B66D-4701-3B766BE09B0B}"/>
              </a:ext>
            </a:extLst>
          </p:cNvPr>
          <p:cNvSpPr/>
          <p:nvPr/>
        </p:nvSpPr>
        <p:spPr>
          <a:xfrm>
            <a:off x="2138093" y="3571876"/>
            <a:ext cx="980726" cy="454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984EEFD7-CF9F-BFAC-A269-5075E81A1DA7}"/>
              </a:ext>
            </a:extLst>
          </p:cNvPr>
          <p:cNvSpPr/>
          <p:nvPr/>
        </p:nvSpPr>
        <p:spPr>
          <a:xfrm>
            <a:off x="2138093" y="4142856"/>
            <a:ext cx="980726" cy="454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54397D01-FB8E-664C-6906-0AC40802E270}"/>
              </a:ext>
            </a:extLst>
          </p:cNvPr>
          <p:cNvSpPr/>
          <p:nvPr/>
        </p:nvSpPr>
        <p:spPr>
          <a:xfrm>
            <a:off x="5903022" y="2390423"/>
            <a:ext cx="946639" cy="45230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998E5484-5A6C-2B00-67D2-4C8A6E490BC3}"/>
              </a:ext>
            </a:extLst>
          </p:cNvPr>
          <p:cNvSpPr/>
          <p:nvPr/>
        </p:nvSpPr>
        <p:spPr>
          <a:xfrm>
            <a:off x="5903022" y="2951760"/>
            <a:ext cx="946639" cy="45230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3592AE73-FC59-A28D-456B-1EE175238448}"/>
              </a:ext>
            </a:extLst>
          </p:cNvPr>
          <p:cNvSpPr/>
          <p:nvPr/>
        </p:nvSpPr>
        <p:spPr>
          <a:xfrm>
            <a:off x="5903022" y="3522343"/>
            <a:ext cx="946639" cy="45230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1052113A-6BA6-DD35-0249-55E6222F9CFD}"/>
              </a:ext>
            </a:extLst>
          </p:cNvPr>
          <p:cNvSpPr/>
          <p:nvPr/>
        </p:nvSpPr>
        <p:spPr>
          <a:xfrm>
            <a:off x="5903022" y="4132134"/>
            <a:ext cx="946639" cy="452305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13752615-510D-BC25-D445-327FB365CE8A}"/>
              </a:ext>
            </a:extLst>
          </p:cNvPr>
          <p:cNvSpPr/>
          <p:nvPr/>
        </p:nvSpPr>
        <p:spPr>
          <a:xfrm>
            <a:off x="9971386" y="2432796"/>
            <a:ext cx="863650" cy="43764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7CA83CA0-D60E-3CC5-3743-C6EF915C3BB8}"/>
              </a:ext>
            </a:extLst>
          </p:cNvPr>
          <p:cNvSpPr/>
          <p:nvPr/>
        </p:nvSpPr>
        <p:spPr>
          <a:xfrm>
            <a:off x="9989742" y="3022372"/>
            <a:ext cx="863650" cy="43764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9F42BCA3-7BD2-B8A2-2D0E-36B4D04DFF5C}"/>
              </a:ext>
            </a:extLst>
          </p:cNvPr>
          <p:cNvSpPr/>
          <p:nvPr/>
        </p:nvSpPr>
        <p:spPr>
          <a:xfrm>
            <a:off x="9989742" y="3604089"/>
            <a:ext cx="863650" cy="43764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7B73D850-CDE3-94B2-F4FA-CEC4513B13D5}"/>
              </a:ext>
            </a:extLst>
          </p:cNvPr>
          <p:cNvSpPr/>
          <p:nvPr/>
        </p:nvSpPr>
        <p:spPr>
          <a:xfrm>
            <a:off x="10000622" y="4139231"/>
            <a:ext cx="863650" cy="43764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D7764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5F67AE4E-5D17-F78F-98C3-EF42E0098B8B}"/>
              </a:ext>
            </a:extLst>
          </p:cNvPr>
          <p:cNvSpPr/>
          <p:nvPr/>
        </p:nvSpPr>
        <p:spPr>
          <a:xfrm>
            <a:off x="2383817" y="2300648"/>
            <a:ext cx="52450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10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CC5E467-11E9-D0EB-A79C-89B85333BA4A}"/>
              </a:ext>
            </a:extLst>
          </p:cNvPr>
          <p:cNvSpPr/>
          <p:nvPr/>
        </p:nvSpPr>
        <p:spPr>
          <a:xfrm>
            <a:off x="2298857" y="2891106"/>
            <a:ext cx="69442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200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7394DAA0-C49E-5BBA-5D57-6F8E11CD337A}"/>
              </a:ext>
            </a:extLst>
          </p:cNvPr>
          <p:cNvSpPr/>
          <p:nvPr/>
        </p:nvSpPr>
        <p:spPr>
          <a:xfrm>
            <a:off x="2374633" y="3464778"/>
            <a:ext cx="52450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80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7C87C21B-598C-7FF4-96C3-D0B9BD987FFE}"/>
              </a:ext>
            </a:extLst>
          </p:cNvPr>
          <p:cNvSpPr/>
          <p:nvPr/>
        </p:nvSpPr>
        <p:spPr>
          <a:xfrm>
            <a:off x="2171419" y="4029430"/>
            <a:ext cx="94929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5 000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018275A3-1B52-5C5B-ED70-64E88785E05B}"/>
              </a:ext>
            </a:extLst>
          </p:cNvPr>
          <p:cNvSpPr/>
          <p:nvPr/>
        </p:nvSpPr>
        <p:spPr>
          <a:xfrm>
            <a:off x="6117825" y="2269357"/>
            <a:ext cx="52450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10</a:t>
            </a: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FF0A211F-D5F4-EDFC-4C81-CC385268CC5F}"/>
              </a:ext>
            </a:extLst>
          </p:cNvPr>
          <p:cNvSpPr/>
          <p:nvPr/>
        </p:nvSpPr>
        <p:spPr>
          <a:xfrm>
            <a:off x="6030716" y="2866531"/>
            <a:ext cx="694421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100</a:t>
            </a: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417CC6F7-E9AB-698F-8E76-DF657A77D1F4}"/>
              </a:ext>
            </a:extLst>
          </p:cNvPr>
          <p:cNvSpPr/>
          <p:nvPr/>
        </p:nvSpPr>
        <p:spPr>
          <a:xfrm>
            <a:off x="6202783" y="3431727"/>
            <a:ext cx="35458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2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BBACF89D-9D65-89A6-FE96-05E7471C309B}"/>
              </a:ext>
            </a:extLst>
          </p:cNvPr>
          <p:cNvSpPr/>
          <p:nvPr/>
        </p:nvSpPr>
        <p:spPr>
          <a:xfrm>
            <a:off x="6202783" y="4035136"/>
            <a:ext cx="35458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3</a:t>
            </a: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31E0FCCE-838A-30D3-1BEC-C3FCD96576DD}"/>
              </a:ext>
            </a:extLst>
          </p:cNvPr>
          <p:cNvSpPr/>
          <p:nvPr/>
        </p:nvSpPr>
        <p:spPr>
          <a:xfrm>
            <a:off x="10315467" y="2313847"/>
            <a:ext cx="251179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4</a:t>
            </a: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145FD89-C8B8-3736-1EDA-945AF5A0622D}"/>
              </a:ext>
            </a:extLst>
          </p:cNvPr>
          <p:cNvSpPr/>
          <p:nvPr/>
        </p:nvSpPr>
        <p:spPr>
          <a:xfrm>
            <a:off x="10306858" y="2904160"/>
            <a:ext cx="251179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6</a:t>
            </a:r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C240AAC8-70EB-1D8A-0608-24248B51C114}"/>
              </a:ext>
            </a:extLst>
          </p:cNvPr>
          <p:cNvSpPr/>
          <p:nvPr/>
        </p:nvSpPr>
        <p:spPr>
          <a:xfrm>
            <a:off x="10315467" y="3491103"/>
            <a:ext cx="251179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7</a:t>
            </a:r>
          </a:p>
        </p:txBody>
      </p:sp>
      <p:sp>
        <p:nvSpPr>
          <p:cNvPr id="36" name="Rectangle 43">
            <a:extLst>
              <a:ext uri="{FF2B5EF4-FFF2-40B4-BE49-F238E27FC236}">
                <a16:creationId xmlns:a16="http://schemas.microsoft.com/office/drawing/2014/main" id="{D547BEB6-33DA-1250-EF09-BF330FB66DC3}"/>
              </a:ext>
            </a:extLst>
          </p:cNvPr>
          <p:cNvSpPr/>
          <p:nvPr/>
        </p:nvSpPr>
        <p:spPr>
          <a:xfrm>
            <a:off x="10153853" y="4063195"/>
            <a:ext cx="587188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10</a:t>
            </a:r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id="{223CB4FE-D986-4A8B-8231-001ECFE10011}"/>
              </a:ext>
            </a:extLst>
          </p:cNvPr>
          <p:cNvSpPr/>
          <p:nvPr/>
        </p:nvSpPr>
        <p:spPr>
          <a:xfrm>
            <a:off x="4842621" y="5470080"/>
            <a:ext cx="1632178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1 774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endParaRPr lang="en-US" sz="2400" kern="0" dirty="0"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5 910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endParaRPr lang="en-US" sz="2400" kern="0" dirty="0">
              <a:cs typeface="Arial"/>
              <a:sym typeface="Arial"/>
            </a:endParaRPr>
          </a:p>
        </p:txBody>
      </p:sp>
      <p:sp>
        <p:nvSpPr>
          <p:cNvPr id="38" name="Rectangle 45">
            <a:extLst>
              <a:ext uri="{FF2B5EF4-FFF2-40B4-BE49-F238E27FC236}">
                <a16:creationId xmlns:a16="http://schemas.microsoft.com/office/drawing/2014/main" id="{DD2D74AB-D589-737F-6DE8-3D27A9B50B5F}"/>
              </a:ext>
            </a:extLst>
          </p:cNvPr>
          <p:cNvSpPr/>
          <p:nvPr/>
        </p:nvSpPr>
        <p:spPr>
          <a:xfrm>
            <a:off x="9659026" y="5465566"/>
            <a:ext cx="1576842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1 664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endParaRPr lang="en-US" sz="2400" kern="0" dirty="0"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1 412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endParaRPr lang="en-US" sz="2400" kern="0" dirty="0"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2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C60CB375-785D-C0B2-9038-4CDB645EF44A}"/>
              </a:ext>
            </a:extLst>
          </p:cNvPr>
          <p:cNvSpPr/>
          <p:nvPr/>
        </p:nvSpPr>
        <p:spPr>
          <a:xfrm>
            <a:off x="914401" y="1961243"/>
            <a:ext cx="9724571" cy="2935514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49282BA-E329-4866-F5BB-B6FE52623021}"/>
              </a:ext>
            </a:extLst>
          </p:cNvPr>
          <p:cNvSpPr txBox="1"/>
          <p:nvPr/>
        </p:nvSpPr>
        <p:spPr>
          <a:xfrm>
            <a:off x="2790370" y="2832260"/>
            <a:ext cx="661125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Qua bài học hôm nay, em biết thêm được </a:t>
            </a:r>
            <a:r>
              <a:rPr lang="en-US" sz="2600" kern="0" dirty="0" err="1">
                <a:solidFill>
                  <a:prstClr val="black"/>
                </a:solidFill>
              </a:rPr>
              <a:t>điều</a:t>
            </a: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gì?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799CDDA0-4AF2-C822-D60B-D49698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01" y="4825123"/>
            <a:ext cx="2264570" cy="2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83;p48">
            <a:extLst>
              <a:ext uri="{FF2B5EF4-FFF2-40B4-BE49-F238E27FC236}">
                <a16:creationId xmlns:a16="http://schemas.microsoft.com/office/drawing/2014/main" id="{AFE6B1E9-50D6-EA28-03E4-50ABFBD3FDBF}"/>
              </a:ext>
            </a:extLst>
          </p:cNvPr>
          <p:cNvGrpSpPr/>
          <p:nvPr/>
        </p:nvGrpSpPr>
        <p:grpSpPr>
          <a:xfrm>
            <a:off x="683553" y="3056021"/>
            <a:ext cx="1672761" cy="834575"/>
            <a:chOff x="3928210" y="1337178"/>
            <a:chExt cx="913545" cy="455852"/>
          </a:xfrm>
        </p:grpSpPr>
        <p:sp>
          <p:nvSpPr>
            <p:cNvPr id="3" name="Google Shape;3284;p48">
              <a:extLst>
                <a:ext uri="{FF2B5EF4-FFF2-40B4-BE49-F238E27FC236}">
                  <a16:creationId xmlns:a16="http://schemas.microsoft.com/office/drawing/2014/main" id="{32CAB791-43BD-6288-D0B6-879BF698E3BA}"/>
                </a:ext>
              </a:extLst>
            </p:cNvPr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" name="Google Shape;3285;p48">
              <a:extLst>
                <a:ext uri="{FF2B5EF4-FFF2-40B4-BE49-F238E27FC236}">
                  <a16:creationId xmlns:a16="http://schemas.microsoft.com/office/drawing/2014/main" id="{9C999CDF-EB5B-3158-5FCA-AB6BAFA61DEA}"/>
                </a:ext>
              </a:extLst>
            </p:cNvPr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rgbClr val="CC4E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3286;p48">
              <a:extLst>
                <a:ext uri="{FF2B5EF4-FFF2-40B4-BE49-F238E27FC236}">
                  <a16:creationId xmlns:a16="http://schemas.microsoft.com/office/drawing/2014/main" id="{305E8BCA-1037-4EC1-DCA4-21A2C341B359}"/>
                </a:ext>
              </a:extLst>
            </p:cNvPr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3287;p48">
              <a:extLst>
                <a:ext uri="{FF2B5EF4-FFF2-40B4-BE49-F238E27FC236}">
                  <a16:creationId xmlns:a16="http://schemas.microsoft.com/office/drawing/2014/main" id="{7F0D8FC1-A202-1E80-F963-253CE6246CB3}"/>
                </a:ext>
              </a:extLst>
            </p:cNvPr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rgbClr val="D7764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" name="Google Shape;3288;p48">
              <a:extLst>
                <a:ext uri="{FF2B5EF4-FFF2-40B4-BE49-F238E27FC236}">
                  <a16:creationId xmlns:a16="http://schemas.microsoft.com/office/drawing/2014/main" id="{0BBD7C4F-F5D7-1C93-ADB2-AEFD7C9979C2}"/>
                </a:ext>
              </a:extLst>
            </p:cNvPr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rgbClr val="F1CB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8" name="Picture 57">
            <a:extLst>
              <a:ext uri="{FF2B5EF4-FFF2-40B4-BE49-F238E27FC236}">
                <a16:creationId xmlns:a16="http://schemas.microsoft.com/office/drawing/2014/main" id="{543696BF-26DB-870E-4EDD-437CF491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560" y="2299480"/>
            <a:ext cx="812800" cy="821491"/>
          </a:xfrm>
          <a:prstGeom prst="rect">
            <a:avLst/>
          </a:prstGeom>
        </p:spPr>
      </p:pic>
      <p:pic>
        <p:nvPicPr>
          <p:cNvPr id="9" name="Picture 58">
            <a:extLst>
              <a:ext uri="{FF2B5EF4-FFF2-40B4-BE49-F238E27FC236}">
                <a16:creationId xmlns:a16="http://schemas.microsoft.com/office/drawing/2014/main" id="{B25A776E-24D2-DC98-1509-840F3A39D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2636" y="3231017"/>
            <a:ext cx="812800" cy="821491"/>
          </a:xfrm>
          <a:prstGeom prst="rect">
            <a:avLst/>
          </a:prstGeom>
        </p:spPr>
      </p:pic>
      <p:sp>
        <p:nvSpPr>
          <p:cNvPr id="10" name="Rectangle 59">
            <a:extLst>
              <a:ext uri="{FF2B5EF4-FFF2-40B4-BE49-F238E27FC236}">
                <a16:creationId xmlns:a16="http://schemas.microsoft.com/office/drawing/2014/main" id="{2FEA70EB-C929-9159-EF9E-4A5E294AF610}"/>
              </a:ext>
            </a:extLst>
          </p:cNvPr>
          <p:cNvSpPr/>
          <p:nvPr/>
        </p:nvSpPr>
        <p:spPr>
          <a:xfrm>
            <a:off x="3821405" y="2392524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7AA96E1C-DC2A-9D1C-BD79-A0066876D162}"/>
              </a:ext>
            </a:extLst>
          </p:cNvPr>
          <p:cNvSpPr/>
          <p:nvPr/>
        </p:nvSpPr>
        <p:spPr>
          <a:xfrm>
            <a:off x="3821405" y="3448592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pic>
        <p:nvPicPr>
          <p:cNvPr id="12" name="Picture 58">
            <a:extLst>
              <a:ext uri="{FF2B5EF4-FFF2-40B4-BE49-F238E27FC236}">
                <a16:creationId xmlns:a16="http://schemas.microsoft.com/office/drawing/2014/main" id="{B91CA745-4594-E86E-A771-31ADA6163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9869" y="4465310"/>
            <a:ext cx="812800" cy="821491"/>
          </a:xfrm>
          <a:prstGeom prst="rect">
            <a:avLst/>
          </a:prstGeom>
        </p:spPr>
      </p:pic>
      <p:sp>
        <p:nvSpPr>
          <p:cNvPr id="13" name="Rectangle 60">
            <a:extLst>
              <a:ext uri="{FF2B5EF4-FFF2-40B4-BE49-F238E27FC236}">
                <a16:creationId xmlns:a16="http://schemas.microsoft.com/office/drawing/2014/main" id="{878C7268-1CB8-34EE-3519-2CCDBC9A9A9B}"/>
              </a:ext>
            </a:extLst>
          </p:cNvPr>
          <p:cNvSpPr/>
          <p:nvPr/>
        </p:nvSpPr>
        <p:spPr>
          <a:xfrm>
            <a:off x="4215436" y="4523722"/>
            <a:ext cx="5232400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14: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Yến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tạ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tấn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– </a:t>
            </a:r>
            <a:r>
              <a:rPr lang="en-US" sz="2400" b="1" kern="0" dirty="0" err="1">
                <a:solidFill>
                  <a:srgbClr val="000000"/>
                </a:solidFill>
                <a:cs typeface="Arial"/>
                <a:sym typeface="Arial"/>
              </a:rPr>
              <a:t>Tiết</a:t>
            </a: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BB7EF154-D5F8-C571-8CA5-7C1A55D6AAB3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D4F78021-EE04-243A-AC02-F93C94E80E1E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Để kết nối cộng đồng giáo viên và nhận thêm nhiều tài liệu giảng dạy, 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mời quý thầy cô tham gia Group Facebook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 đường link:  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6EE97E01-AC4B-17F5-A49C-CD125FCF22EC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20FD7F8B-4377-DFC8-0980-ED7A2666E44A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Hoc10 – Đồng hành cùng giáo viên tiểu học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095BAD6F-EE58-9FF7-AB94-D8BCD2FBA2C8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 truy cập qua QR code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9E20968-89E6-8995-82DE-1C2BFF37EB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3B7526C8-AAB1-17D4-8748-0CA20FCF5A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4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50023" y="2992430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0B88DF0-DE4D-6944-B73A-615330886751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1D2D0-C911-CE5B-6BA0-F932F66D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8" y="3088271"/>
            <a:ext cx="24891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7251D8EF-A9F1-429A-3A74-DB436DA5C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3" y="1994483"/>
            <a:ext cx="1841601" cy="1371600"/>
          </a:xfrm>
          <a:prstGeom prst="rect">
            <a:avLst/>
          </a:prstGeom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3BA814AC-1CF4-34E6-18DD-6472E6335FB7}"/>
              </a:ext>
            </a:extLst>
          </p:cNvPr>
          <p:cNvSpPr/>
          <p:nvPr/>
        </p:nvSpPr>
        <p:spPr>
          <a:xfrm>
            <a:off x="7578358" y="2436443"/>
            <a:ext cx="2248989" cy="48768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1 000 kg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F078C89F-E18D-88A0-74F1-CF3E32447D96}"/>
              </a:ext>
            </a:extLst>
          </p:cNvPr>
          <p:cNvSpPr/>
          <p:nvPr/>
        </p:nvSpPr>
        <p:spPr>
          <a:xfrm>
            <a:off x="7578358" y="4216031"/>
            <a:ext cx="2248989" cy="48768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10 kg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B681F163-A8F8-981E-D1AD-DC372FAFF645}"/>
              </a:ext>
            </a:extLst>
          </p:cNvPr>
          <p:cNvSpPr/>
          <p:nvPr/>
        </p:nvSpPr>
        <p:spPr>
          <a:xfrm>
            <a:off x="7578357" y="5714101"/>
            <a:ext cx="2249424" cy="48768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  <a:cs typeface="Arial"/>
                <a:sym typeface="Arial"/>
              </a:rPr>
              <a:t>100 kg</a:t>
            </a:r>
          </a:p>
        </p:txBody>
      </p:sp>
      <p:sp>
        <p:nvSpPr>
          <p:cNvPr id="8" name="Cloud 18">
            <a:extLst>
              <a:ext uri="{FF2B5EF4-FFF2-40B4-BE49-F238E27FC236}">
                <a16:creationId xmlns:a16="http://schemas.microsoft.com/office/drawing/2014/main" id="{A33BDE96-7089-FE30-D8B9-DC489FA50C28}"/>
              </a:ext>
            </a:extLst>
          </p:cNvPr>
          <p:cNvSpPr/>
          <p:nvPr/>
        </p:nvSpPr>
        <p:spPr>
          <a:xfrm rot="20654215">
            <a:off x="379768" y="2196235"/>
            <a:ext cx="3077041" cy="1287573"/>
          </a:xfrm>
          <a:prstGeom prst="cloud">
            <a:avLst/>
          </a:prstGeom>
          <a:solidFill>
            <a:srgbClr val="ECB6BD"/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cs typeface="Arial"/>
                <a:sym typeface="Arial"/>
              </a:rPr>
              <a:t>“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cs typeface="Arial"/>
                <a:sym typeface="Arial"/>
              </a:rPr>
              <a:t>Ghép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cs typeface="Arial"/>
                <a:sym typeface="Arial"/>
              </a:rPr>
              <a:t>thẻ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4"/>
                </a:solidFill>
                <a:effectLst/>
                <a:uLnTx/>
                <a:uFillTx/>
                <a:cs typeface="Arial"/>
                <a:sym typeface="Arial"/>
              </a:rPr>
              <a:t>”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EF669FB-447D-72D0-315A-FCFFD59D2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73" y="5348341"/>
            <a:ext cx="2311551" cy="1219200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77D25ED2-1171-C6C1-E6F9-0ACB2CD9458C}"/>
              </a:ext>
            </a:extLst>
          </p:cNvPr>
          <p:cNvCxnSpPr>
            <a:cxnSpLocks/>
          </p:cNvCxnSpPr>
          <p:nvPr/>
        </p:nvCxnSpPr>
        <p:spPr>
          <a:xfrm>
            <a:off x="5639568" y="2772700"/>
            <a:ext cx="1930401" cy="1678782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1" name="Straight Connector 23">
            <a:extLst>
              <a:ext uri="{FF2B5EF4-FFF2-40B4-BE49-F238E27FC236}">
                <a16:creationId xmlns:a16="http://schemas.microsoft.com/office/drawing/2014/main" id="{66C376F6-D619-651B-7BDA-8AC0C9D86455}"/>
              </a:ext>
            </a:extLst>
          </p:cNvPr>
          <p:cNvCxnSpPr>
            <a:cxnSpLocks/>
          </p:cNvCxnSpPr>
          <p:nvPr/>
        </p:nvCxnSpPr>
        <p:spPr>
          <a:xfrm>
            <a:off x="5660735" y="4586341"/>
            <a:ext cx="1909234" cy="137160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2" name="Straight Connector 25">
            <a:extLst>
              <a:ext uri="{FF2B5EF4-FFF2-40B4-BE49-F238E27FC236}">
                <a16:creationId xmlns:a16="http://schemas.microsoft.com/office/drawing/2014/main" id="{168A6B5D-94A5-E31C-BA59-C355FE1C5EFD}"/>
              </a:ext>
            </a:extLst>
          </p:cNvPr>
          <p:cNvCxnSpPr>
            <a:cxnSpLocks/>
          </p:cNvCxnSpPr>
          <p:nvPr/>
        </p:nvCxnSpPr>
        <p:spPr>
          <a:xfrm flipH="1">
            <a:off x="5944446" y="2663505"/>
            <a:ext cx="1617134" cy="327765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6499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49328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grpSp>
        <p:nvGrpSpPr>
          <p:cNvPr id="3" name="Google Shape;4084;p59">
            <a:extLst>
              <a:ext uri="{FF2B5EF4-FFF2-40B4-BE49-F238E27FC236}">
                <a16:creationId xmlns:a16="http://schemas.microsoft.com/office/drawing/2014/main" id="{FECA28AC-836C-0FF5-2980-1F7B4FCD74BD}"/>
              </a:ext>
            </a:extLst>
          </p:cNvPr>
          <p:cNvGrpSpPr/>
          <p:nvPr/>
        </p:nvGrpSpPr>
        <p:grpSpPr>
          <a:xfrm>
            <a:off x="10773477" y="4624281"/>
            <a:ext cx="328619" cy="308425"/>
            <a:chOff x="5946283" y="1650903"/>
            <a:chExt cx="246464" cy="231319"/>
          </a:xfrm>
        </p:grpSpPr>
        <p:sp>
          <p:nvSpPr>
            <p:cNvPr id="4" name="Google Shape;4085;p59">
              <a:extLst>
                <a:ext uri="{FF2B5EF4-FFF2-40B4-BE49-F238E27FC236}">
                  <a16:creationId xmlns:a16="http://schemas.microsoft.com/office/drawing/2014/main" id="{1F4D531E-4669-8679-F47D-0F43AF097030}"/>
                </a:ext>
              </a:extLst>
            </p:cNvPr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4086;p59">
              <a:extLst>
                <a:ext uri="{FF2B5EF4-FFF2-40B4-BE49-F238E27FC236}">
                  <a16:creationId xmlns:a16="http://schemas.microsoft.com/office/drawing/2014/main" id="{355709E9-FA64-8AFA-E008-532752EBB11E}"/>
                </a:ext>
              </a:extLst>
            </p:cNvPr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" name="Google Shape;4087;p59">
            <a:extLst>
              <a:ext uri="{FF2B5EF4-FFF2-40B4-BE49-F238E27FC236}">
                <a16:creationId xmlns:a16="http://schemas.microsoft.com/office/drawing/2014/main" id="{DB511758-68BB-D17E-CE6A-70CC72AA495B}"/>
              </a:ext>
            </a:extLst>
          </p:cNvPr>
          <p:cNvGrpSpPr/>
          <p:nvPr/>
        </p:nvGrpSpPr>
        <p:grpSpPr>
          <a:xfrm>
            <a:off x="861771" y="4749549"/>
            <a:ext cx="328619" cy="308425"/>
            <a:chOff x="5946283" y="1650903"/>
            <a:chExt cx="246464" cy="231319"/>
          </a:xfrm>
        </p:grpSpPr>
        <p:sp>
          <p:nvSpPr>
            <p:cNvPr id="7" name="Google Shape;4088;p59">
              <a:extLst>
                <a:ext uri="{FF2B5EF4-FFF2-40B4-BE49-F238E27FC236}">
                  <a16:creationId xmlns:a16="http://schemas.microsoft.com/office/drawing/2014/main" id="{055EEBCD-28AB-5BDA-8D7E-0BF0817A80B4}"/>
                </a:ext>
              </a:extLst>
            </p:cNvPr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4089;p59">
              <a:extLst>
                <a:ext uri="{FF2B5EF4-FFF2-40B4-BE49-F238E27FC236}">
                  <a16:creationId xmlns:a16="http://schemas.microsoft.com/office/drawing/2014/main" id="{F4839682-9774-AC28-F2B4-4ED114160070}"/>
                </a:ext>
              </a:extLst>
            </p:cNvPr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rgbClr val="F1CB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9" name="Google Shape;4090;p59">
            <a:extLst>
              <a:ext uri="{FF2B5EF4-FFF2-40B4-BE49-F238E27FC236}">
                <a16:creationId xmlns:a16="http://schemas.microsoft.com/office/drawing/2014/main" id="{267E788E-F56D-DB30-176D-DF9D371678A2}"/>
              </a:ext>
            </a:extLst>
          </p:cNvPr>
          <p:cNvGrpSpPr/>
          <p:nvPr/>
        </p:nvGrpSpPr>
        <p:grpSpPr>
          <a:xfrm>
            <a:off x="490871" y="5473116"/>
            <a:ext cx="328619" cy="308425"/>
            <a:chOff x="5946283" y="1650903"/>
            <a:chExt cx="246464" cy="231319"/>
          </a:xfrm>
        </p:grpSpPr>
        <p:sp>
          <p:nvSpPr>
            <p:cNvPr id="10" name="Google Shape;4091;p59">
              <a:extLst>
                <a:ext uri="{FF2B5EF4-FFF2-40B4-BE49-F238E27FC236}">
                  <a16:creationId xmlns:a16="http://schemas.microsoft.com/office/drawing/2014/main" id="{8C5CEACA-7DB4-B406-253B-1EC7DD909A00}"/>
                </a:ext>
              </a:extLst>
            </p:cNvPr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4092;p59">
              <a:extLst>
                <a:ext uri="{FF2B5EF4-FFF2-40B4-BE49-F238E27FC236}">
                  <a16:creationId xmlns:a16="http://schemas.microsoft.com/office/drawing/2014/main" id="{7DCAE804-53B2-E101-1744-2861EA9DA058}"/>
                </a:ext>
              </a:extLst>
            </p:cNvPr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2" name="Google Shape;4093;p59">
            <a:extLst>
              <a:ext uri="{FF2B5EF4-FFF2-40B4-BE49-F238E27FC236}">
                <a16:creationId xmlns:a16="http://schemas.microsoft.com/office/drawing/2014/main" id="{230226F5-88DB-84DC-46EB-A1261167A4E7}"/>
              </a:ext>
            </a:extLst>
          </p:cNvPr>
          <p:cNvGrpSpPr/>
          <p:nvPr/>
        </p:nvGrpSpPr>
        <p:grpSpPr>
          <a:xfrm>
            <a:off x="11537844" y="3661414"/>
            <a:ext cx="328619" cy="308425"/>
            <a:chOff x="5946283" y="1650903"/>
            <a:chExt cx="246464" cy="231319"/>
          </a:xfrm>
        </p:grpSpPr>
        <p:sp>
          <p:nvSpPr>
            <p:cNvPr id="13" name="Google Shape;4094;p59">
              <a:extLst>
                <a:ext uri="{FF2B5EF4-FFF2-40B4-BE49-F238E27FC236}">
                  <a16:creationId xmlns:a16="http://schemas.microsoft.com/office/drawing/2014/main" id="{C5921A9A-9104-8746-C284-8BA778D1A0AC}"/>
                </a:ext>
              </a:extLst>
            </p:cNvPr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4095;p59">
              <a:extLst>
                <a:ext uri="{FF2B5EF4-FFF2-40B4-BE49-F238E27FC236}">
                  <a16:creationId xmlns:a16="http://schemas.microsoft.com/office/drawing/2014/main" id="{41DCB43D-E00E-1CB6-C307-D2D7AE909F62}"/>
                </a:ext>
              </a:extLst>
            </p:cNvPr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rgbClr val="D7764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5" name="Google Shape;4096;p59">
            <a:extLst>
              <a:ext uri="{FF2B5EF4-FFF2-40B4-BE49-F238E27FC236}">
                <a16:creationId xmlns:a16="http://schemas.microsoft.com/office/drawing/2014/main" id="{20532847-8282-87CB-9CE5-D3FEA54A2988}"/>
              </a:ext>
            </a:extLst>
          </p:cNvPr>
          <p:cNvGrpSpPr/>
          <p:nvPr/>
        </p:nvGrpSpPr>
        <p:grpSpPr>
          <a:xfrm>
            <a:off x="11007090" y="5655417"/>
            <a:ext cx="1104508" cy="909071"/>
            <a:chOff x="6522431" y="1681510"/>
            <a:chExt cx="420647" cy="346216"/>
          </a:xfrm>
        </p:grpSpPr>
        <p:sp>
          <p:nvSpPr>
            <p:cNvPr id="16" name="Google Shape;4097;p59">
              <a:extLst>
                <a:ext uri="{FF2B5EF4-FFF2-40B4-BE49-F238E27FC236}">
                  <a16:creationId xmlns:a16="http://schemas.microsoft.com/office/drawing/2014/main" id="{C9E34624-324F-29D0-7B8E-FB8EE664A75B}"/>
                </a:ext>
              </a:extLst>
            </p:cNvPr>
            <p:cNvSpPr/>
            <p:nvPr/>
          </p:nvSpPr>
          <p:spPr>
            <a:xfrm>
              <a:off x="6522431" y="1681510"/>
              <a:ext cx="420647" cy="346216"/>
            </a:xfrm>
            <a:custGeom>
              <a:avLst/>
              <a:gdLst/>
              <a:ahLst/>
              <a:cxnLst/>
              <a:rect l="l" t="t" r="r" b="b"/>
              <a:pathLst>
                <a:path w="14072" h="11583" extrusionOk="0">
                  <a:moveTo>
                    <a:pt x="6987" y="0"/>
                  </a:moveTo>
                  <a:cubicBezTo>
                    <a:pt x="6834" y="0"/>
                    <a:pt x="6683" y="13"/>
                    <a:pt x="6531" y="35"/>
                  </a:cubicBezTo>
                  <a:cubicBezTo>
                    <a:pt x="4887" y="296"/>
                    <a:pt x="2027" y="1588"/>
                    <a:pt x="1286" y="3014"/>
                  </a:cubicBezTo>
                  <a:cubicBezTo>
                    <a:pt x="889" y="3777"/>
                    <a:pt x="984" y="4681"/>
                    <a:pt x="1215" y="5454"/>
                  </a:cubicBezTo>
                  <a:cubicBezTo>
                    <a:pt x="754" y="5851"/>
                    <a:pt x="359" y="6386"/>
                    <a:pt x="277" y="7079"/>
                  </a:cubicBezTo>
                  <a:cubicBezTo>
                    <a:pt x="261" y="7217"/>
                    <a:pt x="257" y="7362"/>
                    <a:pt x="264" y="7518"/>
                  </a:cubicBezTo>
                  <a:cubicBezTo>
                    <a:pt x="93" y="7797"/>
                    <a:pt x="0" y="8129"/>
                    <a:pt x="1" y="8477"/>
                  </a:cubicBezTo>
                  <a:cubicBezTo>
                    <a:pt x="7" y="9310"/>
                    <a:pt x="594" y="10260"/>
                    <a:pt x="1311" y="10593"/>
                  </a:cubicBezTo>
                  <a:cubicBezTo>
                    <a:pt x="1390" y="10630"/>
                    <a:pt x="1469" y="10661"/>
                    <a:pt x="1553" y="10685"/>
                  </a:cubicBezTo>
                  <a:cubicBezTo>
                    <a:pt x="1852" y="10962"/>
                    <a:pt x="2254" y="11178"/>
                    <a:pt x="2783" y="11178"/>
                  </a:cubicBezTo>
                  <a:cubicBezTo>
                    <a:pt x="2867" y="11178"/>
                    <a:pt x="2949" y="11172"/>
                    <a:pt x="3030" y="11159"/>
                  </a:cubicBezTo>
                  <a:cubicBezTo>
                    <a:pt x="3255" y="11306"/>
                    <a:pt x="3499" y="11416"/>
                    <a:pt x="3755" y="11481"/>
                  </a:cubicBezTo>
                  <a:cubicBezTo>
                    <a:pt x="4017" y="11547"/>
                    <a:pt x="4287" y="11583"/>
                    <a:pt x="4561" y="11583"/>
                  </a:cubicBezTo>
                  <a:cubicBezTo>
                    <a:pt x="5505" y="11583"/>
                    <a:pt x="6408" y="11172"/>
                    <a:pt x="6978" y="10485"/>
                  </a:cubicBezTo>
                  <a:cubicBezTo>
                    <a:pt x="7155" y="10270"/>
                    <a:pt x="7293" y="10034"/>
                    <a:pt x="7395" y="9785"/>
                  </a:cubicBezTo>
                  <a:cubicBezTo>
                    <a:pt x="7705" y="9663"/>
                    <a:pt x="8006" y="9545"/>
                    <a:pt x="8298" y="9429"/>
                  </a:cubicBezTo>
                  <a:cubicBezTo>
                    <a:pt x="8363" y="9451"/>
                    <a:pt x="8429" y="9473"/>
                    <a:pt x="8497" y="9491"/>
                  </a:cubicBezTo>
                  <a:cubicBezTo>
                    <a:pt x="8760" y="9557"/>
                    <a:pt x="9029" y="9593"/>
                    <a:pt x="9303" y="9593"/>
                  </a:cubicBezTo>
                  <a:cubicBezTo>
                    <a:pt x="10239" y="9593"/>
                    <a:pt x="11137" y="9189"/>
                    <a:pt x="11707" y="8510"/>
                  </a:cubicBezTo>
                  <a:cubicBezTo>
                    <a:pt x="11900" y="8278"/>
                    <a:pt x="12050" y="8024"/>
                    <a:pt x="12154" y="7756"/>
                  </a:cubicBezTo>
                  <a:cubicBezTo>
                    <a:pt x="13030" y="7305"/>
                    <a:pt x="13723" y="6775"/>
                    <a:pt x="13730" y="5824"/>
                  </a:cubicBezTo>
                  <a:cubicBezTo>
                    <a:pt x="13730" y="5773"/>
                    <a:pt x="13732" y="5676"/>
                    <a:pt x="13714" y="5516"/>
                  </a:cubicBezTo>
                  <a:cubicBezTo>
                    <a:pt x="13735" y="5470"/>
                    <a:pt x="13754" y="5424"/>
                    <a:pt x="13769" y="5379"/>
                  </a:cubicBezTo>
                  <a:cubicBezTo>
                    <a:pt x="14071" y="4535"/>
                    <a:pt x="13693" y="3541"/>
                    <a:pt x="13368" y="3078"/>
                  </a:cubicBezTo>
                  <a:cubicBezTo>
                    <a:pt x="13192" y="2829"/>
                    <a:pt x="12972" y="2630"/>
                    <a:pt x="12725" y="2490"/>
                  </a:cubicBezTo>
                  <a:cubicBezTo>
                    <a:pt x="12547" y="2237"/>
                    <a:pt x="12324" y="2018"/>
                    <a:pt x="12025" y="1870"/>
                  </a:cubicBezTo>
                  <a:cubicBezTo>
                    <a:pt x="11770" y="1743"/>
                    <a:pt x="11483" y="1678"/>
                    <a:pt x="11171" y="1678"/>
                  </a:cubicBezTo>
                  <a:cubicBezTo>
                    <a:pt x="10847" y="1678"/>
                    <a:pt x="10420" y="1762"/>
                    <a:pt x="9972" y="1879"/>
                  </a:cubicBezTo>
                  <a:cubicBezTo>
                    <a:pt x="9378" y="980"/>
                    <a:pt x="8404" y="0"/>
                    <a:pt x="6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4098;p59">
              <a:extLst>
                <a:ext uri="{FF2B5EF4-FFF2-40B4-BE49-F238E27FC236}">
                  <a16:creationId xmlns:a16="http://schemas.microsoft.com/office/drawing/2014/main" id="{C8EDA7F1-1074-0BBF-9185-D93252E1F21A}"/>
                </a:ext>
              </a:extLst>
            </p:cNvPr>
            <p:cNvSpPr/>
            <p:nvPr/>
          </p:nvSpPr>
          <p:spPr>
            <a:xfrm>
              <a:off x="6576476" y="1729544"/>
              <a:ext cx="308461" cy="237924"/>
            </a:xfrm>
            <a:custGeom>
              <a:avLst/>
              <a:gdLst/>
              <a:ahLst/>
              <a:cxnLst/>
              <a:rect l="l" t="t" r="r" b="b"/>
              <a:pathLst>
                <a:path w="10319" h="7960" extrusionOk="0">
                  <a:moveTo>
                    <a:pt x="5180" y="0"/>
                  </a:moveTo>
                  <a:cubicBezTo>
                    <a:pt x="5115" y="0"/>
                    <a:pt x="5048" y="5"/>
                    <a:pt x="4980" y="16"/>
                  </a:cubicBezTo>
                  <a:cubicBezTo>
                    <a:pt x="3501" y="251"/>
                    <a:pt x="1292" y="1408"/>
                    <a:pt x="909" y="2146"/>
                  </a:cubicBezTo>
                  <a:cubicBezTo>
                    <a:pt x="527" y="2883"/>
                    <a:pt x="1437" y="4503"/>
                    <a:pt x="1437" y="4503"/>
                  </a:cubicBezTo>
                  <a:cubicBezTo>
                    <a:pt x="1437" y="4503"/>
                    <a:pt x="147" y="5006"/>
                    <a:pt x="72" y="5654"/>
                  </a:cubicBezTo>
                  <a:cubicBezTo>
                    <a:pt x="0" y="6287"/>
                    <a:pt x="621" y="7959"/>
                    <a:pt x="979" y="7959"/>
                  </a:cubicBezTo>
                  <a:cubicBezTo>
                    <a:pt x="986" y="7959"/>
                    <a:pt x="994" y="7959"/>
                    <a:pt x="1001" y="7957"/>
                  </a:cubicBezTo>
                  <a:cubicBezTo>
                    <a:pt x="1355" y="7885"/>
                    <a:pt x="2616" y="7589"/>
                    <a:pt x="2616" y="7589"/>
                  </a:cubicBezTo>
                  <a:cubicBezTo>
                    <a:pt x="2616" y="7589"/>
                    <a:pt x="10311" y="4746"/>
                    <a:pt x="10315" y="4204"/>
                  </a:cubicBezTo>
                  <a:cubicBezTo>
                    <a:pt x="10318" y="3665"/>
                    <a:pt x="9787" y="1847"/>
                    <a:pt x="9497" y="1702"/>
                  </a:cubicBezTo>
                  <a:cubicBezTo>
                    <a:pt x="9467" y="1687"/>
                    <a:pt x="9422" y="1680"/>
                    <a:pt x="9364" y="1680"/>
                  </a:cubicBezTo>
                  <a:cubicBezTo>
                    <a:pt x="8850" y="1680"/>
                    <a:pt x="7361" y="2211"/>
                    <a:pt x="7361" y="2211"/>
                  </a:cubicBezTo>
                  <a:cubicBezTo>
                    <a:pt x="7361" y="2211"/>
                    <a:pt x="6539" y="0"/>
                    <a:pt x="5180" y="0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4099;p59">
              <a:extLst>
                <a:ext uri="{FF2B5EF4-FFF2-40B4-BE49-F238E27FC236}">
                  <a16:creationId xmlns:a16="http://schemas.microsoft.com/office/drawing/2014/main" id="{041C895B-ED37-478B-ED4A-81F987A50D14}"/>
                </a:ext>
              </a:extLst>
            </p:cNvPr>
            <p:cNvSpPr/>
            <p:nvPr/>
          </p:nvSpPr>
          <p:spPr>
            <a:xfrm>
              <a:off x="6617997" y="1770882"/>
              <a:ext cx="80979" cy="89521"/>
            </a:xfrm>
            <a:custGeom>
              <a:avLst/>
              <a:gdLst/>
              <a:ahLst/>
              <a:cxnLst/>
              <a:rect l="l" t="t" r="r" b="b"/>
              <a:pathLst>
                <a:path w="2709" h="2995" extrusionOk="0">
                  <a:moveTo>
                    <a:pt x="1663" y="1"/>
                  </a:moveTo>
                  <a:cubicBezTo>
                    <a:pt x="1663" y="1"/>
                    <a:pt x="1662" y="1"/>
                    <a:pt x="1661" y="1"/>
                  </a:cubicBezTo>
                  <a:cubicBezTo>
                    <a:pt x="1498" y="15"/>
                    <a:pt x="45" y="750"/>
                    <a:pt x="23" y="868"/>
                  </a:cubicBezTo>
                  <a:cubicBezTo>
                    <a:pt x="0" y="983"/>
                    <a:pt x="700" y="2907"/>
                    <a:pt x="824" y="2989"/>
                  </a:cubicBezTo>
                  <a:cubicBezTo>
                    <a:pt x="830" y="2993"/>
                    <a:pt x="839" y="2995"/>
                    <a:pt x="850" y="2995"/>
                  </a:cubicBezTo>
                  <a:cubicBezTo>
                    <a:pt x="1101" y="2995"/>
                    <a:pt x="2709" y="2178"/>
                    <a:pt x="2680" y="2131"/>
                  </a:cubicBezTo>
                  <a:cubicBezTo>
                    <a:pt x="2680" y="2131"/>
                    <a:pt x="1830" y="1"/>
                    <a:pt x="1663" y="1"/>
                  </a:cubicBez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4100;p59">
              <a:extLst>
                <a:ext uri="{FF2B5EF4-FFF2-40B4-BE49-F238E27FC236}">
                  <a16:creationId xmlns:a16="http://schemas.microsoft.com/office/drawing/2014/main" id="{4F8C3860-6B31-3685-1FB5-940BEF76D609}"/>
                </a:ext>
              </a:extLst>
            </p:cNvPr>
            <p:cNvSpPr/>
            <p:nvPr/>
          </p:nvSpPr>
          <p:spPr>
            <a:xfrm>
              <a:off x="6680233" y="1741828"/>
              <a:ext cx="93833" cy="89341"/>
            </a:xfrm>
            <a:custGeom>
              <a:avLst/>
              <a:gdLst/>
              <a:ahLst/>
              <a:cxnLst/>
              <a:rect l="l" t="t" r="r" b="b"/>
              <a:pathLst>
                <a:path w="3139" h="2989" extrusionOk="0">
                  <a:moveTo>
                    <a:pt x="1941" y="0"/>
                  </a:moveTo>
                  <a:cubicBezTo>
                    <a:pt x="1794" y="0"/>
                    <a:pt x="35" y="694"/>
                    <a:pt x="17" y="799"/>
                  </a:cubicBezTo>
                  <a:cubicBezTo>
                    <a:pt x="0" y="905"/>
                    <a:pt x="730" y="2924"/>
                    <a:pt x="879" y="2986"/>
                  </a:cubicBezTo>
                  <a:cubicBezTo>
                    <a:pt x="884" y="2988"/>
                    <a:pt x="891" y="2989"/>
                    <a:pt x="899" y="2989"/>
                  </a:cubicBezTo>
                  <a:cubicBezTo>
                    <a:pt x="1160" y="2989"/>
                    <a:pt x="3139" y="2106"/>
                    <a:pt x="3083" y="2053"/>
                  </a:cubicBezTo>
                  <a:cubicBezTo>
                    <a:pt x="3083" y="2053"/>
                    <a:pt x="2072" y="8"/>
                    <a:pt x="1944" y="0"/>
                  </a:cubicBezTo>
                  <a:cubicBezTo>
                    <a:pt x="1943" y="0"/>
                    <a:pt x="1942" y="0"/>
                    <a:pt x="1941" y="0"/>
                  </a:cubicBez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4101;p59">
              <a:extLst>
                <a:ext uri="{FF2B5EF4-FFF2-40B4-BE49-F238E27FC236}">
                  <a16:creationId xmlns:a16="http://schemas.microsoft.com/office/drawing/2014/main" id="{E7C6CE19-9189-214E-3287-D1BE24AD7FBC}"/>
                </a:ext>
              </a:extLst>
            </p:cNvPr>
            <p:cNvSpPr/>
            <p:nvPr/>
          </p:nvSpPr>
          <p:spPr>
            <a:xfrm>
              <a:off x="6850082" y="1797065"/>
              <a:ext cx="40983" cy="32939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888" y="1"/>
                  </a:moveTo>
                  <a:cubicBezTo>
                    <a:pt x="870" y="1"/>
                    <a:pt x="853" y="4"/>
                    <a:pt x="835" y="10"/>
                  </a:cubicBezTo>
                  <a:cubicBezTo>
                    <a:pt x="537" y="119"/>
                    <a:pt x="1" y="776"/>
                    <a:pt x="334" y="926"/>
                  </a:cubicBezTo>
                  <a:cubicBezTo>
                    <a:pt x="537" y="1017"/>
                    <a:pt x="818" y="1102"/>
                    <a:pt x="1025" y="1102"/>
                  </a:cubicBezTo>
                  <a:cubicBezTo>
                    <a:pt x="1159" y="1102"/>
                    <a:pt x="1262" y="1067"/>
                    <a:pt x="1294" y="975"/>
                  </a:cubicBezTo>
                  <a:cubicBezTo>
                    <a:pt x="1371" y="755"/>
                    <a:pt x="1162" y="1"/>
                    <a:pt x="888" y="1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4102;p59">
              <a:extLst>
                <a:ext uri="{FF2B5EF4-FFF2-40B4-BE49-F238E27FC236}">
                  <a16:creationId xmlns:a16="http://schemas.microsoft.com/office/drawing/2014/main" id="{B645B144-28AA-8E3E-0D0D-4822A8F1E019}"/>
                </a:ext>
              </a:extLst>
            </p:cNvPr>
            <p:cNvSpPr/>
            <p:nvPr/>
          </p:nvSpPr>
          <p:spPr>
            <a:xfrm>
              <a:off x="6870051" y="1798978"/>
              <a:ext cx="21433" cy="27319"/>
            </a:xfrm>
            <a:custGeom>
              <a:avLst/>
              <a:gdLst/>
              <a:ahLst/>
              <a:cxnLst/>
              <a:rect l="l" t="t" r="r" b="b"/>
              <a:pathLst>
                <a:path w="717" h="914" extrusionOk="0">
                  <a:moveTo>
                    <a:pt x="230" y="0"/>
                  </a:moveTo>
                  <a:cubicBezTo>
                    <a:pt x="224" y="0"/>
                    <a:pt x="218" y="1"/>
                    <a:pt x="212" y="2"/>
                  </a:cubicBezTo>
                  <a:cubicBezTo>
                    <a:pt x="1" y="55"/>
                    <a:pt x="162" y="913"/>
                    <a:pt x="434" y="913"/>
                  </a:cubicBezTo>
                  <a:cubicBezTo>
                    <a:pt x="438" y="913"/>
                    <a:pt x="442" y="913"/>
                    <a:pt x="446" y="913"/>
                  </a:cubicBezTo>
                  <a:cubicBezTo>
                    <a:pt x="717" y="888"/>
                    <a:pt x="441" y="0"/>
                    <a:pt x="230" y="0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4103;p59">
              <a:extLst>
                <a:ext uri="{FF2B5EF4-FFF2-40B4-BE49-F238E27FC236}">
                  <a16:creationId xmlns:a16="http://schemas.microsoft.com/office/drawing/2014/main" id="{19655F86-3699-69B1-0BD4-718D868F16D9}"/>
                </a:ext>
              </a:extLst>
            </p:cNvPr>
            <p:cNvSpPr/>
            <p:nvPr/>
          </p:nvSpPr>
          <p:spPr>
            <a:xfrm>
              <a:off x="6565954" y="1928432"/>
              <a:ext cx="33808" cy="26453"/>
            </a:xfrm>
            <a:custGeom>
              <a:avLst/>
              <a:gdLst/>
              <a:ahLst/>
              <a:cxnLst/>
              <a:rect l="l" t="t" r="r" b="b"/>
              <a:pathLst>
                <a:path w="1131" h="885" extrusionOk="0">
                  <a:moveTo>
                    <a:pt x="545" y="0"/>
                  </a:moveTo>
                  <a:cubicBezTo>
                    <a:pt x="423" y="0"/>
                    <a:pt x="308" y="18"/>
                    <a:pt x="236" y="53"/>
                  </a:cubicBezTo>
                  <a:cubicBezTo>
                    <a:pt x="1" y="166"/>
                    <a:pt x="352" y="787"/>
                    <a:pt x="536" y="873"/>
                  </a:cubicBezTo>
                  <a:cubicBezTo>
                    <a:pt x="553" y="881"/>
                    <a:pt x="571" y="885"/>
                    <a:pt x="589" y="885"/>
                  </a:cubicBezTo>
                  <a:cubicBezTo>
                    <a:pt x="762" y="885"/>
                    <a:pt x="963" y="539"/>
                    <a:pt x="1058" y="284"/>
                  </a:cubicBezTo>
                  <a:cubicBezTo>
                    <a:pt x="1130" y="91"/>
                    <a:pt x="820" y="0"/>
                    <a:pt x="545" y="0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4104;p59">
              <a:extLst>
                <a:ext uri="{FF2B5EF4-FFF2-40B4-BE49-F238E27FC236}">
                  <a16:creationId xmlns:a16="http://schemas.microsoft.com/office/drawing/2014/main" id="{6A36ABBF-12A4-AA23-C822-FD08A57B8DAE}"/>
                </a:ext>
              </a:extLst>
            </p:cNvPr>
            <p:cNvSpPr/>
            <p:nvPr/>
          </p:nvSpPr>
          <p:spPr>
            <a:xfrm>
              <a:off x="6569093" y="1931421"/>
              <a:ext cx="20865" cy="20624"/>
            </a:xfrm>
            <a:custGeom>
              <a:avLst/>
              <a:gdLst/>
              <a:ahLst/>
              <a:cxnLst/>
              <a:rect l="l" t="t" r="r" b="b"/>
              <a:pathLst>
                <a:path w="698" h="690" extrusionOk="0">
                  <a:moveTo>
                    <a:pt x="175" y="1"/>
                  </a:moveTo>
                  <a:cubicBezTo>
                    <a:pt x="161" y="1"/>
                    <a:pt x="149" y="4"/>
                    <a:pt x="138" y="11"/>
                  </a:cubicBezTo>
                  <a:cubicBezTo>
                    <a:pt x="0" y="96"/>
                    <a:pt x="295" y="690"/>
                    <a:pt x="481" y="690"/>
                  </a:cubicBezTo>
                  <a:cubicBezTo>
                    <a:pt x="501" y="690"/>
                    <a:pt x="519" y="684"/>
                    <a:pt x="535" y="670"/>
                  </a:cubicBezTo>
                  <a:cubicBezTo>
                    <a:pt x="698" y="533"/>
                    <a:pt x="347" y="1"/>
                    <a:pt x="175" y="1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4105;p59">
              <a:extLst>
                <a:ext uri="{FF2B5EF4-FFF2-40B4-BE49-F238E27FC236}">
                  <a16:creationId xmlns:a16="http://schemas.microsoft.com/office/drawing/2014/main" id="{6C45CAE4-24C2-BE4C-D339-7FF6A4AC322E}"/>
                </a:ext>
              </a:extLst>
            </p:cNvPr>
            <p:cNvSpPr/>
            <p:nvPr/>
          </p:nvSpPr>
          <p:spPr>
            <a:xfrm>
              <a:off x="6746535" y="1842887"/>
              <a:ext cx="99961" cy="77266"/>
            </a:xfrm>
            <a:custGeom>
              <a:avLst/>
              <a:gdLst/>
              <a:ahLst/>
              <a:cxnLst/>
              <a:rect l="l" t="t" r="r" b="b"/>
              <a:pathLst>
                <a:path w="3344" h="2585" extrusionOk="0">
                  <a:moveTo>
                    <a:pt x="1843" y="0"/>
                  </a:moveTo>
                  <a:cubicBezTo>
                    <a:pt x="1760" y="0"/>
                    <a:pt x="1672" y="6"/>
                    <a:pt x="1579" y="18"/>
                  </a:cubicBezTo>
                  <a:cubicBezTo>
                    <a:pt x="1" y="227"/>
                    <a:pt x="471" y="2292"/>
                    <a:pt x="1404" y="2534"/>
                  </a:cubicBezTo>
                  <a:cubicBezTo>
                    <a:pt x="1538" y="2568"/>
                    <a:pt x="1673" y="2584"/>
                    <a:pt x="1807" y="2584"/>
                  </a:cubicBezTo>
                  <a:cubicBezTo>
                    <a:pt x="2607" y="2584"/>
                    <a:pt x="3344" y="2001"/>
                    <a:pt x="3202" y="1255"/>
                  </a:cubicBezTo>
                  <a:cubicBezTo>
                    <a:pt x="3202" y="1255"/>
                    <a:pt x="3060" y="0"/>
                    <a:pt x="1843" y="0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4106;p59">
              <a:extLst>
                <a:ext uri="{FF2B5EF4-FFF2-40B4-BE49-F238E27FC236}">
                  <a16:creationId xmlns:a16="http://schemas.microsoft.com/office/drawing/2014/main" id="{19112760-B20C-4347-2909-87D69D66F90B}"/>
                </a:ext>
              </a:extLst>
            </p:cNvPr>
            <p:cNvSpPr/>
            <p:nvPr/>
          </p:nvSpPr>
          <p:spPr>
            <a:xfrm>
              <a:off x="6766114" y="1857921"/>
              <a:ext cx="62386" cy="41697"/>
            </a:xfrm>
            <a:custGeom>
              <a:avLst/>
              <a:gdLst/>
              <a:ahLst/>
              <a:cxnLst/>
              <a:rect l="l" t="t" r="r" b="b"/>
              <a:pathLst>
                <a:path w="2087" h="1395" extrusionOk="0">
                  <a:moveTo>
                    <a:pt x="1133" y="1"/>
                  </a:moveTo>
                  <a:cubicBezTo>
                    <a:pt x="1054" y="1"/>
                    <a:pt x="968" y="12"/>
                    <a:pt x="876" y="35"/>
                  </a:cubicBezTo>
                  <a:cubicBezTo>
                    <a:pt x="0" y="256"/>
                    <a:pt x="353" y="1395"/>
                    <a:pt x="1097" y="1395"/>
                  </a:cubicBezTo>
                  <a:cubicBezTo>
                    <a:pt x="1168" y="1395"/>
                    <a:pt x="1243" y="1384"/>
                    <a:pt x="1321" y="1362"/>
                  </a:cubicBezTo>
                  <a:cubicBezTo>
                    <a:pt x="2086" y="1136"/>
                    <a:pt x="1953" y="1"/>
                    <a:pt x="1133" y="1"/>
                  </a:cubicBezTo>
                  <a:close/>
                </a:path>
              </a:pathLst>
            </a:custGeom>
            <a:solidFill>
              <a:srgbClr val="CC4E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4107;p59">
              <a:extLst>
                <a:ext uri="{FF2B5EF4-FFF2-40B4-BE49-F238E27FC236}">
                  <a16:creationId xmlns:a16="http://schemas.microsoft.com/office/drawing/2014/main" id="{2D67C77E-1A88-B098-22A1-608C5263B4AD}"/>
                </a:ext>
              </a:extLst>
            </p:cNvPr>
            <p:cNvSpPr/>
            <p:nvPr/>
          </p:nvSpPr>
          <p:spPr>
            <a:xfrm>
              <a:off x="6787727" y="1872866"/>
              <a:ext cx="19101" cy="12733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347" y="0"/>
                  </a:moveTo>
                  <a:cubicBezTo>
                    <a:pt x="322" y="0"/>
                    <a:pt x="296" y="3"/>
                    <a:pt x="267" y="10"/>
                  </a:cubicBezTo>
                  <a:cubicBezTo>
                    <a:pt x="1" y="77"/>
                    <a:pt x="108" y="426"/>
                    <a:pt x="336" y="426"/>
                  </a:cubicBezTo>
                  <a:cubicBezTo>
                    <a:pt x="358" y="426"/>
                    <a:pt x="380" y="422"/>
                    <a:pt x="404" y="416"/>
                  </a:cubicBezTo>
                  <a:cubicBezTo>
                    <a:pt x="638" y="346"/>
                    <a:pt x="598" y="0"/>
                    <a:pt x="347" y="0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4108;p59">
              <a:extLst>
                <a:ext uri="{FF2B5EF4-FFF2-40B4-BE49-F238E27FC236}">
                  <a16:creationId xmlns:a16="http://schemas.microsoft.com/office/drawing/2014/main" id="{8DE88480-6492-0BDC-DC99-FAFC519E9702}"/>
                </a:ext>
              </a:extLst>
            </p:cNvPr>
            <p:cNvSpPr/>
            <p:nvPr/>
          </p:nvSpPr>
          <p:spPr>
            <a:xfrm>
              <a:off x="6604725" y="1902368"/>
              <a:ext cx="99961" cy="77266"/>
            </a:xfrm>
            <a:custGeom>
              <a:avLst/>
              <a:gdLst/>
              <a:ahLst/>
              <a:cxnLst/>
              <a:rect l="l" t="t" r="r" b="b"/>
              <a:pathLst>
                <a:path w="3344" h="2585" extrusionOk="0">
                  <a:moveTo>
                    <a:pt x="1843" y="0"/>
                  </a:moveTo>
                  <a:cubicBezTo>
                    <a:pt x="1760" y="0"/>
                    <a:pt x="1672" y="6"/>
                    <a:pt x="1579" y="19"/>
                  </a:cubicBezTo>
                  <a:cubicBezTo>
                    <a:pt x="1" y="226"/>
                    <a:pt x="471" y="2292"/>
                    <a:pt x="1404" y="2534"/>
                  </a:cubicBezTo>
                  <a:cubicBezTo>
                    <a:pt x="1537" y="2568"/>
                    <a:pt x="1673" y="2585"/>
                    <a:pt x="1807" y="2585"/>
                  </a:cubicBezTo>
                  <a:cubicBezTo>
                    <a:pt x="2607" y="2585"/>
                    <a:pt x="3344" y="2001"/>
                    <a:pt x="3202" y="1255"/>
                  </a:cubicBezTo>
                  <a:cubicBezTo>
                    <a:pt x="3202" y="1255"/>
                    <a:pt x="3060" y="0"/>
                    <a:pt x="1843" y="0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8" name="Google Shape;4109;p59">
              <a:extLst>
                <a:ext uri="{FF2B5EF4-FFF2-40B4-BE49-F238E27FC236}">
                  <a16:creationId xmlns:a16="http://schemas.microsoft.com/office/drawing/2014/main" id="{7F98CEDF-0726-70FB-5336-041484873D45}"/>
                </a:ext>
              </a:extLst>
            </p:cNvPr>
            <p:cNvSpPr/>
            <p:nvPr/>
          </p:nvSpPr>
          <p:spPr>
            <a:xfrm>
              <a:off x="6628818" y="1923261"/>
              <a:ext cx="57752" cy="38588"/>
            </a:xfrm>
            <a:custGeom>
              <a:avLst/>
              <a:gdLst/>
              <a:ahLst/>
              <a:cxnLst/>
              <a:rect l="l" t="t" r="r" b="b"/>
              <a:pathLst>
                <a:path w="1932" h="1291" extrusionOk="0">
                  <a:moveTo>
                    <a:pt x="1051" y="1"/>
                  </a:moveTo>
                  <a:cubicBezTo>
                    <a:pt x="978" y="1"/>
                    <a:pt x="898" y="11"/>
                    <a:pt x="812" y="32"/>
                  </a:cubicBezTo>
                  <a:cubicBezTo>
                    <a:pt x="1" y="236"/>
                    <a:pt x="329" y="1291"/>
                    <a:pt x="1018" y="1291"/>
                  </a:cubicBezTo>
                  <a:cubicBezTo>
                    <a:pt x="1084" y="1291"/>
                    <a:pt x="1153" y="1281"/>
                    <a:pt x="1225" y="1260"/>
                  </a:cubicBezTo>
                  <a:cubicBezTo>
                    <a:pt x="1932" y="1051"/>
                    <a:pt x="1808" y="1"/>
                    <a:pt x="1051" y="1"/>
                  </a:cubicBezTo>
                  <a:close/>
                </a:path>
              </a:pathLst>
            </a:custGeom>
            <a:solidFill>
              <a:srgbClr val="CC4E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9" name="Google Shape;4110;p59">
              <a:extLst>
                <a:ext uri="{FF2B5EF4-FFF2-40B4-BE49-F238E27FC236}">
                  <a16:creationId xmlns:a16="http://schemas.microsoft.com/office/drawing/2014/main" id="{A934802F-524F-B5E2-1A16-077577FB1CB0}"/>
                </a:ext>
              </a:extLst>
            </p:cNvPr>
            <p:cNvSpPr/>
            <p:nvPr/>
          </p:nvSpPr>
          <p:spPr>
            <a:xfrm>
              <a:off x="6649384" y="1935546"/>
              <a:ext cx="19101" cy="12763"/>
            </a:xfrm>
            <a:custGeom>
              <a:avLst/>
              <a:gdLst/>
              <a:ahLst/>
              <a:cxnLst/>
              <a:rect l="l" t="t" r="r" b="b"/>
              <a:pathLst>
                <a:path w="639" h="427" extrusionOk="0">
                  <a:moveTo>
                    <a:pt x="346" y="1"/>
                  </a:moveTo>
                  <a:cubicBezTo>
                    <a:pt x="322" y="1"/>
                    <a:pt x="296" y="4"/>
                    <a:pt x="268" y="11"/>
                  </a:cubicBezTo>
                  <a:cubicBezTo>
                    <a:pt x="1" y="78"/>
                    <a:pt x="107" y="426"/>
                    <a:pt x="335" y="426"/>
                  </a:cubicBezTo>
                  <a:cubicBezTo>
                    <a:pt x="357" y="426"/>
                    <a:pt x="380" y="423"/>
                    <a:pt x="404" y="416"/>
                  </a:cubicBezTo>
                  <a:cubicBezTo>
                    <a:pt x="638" y="348"/>
                    <a:pt x="598" y="1"/>
                    <a:pt x="346" y="1"/>
                  </a:cubicBez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4111;p59">
              <a:extLst>
                <a:ext uri="{FF2B5EF4-FFF2-40B4-BE49-F238E27FC236}">
                  <a16:creationId xmlns:a16="http://schemas.microsoft.com/office/drawing/2014/main" id="{795F7AFE-80D9-1989-9435-148A73DB5F70}"/>
                </a:ext>
              </a:extLst>
            </p:cNvPr>
            <p:cNvSpPr/>
            <p:nvPr/>
          </p:nvSpPr>
          <p:spPr>
            <a:xfrm>
              <a:off x="6718645" y="1837148"/>
              <a:ext cx="21044" cy="14556"/>
            </a:xfrm>
            <a:custGeom>
              <a:avLst/>
              <a:gdLst/>
              <a:ahLst/>
              <a:cxnLst/>
              <a:rect l="l" t="t" r="r" b="b"/>
              <a:pathLst>
                <a:path w="704" h="487" extrusionOk="0">
                  <a:moveTo>
                    <a:pt x="592" y="0"/>
                  </a:moveTo>
                  <a:cubicBezTo>
                    <a:pt x="592" y="0"/>
                    <a:pt x="1" y="157"/>
                    <a:pt x="2" y="247"/>
                  </a:cubicBezTo>
                  <a:cubicBezTo>
                    <a:pt x="5" y="337"/>
                    <a:pt x="86" y="487"/>
                    <a:pt x="86" y="487"/>
                  </a:cubicBezTo>
                  <a:cubicBezTo>
                    <a:pt x="86" y="487"/>
                    <a:pt x="633" y="312"/>
                    <a:pt x="670" y="224"/>
                  </a:cubicBezTo>
                  <a:cubicBezTo>
                    <a:pt x="704" y="136"/>
                    <a:pt x="592" y="0"/>
                    <a:pt x="592" y="0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4112;p59">
              <a:extLst>
                <a:ext uri="{FF2B5EF4-FFF2-40B4-BE49-F238E27FC236}">
                  <a16:creationId xmlns:a16="http://schemas.microsoft.com/office/drawing/2014/main" id="{9A6806CC-3B3D-176C-F2E7-68AD75844769}"/>
                </a:ext>
              </a:extLst>
            </p:cNvPr>
            <p:cNvSpPr/>
            <p:nvPr/>
          </p:nvSpPr>
          <p:spPr>
            <a:xfrm>
              <a:off x="6653898" y="1863242"/>
              <a:ext cx="21074" cy="14586"/>
            </a:xfrm>
            <a:custGeom>
              <a:avLst/>
              <a:gdLst/>
              <a:ahLst/>
              <a:cxnLst/>
              <a:rect l="l" t="t" r="r" b="b"/>
              <a:pathLst>
                <a:path w="705" h="488" extrusionOk="0">
                  <a:moveTo>
                    <a:pt x="592" y="1"/>
                  </a:moveTo>
                  <a:cubicBezTo>
                    <a:pt x="592" y="1"/>
                    <a:pt x="0" y="157"/>
                    <a:pt x="2" y="248"/>
                  </a:cubicBezTo>
                  <a:cubicBezTo>
                    <a:pt x="4" y="337"/>
                    <a:pt x="85" y="488"/>
                    <a:pt x="85" y="488"/>
                  </a:cubicBezTo>
                  <a:cubicBezTo>
                    <a:pt x="85" y="488"/>
                    <a:pt x="633" y="313"/>
                    <a:pt x="669" y="224"/>
                  </a:cubicBezTo>
                  <a:cubicBezTo>
                    <a:pt x="705" y="136"/>
                    <a:pt x="592" y="1"/>
                    <a:pt x="592" y="1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4113;p59">
              <a:extLst>
                <a:ext uri="{FF2B5EF4-FFF2-40B4-BE49-F238E27FC236}">
                  <a16:creationId xmlns:a16="http://schemas.microsoft.com/office/drawing/2014/main" id="{595744D4-8261-997B-4D35-A936F6D1CC6D}"/>
                </a:ext>
              </a:extLst>
            </p:cNvPr>
            <p:cNvSpPr/>
            <p:nvPr/>
          </p:nvSpPr>
          <p:spPr>
            <a:xfrm>
              <a:off x="6683850" y="1744578"/>
              <a:ext cx="85522" cy="84469"/>
            </a:xfrm>
            <a:custGeom>
              <a:avLst/>
              <a:gdLst/>
              <a:ahLst/>
              <a:cxnLst/>
              <a:rect l="l" t="t" r="r" b="b"/>
              <a:pathLst>
                <a:path w="2861" h="2826" extrusionOk="0">
                  <a:moveTo>
                    <a:pt x="1772" y="1"/>
                  </a:moveTo>
                  <a:cubicBezTo>
                    <a:pt x="1546" y="1"/>
                    <a:pt x="30" y="607"/>
                    <a:pt x="16" y="727"/>
                  </a:cubicBezTo>
                  <a:cubicBezTo>
                    <a:pt x="1" y="851"/>
                    <a:pt x="683" y="2826"/>
                    <a:pt x="839" y="2826"/>
                  </a:cubicBezTo>
                  <a:cubicBezTo>
                    <a:pt x="842" y="2826"/>
                    <a:pt x="844" y="2826"/>
                    <a:pt x="846" y="2825"/>
                  </a:cubicBezTo>
                  <a:cubicBezTo>
                    <a:pt x="988" y="2765"/>
                    <a:pt x="2860" y="1962"/>
                    <a:pt x="2860" y="1962"/>
                  </a:cubicBezTo>
                  <a:cubicBezTo>
                    <a:pt x="2860" y="1962"/>
                    <a:pt x="1950" y="34"/>
                    <a:pt x="1786" y="2"/>
                  </a:cubicBezTo>
                  <a:cubicBezTo>
                    <a:pt x="1782" y="1"/>
                    <a:pt x="1777" y="1"/>
                    <a:pt x="1772" y="1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4114;p59">
              <a:extLst>
                <a:ext uri="{FF2B5EF4-FFF2-40B4-BE49-F238E27FC236}">
                  <a16:creationId xmlns:a16="http://schemas.microsoft.com/office/drawing/2014/main" id="{BB0A3E1A-2BA5-5643-EFAD-25A4941E14B0}"/>
                </a:ext>
              </a:extLst>
            </p:cNvPr>
            <p:cNvSpPr/>
            <p:nvPr/>
          </p:nvSpPr>
          <p:spPr>
            <a:xfrm>
              <a:off x="6621584" y="1774259"/>
              <a:ext cx="72160" cy="82168"/>
            </a:xfrm>
            <a:custGeom>
              <a:avLst/>
              <a:gdLst/>
              <a:ahLst/>
              <a:cxnLst/>
              <a:rect l="l" t="t" r="r" b="b"/>
              <a:pathLst>
                <a:path w="2414" h="2749" extrusionOk="0">
                  <a:moveTo>
                    <a:pt x="1504" y="1"/>
                  </a:moveTo>
                  <a:cubicBezTo>
                    <a:pt x="1503" y="1"/>
                    <a:pt x="1503" y="1"/>
                    <a:pt x="1502" y="1"/>
                  </a:cubicBezTo>
                  <a:cubicBezTo>
                    <a:pt x="1396" y="29"/>
                    <a:pt x="127" y="544"/>
                    <a:pt x="64" y="756"/>
                  </a:cubicBezTo>
                  <a:cubicBezTo>
                    <a:pt x="1" y="965"/>
                    <a:pt x="599" y="2749"/>
                    <a:pt x="775" y="2749"/>
                  </a:cubicBezTo>
                  <a:cubicBezTo>
                    <a:pt x="777" y="2749"/>
                    <a:pt x="780" y="2748"/>
                    <a:pt x="782" y="2748"/>
                  </a:cubicBezTo>
                  <a:cubicBezTo>
                    <a:pt x="946" y="2695"/>
                    <a:pt x="2414" y="2014"/>
                    <a:pt x="2414" y="2014"/>
                  </a:cubicBezTo>
                  <a:cubicBezTo>
                    <a:pt x="2414" y="2014"/>
                    <a:pt x="1620" y="1"/>
                    <a:pt x="1504" y="1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4115;p59">
              <a:extLst>
                <a:ext uri="{FF2B5EF4-FFF2-40B4-BE49-F238E27FC236}">
                  <a16:creationId xmlns:a16="http://schemas.microsoft.com/office/drawing/2014/main" id="{75E58B5C-C95C-DE8B-829C-BE969120547B}"/>
                </a:ext>
              </a:extLst>
            </p:cNvPr>
            <p:cNvSpPr/>
            <p:nvPr/>
          </p:nvSpPr>
          <p:spPr>
            <a:xfrm>
              <a:off x="6691443" y="1754651"/>
              <a:ext cx="65853" cy="23912"/>
            </a:xfrm>
            <a:custGeom>
              <a:avLst/>
              <a:gdLst/>
              <a:ahLst/>
              <a:cxnLst/>
              <a:rect l="l" t="t" r="r" b="b"/>
              <a:pathLst>
                <a:path w="2203" h="800" extrusionOk="0">
                  <a:moveTo>
                    <a:pt x="514" y="1"/>
                  </a:moveTo>
                  <a:cubicBezTo>
                    <a:pt x="322" y="80"/>
                    <a:pt x="139" y="161"/>
                    <a:pt x="0" y="229"/>
                  </a:cubicBezTo>
                  <a:lnTo>
                    <a:pt x="2202" y="799"/>
                  </a:lnTo>
                  <a:cubicBezTo>
                    <a:pt x="2130" y="655"/>
                    <a:pt x="2054" y="507"/>
                    <a:pt x="1981" y="366"/>
                  </a:cubicBezTo>
                  <a:lnTo>
                    <a:pt x="514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4116;p59">
              <a:extLst>
                <a:ext uri="{FF2B5EF4-FFF2-40B4-BE49-F238E27FC236}">
                  <a16:creationId xmlns:a16="http://schemas.microsoft.com/office/drawing/2014/main" id="{8DDBA73F-3443-4C84-903F-3E83448491E8}"/>
                </a:ext>
              </a:extLst>
            </p:cNvPr>
            <p:cNvSpPr/>
            <p:nvPr/>
          </p:nvSpPr>
          <p:spPr>
            <a:xfrm>
              <a:off x="6685016" y="1770045"/>
              <a:ext cx="84147" cy="32730"/>
            </a:xfrm>
            <a:custGeom>
              <a:avLst/>
              <a:gdLst/>
              <a:ahLst/>
              <a:cxnLst/>
              <a:rect l="l" t="t" r="r" b="b"/>
              <a:pathLst>
                <a:path w="2815" h="1095" extrusionOk="0">
                  <a:moveTo>
                    <a:pt x="1" y="1"/>
                  </a:moveTo>
                  <a:cubicBezTo>
                    <a:pt x="29" y="108"/>
                    <a:pt x="81" y="276"/>
                    <a:pt x="146" y="468"/>
                  </a:cubicBezTo>
                  <a:lnTo>
                    <a:pt x="2814" y="1095"/>
                  </a:lnTo>
                  <a:cubicBezTo>
                    <a:pt x="2793" y="1048"/>
                    <a:pt x="2725" y="904"/>
                    <a:pt x="2631" y="7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4117;p59">
              <a:extLst>
                <a:ext uri="{FF2B5EF4-FFF2-40B4-BE49-F238E27FC236}">
                  <a16:creationId xmlns:a16="http://schemas.microsoft.com/office/drawing/2014/main" id="{ADDE332E-5758-6455-84D7-9A8E4E1FA255}"/>
                </a:ext>
              </a:extLst>
            </p:cNvPr>
            <p:cNvSpPr/>
            <p:nvPr/>
          </p:nvSpPr>
          <p:spPr>
            <a:xfrm>
              <a:off x="6623258" y="1791237"/>
              <a:ext cx="63522" cy="25915"/>
            </a:xfrm>
            <a:custGeom>
              <a:avLst/>
              <a:gdLst/>
              <a:ahLst/>
              <a:cxnLst/>
              <a:rect l="l" t="t" r="r" b="b"/>
              <a:pathLst>
                <a:path w="2125" h="867" extrusionOk="0">
                  <a:moveTo>
                    <a:pt x="218" y="0"/>
                  </a:moveTo>
                  <a:cubicBezTo>
                    <a:pt x="102" y="74"/>
                    <a:pt x="23" y="139"/>
                    <a:pt x="9" y="188"/>
                  </a:cubicBezTo>
                  <a:cubicBezTo>
                    <a:pt x="0" y="219"/>
                    <a:pt x="6" y="285"/>
                    <a:pt x="22" y="373"/>
                  </a:cubicBezTo>
                  <a:lnTo>
                    <a:pt x="2125" y="867"/>
                  </a:lnTo>
                  <a:cubicBezTo>
                    <a:pt x="2073" y="744"/>
                    <a:pt x="2018" y="610"/>
                    <a:pt x="1961" y="473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4118;p59">
              <a:extLst>
                <a:ext uri="{FF2B5EF4-FFF2-40B4-BE49-F238E27FC236}">
                  <a16:creationId xmlns:a16="http://schemas.microsoft.com/office/drawing/2014/main" id="{4EF5A558-88D6-3AA6-E375-EECE30BAB183}"/>
                </a:ext>
              </a:extLst>
            </p:cNvPr>
            <p:cNvSpPr/>
            <p:nvPr/>
          </p:nvSpPr>
          <p:spPr>
            <a:xfrm>
              <a:off x="6642748" y="1777308"/>
              <a:ext cx="33779" cy="15782"/>
            </a:xfrm>
            <a:custGeom>
              <a:avLst/>
              <a:gdLst/>
              <a:ahLst/>
              <a:cxnLst/>
              <a:rect l="l" t="t" r="r" b="b"/>
              <a:pathLst>
                <a:path w="1130" h="528" extrusionOk="0">
                  <a:moveTo>
                    <a:pt x="527" y="1"/>
                  </a:moveTo>
                  <a:cubicBezTo>
                    <a:pt x="377" y="63"/>
                    <a:pt x="187" y="146"/>
                    <a:pt x="1" y="233"/>
                  </a:cubicBezTo>
                  <a:lnTo>
                    <a:pt x="1130" y="527"/>
                  </a:lnTo>
                  <a:cubicBezTo>
                    <a:pt x="1058" y="363"/>
                    <a:pt x="989" y="215"/>
                    <a:pt x="932" y="102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493429">
                <a:alpha val="27379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38" name="Google Shape;4119;p59">
            <a:extLst>
              <a:ext uri="{FF2B5EF4-FFF2-40B4-BE49-F238E27FC236}">
                <a16:creationId xmlns:a16="http://schemas.microsoft.com/office/drawing/2014/main" id="{E8CA430D-2E1E-492E-A422-6B6D5C470B97}"/>
              </a:ext>
            </a:extLst>
          </p:cNvPr>
          <p:cNvGrpSpPr/>
          <p:nvPr/>
        </p:nvGrpSpPr>
        <p:grpSpPr>
          <a:xfrm>
            <a:off x="490871" y="1693544"/>
            <a:ext cx="903659" cy="853514"/>
            <a:chOff x="5133595" y="1523392"/>
            <a:chExt cx="473946" cy="412721"/>
          </a:xfrm>
        </p:grpSpPr>
        <p:sp>
          <p:nvSpPr>
            <p:cNvPr id="39" name="Google Shape;4120;p59">
              <a:extLst>
                <a:ext uri="{FF2B5EF4-FFF2-40B4-BE49-F238E27FC236}">
                  <a16:creationId xmlns:a16="http://schemas.microsoft.com/office/drawing/2014/main" id="{D1454C2C-ED0E-9ACA-8954-66E8496AA0BB}"/>
                </a:ext>
              </a:extLst>
            </p:cNvPr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4121;p59">
              <a:extLst>
                <a:ext uri="{FF2B5EF4-FFF2-40B4-BE49-F238E27FC236}">
                  <a16:creationId xmlns:a16="http://schemas.microsoft.com/office/drawing/2014/main" id="{E64D59A7-97BA-C7FE-0E86-60366BADE2FB}"/>
                </a:ext>
              </a:extLst>
            </p:cNvPr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rgbClr val="F1CB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4122;p59">
              <a:extLst>
                <a:ext uri="{FF2B5EF4-FFF2-40B4-BE49-F238E27FC236}">
                  <a16:creationId xmlns:a16="http://schemas.microsoft.com/office/drawing/2014/main" id="{A9673378-1B45-EBB8-6BAF-BAFFAFFC20EE}"/>
                </a:ext>
              </a:extLst>
            </p:cNvPr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4123;p59">
              <a:extLst>
                <a:ext uri="{FF2B5EF4-FFF2-40B4-BE49-F238E27FC236}">
                  <a16:creationId xmlns:a16="http://schemas.microsoft.com/office/drawing/2014/main" id="{CED022E9-43F4-24ED-4894-DCB8BB70D9D9}"/>
                </a:ext>
              </a:extLst>
            </p:cNvPr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4124;p59">
              <a:extLst>
                <a:ext uri="{FF2B5EF4-FFF2-40B4-BE49-F238E27FC236}">
                  <a16:creationId xmlns:a16="http://schemas.microsoft.com/office/drawing/2014/main" id="{6DCCAA59-9F71-969E-C097-C40A09D172FD}"/>
                </a:ext>
              </a:extLst>
            </p:cNvPr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4125;p59">
              <a:extLst>
                <a:ext uri="{FF2B5EF4-FFF2-40B4-BE49-F238E27FC236}">
                  <a16:creationId xmlns:a16="http://schemas.microsoft.com/office/drawing/2014/main" id="{583A2083-46D5-79E4-AD92-FE9C7AC53907}"/>
                </a:ext>
              </a:extLst>
            </p:cNvPr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4126;p59">
              <a:extLst>
                <a:ext uri="{FF2B5EF4-FFF2-40B4-BE49-F238E27FC236}">
                  <a16:creationId xmlns:a16="http://schemas.microsoft.com/office/drawing/2014/main" id="{5B8F9A9B-2D0C-A889-20CD-7C7451365669}"/>
                </a:ext>
              </a:extLst>
            </p:cNvPr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4127;p59">
              <a:extLst>
                <a:ext uri="{FF2B5EF4-FFF2-40B4-BE49-F238E27FC236}">
                  <a16:creationId xmlns:a16="http://schemas.microsoft.com/office/drawing/2014/main" id="{8F86C0B2-8150-EAF4-5726-90A12E7FB7AA}"/>
                </a:ext>
              </a:extLst>
            </p:cNvPr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rgbClr val="CC4E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4128;p59">
              <a:extLst>
                <a:ext uri="{FF2B5EF4-FFF2-40B4-BE49-F238E27FC236}">
                  <a16:creationId xmlns:a16="http://schemas.microsoft.com/office/drawing/2014/main" id="{3F411E7D-846E-1C99-D826-94A7EA5820F1}"/>
                </a:ext>
              </a:extLst>
            </p:cNvPr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rgbClr val="F1CB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4129;p59">
              <a:extLst>
                <a:ext uri="{FF2B5EF4-FFF2-40B4-BE49-F238E27FC236}">
                  <a16:creationId xmlns:a16="http://schemas.microsoft.com/office/drawing/2014/main" id="{4D0B2931-2174-BD7E-B9A9-1555BD6F3EAD}"/>
                </a:ext>
              </a:extLst>
            </p:cNvPr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4130;p59">
              <a:extLst>
                <a:ext uri="{FF2B5EF4-FFF2-40B4-BE49-F238E27FC236}">
                  <a16:creationId xmlns:a16="http://schemas.microsoft.com/office/drawing/2014/main" id="{756E5D9F-0119-1D99-3B38-733840D83B32}"/>
                </a:ext>
              </a:extLst>
            </p:cNvPr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4131;p59">
              <a:extLst>
                <a:ext uri="{FF2B5EF4-FFF2-40B4-BE49-F238E27FC236}">
                  <a16:creationId xmlns:a16="http://schemas.microsoft.com/office/drawing/2014/main" id="{294C013E-B69B-3114-2FA5-B3E2FA212B53}"/>
                </a:ext>
              </a:extLst>
            </p:cNvPr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4132;p59">
              <a:extLst>
                <a:ext uri="{FF2B5EF4-FFF2-40B4-BE49-F238E27FC236}">
                  <a16:creationId xmlns:a16="http://schemas.microsoft.com/office/drawing/2014/main" id="{12F65D7A-C839-F90C-BB8E-39F02CEA0D25}"/>
                </a:ext>
              </a:extLst>
            </p:cNvPr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4133;p59">
              <a:extLst>
                <a:ext uri="{FF2B5EF4-FFF2-40B4-BE49-F238E27FC236}">
                  <a16:creationId xmlns:a16="http://schemas.microsoft.com/office/drawing/2014/main" id="{F18373F4-C363-C058-E288-4C6B98E86FF7}"/>
                </a:ext>
              </a:extLst>
            </p:cNvPr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4134;p59">
              <a:extLst>
                <a:ext uri="{FF2B5EF4-FFF2-40B4-BE49-F238E27FC236}">
                  <a16:creationId xmlns:a16="http://schemas.microsoft.com/office/drawing/2014/main" id="{242EF3CA-EBCC-89EF-C442-8B60BE45B9F4}"/>
                </a:ext>
              </a:extLst>
            </p:cNvPr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4135;p59">
              <a:extLst>
                <a:ext uri="{FF2B5EF4-FFF2-40B4-BE49-F238E27FC236}">
                  <a16:creationId xmlns:a16="http://schemas.microsoft.com/office/drawing/2014/main" id="{E7F9F1CC-E4AE-156A-0CCA-407160D4AC08}"/>
                </a:ext>
              </a:extLst>
            </p:cNvPr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55" name="Picture 9">
            <a:extLst>
              <a:ext uri="{FF2B5EF4-FFF2-40B4-BE49-F238E27FC236}">
                <a16:creationId xmlns:a16="http://schemas.microsoft.com/office/drawing/2014/main" id="{B18B3155-ED9B-3B7E-7BF8-3D34E27AE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48" y="1956028"/>
            <a:ext cx="746825" cy="853514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B0A217E2-D1DA-1BB4-C1F0-66216C37F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61" y="1557276"/>
            <a:ext cx="1173582" cy="1351397"/>
          </a:xfrm>
          <a:prstGeom prst="rect">
            <a:avLst/>
          </a:prstGeom>
        </p:spPr>
      </p:pic>
      <p:pic>
        <p:nvPicPr>
          <p:cNvPr id="57" name="Picture 11">
            <a:extLst>
              <a:ext uri="{FF2B5EF4-FFF2-40B4-BE49-F238E27FC236}">
                <a16:creationId xmlns:a16="http://schemas.microsoft.com/office/drawing/2014/main" id="{EF14EC58-333B-70BC-849E-D2B97A517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41" y="1567437"/>
            <a:ext cx="4790855" cy="1341236"/>
          </a:xfrm>
          <a:prstGeom prst="rect">
            <a:avLst/>
          </a:prstGeom>
        </p:spPr>
      </p:pic>
      <p:sp>
        <p:nvSpPr>
          <p:cNvPr id="58" name="Rectangle 2">
            <a:extLst>
              <a:ext uri="{FF2B5EF4-FFF2-40B4-BE49-F238E27FC236}">
                <a16:creationId xmlns:a16="http://schemas.microsoft.com/office/drawing/2014/main" id="{A7877E84-B51F-55C1-0FCD-75F1BDCBBCAC}"/>
              </a:ext>
            </a:extLst>
          </p:cNvPr>
          <p:cNvSpPr/>
          <p:nvPr/>
        </p:nvSpPr>
        <p:spPr>
          <a:xfrm>
            <a:off x="2037535" y="2818009"/>
            <a:ext cx="923651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10 kg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 </a:t>
            </a:r>
            <a:r>
              <a:rPr lang="en-US" sz="2200" kern="0" dirty="0" err="1">
                <a:cs typeface="Arial"/>
                <a:sym typeface="Arial"/>
              </a:rPr>
              <a:t>yến</a:t>
            </a:r>
            <a:endParaRPr lang="en-US" sz="2200" kern="0" dirty="0">
              <a:cs typeface="Arial"/>
              <a:sym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DFED51F-F81D-8F02-52E2-D68583A6B745}"/>
              </a:ext>
            </a:extLst>
          </p:cNvPr>
          <p:cNvSpPr/>
          <p:nvPr/>
        </p:nvSpPr>
        <p:spPr>
          <a:xfrm>
            <a:off x="4181798" y="2818009"/>
            <a:ext cx="1059906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100 kg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 </a:t>
            </a:r>
            <a:r>
              <a:rPr lang="en-US" sz="2200" kern="0" dirty="0" err="1">
                <a:cs typeface="Arial"/>
                <a:sym typeface="Arial"/>
              </a:rPr>
              <a:t>tạ</a:t>
            </a:r>
            <a:endParaRPr lang="en-US" sz="2200" kern="0" dirty="0">
              <a:cs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16BCC71-ADDE-FD7A-E556-0A9367382959}"/>
              </a:ext>
            </a:extLst>
          </p:cNvPr>
          <p:cNvSpPr/>
          <p:nvPr/>
        </p:nvSpPr>
        <p:spPr>
          <a:xfrm>
            <a:off x="8059698" y="2800423"/>
            <a:ext cx="1293944" cy="103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1 000 kg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kern="0" dirty="0">
                <a:cs typeface="Arial"/>
                <a:sym typeface="Arial"/>
              </a:rPr>
              <a:t>1 </a:t>
            </a:r>
            <a:r>
              <a:rPr lang="en-US" sz="2200" kern="0" dirty="0" err="1">
                <a:cs typeface="Arial"/>
                <a:sym typeface="Arial"/>
              </a:rPr>
              <a:t>tấn</a:t>
            </a:r>
            <a:endParaRPr lang="en-US" sz="2200" kern="0" dirty="0">
              <a:cs typeface="Arial"/>
              <a:sym typeface="Arial"/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8B49AAA1-FF12-3CB4-01D4-382B103539D1}"/>
              </a:ext>
            </a:extLst>
          </p:cNvPr>
          <p:cNvSpPr/>
          <p:nvPr/>
        </p:nvSpPr>
        <p:spPr>
          <a:xfrm>
            <a:off x="1781655" y="3969839"/>
            <a:ext cx="8685685" cy="1181764"/>
          </a:xfrm>
          <a:prstGeom prst="rect">
            <a:avLst/>
          </a:prstGeom>
          <a:solidFill>
            <a:srgbClr val="F1CB3A">
              <a:lumMod val="40000"/>
              <a:lumOff val="60000"/>
            </a:srgbClr>
          </a:solidFill>
          <a:ln w="25400" cap="flat" cmpd="sng" algn="ctr">
            <a:solidFill>
              <a:srgbClr val="F1CB3A">
                <a:shade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Để đo khối lượng các vật nặng hàng chục, hàng trăm, hàng nghìn ki-lô-gam, người ta còn dùng các đơn vị: </a:t>
            </a: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yến, tạ, tấn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.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2A36A20B-8F43-1327-AD97-4196A3E58763}"/>
              </a:ext>
            </a:extLst>
          </p:cNvPr>
          <p:cNvSpPr/>
          <p:nvPr/>
        </p:nvSpPr>
        <p:spPr>
          <a:xfrm>
            <a:off x="1904442" y="5449401"/>
            <a:ext cx="2438400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>
                <a:cs typeface="Arial"/>
                <a:sym typeface="Arial"/>
              </a:rPr>
              <a:t>1 </a:t>
            </a:r>
            <a:r>
              <a:rPr lang="en-US" sz="2200" b="1" kern="0" dirty="0" err="1">
                <a:cs typeface="Arial"/>
                <a:sym typeface="Arial"/>
              </a:rPr>
              <a:t>yến</a:t>
            </a:r>
            <a:r>
              <a:rPr lang="en-US" sz="2200" b="1" kern="0" dirty="0">
                <a:cs typeface="Arial"/>
                <a:sym typeface="Arial"/>
              </a:rPr>
              <a:t> = 10 kg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>
                <a:cs typeface="Arial"/>
                <a:sym typeface="Arial"/>
              </a:rPr>
              <a:t>1 </a:t>
            </a:r>
            <a:r>
              <a:rPr lang="en-US" sz="2200" b="1" kern="0" dirty="0" err="1">
                <a:cs typeface="Arial"/>
                <a:sym typeface="Arial"/>
              </a:rPr>
              <a:t>tạ</a:t>
            </a:r>
            <a:r>
              <a:rPr lang="en-US" sz="2200" b="1" kern="0" dirty="0">
                <a:cs typeface="Arial"/>
                <a:sym typeface="Arial"/>
              </a:rPr>
              <a:t> = 100 kg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BDCCC22-4D49-AFB4-390B-B33A3937BDEC}"/>
              </a:ext>
            </a:extLst>
          </p:cNvPr>
          <p:cNvSpPr/>
          <p:nvPr/>
        </p:nvSpPr>
        <p:spPr>
          <a:xfrm>
            <a:off x="4972931" y="5449401"/>
            <a:ext cx="2438400" cy="104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>
                <a:cs typeface="Arial"/>
                <a:sym typeface="Arial"/>
              </a:rPr>
              <a:t>1 </a:t>
            </a:r>
            <a:r>
              <a:rPr lang="en-US" sz="2200" b="1" kern="0" dirty="0" err="1">
                <a:cs typeface="Arial"/>
                <a:sym typeface="Arial"/>
              </a:rPr>
              <a:t>tạ</a:t>
            </a:r>
            <a:r>
              <a:rPr lang="en-US" sz="2200" b="1" kern="0" dirty="0">
                <a:cs typeface="Arial"/>
                <a:sym typeface="Arial"/>
              </a:rPr>
              <a:t> = 10 </a:t>
            </a:r>
            <a:r>
              <a:rPr lang="en-US" sz="2200" b="1" kern="0" dirty="0" err="1">
                <a:cs typeface="Arial"/>
                <a:sym typeface="Arial"/>
              </a:rPr>
              <a:t>yến</a:t>
            </a:r>
            <a:endParaRPr lang="en-US" sz="2200" b="1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>
                <a:cs typeface="Arial"/>
                <a:sym typeface="Arial"/>
              </a:rPr>
              <a:t>1 </a:t>
            </a:r>
            <a:r>
              <a:rPr lang="en-US" sz="2200" b="1" kern="0" dirty="0" err="1">
                <a:cs typeface="Arial"/>
                <a:sym typeface="Arial"/>
              </a:rPr>
              <a:t>tấn</a:t>
            </a:r>
            <a:r>
              <a:rPr lang="en-US" sz="2200" b="1" kern="0" dirty="0">
                <a:cs typeface="Arial"/>
                <a:sym typeface="Arial"/>
              </a:rPr>
              <a:t> = 10 </a:t>
            </a:r>
            <a:r>
              <a:rPr lang="en-US" sz="2200" b="1" kern="0" dirty="0" err="1">
                <a:cs typeface="Arial"/>
                <a:sym typeface="Arial"/>
              </a:rPr>
              <a:t>tạ</a:t>
            </a:r>
            <a:endParaRPr lang="en-US" sz="2200" b="1" kern="0" dirty="0">
              <a:cs typeface="Arial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92111E-FA7F-71C5-D540-35C8048ED682}"/>
              </a:ext>
            </a:extLst>
          </p:cNvPr>
          <p:cNvSpPr/>
          <p:nvPr/>
        </p:nvSpPr>
        <p:spPr>
          <a:xfrm>
            <a:off x="7761573" y="5674201"/>
            <a:ext cx="3071389" cy="53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200" b="1" kern="0" dirty="0">
                <a:cs typeface="Arial"/>
                <a:sym typeface="Arial"/>
              </a:rPr>
              <a:t>1 </a:t>
            </a:r>
            <a:r>
              <a:rPr lang="en-US" sz="2200" b="1" kern="0" dirty="0" err="1">
                <a:cs typeface="Arial"/>
                <a:sym typeface="Arial"/>
              </a:rPr>
              <a:t>tấn</a:t>
            </a:r>
            <a:r>
              <a:rPr lang="en-US" sz="2200" b="1" kern="0" dirty="0">
                <a:cs typeface="Arial"/>
                <a:sym typeface="Arial"/>
              </a:rPr>
              <a:t> = 1 000 kg</a:t>
            </a:r>
          </a:p>
        </p:txBody>
      </p: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 animBg="1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5E28B7-BEF9-3291-5536-F84DCCAB03FC}"/>
              </a:ext>
            </a:extLst>
          </p:cNvPr>
          <p:cNvSpPr/>
          <p:nvPr/>
        </p:nvSpPr>
        <p:spPr>
          <a:xfrm>
            <a:off x="986079" y="1928286"/>
            <a:ext cx="10456622" cy="1121846"/>
          </a:xfrm>
          <a:prstGeom prst="rect">
            <a:avLst/>
          </a:prstGeom>
          <a:solidFill>
            <a:srgbClr val="D7764A">
              <a:lumMod val="20000"/>
              <a:lumOff val="8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em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hãy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sử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dụng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đơn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vị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đo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yến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tạ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tấn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nói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cân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nặng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vật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Batang" panose="02030600000101010101" pitchFamily="18" charset="-127"/>
                <a:cs typeface="Arial" panose="020B0604020202020204" pitchFamily="34" charset="0"/>
                <a:sym typeface="Arial"/>
              </a:rPr>
              <a:t>tế</a:t>
            </a:r>
            <a:endParaRPr kumimoji="0" lang="en-US" sz="24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Batang" panose="02030600000101010101" pitchFamily="18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7B06540-5B61-3B5D-1E86-92E8D41D0542}"/>
              </a:ext>
            </a:extLst>
          </p:cNvPr>
          <p:cNvSpPr/>
          <p:nvPr/>
        </p:nvSpPr>
        <p:spPr>
          <a:xfrm>
            <a:off x="1504118" y="3246313"/>
            <a:ext cx="109677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Ví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dụ</a:t>
            </a:r>
            <a:r>
              <a:rPr lang="en-US" sz="2400" b="1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086261B-CAAF-9600-0859-D53BD52BD896}"/>
              </a:ext>
            </a:extLst>
          </p:cNvPr>
          <p:cNvSpPr/>
          <p:nvPr/>
        </p:nvSpPr>
        <p:spPr>
          <a:xfrm>
            <a:off x="1363793" y="4053456"/>
            <a:ext cx="7641836" cy="2229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15" indent="-304815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cs typeface="Arial"/>
                <a:sym typeface="Arial"/>
              </a:rPr>
              <a:t>Nhà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em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có</a:t>
            </a:r>
            <a:r>
              <a:rPr lang="en-US" sz="2400" kern="0" dirty="0">
                <a:cs typeface="Arial"/>
                <a:sym typeface="Arial"/>
              </a:rPr>
              <a:t> bao </a:t>
            </a:r>
            <a:r>
              <a:rPr lang="en-US" sz="2400" kern="0" dirty="0" err="1">
                <a:cs typeface="Arial"/>
                <a:sym typeface="Arial"/>
              </a:rPr>
              <a:t>gạo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30 kg hay 3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lang="en-US" sz="2400" kern="0" dirty="0"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lang="en-US" sz="24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cs typeface="Arial"/>
                <a:sym typeface="Arial"/>
              </a:rPr>
              <a:t>Tàu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thủy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50 000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.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02CF8F26-2112-8224-8C3E-35CBF84C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29" y="3282887"/>
            <a:ext cx="1937617" cy="1937617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9C8103E9-276E-75A0-9368-85114C616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400" y1="42800" x2="58600" y2="44400"/>
                        <a14:foregroundMark x1="58600" y1="44400" x2="47800" y2="33800"/>
                        <a14:foregroundMark x1="47800" y1="33800" x2="32000" y2="42800"/>
                        <a14:foregroundMark x1="32000" y1="42800" x2="29600" y2="47800"/>
                        <a14:foregroundMark x1="52800" y1="39000" x2="38800" y2="48200"/>
                        <a14:foregroundMark x1="38800" y1="48200" x2="31800" y2="47800"/>
                        <a14:foregroundMark x1="54200" y1="38200" x2="61200" y2="47400"/>
                        <a14:foregroundMark x1="57800" y1="39000" x2="62000" y2="45400"/>
                        <a14:foregroundMark x1="34600" y1="36800" x2="38400" y2="36800"/>
                        <a14:foregroundMark x1="42400" y1="39400" x2="42400" y2="36000"/>
                        <a14:foregroundMark x1="50800" y1="32000" x2="31800" y2="34800"/>
                        <a14:foregroundMark x1="31800" y1="34800" x2="19400" y2="48000"/>
                        <a14:foregroundMark x1="19400" y1="48000" x2="35400" y2="61800"/>
                        <a14:foregroundMark x1="35400" y1="61800" x2="55600" y2="63000"/>
                        <a14:foregroundMark x1="55600" y1="63000" x2="70000" y2="59600"/>
                        <a14:foregroundMark x1="70000" y1="59600" x2="73600" y2="43600"/>
                        <a14:foregroundMark x1="73600" y1="43600" x2="41000" y2="33600"/>
                        <a14:foregroundMark x1="41000" y1="33600" x2="39600" y2="32200"/>
                        <a14:foregroundMark x1="45400" y1="28600" x2="37600" y2="40000"/>
                        <a14:foregroundMark x1="37600" y1="40000" x2="37000" y2="32800"/>
                        <a14:foregroundMark x1="35000" y1="32000" x2="50000" y2="33600"/>
                        <a14:foregroundMark x1="34400" y1="38200" x2="36800" y2="35600"/>
                        <a14:foregroundMark x1="30400" y1="41800" x2="49400" y2="41000"/>
                        <a14:foregroundMark x1="49400" y1="41000" x2="49800" y2="57600"/>
                        <a14:foregroundMark x1="49800" y1="57600" x2="51200" y2="58200"/>
                        <a14:foregroundMark x1="30600" y1="45600" x2="40800" y2="45200"/>
                        <a14:foregroundMark x1="30400" y1="38400" x2="30400" y2="44000"/>
                        <a14:foregroundMark x1="44200" y1="32000" x2="46600" y2="32400"/>
                        <a14:foregroundMark x1="55200" y1="37200" x2="57600" y2="3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98" y="4212592"/>
            <a:ext cx="3125651" cy="35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BC8F9B0-B20B-5F97-E908-83E1ECC47BB7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9">
            <a:extLst>
              <a:ext uri="{FF2B5EF4-FFF2-40B4-BE49-F238E27FC236}">
                <a16:creationId xmlns:a16="http://schemas.microsoft.com/office/drawing/2014/main" id="{B9216792-0F7B-2D10-7997-9ABF18EBDD64}"/>
              </a:ext>
            </a:extLst>
          </p:cNvPr>
          <p:cNvSpPr/>
          <p:nvPr/>
        </p:nvSpPr>
        <p:spPr>
          <a:xfrm rot="20654215">
            <a:off x="303431" y="1945540"/>
            <a:ext cx="2535765" cy="1593211"/>
          </a:xfrm>
          <a:prstGeom prst="cloud">
            <a:avLst/>
          </a:prstGeom>
          <a:solidFill>
            <a:srgbClr val="ECB6BD"/>
          </a:solidFill>
          <a:ln w="25400" cap="flat" cmpd="sng" algn="ctr">
            <a:solidFill>
              <a:srgbClr val="9DD4D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“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Đố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0" i="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bạn</a:t>
            </a:r>
            <a:r>
              <a:rPr kumimoji="0" lang="en-US" sz="2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  <a:sym typeface="Arial"/>
              </a:rPr>
              <a:t>”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2B74845-C59B-DC07-6852-0A22873B1AF8}"/>
              </a:ext>
            </a:extLst>
          </p:cNvPr>
          <p:cNvSpPr/>
          <p:nvPr/>
        </p:nvSpPr>
        <p:spPr>
          <a:xfrm>
            <a:off x="3533482" y="1837712"/>
            <a:ext cx="6096000" cy="22298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10 kg </a:t>
            </a:r>
            <a:r>
              <a:rPr lang="en-US" sz="2400" kern="0" dirty="0" err="1">
                <a:cs typeface="Arial"/>
                <a:sym typeface="Arial"/>
              </a:rPr>
              <a:t>bằng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bao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nhiêu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r>
              <a:rPr lang="en-US" sz="2400" kern="0" dirty="0">
                <a:cs typeface="Arial"/>
                <a:sym typeface="Arial"/>
              </a:rPr>
              <a:t>?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bằng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bao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nhiêu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ki</a:t>
            </a:r>
            <a:r>
              <a:rPr lang="en-US" sz="2400" kern="0" dirty="0">
                <a:cs typeface="Arial"/>
                <a:sym typeface="Arial"/>
              </a:rPr>
              <a:t>-</a:t>
            </a:r>
            <a:r>
              <a:rPr lang="en-US" sz="2400" kern="0" dirty="0" err="1">
                <a:cs typeface="Arial"/>
                <a:sym typeface="Arial"/>
              </a:rPr>
              <a:t>lô</a:t>
            </a:r>
            <a:r>
              <a:rPr lang="en-US" sz="2400" kern="0" dirty="0">
                <a:cs typeface="Arial"/>
                <a:sym typeface="Arial"/>
              </a:rPr>
              <a:t>-gam?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bằng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bao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nhiêu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ki</a:t>
            </a:r>
            <a:r>
              <a:rPr lang="en-US" sz="2400" kern="0" dirty="0">
                <a:cs typeface="Arial"/>
                <a:sym typeface="Arial"/>
              </a:rPr>
              <a:t>-</a:t>
            </a:r>
            <a:r>
              <a:rPr lang="en-US" sz="2400" kern="0" dirty="0" err="1">
                <a:cs typeface="Arial"/>
                <a:sym typeface="Arial"/>
              </a:rPr>
              <a:t>lô</a:t>
            </a:r>
            <a:r>
              <a:rPr lang="en-US" sz="2400" kern="0" dirty="0">
                <a:cs typeface="Arial"/>
                <a:sym typeface="Arial"/>
              </a:rPr>
              <a:t>-gam?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…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53B9311-A07C-FAFA-010D-217756C827AE}"/>
              </a:ext>
            </a:extLst>
          </p:cNvPr>
          <p:cNvSpPr/>
          <p:nvPr/>
        </p:nvSpPr>
        <p:spPr>
          <a:xfrm>
            <a:off x="6025079" y="4054555"/>
            <a:ext cx="1112805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Trả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lời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61E3477-3A72-EF80-A8A5-79AE7F96E6DC}"/>
              </a:ext>
            </a:extLst>
          </p:cNvPr>
          <p:cNvSpPr/>
          <p:nvPr/>
        </p:nvSpPr>
        <p:spPr>
          <a:xfrm>
            <a:off x="5158933" y="4902280"/>
            <a:ext cx="3495579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10 kg = 1 </a:t>
            </a:r>
            <a:r>
              <a:rPr lang="en-US" sz="2400" kern="0" dirty="0" err="1">
                <a:cs typeface="Arial"/>
                <a:sym typeface="Arial"/>
              </a:rPr>
              <a:t>yến</a:t>
            </a:r>
            <a:endParaRPr lang="en-US" sz="2400" kern="0" dirty="0">
              <a:cs typeface="Arial"/>
              <a:sym typeface="Arial"/>
            </a:endParaRP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tạ</a:t>
            </a:r>
            <a:r>
              <a:rPr lang="en-US" sz="2400" kern="0" dirty="0">
                <a:cs typeface="Arial"/>
                <a:sym typeface="Arial"/>
              </a:rPr>
              <a:t> = 100 kg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cs typeface="Arial"/>
                <a:sym typeface="Arial"/>
              </a:rPr>
              <a:t>1 </a:t>
            </a:r>
            <a:r>
              <a:rPr lang="en-US" sz="2400" kern="0" dirty="0" err="1">
                <a:cs typeface="Arial"/>
                <a:sym typeface="Arial"/>
              </a:rPr>
              <a:t>tấn</a:t>
            </a:r>
            <a:r>
              <a:rPr lang="en-US" sz="2400" kern="0" dirty="0">
                <a:cs typeface="Arial"/>
                <a:sym typeface="Arial"/>
              </a:rPr>
              <a:t> = 1 000 kg</a:t>
            </a:r>
          </a:p>
        </p:txBody>
      </p:sp>
      <p:grpSp>
        <p:nvGrpSpPr>
          <p:cNvPr id="7" name="Google Shape;2764;p43">
            <a:extLst>
              <a:ext uri="{FF2B5EF4-FFF2-40B4-BE49-F238E27FC236}">
                <a16:creationId xmlns:a16="http://schemas.microsoft.com/office/drawing/2014/main" id="{3EA0EB24-B21C-FA03-63AE-CFFE77358EE2}"/>
              </a:ext>
            </a:extLst>
          </p:cNvPr>
          <p:cNvGrpSpPr/>
          <p:nvPr/>
        </p:nvGrpSpPr>
        <p:grpSpPr>
          <a:xfrm>
            <a:off x="9758816" y="5542230"/>
            <a:ext cx="2353005" cy="1179500"/>
            <a:chOff x="6554834" y="4413128"/>
            <a:chExt cx="1033713" cy="518173"/>
          </a:xfrm>
        </p:grpSpPr>
        <p:sp>
          <p:nvSpPr>
            <p:cNvPr id="8" name="Google Shape;2765;p43">
              <a:extLst>
                <a:ext uri="{FF2B5EF4-FFF2-40B4-BE49-F238E27FC236}">
                  <a16:creationId xmlns:a16="http://schemas.microsoft.com/office/drawing/2014/main" id="{DE93E8C0-9DF7-DF1C-293B-F2B7324D32B0}"/>
                </a:ext>
              </a:extLst>
            </p:cNvPr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2766;p43">
              <a:extLst>
                <a:ext uri="{FF2B5EF4-FFF2-40B4-BE49-F238E27FC236}">
                  <a16:creationId xmlns:a16="http://schemas.microsoft.com/office/drawing/2014/main" id="{1B065686-AB26-D6EC-DB9D-E84C500B5C1B}"/>
                </a:ext>
              </a:extLst>
            </p:cNvPr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2767;p43">
              <a:extLst>
                <a:ext uri="{FF2B5EF4-FFF2-40B4-BE49-F238E27FC236}">
                  <a16:creationId xmlns:a16="http://schemas.microsoft.com/office/drawing/2014/main" id="{947C96AE-A8D5-D84B-EA69-A4C252DF887B}"/>
                </a:ext>
              </a:extLst>
            </p:cNvPr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B6B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768;p43">
              <a:extLst>
                <a:ext uri="{FF2B5EF4-FFF2-40B4-BE49-F238E27FC236}">
                  <a16:creationId xmlns:a16="http://schemas.microsoft.com/office/drawing/2014/main" id="{8BC19675-B4AE-30A3-5488-312B57791CFE}"/>
                </a:ext>
              </a:extLst>
            </p:cNvPr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4E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769;p43">
              <a:extLst>
                <a:ext uri="{FF2B5EF4-FFF2-40B4-BE49-F238E27FC236}">
                  <a16:creationId xmlns:a16="http://schemas.microsoft.com/office/drawing/2014/main" id="{7E67B607-D939-A4CA-7D80-1434505A5013}"/>
                </a:ext>
              </a:extLst>
            </p:cNvPr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rgbClr val="D7764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770;p43">
              <a:extLst>
                <a:ext uri="{FF2B5EF4-FFF2-40B4-BE49-F238E27FC236}">
                  <a16:creationId xmlns:a16="http://schemas.microsoft.com/office/drawing/2014/main" id="{5098E3E9-A0CC-D3A0-4386-36C82EA65594}"/>
                </a:ext>
              </a:extLst>
            </p:cNvPr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rgbClr val="97E49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4" name="Google Shape;2778;p43">
            <a:extLst>
              <a:ext uri="{FF2B5EF4-FFF2-40B4-BE49-F238E27FC236}">
                <a16:creationId xmlns:a16="http://schemas.microsoft.com/office/drawing/2014/main" id="{EDF16CF2-1D0C-9606-C1FD-9F78C5D302F3}"/>
              </a:ext>
            </a:extLst>
          </p:cNvPr>
          <p:cNvGrpSpPr/>
          <p:nvPr/>
        </p:nvGrpSpPr>
        <p:grpSpPr>
          <a:xfrm>
            <a:off x="10687606" y="1952390"/>
            <a:ext cx="921443" cy="921229"/>
            <a:chOff x="6714640" y="951029"/>
            <a:chExt cx="404804" cy="404711"/>
          </a:xfrm>
        </p:grpSpPr>
        <p:sp>
          <p:nvSpPr>
            <p:cNvPr id="15" name="Google Shape;2779;p43">
              <a:extLst>
                <a:ext uri="{FF2B5EF4-FFF2-40B4-BE49-F238E27FC236}">
                  <a16:creationId xmlns:a16="http://schemas.microsoft.com/office/drawing/2014/main" id="{10947981-09BE-82BE-08CD-E03C546E06DF}"/>
                </a:ext>
              </a:extLst>
            </p:cNvPr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2780;p43">
              <a:extLst>
                <a:ext uri="{FF2B5EF4-FFF2-40B4-BE49-F238E27FC236}">
                  <a16:creationId xmlns:a16="http://schemas.microsoft.com/office/drawing/2014/main" id="{93AD180C-BBE9-3BE7-378A-9BDD544EDC74}"/>
                </a:ext>
              </a:extLst>
            </p:cNvPr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2781;p43">
              <a:extLst>
                <a:ext uri="{FF2B5EF4-FFF2-40B4-BE49-F238E27FC236}">
                  <a16:creationId xmlns:a16="http://schemas.microsoft.com/office/drawing/2014/main" id="{15AE1275-B210-B5CD-24B1-0902A7FE7C96}"/>
                </a:ext>
              </a:extLst>
            </p:cNvPr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rgbClr val="97E49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" name="Google Shape;2782;p43">
              <a:extLst>
                <a:ext uri="{FF2B5EF4-FFF2-40B4-BE49-F238E27FC236}">
                  <a16:creationId xmlns:a16="http://schemas.microsoft.com/office/drawing/2014/main" id="{80C1B68F-2FF2-86CF-C649-D7499B14C862}"/>
                </a:ext>
              </a:extLst>
            </p:cNvPr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rgbClr val="97E49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783;p43">
              <a:extLst>
                <a:ext uri="{FF2B5EF4-FFF2-40B4-BE49-F238E27FC236}">
                  <a16:creationId xmlns:a16="http://schemas.microsoft.com/office/drawing/2014/main" id="{B832B062-5FC2-CACD-AE2C-0AE64E1BAEBB}"/>
                </a:ext>
              </a:extLst>
            </p:cNvPr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0" name="Google Shape;2771;p43">
            <a:extLst>
              <a:ext uri="{FF2B5EF4-FFF2-40B4-BE49-F238E27FC236}">
                <a16:creationId xmlns:a16="http://schemas.microsoft.com/office/drawing/2014/main" id="{F6D01945-8D1E-4FBD-3FA2-AEA7A2DD0527}"/>
              </a:ext>
            </a:extLst>
          </p:cNvPr>
          <p:cNvGrpSpPr/>
          <p:nvPr/>
        </p:nvGrpSpPr>
        <p:grpSpPr>
          <a:xfrm>
            <a:off x="2373846" y="4046761"/>
            <a:ext cx="2258969" cy="1323128"/>
            <a:chOff x="6479176" y="2546587"/>
            <a:chExt cx="992401" cy="581271"/>
          </a:xfrm>
        </p:grpSpPr>
        <p:sp>
          <p:nvSpPr>
            <p:cNvPr id="21" name="Google Shape;2772;p43">
              <a:extLst>
                <a:ext uri="{FF2B5EF4-FFF2-40B4-BE49-F238E27FC236}">
                  <a16:creationId xmlns:a16="http://schemas.microsoft.com/office/drawing/2014/main" id="{A8CA7AD2-AD5E-73C6-F9A6-2405AD9E2E72}"/>
                </a:ext>
              </a:extLst>
            </p:cNvPr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773;p43">
              <a:extLst>
                <a:ext uri="{FF2B5EF4-FFF2-40B4-BE49-F238E27FC236}">
                  <a16:creationId xmlns:a16="http://schemas.microsoft.com/office/drawing/2014/main" id="{3A008337-99FE-CDD4-7726-9ACA3B568FD4}"/>
                </a:ext>
              </a:extLst>
            </p:cNvPr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774;p43">
              <a:extLst>
                <a:ext uri="{FF2B5EF4-FFF2-40B4-BE49-F238E27FC236}">
                  <a16:creationId xmlns:a16="http://schemas.microsoft.com/office/drawing/2014/main" id="{05F01AFE-A549-6313-3EBD-7DC33FCC2A4C}"/>
                </a:ext>
              </a:extLst>
            </p:cNvPr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775;p43">
              <a:extLst>
                <a:ext uri="{FF2B5EF4-FFF2-40B4-BE49-F238E27FC236}">
                  <a16:creationId xmlns:a16="http://schemas.microsoft.com/office/drawing/2014/main" id="{45EDA318-0359-FBE5-80E0-73CC249E3FE3}"/>
                </a:ext>
              </a:extLst>
            </p:cNvPr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EE6F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776;p43">
              <a:extLst>
                <a:ext uri="{FF2B5EF4-FFF2-40B4-BE49-F238E27FC236}">
                  <a16:creationId xmlns:a16="http://schemas.microsoft.com/office/drawing/2014/main" id="{A27FBE63-5734-E3E7-3B2C-9E8A23F4DA84}"/>
                </a:ext>
              </a:extLst>
            </p:cNvPr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49342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777;p43">
              <a:extLst>
                <a:ext uri="{FF2B5EF4-FFF2-40B4-BE49-F238E27FC236}">
                  <a16:creationId xmlns:a16="http://schemas.microsoft.com/office/drawing/2014/main" id="{1A032D5C-7C50-2E1B-77E0-E8A29FBD9323}"/>
                </a:ext>
              </a:extLst>
            </p:cNvPr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rgbClr val="75ADC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0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04" y="2836464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4B4E453-B61C-6FDF-BFFF-440157C8BF9A}"/>
              </a:ext>
            </a:extLst>
          </p:cNvPr>
          <p:cNvSpPr/>
          <p:nvPr/>
        </p:nvSpPr>
        <p:spPr>
          <a:xfrm>
            <a:off x="7007290" y="3909527"/>
            <a:ext cx="5184710" cy="2948473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DAEC146-6B25-E752-86AC-8AF216B3293A}"/>
              </a:ext>
            </a:extLst>
          </p:cNvPr>
          <p:cNvSpPr/>
          <p:nvPr/>
        </p:nvSpPr>
        <p:spPr>
          <a:xfrm>
            <a:off x="2239838" y="1099052"/>
            <a:ext cx="8278228" cy="1121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1 (SGK – tr35):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cs typeface="Arial"/>
                <a:sym typeface="Arial"/>
              </a:rPr>
              <a:t>Chọn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thẻ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ghi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thích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hợp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với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mỗi</a:t>
            </a:r>
            <a:r>
              <a:rPr lang="en-US" sz="2400" kern="0" dirty="0">
                <a:cs typeface="Arial"/>
                <a:sym typeface="Arial"/>
              </a:rPr>
              <a:t> con </a:t>
            </a:r>
            <a:r>
              <a:rPr lang="en-US" sz="2400" kern="0" dirty="0" err="1">
                <a:cs typeface="Arial"/>
                <a:sym typeface="Arial"/>
              </a:rPr>
              <a:t>vật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sau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985E7A-BD5E-D08D-AA91-99B61726A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45" y="2408030"/>
            <a:ext cx="1403173" cy="121767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D577B57-37E3-D3C2-D815-1057107A2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38" y="2304333"/>
            <a:ext cx="1574801" cy="142506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971F5B1-8331-1150-A9D3-B3F4DCEDE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46" y="4333586"/>
            <a:ext cx="2449721" cy="16764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D3C31AC-F1F5-C662-01A5-E40613314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71" y="4333586"/>
            <a:ext cx="1372780" cy="1849120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2216B47D-1B7B-AD93-8424-4411A5EDCC17}"/>
              </a:ext>
            </a:extLst>
          </p:cNvPr>
          <p:cNvSpPr/>
          <p:nvPr/>
        </p:nvSpPr>
        <p:spPr>
          <a:xfrm>
            <a:off x="988505" y="3625701"/>
            <a:ext cx="3243196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Con </a:t>
            </a:r>
            <a:r>
              <a:rPr lang="en-US" sz="2400" kern="0" dirty="0" err="1">
                <a:cs typeface="Arial"/>
                <a:sym typeface="Arial"/>
              </a:rPr>
              <a:t>mèo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FA71F3E-CC46-1F95-E3BF-9E9F6F7F8681}"/>
              </a:ext>
            </a:extLst>
          </p:cNvPr>
          <p:cNvSpPr/>
          <p:nvPr/>
        </p:nvSpPr>
        <p:spPr>
          <a:xfrm>
            <a:off x="988505" y="6022313"/>
            <a:ext cx="298511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Con </a:t>
            </a:r>
            <a:r>
              <a:rPr lang="en-US" sz="2400" kern="0" dirty="0" err="1">
                <a:cs typeface="Arial"/>
                <a:sym typeface="Arial"/>
              </a:rPr>
              <a:t>voi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BD37E3F-E2C1-5A86-26D5-D4E55D071874}"/>
              </a:ext>
            </a:extLst>
          </p:cNvPr>
          <p:cNvSpPr/>
          <p:nvPr/>
        </p:nvSpPr>
        <p:spPr>
          <a:xfrm>
            <a:off x="7623466" y="3625700"/>
            <a:ext cx="314060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Con </a:t>
            </a:r>
            <a:r>
              <a:rPr lang="en-US" sz="2400" kern="0" dirty="0" err="1">
                <a:cs typeface="Arial"/>
                <a:sym typeface="Arial"/>
              </a:rPr>
              <a:t>chó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FF2DBFB-C650-13EC-7827-EA3F60640F5B}"/>
              </a:ext>
            </a:extLst>
          </p:cNvPr>
          <p:cNvSpPr/>
          <p:nvPr/>
        </p:nvSpPr>
        <p:spPr>
          <a:xfrm>
            <a:off x="7701128" y="6078911"/>
            <a:ext cx="331693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cs typeface="Arial"/>
                <a:sym typeface="Arial"/>
              </a:rPr>
              <a:t>Con </a:t>
            </a:r>
            <a:r>
              <a:rPr lang="en-US" sz="2400" kern="0" dirty="0" err="1">
                <a:cs typeface="Arial"/>
                <a:sym typeface="Arial"/>
              </a:rPr>
              <a:t>hươu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cân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nặng</a:t>
            </a:r>
            <a:r>
              <a:rPr lang="en-US" sz="2400" kern="0" dirty="0">
                <a:cs typeface="Arial"/>
                <a:sym typeface="Arial"/>
              </a:rPr>
              <a:t>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DA5D2883-9AC8-FDE4-B528-F5B2E6346169}"/>
              </a:ext>
            </a:extLst>
          </p:cNvPr>
          <p:cNvSpPr/>
          <p:nvPr/>
        </p:nvSpPr>
        <p:spPr>
          <a:xfrm>
            <a:off x="4759649" y="4333586"/>
            <a:ext cx="1193959" cy="609600"/>
          </a:xfrm>
          <a:prstGeom prst="roundRect">
            <a:avLst/>
          </a:prstGeom>
          <a:solidFill>
            <a:srgbClr val="97E493"/>
          </a:solidFill>
          <a:ln w="25400" cap="flat" cmpd="sng" algn="ctr">
            <a:solidFill>
              <a:srgbClr val="97E49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2 kg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27341497-EC25-5914-0780-46D98778756C}"/>
              </a:ext>
            </a:extLst>
          </p:cNvPr>
          <p:cNvSpPr/>
          <p:nvPr/>
        </p:nvSpPr>
        <p:spPr>
          <a:xfrm>
            <a:off x="4759649" y="5660231"/>
            <a:ext cx="1193959" cy="609600"/>
          </a:xfrm>
          <a:prstGeom prst="roundRect">
            <a:avLst/>
          </a:prstGeom>
          <a:solidFill>
            <a:srgbClr val="97E493"/>
          </a:solidFill>
          <a:ln w="25400" cap="flat" cmpd="sng" algn="ctr">
            <a:solidFill>
              <a:srgbClr val="97E49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9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tạ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F5487D94-E1BE-3647-AF7A-9DF1E8DE968A}"/>
              </a:ext>
            </a:extLst>
          </p:cNvPr>
          <p:cNvSpPr/>
          <p:nvPr/>
        </p:nvSpPr>
        <p:spPr>
          <a:xfrm>
            <a:off x="6507169" y="4333586"/>
            <a:ext cx="1193959" cy="609600"/>
          </a:xfrm>
          <a:prstGeom prst="roundRect">
            <a:avLst/>
          </a:prstGeom>
          <a:solidFill>
            <a:srgbClr val="97E493"/>
          </a:solidFill>
          <a:ln w="25400" cap="flat" cmpd="sng" algn="ctr">
            <a:solidFill>
              <a:srgbClr val="97E49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yến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D9188D3-AEAD-31EA-04BA-CA8AF0A71931}"/>
              </a:ext>
            </a:extLst>
          </p:cNvPr>
          <p:cNvSpPr/>
          <p:nvPr/>
        </p:nvSpPr>
        <p:spPr>
          <a:xfrm>
            <a:off x="6507169" y="5660231"/>
            <a:ext cx="1193959" cy="609600"/>
          </a:xfrm>
          <a:prstGeom prst="roundRect">
            <a:avLst/>
          </a:prstGeom>
          <a:solidFill>
            <a:srgbClr val="97E493"/>
          </a:solidFill>
          <a:ln w="25400" cap="flat" cmpd="sng" algn="ctr">
            <a:solidFill>
              <a:srgbClr val="97E49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Arial"/>
              </a:rPr>
              <a:t>tấn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4166 -0.1062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0.35104 -0.09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20091 0.0581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50352 0.0581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24</TotalTime>
  <Words>448</Words>
  <Application>Microsoft Office PowerPoint</Application>
  <PresentationFormat>Widescreen</PresentationFormat>
  <Paragraphs>93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UTM Avo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2023-10-24T04:45:10Z</dcterms:created>
  <dcterms:modified xsi:type="dcterms:W3CDTF">2024-01-04T06:56:00Z</dcterms:modified>
</cp:coreProperties>
</file>