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5"/>
  </p:notesMasterIdLst>
  <p:sldIdLst>
    <p:sldId id="266" r:id="rId3"/>
    <p:sldId id="256" r:id="rId4"/>
    <p:sldId id="257" r:id="rId5"/>
    <p:sldId id="271" r:id="rId6"/>
    <p:sldId id="258" r:id="rId7"/>
    <p:sldId id="259" r:id="rId8"/>
    <p:sldId id="272" r:id="rId9"/>
    <p:sldId id="273" r:id="rId10"/>
    <p:sldId id="274" r:id="rId11"/>
    <p:sldId id="260" r:id="rId12"/>
    <p:sldId id="261" r:id="rId13"/>
    <p:sldId id="275" r:id="rId14"/>
    <p:sldId id="276" r:id="rId15"/>
    <p:sldId id="277" r:id="rId16"/>
    <p:sldId id="278" r:id="rId17"/>
    <p:sldId id="262" r:id="rId18"/>
    <p:sldId id="280" r:id="rId19"/>
    <p:sldId id="279" r:id="rId20"/>
    <p:sldId id="263" r:id="rId21"/>
    <p:sldId id="268" r:id="rId22"/>
    <p:sldId id="267" r:id="rId23"/>
    <p:sldId id="270" r:id="rId24"/>
  </p:sldIdLst>
  <p:sldSz cx="12188825" cy="6858000"/>
  <p:notesSz cx="6858000" cy="9144000"/>
  <p:embeddedFontLst>
    <p:embeddedFont>
      <p:font typeface="Calibri" panose="020F0502020204030204" pitchFamily="34" charset="0"/>
      <p:regular r:id="rId26"/>
      <p:bold r:id="rId27"/>
      <p:italic r:id="rId28"/>
      <p:boldItalic r:id="rId29"/>
    </p:embeddedFont>
    <p:embeddedFont>
      <p:font typeface="UTM Avo" panose="02040603050506020204" pitchFamily="18" charset="0"/>
      <p:regular r:id="rId30"/>
      <p:bold r:id="rId31"/>
    </p:embeddedFont>
  </p:embeddedFontLst>
  <p:defaultTextStyle>
    <a:defPPr>
      <a:defRPr lang="en-US"/>
    </a:defPPr>
    <a:lvl1pPr marL="0" algn="l" defTabSz="914109" rtl="0" eaLnBrk="1" latinLnBrk="0" hangingPunct="1">
      <a:defRPr sz="1800" kern="1200">
        <a:solidFill>
          <a:schemeClr val="tx1"/>
        </a:solidFill>
        <a:latin typeface="+mn-lt"/>
        <a:ea typeface="+mn-ea"/>
        <a:cs typeface="+mn-cs"/>
      </a:defRPr>
    </a:lvl1pPr>
    <a:lvl2pPr marL="457056" algn="l" defTabSz="914109" rtl="0" eaLnBrk="1" latinLnBrk="0" hangingPunct="1">
      <a:defRPr sz="1800" kern="1200">
        <a:solidFill>
          <a:schemeClr val="tx1"/>
        </a:solidFill>
        <a:latin typeface="+mn-lt"/>
        <a:ea typeface="+mn-ea"/>
        <a:cs typeface="+mn-cs"/>
      </a:defRPr>
    </a:lvl2pPr>
    <a:lvl3pPr marL="914109" algn="l" defTabSz="914109" rtl="0" eaLnBrk="1" latinLnBrk="0" hangingPunct="1">
      <a:defRPr sz="1800" kern="1200">
        <a:solidFill>
          <a:schemeClr val="tx1"/>
        </a:solidFill>
        <a:latin typeface="+mn-lt"/>
        <a:ea typeface="+mn-ea"/>
        <a:cs typeface="+mn-cs"/>
      </a:defRPr>
    </a:lvl3pPr>
    <a:lvl4pPr marL="1371165" algn="l" defTabSz="914109" rtl="0" eaLnBrk="1" latinLnBrk="0" hangingPunct="1">
      <a:defRPr sz="1800" kern="1200">
        <a:solidFill>
          <a:schemeClr val="tx1"/>
        </a:solidFill>
        <a:latin typeface="+mn-lt"/>
        <a:ea typeface="+mn-ea"/>
        <a:cs typeface="+mn-cs"/>
      </a:defRPr>
    </a:lvl4pPr>
    <a:lvl5pPr marL="1828221" algn="l" defTabSz="914109" rtl="0" eaLnBrk="1" latinLnBrk="0" hangingPunct="1">
      <a:defRPr sz="1800" kern="1200">
        <a:solidFill>
          <a:schemeClr val="tx1"/>
        </a:solidFill>
        <a:latin typeface="+mn-lt"/>
        <a:ea typeface="+mn-ea"/>
        <a:cs typeface="+mn-cs"/>
      </a:defRPr>
    </a:lvl5pPr>
    <a:lvl6pPr marL="2285275" algn="l" defTabSz="914109" rtl="0" eaLnBrk="1" latinLnBrk="0" hangingPunct="1">
      <a:defRPr sz="1800" kern="1200">
        <a:solidFill>
          <a:schemeClr val="tx1"/>
        </a:solidFill>
        <a:latin typeface="+mn-lt"/>
        <a:ea typeface="+mn-ea"/>
        <a:cs typeface="+mn-cs"/>
      </a:defRPr>
    </a:lvl6pPr>
    <a:lvl7pPr marL="2742331" algn="l" defTabSz="914109" rtl="0" eaLnBrk="1" latinLnBrk="0" hangingPunct="1">
      <a:defRPr sz="1800" kern="1200">
        <a:solidFill>
          <a:schemeClr val="tx1"/>
        </a:solidFill>
        <a:latin typeface="+mn-lt"/>
        <a:ea typeface="+mn-ea"/>
        <a:cs typeface="+mn-cs"/>
      </a:defRPr>
    </a:lvl7pPr>
    <a:lvl8pPr marL="3199384" algn="l" defTabSz="914109" rtl="0" eaLnBrk="1" latinLnBrk="0" hangingPunct="1">
      <a:defRPr sz="1800" kern="1200">
        <a:solidFill>
          <a:schemeClr val="tx1"/>
        </a:solidFill>
        <a:latin typeface="+mn-lt"/>
        <a:ea typeface="+mn-ea"/>
        <a:cs typeface="+mn-cs"/>
      </a:defRPr>
    </a:lvl8pPr>
    <a:lvl9pPr marL="3656440" algn="l" defTabSz="91410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57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109" rtl="0" eaLnBrk="1" latinLnBrk="0" hangingPunct="1">
      <a:defRPr sz="1199" kern="1200">
        <a:solidFill>
          <a:schemeClr val="tx1"/>
        </a:solidFill>
        <a:latin typeface="+mn-lt"/>
        <a:ea typeface="+mn-ea"/>
        <a:cs typeface="+mn-cs"/>
      </a:defRPr>
    </a:lvl1pPr>
    <a:lvl2pPr marL="457056" algn="l" defTabSz="914109" rtl="0" eaLnBrk="1" latinLnBrk="0" hangingPunct="1">
      <a:defRPr sz="1199" kern="1200">
        <a:solidFill>
          <a:schemeClr val="tx1"/>
        </a:solidFill>
        <a:latin typeface="+mn-lt"/>
        <a:ea typeface="+mn-ea"/>
        <a:cs typeface="+mn-cs"/>
      </a:defRPr>
    </a:lvl2pPr>
    <a:lvl3pPr marL="914109" algn="l" defTabSz="914109" rtl="0" eaLnBrk="1" latinLnBrk="0" hangingPunct="1">
      <a:defRPr sz="1199" kern="1200">
        <a:solidFill>
          <a:schemeClr val="tx1"/>
        </a:solidFill>
        <a:latin typeface="+mn-lt"/>
        <a:ea typeface="+mn-ea"/>
        <a:cs typeface="+mn-cs"/>
      </a:defRPr>
    </a:lvl3pPr>
    <a:lvl4pPr marL="1371165" algn="l" defTabSz="914109" rtl="0" eaLnBrk="1" latinLnBrk="0" hangingPunct="1">
      <a:defRPr sz="1199" kern="1200">
        <a:solidFill>
          <a:schemeClr val="tx1"/>
        </a:solidFill>
        <a:latin typeface="+mn-lt"/>
        <a:ea typeface="+mn-ea"/>
        <a:cs typeface="+mn-cs"/>
      </a:defRPr>
    </a:lvl4pPr>
    <a:lvl5pPr marL="1828221" algn="l" defTabSz="914109" rtl="0" eaLnBrk="1" latinLnBrk="0" hangingPunct="1">
      <a:defRPr sz="1199" kern="1200">
        <a:solidFill>
          <a:schemeClr val="tx1"/>
        </a:solidFill>
        <a:latin typeface="+mn-lt"/>
        <a:ea typeface="+mn-ea"/>
        <a:cs typeface="+mn-cs"/>
      </a:defRPr>
    </a:lvl5pPr>
    <a:lvl6pPr marL="2285275" algn="l" defTabSz="914109" rtl="0" eaLnBrk="1" latinLnBrk="0" hangingPunct="1">
      <a:defRPr sz="1199" kern="1200">
        <a:solidFill>
          <a:schemeClr val="tx1"/>
        </a:solidFill>
        <a:latin typeface="+mn-lt"/>
        <a:ea typeface="+mn-ea"/>
        <a:cs typeface="+mn-cs"/>
      </a:defRPr>
    </a:lvl6pPr>
    <a:lvl7pPr marL="2742331" algn="l" defTabSz="914109" rtl="0" eaLnBrk="1" latinLnBrk="0" hangingPunct="1">
      <a:defRPr sz="1199" kern="1200">
        <a:solidFill>
          <a:schemeClr val="tx1"/>
        </a:solidFill>
        <a:latin typeface="+mn-lt"/>
        <a:ea typeface="+mn-ea"/>
        <a:cs typeface="+mn-cs"/>
      </a:defRPr>
    </a:lvl7pPr>
    <a:lvl8pPr marL="3199384" algn="l" defTabSz="914109" rtl="0" eaLnBrk="1" latinLnBrk="0" hangingPunct="1">
      <a:defRPr sz="1199" kern="1200">
        <a:solidFill>
          <a:schemeClr val="tx1"/>
        </a:solidFill>
        <a:latin typeface="+mn-lt"/>
        <a:ea typeface="+mn-ea"/>
        <a:cs typeface="+mn-cs"/>
      </a:defRPr>
    </a:lvl8pPr>
    <a:lvl9pPr marL="3656440" algn="l" defTabSz="914109" rtl="0" eaLnBrk="1" latinLnBrk="0" hangingPunct="1">
      <a:defRPr sz="11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3603" y="1122362"/>
            <a:ext cx="9141619" cy="2387601"/>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3603" y="3602039"/>
            <a:ext cx="9141619" cy="1655761"/>
          </a:xfrm>
        </p:spPr>
        <p:txBody>
          <a:bodyPr/>
          <a:lstStyle>
            <a:lvl1pPr marL="0" indent="0" algn="ctr">
              <a:buNone/>
              <a:defRPr sz="2399"/>
            </a:lvl1pPr>
            <a:lvl2pPr marL="457134" indent="0" algn="ctr">
              <a:buNone/>
              <a:defRPr sz="2001"/>
            </a:lvl2pPr>
            <a:lvl3pPr marL="914271" indent="0" algn="ctr">
              <a:buNone/>
              <a:defRPr sz="1800"/>
            </a:lvl3pPr>
            <a:lvl4pPr marL="1371405" indent="0" algn="ctr">
              <a:buNone/>
              <a:defRPr sz="1600"/>
            </a:lvl4pPr>
            <a:lvl5pPr marL="1828540" indent="0" algn="ctr">
              <a:buNone/>
              <a:defRPr sz="1600"/>
            </a:lvl5pPr>
            <a:lvl6pPr marL="2285676" indent="0" algn="ctr">
              <a:buNone/>
              <a:defRPr sz="1600"/>
            </a:lvl6pPr>
            <a:lvl7pPr marL="2742811" indent="0" algn="ctr">
              <a:buNone/>
              <a:defRPr sz="1600"/>
            </a:lvl7pPr>
            <a:lvl8pPr marL="3199947" indent="0" algn="ctr">
              <a:buNone/>
              <a:defRPr sz="1600"/>
            </a:lvl8pPr>
            <a:lvl9pPr marL="3657082"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2631" y="365125"/>
            <a:ext cx="2628214"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7982" y="365125"/>
            <a:ext cx="7732287"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3603" y="1122362"/>
            <a:ext cx="9141619" cy="2387601"/>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3603" y="3602039"/>
            <a:ext cx="9141619" cy="165576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399"/>
            </a:lvl1pPr>
            <a:lvl2pPr lvl="1" algn="ctr">
              <a:lnSpc>
                <a:spcPct val="90000"/>
              </a:lnSpc>
              <a:spcBef>
                <a:spcPts val="500"/>
              </a:spcBef>
              <a:spcAft>
                <a:spcPts val="0"/>
              </a:spcAft>
              <a:buClr>
                <a:schemeClr val="dk1"/>
              </a:buClr>
              <a:buSzPts val="2000"/>
              <a:buNone/>
              <a:defRPr sz="2001"/>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7982" y="6356349"/>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7550" y="6356349"/>
            <a:ext cx="411373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08359" y="6356349"/>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63372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7982" y="6356349"/>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7550" y="6356349"/>
            <a:ext cx="411373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08359" y="6356349"/>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921791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7981" y="365126"/>
            <a:ext cx="10512863" cy="132556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7981" y="1825625"/>
            <a:ext cx="10512863" cy="4351339"/>
          </a:xfrm>
          <a:prstGeom prst="rect">
            <a:avLst/>
          </a:prstGeom>
          <a:noFill/>
          <a:ln>
            <a:noFill/>
          </a:ln>
        </p:spPr>
        <p:txBody>
          <a:bodyPr spcFirstLastPara="1" wrap="square" lIns="91425" tIns="45700" rIns="91425" bIns="45700" anchor="t" anchorCtr="0">
            <a:normAutofit/>
          </a:bodyPr>
          <a:lstStyle>
            <a:lvl1pPr marL="457134" lvl="0" indent="-342851" algn="l">
              <a:lnSpc>
                <a:spcPct val="90000"/>
              </a:lnSpc>
              <a:spcBef>
                <a:spcPts val="1000"/>
              </a:spcBef>
              <a:spcAft>
                <a:spcPts val="0"/>
              </a:spcAft>
              <a:buClr>
                <a:schemeClr val="dk1"/>
              </a:buClr>
              <a:buSzPts val="1800"/>
              <a:buChar char="•"/>
              <a:defRPr/>
            </a:lvl1pPr>
            <a:lvl2pPr marL="914271" lvl="1" indent="-342851" algn="l">
              <a:lnSpc>
                <a:spcPct val="90000"/>
              </a:lnSpc>
              <a:spcBef>
                <a:spcPts val="500"/>
              </a:spcBef>
              <a:spcAft>
                <a:spcPts val="0"/>
              </a:spcAft>
              <a:buClr>
                <a:schemeClr val="dk1"/>
              </a:buClr>
              <a:buSzPts val="1800"/>
              <a:buChar char="•"/>
              <a:defRPr/>
            </a:lvl2pPr>
            <a:lvl3pPr marL="1371405" lvl="2" indent="-342851" algn="l">
              <a:lnSpc>
                <a:spcPct val="90000"/>
              </a:lnSpc>
              <a:spcBef>
                <a:spcPts val="500"/>
              </a:spcBef>
              <a:spcAft>
                <a:spcPts val="0"/>
              </a:spcAft>
              <a:buClr>
                <a:schemeClr val="dk1"/>
              </a:buClr>
              <a:buSzPts val="1800"/>
              <a:buChar char="•"/>
              <a:defRPr/>
            </a:lvl3pPr>
            <a:lvl4pPr marL="1828540" lvl="3" indent="-342851" algn="l">
              <a:lnSpc>
                <a:spcPct val="90000"/>
              </a:lnSpc>
              <a:spcBef>
                <a:spcPts val="500"/>
              </a:spcBef>
              <a:spcAft>
                <a:spcPts val="0"/>
              </a:spcAft>
              <a:buClr>
                <a:schemeClr val="dk1"/>
              </a:buClr>
              <a:buSzPts val="1800"/>
              <a:buChar char="•"/>
              <a:defRPr/>
            </a:lvl4pPr>
            <a:lvl5pPr marL="2285676" lvl="4" indent="-342851" algn="l">
              <a:lnSpc>
                <a:spcPct val="90000"/>
              </a:lnSpc>
              <a:spcBef>
                <a:spcPts val="500"/>
              </a:spcBef>
              <a:spcAft>
                <a:spcPts val="0"/>
              </a:spcAft>
              <a:buClr>
                <a:schemeClr val="dk1"/>
              </a:buClr>
              <a:buSzPts val="1800"/>
              <a:buChar char="•"/>
              <a:defRPr/>
            </a:lvl5pPr>
            <a:lvl6pPr marL="2742811" lvl="5" indent="-342851" algn="l">
              <a:lnSpc>
                <a:spcPct val="90000"/>
              </a:lnSpc>
              <a:spcBef>
                <a:spcPts val="500"/>
              </a:spcBef>
              <a:spcAft>
                <a:spcPts val="0"/>
              </a:spcAft>
              <a:buClr>
                <a:schemeClr val="dk1"/>
              </a:buClr>
              <a:buSzPts val="1800"/>
              <a:buChar char="•"/>
              <a:defRPr/>
            </a:lvl6pPr>
            <a:lvl7pPr marL="3199947" lvl="6" indent="-342851" algn="l">
              <a:lnSpc>
                <a:spcPct val="90000"/>
              </a:lnSpc>
              <a:spcBef>
                <a:spcPts val="500"/>
              </a:spcBef>
              <a:spcAft>
                <a:spcPts val="0"/>
              </a:spcAft>
              <a:buClr>
                <a:schemeClr val="dk1"/>
              </a:buClr>
              <a:buSzPts val="1800"/>
              <a:buChar char="•"/>
              <a:defRPr/>
            </a:lvl7pPr>
            <a:lvl8pPr marL="3657082" lvl="7" indent="-342851" algn="l">
              <a:lnSpc>
                <a:spcPct val="90000"/>
              </a:lnSpc>
              <a:spcBef>
                <a:spcPts val="500"/>
              </a:spcBef>
              <a:spcAft>
                <a:spcPts val="0"/>
              </a:spcAft>
              <a:buClr>
                <a:schemeClr val="dk1"/>
              </a:buClr>
              <a:buSzPts val="1800"/>
              <a:buChar char="•"/>
              <a:defRPr/>
            </a:lvl8pPr>
            <a:lvl9pPr marL="4114216" lvl="8" indent="-342851"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7982" y="6356349"/>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7550" y="6356349"/>
            <a:ext cx="411373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08359" y="6356349"/>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822113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633" y="1709741"/>
            <a:ext cx="10512863" cy="285273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633" y="4589463"/>
            <a:ext cx="10512863" cy="1500188"/>
          </a:xfrm>
          <a:prstGeom prst="rect">
            <a:avLst/>
          </a:prstGeom>
          <a:noFill/>
          <a:ln>
            <a:noFill/>
          </a:ln>
        </p:spPr>
        <p:txBody>
          <a:bodyPr spcFirstLastPara="1" wrap="square" lIns="91425" tIns="45700" rIns="91425" bIns="45700" anchor="t" anchorCtr="0">
            <a:normAutofit/>
          </a:bodyPr>
          <a:lstStyle>
            <a:lvl1pPr marL="457134" lvl="0" indent="-228568" algn="l">
              <a:lnSpc>
                <a:spcPct val="90000"/>
              </a:lnSpc>
              <a:spcBef>
                <a:spcPts val="1000"/>
              </a:spcBef>
              <a:spcAft>
                <a:spcPts val="0"/>
              </a:spcAft>
              <a:buClr>
                <a:srgbClr val="888888"/>
              </a:buClr>
              <a:buSzPts val="2400"/>
              <a:buNone/>
              <a:defRPr sz="2399">
                <a:solidFill>
                  <a:srgbClr val="888888"/>
                </a:solidFill>
              </a:defRPr>
            </a:lvl1pPr>
            <a:lvl2pPr marL="914271" lvl="1" indent="-228568" algn="l">
              <a:lnSpc>
                <a:spcPct val="90000"/>
              </a:lnSpc>
              <a:spcBef>
                <a:spcPts val="500"/>
              </a:spcBef>
              <a:spcAft>
                <a:spcPts val="0"/>
              </a:spcAft>
              <a:buClr>
                <a:srgbClr val="888888"/>
              </a:buClr>
              <a:buSzPts val="2000"/>
              <a:buNone/>
              <a:defRPr sz="2001">
                <a:solidFill>
                  <a:srgbClr val="888888"/>
                </a:solidFill>
              </a:defRPr>
            </a:lvl2pPr>
            <a:lvl3pPr marL="1371405" lvl="2" indent="-228568" algn="l">
              <a:lnSpc>
                <a:spcPct val="90000"/>
              </a:lnSpc>
              <a:spcBef>
                <a:spcPts val="500"/>
              </a:spcBef>
              <a:spcAft>
                <a:spcPts val="0"/>
              </a:spcAft>
              <a:buClr>
                <a:srgbClr val="888888"/>
              </a:buClr>
              <a:buSzPts val="1800"/>
              <a:buNone/>
              <a:defRPr sz="1800">
                <a:solidFill>
                  <a:srgbClr val="888888"/>
                </a:solidFill>
              </a:defRPr>
            </a:lvl3pPr>
            <a:lvl4pPr marL="1828540" lvl="3" indent="-228568" algn="l">
              <a:lnSpc>
                <a:spcPct val="90000"/>
              </a:lnSpc>
              <a:spcBef>
                <a:spcPts val="500"/>
              </a:spcBef>
              <a:spcAft>
                <a:spcPts val="0"/>
              </a:spcAft>
              <a:buClr>
                <a:srgbClr val="888888"/>
              </a:buClr>
              <a:buSzPts val="1600"/>
              <a:buNone/>
              <a:defRPr sz="1600">
                <a:solidFill>
                  <a:srgbClr val="888888"/>
                </a:solidFill>
              </a:defRPr>
            </a:lvl4pPr>
            <a:lvl5pPr marL="2285676" lvl="4" indent="-228568" algn="l">
              <a:lnSpc>
                <a:spcPct val="90000"/>
              </a:lnSpc>
              <a:spcBef>
                <a:spcPts val="500"/>
              </a:spcBef>
              <a:spcAft>
                <a:spcPts val="0"/>
              </a:spcAft>
              <a:buClr>
                <a:srgbClr val="888888"/>
              </a:buClr>
              <a:buSzPts val="1600"/>
              <a:buNone/>
              <a:defRPr sz="1600">
                <a:solidFill>
                  <a:srgbClr val="888888"/>
                </a:solidFill>
              </a:defRPr>
            </a:lvl5pPr>
            <a:lvl6pPr marL="2742811" lvl="5" indent="-228568" algn="l">
              <a:lnSpc>
                <a:spcPct val="90000"/>
              </a:lnSpc>
              <a:spcBef>
                <a:spcPts val="500"/>
              </a:spcBef>
              <a:spcAft>
                <a:spcPts val="0"/>
              </a:spcAft>
              <a:buClr>
                <a:srgbClr val="888888"/>
              </a:buClr>
              <a:buSzPts val="1600"/>
              <a:buNone/>
              <a:defRPr sz="1600">
                <a:solidFill>
                  <a:srgbClr val="888888"/>
                </a:solidFill>
              </a:defRPr>
            </a:lvl6pPr>
            <a:lvl7pPr marL="3199947" lvl="6" indent="-228568" algn="l">
              <a:lnSpc>
                <a:spcPct val="90000"/>
              </a:lnSpc>
              <a:spcBef>
                <a:spcPts val="500"/>
              </a:spcBef>
              <a:spcAft>
                <a:spcPts val="0"/>
              </a:spcAft>
              <a:buClr>
                <a:srgbClr val="888888"/>
              </a:buClr>
              <a:buSzPts val="1600"/>
              <a:buNone/>
              <a:defRPr sz="1600">
                <a:solidFill>
                  <a:srgbClr val="888888"/>
                </a:solidFill>
              </a:defRPr>
            </a:lvl7pPr>
            <a:lvl8pPr marL="3657082" lvl="7" indent="-228568" algn="l">
              <a:lnSpc>
                <a:spcPct val="90000"/>
              </a:lnSpc>
              <a:spcBef>
                <a:spcPts val="500"/>
              </a:spcBef>
              <a:spcAft>
                <a:spcPts val="0"/>
              </a:spcAft>
              <a:buClr>
                <a:srgbClr val="888888"/>
              </a:buClr>
              <a:buSzPts val="1600"/>
              <a:buNone/>
              <a:defRPr sz="1600">
                <a:solidFill>
                  <a:srgbClr val="888888"/>
                </a:solidFill>
              </a:defRPr>
            </a:lvl8pPr>
            <a:lvl9pPr marL="4114216" lvl="8" indent="-228568"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7982" y="6356349"/>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7550" y="6356349"/>
            <a:ext cx="411373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08359" y="6356349"/>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2458381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7981" y="365126"/>
            <a:ext cx="10512863" cy="132556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7982" y="1825625"/>
            <a:ext cx="5180251" cy="4351339"/>
          </a:xfrm>
          <a:prstGeom prst="rect">
            <a:avLst/>
          </a:prstGeom>
          <a:noFill/>
          <a:ln>
            <a:noFill/>
          </a:ln>
        </p:spPr>
        <p:txBody>
          <a:bodyPr spcFirstLastPara="1" wrap="square" lIns="91425" tIns="45700" rIns="91425" bIns="45700" anchor="t" anchorCtr="0">
            <a:normAutofit/>
          </a:bodyPr>
          <a:lstStyle>
            <a:lvl1pPr marL="457134" lvl="0" indent="-342851" algn="l">
              <a:lnSpc>
                <a:spcPct val="90000"/>
              </a:lnSpc>
              <a:spcBef>
                <a:spcPts val="1000"/>
              </a:spcBef>
              <a:spcAft>
                <a:spcPts val="0"/>
              </a:spcAft>
              <a:buClr>
                <a:schemeClr val="dk1"/>
              </a:buClr>
              <a:buSzPts val="1800"/>
              <a:buChar char="•"/>
              <a:defRPr/>
            </a:lvl1pPr>
            <a:lvl2pPr marL="914271" lvl="1" indent="-342851" algn="l">
              <a:lnSpc>
                <a:spcPct val="90000"/>
              </a:lnSpc>
              <a:spcBef>
                <a:spcPts val="500"/>
              </a:spcBef>
              <a:spcAft>
                <a:spcPts val="0"/>
              </a:spcAft>
              <a:buClr>
                <a:schemeClr val="dk1"/>
              </a:buClr>
              <a:buSzPts val="1800"/>
              <a:buChar char="•"/>
              <a:defRPr/>
            </a:lvl2pPr>
            <a:lvl3pPr marL="1371405" lvl="2" indent="-342851" algn="l">
              <a:lnSpc>
                <a:spcPct val="90000"/>
              </a:lnSpc>
              <a:spcBef>
                <a:spcPts val="500"/>
              </a:spcBef>
              <a:spcAft>
                <a:spcPts val="0"/>
              </a:spcAft>
              <a:buClr>
                <a:schemeClr val="dk1"/>
              </a:buClr>
              <a:buSzPts val="1800"/>
              <a:buChar char="•"/>
              <a:defRPr/>
            </a:lvl3pPr>
            <a:lvl4pPr marL="1828540" lvl="3" indent="-342851" algn="l">
              <a:lnSpc>
                <a:spcPct val="90000"/>
              </a:lnSpc>
              <a:spcBef>
                <a:spcPts val="500"/>
              </a:spcBef>
              <a:spcAft>
                <a:spcPts val="0"/>
              </a:spcAft>
              <a:buClr>
                <a:schemeClr val="dk1"/>
              </a:buClr>
              <a:buSzPts val="1800"/>
              <a:buChar char="•"/>
              <a:defRPr/>
            </a:lvl4pPr>
            <a:lvl5pPr marL="2285676" lvl="4" indent="-342851" algn="l">
              <a:lnSpc>
                <a:spcPct val="90000"/>
              </a:lnSpc>
              <a:spcBef>
                <a:spcPts val="500"/>
              </a:spcBef>
              <a:spcAft>
                <a:spcPts val="0"/>
              </a:spcAft>
              <a:buClr>
                <a:schemeClr val="dk1"/>
              </a:buClr>
              <a:buSzPts val="1800"/>
              <a:buChar char="•"/>
              <a:defRPr/>
            </a:lvl5pPr>
            <a:lvl6pPr marL="2742811" lvl="5" indent="-342851" algn="l">
              <a:lnSpc>
                <a:spcPct val="90000"/>
              </a:lnSpc>
              <a:spcBef>
                <a:spcPts val="500"/>
              </a:spcBef>
              <a:spcAft>
                <a:spcPts val="0"/>
              </a:spcAft>
              <a:buClr>
                <a:schemeClr val="dk1"/>
              </a:buClr>
              <a:buSzPts val="1800"/>
              <a:buChar char="•"/>
              <a:defRPr/>
            </a:lvl6pPr>
            <a:lvl7pPr marL="3199947" lvl="6" indent="-342851" algn="l">
              <a:lnSpc>
                <a:spcPct val="90000"/>
              </a:lnSpc>
              <a:spcBef>
                <a:spcPts val="500"/>
              </a:spcBef>
              <a:spcAft>
                <a:spcPts val="0"/>
              </a:spcAft>
              <a:buClr>
                <a:schemeClr val="dk1"/>
              </a:buClr>
              <a:buSzPts val="1800"/>
              <a:buChar char="•"/>
              <a:defRPr/>
            </a:lvl7pPr>
            <a:lvl8pPr marL="3657082" lvl="7" indent="-342851" algn="l">
              <a:lnSpc>
                <a:spcPct val="90000"/>
              </a:lnSpc>
              <a:spcBef>
                <a:spcPts val="500"/>
              </a:spcBef>
              <a:spcAft>
                <a:spcPts val="0"/>
              </a:spcAft>
              <a:buClr>
                <a:schemeClr val="dk1"/>
              </a:buClr>
              <a:buSzPts val="1800"/>
              <a:buChar char="•"/>
              <a:defRPr/>
            </a:lvl8pPr>
            <a:lvl9pPr marL="4114216" lvl="8" indent="-342851"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0594" y="1825625"/>
            <a:ext cx="5180251" cy="4351339"/>
          </a:xfrm>
          <a:prstGeom prst="rect">
            <a:avLst/>
          </a:prstGeom>
          <a:noFill/>
          <a:ln>
            <a:noFill/>
          </a:ln>
        </p:spPr>
        <p:txBody>
          <a:bodyPr spcFirstLastPara="1" wrap="square" lIns="91425" tIns="45700" rIns="91425" bIns="45700" anchor="t" anchorCtr="0">
            <a:normAutofit/>
          </a:bodyPr>
          <a:lstStyle>
            <a:lvl1pPr marL="457134" lvl="0" indent="-342851" algn="l">
              <a:lnSpc>
                <a:spcPct val="90000"/>
              </a:lnSpc>
              <a:spcBef>
                <a:spcPts val="1000"/>
              </a:spcBef>
              <a:spcAft>
                <a:spcPts val="0"/>
              </a:spcAft>
              <a:buClr>
                <a:schemeClr val="dk1"/>
              </a:buClr>
              <a:buSzPts val="1800"/>
              <a:buChar char="•"/>
              <a:defRPr/>
            </a:lvl1pPr>
            <a:lvl2pPr marL="914271" lvl="1" indent="-342851" algn="l">
              <a:lnSpc>
                <a:spcPct val="90000"/>
              </a:lnSpc>
              <a:spcBef>
                <a:spcPts val="500"/>
              </a:spcBef>
              <a:spcAft>
                <a:spcPts val="0"/>
              </a:spcAft>
              <a:buClr>
                <a:schemeClr val="dk1"/>
              </a:buClr>
              <a:buSzPts val="1800"/>
              <a:buChar char="•"/>
              <a:defRPr/>
            </a:lvl2pPr>
            <a:lvl3pPr marL="1371405" lvl="2" indent="-342851" algn="l">
              <a:lnSpc>
                <a:spcPct val="90000"/>
              </a:lnSpc>
              <a:spcBef>
                <a:spcPts val="500"/>
              </a:spcBef>
              <a:spcAft>
                <a:spcPts val="0"/>
              </a:spcAft>
              <a:buClr>
                <a:schemeClr val="dk1"/>
              </a:buClr>
              <a:buSzPts val="1800"/>
              <a:buChar char="•"/>
              <a:defRPr/>
            </a:lvl3pPr>
            <a:lvl4pPr marL="1828540" lvl="3" indent="-342851" algn="l">
              <a:lnSpc>
                <a:spcPct val="90000"/>
              </a:lnSpc>
              <a:spcBef>
                <a:spcPts val="500"/>
              </a:spcBef>
              <a:spcAft>
                <a:spcPts val="0"/>
              </a:spcAft>
              <a:buClr>
                <a:schemeClr val="dk1"/>
              </a:buClr>
              <a:buSzPts val="1800"/>
              <a:buChar char="•"/>
              <a:defRPr/>
            </a:lvl4pPr>
            <a:lvl5pPr marL="2285676" lvl="4" indent="-342851" algn="l">
              <a:lnSpc>
                <a:spcPct val="90000"/>
              </a:lnSpc>
              <a:spcBef>
                <a:spcPts val="500"/>
              </a:spcBef>
              <a:spcAft>
                <a:spcPts val="0"/>
              </a:spcAft>
              <a:buClr>
                <a:schemeClr val="dk1"/>
              </a:buClr>
              <a:buSzPts val="1800"/>
              <a:buChar char="•"/>
              <a:defRPr/>
            </a:lvl5pPr>
            <a:lvl6pPr marL="2742811" lvl="5" indent="-342851" algn="l">
              <a:lnSpc>
                <a:spcPct val="90000"/>
              </a:lnSpc>
              <a:spcBef>
                <a:spcPts val="500"/>
              </a:spcBef>
              <a:spcAft>
                <a:spcPts val="0"/>
              </a:spcAft>
              <a:buClr>
                <a:schemeClr val="dk1"/>
              </a:buClr>
              <a:buSzPts val="1800"/>
              <a:buChar char="•"/>
              <a:defRPr/>
            </a:lvl6pPr>
            <a:lvl7pPr marL="3199947" lvl="6" indent="-342851" algn="l">
              <a:lnSpc>
                <a:spcPct val="90000"/>
              </a:lnSpc>
              <a:spcBef>
                <a:spcPts val="500"/>
              </a:spcBef>
              <a:spcAft>
                <a:spcPts val="0"/>
              </a:spcAft>
              <a:buClr>
                <a:schemeClr val="dk1"/>
              </a:buClr>
              <a:buSzPts val="1800"/>
              <a:buChar char="•"/>
              <a:defRPr/>
            </a:lvl7pPr>
            <a:lvl8pPr marL="3657082" lvl="7" indent="-342851" algn="l">
              <a:lnSpc>
                <a:spcPct val="90000"/>
              </a:lnSpc>
              <a:spcBef>
                <a:spcPts val="500"/>
              </a:spcBef>
              <a:spcAft>
                <a:spcPts val="0"/>
              </a:spcAft>
              <a:buClr>
                <a:schemeClr val="dk1"/>
              </a:buClr>
              <a:buSzPts val="1800"/>
              <a:buChar char="•"/>
              <a:defRPr/>
            </a:lvl8pPr>
            <a:lvl9pPr marL="4114216" lvl="8" indent="-342851"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7982" y="6356349"/>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7550" y="6356349"/>
            <a:ext cx="411373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08359" y="6356349"/>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6337944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568" y="365126"/>
            <a:ext cx="10512863" cy="132556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572" y="1681164"/>
            <a:ext cx="5156445" cy="823911"/>
          </a:xfrm>
          <a:prstGeom prst="rect">
            <a:avLst/>
          </a:prstGeom>
          <a:noFill/>
          <a:ln>
            <a:noFill/>
          </a:ln>
        </p:spPr>
        <p:txBody>
          <a:bodyPr spcFirstLastPara="1" wrap="square" lIns="91425" tIns="45700" rIns="91425" bIns="45700" anchor="b" anchorCtr="0">
            <a:normAutofit/>
          </a:bodyPr>
          <a:lstStyle>
            <a:lvl1pPr marL="457134" lvl="0" indent="-228568" algn="l">
              <a:lnSpc>
                <a:spcPct val="90000"/>
              </a:lnSpc>
              <a:spcBef>
                <a:spcPts val="1000"/>
              </a:spcBef>
              <a:spcAft>
                <a:spcPts val="0"/>
              </a:spcAft>
              <a:buClr>
                <a:schemeClr val="dk1"/>
              </a:buClr>
              <a:buSzPts val="2400"/>
              <a:buNone/>
              <a:defRPr sz="2399" b="1"/>
            </a:lvl1pPr>
            <a:lvl2pPr marL="914271" lvl="1" indent="-228568" algn="l">
              <a:lnSpc>
                <a:spcPct val="90000"/>
              </a:lnSpc>
              <a:spcBef>
                <a:spcPts val="500"/>
              </a:spcBef>
              <a:spcAft>
                <a:spcPts val="0"/>
              </a:spcAft>
              <a:buClr>
                <a:schemeClr val="dk1"/>
              </a:buClr>
              <a:buSzPts val="2000"/>
              <a:buNone/>
              <a:defRPr sz="2001" b="1"/>
            </a:lvl2pPr>
            <a:lvl3pPr marL="1371405" lvl="2" indent="-228568" algn="l">
              <a:lnSpc>
                <a:spcPct val="90000"/>
              </a:lnSpc>
              <a:spcBef>
                <a:spcPts val="500"/>
              </a:spcBef>
              <a:spcAft>
                <a:spcPts val="0"/>
              </a:spcAft>
              <a:buClr>
                <a:schemeClr val="dk1"/>
              </a:buClr>
              <a:buSzPts val="1800"/>
              <a:buNone/>
              <a:defRPr sz="1800" b="1"/>
            </a:lvl3pPr>
            <a:lvl4pPr marL="1828540" lvl="3" indent="-228568" algn="l">
              <a:lnSpc>
                <a:spcPct val="90000"/>
              </a:lnSpc>
              <a:spcBef>
                <a:spcPts val="500"/>
              </a:spcBef>
              <a:spcAft>
                <a:spcPts val="0"/>
              </a:spcAft>
              <a:buClr>
                <a:schemeClr val="dk1"/>
              </a:buClr>
              <a:buSzPts val="1600"/>
              <a:buNone/>
              <a:defRPr sz="1600" b="1"/>
            </a:lvl4pPr>
            <a:lvl5pPr marL="2285676" lvl="4" indent="-228568" algn="l">
              <a:lnSpc>
                <a:spcPct val="90000"/>
              </a:lnSpc>
              <a:spcBef>
                <a:spcPts val="500"/>
              </a:spcBef>
              <a:spcAft>
                <a:spcPts val="0"/>
              </a:spcAft>
              <a:buClr>
                <a:schemeClr val="dk1"/>
              </a:buClr>
              <a:buSzPts val="1600"/>
              <a:buNone/>
              <a:defRPr sz="1600" b="1"/>
            </a:lvl5pPr>
            <a:lvl6pPr marL="2742811" lvl="5" indent="-228568" algn="l">
              <a:lnSpc>
                <a:spcPct val="90000"/>
              </a:lnSpc>
              <a:spcBef>
                <a:spcPts val="500"/>
              </a:spcBef>
              <a:spcAft>
                <a:spcPts val="0"/>
              </a:spcAft>
              <a:buClr>
                <a:schemeClr val="dk1"/>
              </a:buClr>
              <a:buSzPts val="1600"/>
              <a:buNone/>
              <a:defRPr sz="1600" b="1"/>
            </a:lvl6pPr>
            <a:lvl7pPr marL="3199947" lvl="6" indent="-228568" algn="l">
              <a:lnSpc>
                <a:spcPct val="90000"/>
              </a:lnSpc>
              <a:spcBef>
                <a:spcPts val="500"/>
              </a:spcBef>
              <a:spcAft>
                <a:spcPts val="0"/>
              </a:spcAft>
              <a:buClr>
                <a:schemeClr val="dk1"/>
              </a:buClr>
              <a:buSzPts val="1600"/>
              <a:buNone/>
              <a:defRPr sz="1600" b="1"/>
            </a:lvl7pPr>
            <a:lvl8pPr marL="3657082" lvl="7" indent="-228568" algn="l">
              <a:lnSpc>
                <a:spcPct val="90000"/>
              </a:lnSpc>
              <a:spcBef>
                <a:spcPts val="500"/>
              </a:spcBef>
              <a:spcAft>
                <a:spcPts val="0"/>
              </a:spcAft>
              <a:buClr>
                <a:schemeClr val="dk1"/>
              </a:buClr>
              <a:buSzPts val="1600"/>
              <a:buNone/>
              <a:defRPr sz="1600" b="1"/>
            </a:lvl8pPr>
            <a:lvl9pPr marL="4114216" lvl="8" indent="-228568"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572" y="2505075"/>
            <a:ext cx="5156445" cy="3684589"/>
          </a:xfrm>
          <a:prstGeom prst="rect">
            <a:avLst/>
          </a:prstGeom>
          <a:noFill/>
          <a:ln>
            <a:noFill/>
          </a:ln>
        </p:spPr>
        <p:txBody>
          <a:bodyPr spcFirstLastPara="1" wrap="square" lIns="91425" tIns="45700" rIns="91425" bIns="45700" anchor="t" anchorCtr="0">
            <a:normAutofit/>
          </a:bodyPr>
          <a:lstStyle>
            <a:lvl1pPr marL="457134" lvl="0" indent="-342851" algn="l">
              <a:lnSpc>
                <a:spcPct val="90000"/>
              </a:lnSpc>
              <a:spcBef>
                <a:spcPts val="1000"/>
              </a:spcBef>
              <a:spcAft>
                <a:spcPts val="0"/>
              </a:spcAft>
              <a:buClr>
                <a:schemeClr val="dk1"/>
              </a:buClr>
              <a:buSzPts val="1800"/>
              <a:buChar char="•"/>
              <a:defRPr/>
            </a:lvl1pPr>
            <a:lvl2pPr marL="914271" lvl="1" indent="-342851" algn="l">
              <a:lnSpc>
                <a:spcPct val="90000"/>
              </a:lnSpc>
              <a:spcBef>
                <a:spcPts val="500"/>
              </a:spcBef>
              <a:spcAft>
                <a:spcPts val="0"/>
              </a:spcAft>
              <a:buClr>
                <a:schemeClr val="dk1"/>
              </a:buClr>
              <a:buSzPts val="1800"/>
              <a:buChar char="•"/>
              <a:defRPr/>
            </a:lvl2pPr>
            <a:lvl3pPr marL="1371405" lvl="2" indent="-342851" algn="l">
              <a:lnSpc>
                <a:spcPct val="90000"/>
              </a:lnSpc>
              <a:spcBef>
                <a:spcPts val="500"/>
              </a:spcBef>
              <a:spcAft>
                <a:spcPts val="0"/>
              </a:spcAft>
              <a:buClr>
                <a:schemeClr val="dk1"/>
              </a:buClr>
              <a:buSzPts val="1800"/>
              <a:buChar char="•"/>
              <a:defRPr/>
            </a:lvl3pPr>
            <a:lvl4pPr marL="1828540" lvl="3" indent="-342851" algn="l">
              <a:lnSpc>
                <a:spcPct val="90000"/>
              </a:lnSpc>
              <a:spcBef>
                <a:spcPts val="500"/>
              </a:spcBef>
              <a:spcAft>
                <a:spcPts val="0"/>
              </a:spcAft>
              <a:buClr>
                <a:schemeClr val="dk1"/>
              </a:buClr>
              <a:buSzPts val="1800"/>
              <a:buChar char="•"/>
              <a:defRPr/>
            </a:lvl4pPr>
            <a:lvl5pPr marL="2285676" lvl="4" indent="-342851" algn="l">
              <a:lnSpc>
                <a:spcPct val="90000"/>
              </a:lnSpc>
              <a:spcBef>
                <a:spcPts val="500"/>
              </a:spcBef>
              <a:spcAft>
                <a:spcPts val="0"/>
              </a:spcAft>
              <a:buClr>
                <a:schemeClr val="dk1"/>
              </a:buClr>
              <a:buSzPts val="1800"/>
              <a:buChar char="•"/>
              <a:defRPr/>
            </a:lvl5pPr>
            <a:lvl6pPr marL="2742811" lvl="5" indent="-342851" algn="l">
              <a:lnSpc>
                <a:spcPct val="90000"/>
              </a:lnSpc>
              <a:spcBef>
                <a:spcPts val="500"/>
              </a:spcBef>
              <a:spcAft>
                <a:spcPts val="0"/>
              </a:spcAft>
              <a:buClr>
                <a:schemeClr val="dk1"/>
              </a:buClr>
              <a:buSzPts val="1800"/>
              <a:buChar char="•"/>
              <a:defRPr/>
            </a:lvl6pPr>
            <a:lvl7pPr marL="3199947" lvl="6" indent="-342851" algn="l">
              <a:lnSpc>
                <a:spcPct val="90000"/>
              </a:lnSpc>
              <a:spcBef>
                <a:spcPts val="500"/>
              </a:spcBef>
              <a:spcAft>
                <a:spcPts val="0"/>
              </a:spcAft>
              <a:buClr>
                <a:schemeClr val="dk1"/>
              </a:buClr>
              <a:buSzPts val="1800"/>
              <a:buChar char="•"/>
              <a:defRPr/>
            </a:lvl7pPr>
            <a:lvl8pPr marL="3657082" lvl="7" indent="-342851" algn="l">
              <a:lnSpc>
                <a:spcPct val="90000"/>
              </a:lnSpc>
              <a:spcBef>
                <a:spcPts val="500"/>
              </a:spcBef>
              <a:spcAft>
                <a:spcPts val="0"/>
              </a:spcAft>
              <a:buClr>
                <a:schemeClr val="dk1"/>
              </a:buClr>
              <a:buSzPts val="1800"/>
              <a:buChar char="•"/>
              <a:defRPr/>
            </a:lvl8pPr>
            <a:lvl9pPr marL="4114216" lvl="8" indent="-342851"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0593" y="1681164"/>
            <a:ext cx="5181838" cy="823911"/>
          </a:xfrm>
          <a:prstGeom prst="rect">
            <a:avLst/>
          </a:prstGeom>
          <a:noFill/>
          <a:ln>
            <a:noFill/>
          </a:ln>
        </p:spPr>
        <p:txBody>
          <a:bodyPr spcFirstLastPara="1" wrap="square" lIns="91425" tIns="45700" rIns="91425" bIns="45700" anchor="b" anchorCtr="0">
            <a:normAutofit/>
          </a:bodyPr>
          <a:lstStyle>
            <a:lvl1pPr marL="457134" lvl="0" indent="-228568" algn="l">
              <a:lnSpc>
                <a:spcPct val="90000"/>
              </a:lnSpc>
              <a:spcBef>
                <a:spcPts val="1000"/>
              </a:spcBef>
              <a:spcAft>
                <a:spcPts val="0"/>
              </a:spcAft>
              <a:buClr>
                <a:schemeClr val="dk1"/>
              </a:buClr>
              <a:buSzPts val="2400"/>
              <a:buNone/>
              <a:defRPr sz="2399" b="1"/>
            </a:lvl1pPr>
            <a:lvl2pPr marL="914271" lvl="1" indent="-228568" algn="l">
              <a:lnSpc>
                <a:spcPct val="90000"/>
              </a:lnSpc>
              <a:spcBef>
                <a:spcPts val="500"/>
              </a:spcBef>
              <a:spcAft>
                <a:spcPts val="0"/>
              </a:spcAft>
              <a:buClr>
                <a:schemeClr val="dk1"/>
              </a:buClr>
              <a:buSzPts val="2000"/>
              <a:buNone/>
              <a:defRPr sz="2001" b="1"/>
            </a:lvl2pPr>
            <a:lvl3pPr marL="1371405" lvl="2" indent="-228568" algn="l">
              <a:lnSpc>
                <a:spcPct val="90000"/>
              </a:lnSpc>
              <a:spcBef>
                <a:spcPts val="500"/>
              </a:spcBef>
              <a:spcAft>
                <a:spcPts val="0"/>
              </a:spcAft>
              <a:buClr>
                <a:schemeClr val="dk1"/>
              </a:buClr>
              <a:buSzPts val="1800"/>
              <a:buNone/>
              <a:defRPr sz="1800" b="1"/>
            </a:lvl3pPr>
            <a:lvl4pPr marL="1828540" lvl="3" indent="-228568" algn="l">
              <a:lnSpc>
                <a:spcPct val="90000"/>
              </a:lnSpc>
              <a:spcBef>
                <a:spcPts val="500"/>
              </a:spcBef>
              <a:spcAft>
                <a:spcPts val="0"/>
              </a:spcAft>
              <a:buClr>
                <a:schemeClr val="dk1"/>
              </a:buClr>
              <a:buSzPts val="1600"/>
              <a:buNone/>
              <a:defRPr sz="1600" b="1"/>
            </a:lvl4pPr>
            <a:lvl5pPr marL="2285676" lvl="4" indent="-228568" algn="l">
              <a:lnSpc>
                <a:spcPct val="90000"/>
              </a:lnSpc>
              <a:spcBef>
                <a:spcPts val="500"/>
              </a:spcBef>
              <a:spcAft>
                <a:spcPts val="0"/>
              </a:spcAft>
              <a:buClr>
                <a:schemeClr val="dk1"/>
              </a:buClr>
              <a:buSzPts val="1600"/>
              <a:buNone/>
              <a:defRPr sz="1600" b="1"/>
            </a:lvl5pPr>
            <a:lvl6pPr marL="2742811" lvl="5" indent="-228568" algn="l">
              <a:lnSpc>
                <a:spcPct val="90000"/>
              </a:lnSpc>
              <a:spcBef>
                <a:spcPts val="500"/>
              </a:spcBef>
              <a:spcAft>
                <a:spcPts val="0"/>
              </a:spcAft>
              <a:buClr>
                <a:schemeClr val="dk1"/>
              </a:buClr>
              <a:buSzPts val="1600"/>
              <a:buNone/>
              <a:defRPr sz="1600" b="1"/>
            </a:lvl6pPr>
            <a:lvl7pPr marL="3199947" lvl="6" indent="-228568" algn="l">
              <a:lnSpc>
                <a:spcPct val="90000"/>
              </a:lnSpc>
              <a:spcBef>
                <a:spcPts val="500"/>
              </a:spcBef>
              <a:spcAft>
                <a:spcPts val="0"/>
              </a:spcAft>
              <a:buClr>
                <a:schemeClr val="dk1"/>
              </a:buClr>
              <a:buSzPts val="1600"/>
              <a:buNone/>
              <a:defRPr sz="1600" b="1"/>
            </a:lvl7pPr>
            <a:lvl8pPr marL="3657082" lvl="7" indent="-228568" algn="l">
              <a:lnSpc>
                <a:spcPct val="90000"/>
              </a:lnSpc>
              <a:spcBef>
                <a:spcPts val="500"/>
              </a:spcBef>
              <a:spcAft>
                <a:spcPts val="0"/>
              </a:spcAft>
              <a:buClr>
                <a:schemeClr val="dk1"/>
              </a:buClr>
              <a:buSzPts val="1600"/>
              <a:buNone/>
              <a:defRPr sz="1600" b="1"/>
            </a:lvl8pPr>
            <a:lvl9pPr marL="4114216" lvl="8" indent="-228568"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0593" y="2505075"/>
            <a:ext cx="5181838" cy="3684589"/>
          </a:xfrm>
          <a:prstGeom prst="rect">
            <a:avLst/>
          </a:prstGeom>
          <a:noFill/>
          <a:ln>
            <a:noFill/>
          </a:ln>
        </p:spPr>
        <p:txBody>
          <a:bodyPr spcFirstLastPara="1" wrap="square" lIns="91425" tIns="45700" rIns="91425" bIns="45700" anchor="t" anchorCtr="0">
            <a:normAutofit/>
          </a:bodyPr>
          <a:lstStyle>
            <a:lvl1pPr marL="457134" lvl="0" indent="-342851" algn="l">
              <a:lnSpc>
                <a:spcPct val="90000"/>
              </a:lnSpc>
              <a:spcBef>
                <a:spcPts val="1000"/>
              </a:spcBef>
              <a:spcAft>
                <a:spcPts val="0"/>
              </a:spcAft>
              <a:buClr>
                <a:schemeClr val="dk1"/>
              </a:buClr>
              <a:buSzPts val="1800"/>
              <a:buChar char="•"/>
              <a:defRPr/>
            </a:lvl1pPr>
            <a:lvl2pPr marL="914271" lvl="1" indent="-342851" algn="l">
              <a:lnSpc>
                <a:spcPct val="90000"/>
              </a:lnSpc>
              <a:spcBef>
                <a:spcPts val="500"/>
              </a:spcBef>
              <a:spcAft>
                <a:spcPts val="0"/>
              </a:spcAft>
              <a:buClr>
                <a:schemeClr val="dk1"/>
              </a:buClr>
              <a:buSzPts val="1800"/>
              <a:buChar char="•"/>
              <a:defRPr/>
            </a:lvl2pPr>
            <a:lvl3pPr marL="1371405" lvl="2" indent="-342851" algn="l">
              <a:lnSpc>
                <a:spcPct val="90000"/>
              </a:lnSpc>
              <a:spcBef>
                <a:spcPts val="500"/>
              </a:spcBef>
              <a:spcAft>
                <a:spcPts val="0"/>
              </a:spcAft>
              <a:buClr>
                <a:schemeClr val="dk1"/>
              </a:buClr>
              <a:buSzPts val="1800"/>
              <a:buChar char="•"/>
              <a:defRPr/>
            </a:lvl3pPr>
            <a:lvl4pPr marL="1828540" lvl="3" indent="-342851" algn="l">
              <a:lnSpc>
                <a:spcPct val="90000"/>
              </a:lnSpc>
              <a:spcBef>
                <a:spcPts val="500"/>
              </a:spcBef>
              <a:spcAft>
                <a:spcPts val="0"/>
              </a:spcAft>
              <a:buClr>
                <a:schemeClr val="dk1"/>
              </a:buClr>
              <a:buSzPts val="1800"/>
              <a:buChar char="•"/>
              <a:defRPr/>
            </a:lvl4pPr>
            <a:lvl5pPr marL="2285676" lvl="4" indent="-342851" algn="l">
              <a:lnSpc>
                <a:spcPct val="90000"/>
              </a:lnSpc>
              <a:spcBef>
                <a:spcPts val="500"/>
              </a:spcBef>
              <a:spcAft>
                <a:spcPts val="0"/>
              </a:spcAft>
              <a:buClr>
                <a:schemeClr val="dk1"/>
              </a:buClr>
              <a:buSzPts val="1800"/>
              <a:buChar char="•"/>
              <a:defRPr/>
            </a:lvl5pPr>
            <a:lvl6pPr marL="2742811" lvl="5" indent="-342851" algn="l">
              <a:lnSpc>
                <a:spcPct val="90000"/>
              </a:lnSpc>
              <a:spcBef>
                <a:spcPts val="500"/>
              </a:spcBef>
              <a:spcAft>
                <a:spcPts val="0"/>
              </a:spcAft>
              <a:buClr>
                <a:schemeClr val="dk1"/>
              </a:buClr>
              <a:buSzPts val="1800"/>
              <a:buChar char="•"/>
              <a:defRPr/>
            </a:lvl6pPr>
            <a:lvl7pPr marL="3199947" lvl="6" indent="-342851" algn="l">
              <a:lnSpc>
                <a:spcPct val="90000"/>
              </a:lnSpc>
              <a:spcBef>
                <a:spcPts val="500"/>
              </a:spcBef>
              <a:spcAft>
                <a:spcPts val="0"/>
              </a:spcAft>
              <a:buClr>
                <a:schemeClr val="dk1"/>
              </a:buClr>
              <a:buSzPts val="1800"/>
              <a:buChar char="•"/>
              <a:defRPr/>
            </a:lvl7pPr>
            <a:lvl8pPr marL="3657082" lvl="7" indent="-342851" algn="l">
              <a:lnSpc>
                <a:spcPct val="90000"/>
              </a:lnSpc>
              <a:spcBef>
                <a:spcPts val="500"/>
              </a:spcBef>
              <a:spcAft>
                <a:spcPts val="0"/>
              </a:spcAft>
              <a:buClr>
                <a:schemeClr val="dk1"/>
              </a:buClr>
              <a:buSzPts val="1800"/>
              <a:buChar char="•"/>
              <a:defRPr/>
            </a:lvl8pPr>
            <a:lvl9pPr marL="4114216" lvl="8" indent="-342851"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7982" y="6356349"/>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7550" y="6356349"/>
            <a:ext cx="411373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08359" y="6356349"/>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517753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7981" y="365126"/>
            <a:ext cx="10512863" cy="132556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7982" y="6356349"/>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7550" y="6356349"/>
            <a:ext cx="411373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08359" y="6356349"/>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153958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571" y="457200"/>
            <a:ext cx="39312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1838" y="987426"/>
            <a:ext cx="6170593" cy="4873624"/>
          </a:xfrm>
          <a:prstGeom prst="rect">
            <a:avLst/>
          </a:prstGeom>
          <a:noFill/>
          <a:ln>
            <a:noFill/>
          </a:ln>
        </p:spPr>
        <p:txBody>
          <a:bodyPr spcFirstLastPara="1" wrap="square" lIns="91425" tIns="45700" rIns="91425" bIns="45700" anchor="t" anchorCtr="0">
            <a:normAutofit/>
          </a:bodyPr>
          <a:lstStyle>
            <a:lvl1pPr marL="457134" lvl="0" indent="-431739" algn="l">
              <a:lnSpc>
                <a:spcPct val="90000"/>
              </a:lnSpc>
              <a:spcBef>
                <a:spcPts val="1000"/>
              </a:spcBef>
              <a:spcAft>
                <a:spcPts val="0"/>
              </a:spcAft>
              <a:buClr>
                <a:schemeClr val="dk1"/>
              </a:buClr>
              <a:buSzPts val="3200"/>
              <a:buChar char="•"/>
              <a:defRPr sz="3199"/>
            </a:lvl1pPr>
            <a:lvl2pPr marL="914271" lvl="1" indent="-406342" algn="l">
              <a:lnSpc>
                <a:spcPct val="90000"/>
              </a:lnSpc>
              <a:spcBef>
                <a:spcPts val="500"/>
              </a:spcBef>
              <a:spcAft>
                <a:spcPts val="0"/>
              </a:spcAft>
              <a:buClr>
                <a:schemeClr val="dk1"/>
              </a:buClr>
              <a:buSzPts val="2800"/>
              <a:buChar char="•"/>
              <a:defRPr sz="2801"/>
            </a:lvl2pPr>
            <a:lvl3pPr marL="1371405" lvl="2" indent="-380946" algn="l">
              <a:lnSpc>
                <a:spcPct val="90000"/>
              </a:lnSpc>
              <a:spcBef>
                <a:spcPts val="500"/>
              </a:spcBef>
              <a:spcAft>
                <a:spcPts val="0"/>
              </a:spcAft>
              <a:buClr>
                <a:schemeClr val="dk1"/>
              </a:buClr>
              <a:buSzPts val="2400"/>
              <a:buChar char="•"/>
              <a:defRPr sz="2399"/>
            </a:lvl3pPr>
            <a:lvl4pPr marL="1828540" lvl="3" indent="-355549" algn="l">
              <a:lnSpc>
                <a:spcPct val="90000"/>
              </a:lnSpc>
              <a:spcBef>
                <a:spcPts val="500"/>
              </a:spcBef>
              <a:spcAft>
                <a:spcPts val="0"/>
              </a:spcAft>
              <a:buClr>
                <a:schemeClr val="dk1"/>
              </a:buClr>
              <a:buSzPts val="2000"/>
              <a:buChar char="•"/>
              <a:defRPr sz="2001"/>
            </a:lvl4pPr>
            <a:lvl5pPr marL="2285676" lvl="4" indent="-355549" algn="l">
              <a:lnSpc>
                <a:spcPct val="90000"/>
              </a:lnSpc>
              <a:spcBef>
                <a:spcPts val="500"/>
              </a:spcBef>
              <a:spcAft>
                <a:spcPts val="0"/>
              </a:spcAft>
              <a:buClr>
                <a:schemeClr val="dk1"/>
              </a:buClr>
              <a:buSzPts val="2000"/>
              <a:buChar char="•"/>
              <a:defRPr sz="2001"/>
            </a:lvl5pPr>
            <a:lvl6pPr marL="2742811" lvl="5" indent="-355549" algn="l">
              <a:lnSpc>
                <a:spcPct val="90000"/>
              </a:lnSpc>
              <a:spcBef>
                <a:spcPts val="500"/>
              </a:spcBef>
              <a:spcAft>
                <a:spcPts val="0"/>
              </a:spcAft>
              <a:buClr>
                <a:schemeClr val="dk1"/>
              </a:buClr>
              <a:buSzPts val="2000"/>
              <a:buChar char="•"/>
              <a:defRPr sz="2001"/>
            </a:lvl6pPr>
            <a:lvl7pPr marL="3199947" lvl="6" indent="-355549" algn="l">
              <a:lnSpc>
                <a:spcPct val="90000"/>
              </a:lnSpc>
              <a:spcBef>
                <a:spcPts val="500"/>
              </a:spcBef>
              <a:spcAft>
                <a:spcPts val="0"/>
              </a:spcAft>
              <a:buClr>
                <a:schemeClr val="dk1"/>
              </a:buClr>
              <a:buSzPts val="2000"/>
              <a:buChar char="•"/>
              <a:defRPr sz="2001"/>
            </a:lvl7pPr>
            <a:lvl8pPr marL="3657082" lvl="7" indent="-355549" algn="l">
              <a:lnSpc>
                <a:spcPct val="90000"/>
              </a:lnSpc>
              <a:spcBef>
                <a:spcPts val="500"/>
              </a:spcBef>
              <a:spcAft>
                <a:spcPts val="0"/>
              </a:spcAft>
              <a:buClr>
                <a:schemeClr val="dk1"/>
              </a:buClr>
              <a:buSzPts val="2000"/>
              <a:buChar char="•"/>
              <a:defRPr sz="2001"/>
            </a:lvl8pPr>
            <a:lvl9pPr marL="4114216" lvl="8" indent="-355549" algn="l">
              <a:lnSpc>
                <a:spcPct val="90000"/>
              </a:lnSpc>
              <a:spcBef>
                <a:spcPts val="500"/>
              </a:spcBef>
              <a:spcAft>
                <a:spcPts val="0"/>
              </a:spcAft>
              <a:buClr>
                <a:schemeClr val="dk1"/>
              </a:buClr>
              <a:buSzPts val="2000"/>
              <a:buChar char="•"/>
              <a:defRPr sz="2001"/>
            </a:lvl9pPr>
          </a:lstStyle>
          <a:p>
            <a:endParaRPr/>
          </a:p>
        </p:txBody>
      </p:sp>
      <p:sp>
        <p:nvSpPr>
          <p:cNvPr id="57" name="Google Shape;57;p9"/>
          <p:cNvSpPr txBox="1">
            <a:spLocks noGrp="1"/>
          </p:cNvSpPr>
          <p:nvPr>
            <p:ph type="body" idx="2"/>
          </p:nvPr>
        </p:nvSpPr>
        <p:spPr>
          <a:xfrm>
            <a:off x="839571" y="2057400"/>
            <a:ext cx="3931212" cy="3811588"/>
          </a:xfrm>
          <a:prstGeom prst="rect">
            <a:avLst/>
          </a:prstGeom>
          <a:noFill/>
          <a:ln>
            <a:noFill/>
          </a:ln>
        </p:spPr>
        <p:txBody>
          <a:bodyPr spcFirstLastPara="1" wrap="square" lIns="91425" tIns="45700" rIns="91425" bIns="45700" anchor="t" anchorCtr="0">
            <a:normAutofit/>
          </a:bodyPr>
          <a:lstStyle>
            <a:lvl1pPr marL="457134" lvl="0" indent="-228568" algn="l">
              <a:lnSpc>
                <a:spcPct val="90000"/>
              </a:lnSpc>
              <a:spcBef>
                <a:spcPts val="1000"/>
              </a:spcBef>
              <a:spcAft>
                <a:spcPts val="0"/>
              </a:spcAft>
              <a:buClr>
                <a:schemeClr val="dk1"/>
              </a:buClr>
              <a:buSzPts val="1600"/>
              <a:buNone/>
              <a:defRPr sz="1600"/>
            </a:lvl1pPr>
            <a:lvl2pPr marL="914271" lvl="1" indent="-228568" algn="l">
              <a:lnSpc>
                <a:spcPct val="90000"/>
              </a:lnSpc>
              <a:spcBef>
                <a:spcPts val="500"/>
              </a:spcBef>
              <a:spcAft>
                <a:spcPts val="0"/>
              </a:spcAft>
              <a:buClr>
                <a:schemeClr val="dk1"/>
              </a:buClr>
              <a:buSzPts val="1400"/>
              <a:buNone/>
              <a:defRPr sz="1399"/>
            </a:lvl2pPr>
            <a:lvl3pPr marL="1371405" lvl="2" indent="-228568" algn="l">
              <a:lnSpc>
                <a:spcPct val="90000"/>
              </a:lnSpc>
              <a:spcBef>
                <a:spcPts val="500"/>
              </a:spcBef>
              <a:spcAft>
                <a:spcPts val="0"/>
              </a:spcAft>
              <a:buClr>
                <a:schemeClr val="dk1"/>
              </a:buClr>
              <a:buSzPts val="1200"/>
              <a:buNone/>
              <a:defRPr sz="1201"/>
            </a:lvl3pPr>
            <a:lvl4pPr marL="1828540" lvl="3" indent="-228568" algn="l">
              <a:lnSpc>
                <a:spcPct val="90000"/>
              </a:lnSpc>
              <a:spcBef>
                <a:spcPts val="500"/>
              </a:spcBef>
              <a:spcAft>
                <a:spcPts val="0"/>
              </a:spcAft>
              <a:buClr>
                <a:schemeClr val="dk1"/>
              </a:buClr>
              <a:buSzPts val="1000"/>
              <a:buNone/>
              <a:defRPr sz="1000"/>
            </a:lvl4pPr>
            <a:lvl5pPr marL="2285676" lvl="4" indent="-228568" algn="l">
              <a:lnSpc>
                <a:spcPct val="90000"/>
              </a:lnSpc>
              <a:spcBef>
                <a:spcPts val="500"/>
              </a:spcBef>
              <a:spcAft>
                <a:spcPts val="0"/>
              </a:spcAft>
              <a:buClr>
                <a:schemeClr val="dk1"/>
              </a:buClr>
              <a:buSzPts val="1000"/>
              <a:buNone/>
              <a:defRPr sz="1000"/>
            </a:lvl5pPr>
            <a:lvl6pPr marL="2742811" lvl="5" indent="-228568" algn="l">
              <a:lnSpc>
                <a:spcPct val="90000"/>
              </a:lnSpc>
              <a:spcBef>
                <a:spcPts val="500"/>
              </a:spcBef>
              <a:spcAft>
                <a:spcPts val="0"/>
              </a:spcAft>
              <a:buClr>
                <a:schemeClr val="dk1"/>
              </a:buClr>
              <a:buSzPts val="1000"/>
              <a:buNone/>
              <a:defRPr sz="1000"/>
            </a:lvl6pPr>
            <a:lvl7pPr marL="3199947" lvl="6" indent="-228568" algn="l">
              <a:lnSpc>
                <a:spcPct val="90000"/>
              </a:lnSpc>
              <a:spcBef>
                <a:spcPts val="500"/>
              </a:spcBef>
              <a:spcAft>
                <a:spcPts val="0"/>
              </a:spcAft>
              <a:buClr>
                <a:schemeClr val="dk1"/>
              </a:buClr>
              <a:buSzPts val="1000"/>
              <a:buNone/>
              <a:defRPr sz="1000"/>
            </a:lvl7pPr>
            <a:lvl8pPr marL="3657082" lvl="7" indent="-228568" algn="l">
              <a:lnSpc>
                <a:spcPct val="90000"/>
              </a:lnSpc>
              <a:spcBef>
                <a:spcPts val="500"/>
              </a:spcBef>
              <a:spcAft>
                <a:spcPts val="0"/>
              </a:spcAft>
              <a:buClr>
                <a:schemeClr val="dk1"/>
              </a:buClr>
              <a:buSzPts val="1000"/>
              <a:buNone/>
              <a:defRPr sz="1000"/>
            </a:lvl8pPr>
            <a:lvl9pPr marL="4114216" lvl="8" indent="-228568"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7982" y="6356349"/>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7550" y="6356349"/>
            <a:ext cx="411373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08359" y="6356349"/>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82275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571" y="457200"/>
            <a:ext cx="3931212"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1838" y="987426"/>
            <a:ext cx="6170593" cy="4873624"/>
          </a:xfrm>
          <a:prstGeom prst="rect">
            <a:avLst/>
          </a:prstGeom>
          <a:noFill/>
          <a:ln>
            <a:noFill/>
          </a:ln>
        </p:spPr>
      </p:sp>
      <p:sp>
        <p:nvSpPr>
          <p:cNvPr id="64" name="Google Shape;64;p10"/>
          <p:cNvSpPr txBox="1">
            <a:spLocks noGrp="1"/>
          </p:cNvSpPr>
          <p:nvPr>
            <p:ph type="body" idx="1"/>
          </p:nvPr>
        </p:nvSpPr>
        <p:spPr>
          <a:xfrm>
            <a:off x="839571" y="2057400"/>
            <a:ext cx="3931212" cy="3811588"/>
          </a:xfrm>
          <a:prstGeom prst="rect">
            <a:avLst/>
          </a:prstGeom>
          <a:noFill/>
          <a:ln>
            <a:noFill/>
          </a:ln>
        </p:spPr>
        <p:txBody>
          <a:bodyPr spcFirstLastPara="1" wrap="square" lIns="91425" tIns="45700" rIns="91425" bIns="45700" anchor="t" anchorCtr="0">
            <a:normAutofit/>
          </a:bodyPr>
          <a:lstStyle>
            <a:lvl1pPr marL="457134" lvl="0" indent="-228568" algn="l">
              <a:lnSpc>
                <a:spcPct val="90000"/>
              </a:lnSpc>
              <a:spcBef>
                <a:spcPts val="1000"/>
              </a:spcBef>
              <a:spcAft>
                <a:spcPts val="0"/>
              </a:spcAft>
              <a:buClr>
                <a:schemeClr val="dk1"/>
              </a:buClr>
              <a:buSzPts val="1600"/>
              <a:buNone/>
              <a:defRPr sz="1600"/>
            </a:lvl1pPr>
            <a:lvl2pPr marL="914271" lvl="1" indent="-228568" algn="l">
              <a:lnSpc>
                <a:spcPct val="90000"/>
              </a:lnSpc>
              <a:spcBef>
                <a:spcPts val="500"/>
              </a:spcBef>
              <a:spcAft>
                <a:spcPts val="0"/>
              </a:spcAft>
              <a:buClr>
                <a:schemeClr val="dk1"/>
              </a:buClr>
              <a:buSzPts val="1400"/>
              <a:buNone/>
              <a:defRPr sz="1399"/>
            </a:lvl2pPr>
            <a:lvl3pPr marL="1371405" lvl="2" indent="-228568" algn="l">
              <a:lnSpc>
                <a:spcPct val="90000"/>
              </a:lnSpc>
              <a:spcBef>
                <a:spcPts val="500"/>
              </a:spcBef>
              <a:spcAft>
                <a:spcPts val="0"/>
              </a:spcAft>
              <a:buClr>
                <a:schemeClr val="dk1"/>
              </a:buClr>
              <a:buSzPts val="1200"/>
              <a:buNone/>
              <a:defRPr sz="1201"/>
            </a:lvl3pPr>
            <a:lvl4pPr marL="1828540" lvl="3" indent="-228568" algn="l">
              <a:lnSpc>
                <a:spcPct val="90000"/>
              </a:lnSpc>
              <a:spcBef>
                <a:spcPts val="500"/>
              </a:spcBef>
              <a:spcAft>
                <a:spcPts val="0"/>
              </a:spcAft>
              <a:buClr>
                <a:schemeClr val="dk1"/>
              </a:buClr>
              <a:buSzPts val="1000"/>
              <a:buNone/>
              <a:defRPr sz="1000"/>
            </a:lvl4pPr>
            <a:lvl5pPr marL="2285676" lvl="4" indent="-228568" algn="l">
              <a:lnSpc>
                <a:spcPct val="90000"/>
              </a:lnSpc>
              <a:spcBef>
                <a:spcPts val="500"/>
              </a:spcBef>
              <a:spcAft>
                <a:spcPts val="0"/>
              </a:spcAft>
              <a:buClr>
                <a:schemeClr val="dk1"/>
              </a:buClr>
              <a:buSzPts val="1000"/>
              <a:buNone/>
              <a:defRPr sz="1000"/>
            </a:lvl5pPr>
            <a:lvl6pPr marL="2742811" lvl="5" indent="-228568" algn="l">
              <a:lnSpc>
                <a:spcPct val="90000"/>
              </a:lnSpc>
              <a:spcBef>
                <a:spcPts val="500"/>
              </a:spcBef>
              <a:spcAft>
                <a:spcPts val="0"/>
              </a:spcAft>
              <a:buClr>
                <a:schemeClr val="dk1"/>
              </a:buClr>
              <a:buSzPts val="1000"/>
              <a:buNone/>
              <a:defRPr sz="1000"/>
            </a:lvl6pPr>
            <a:lvl7pPr marL="3199947" lvl="6" indent="-228568" algn="l">
              <a:lnSpc>
                <a:spcPct val="90000"/>
              </a:lnSpc>
              <a:spcBef>
                <a:spcPts val="500"/>
              </a:spcBef>
              <a:spcAft>
                <a:spcPts val="0"/>
              </a:spcAft>
              <a:buClr>
                <a:schemeClr val="dk1"/>
              </a:buClr>
              <a:buSzPts val="1000"/>
              <a:buNone/>
              <a:defRPr sz="1000"/>
            </a:lvl7pPr>
            <a:lvl8pPr marL="3657082" lvl="7" indent="-228568" algn="l">
              <a:lnSpc>
                <a:spcPct val="90000"/>
              </a:lnSpc>
              <a:spcBef>
                <a:spcPts val="500"/>
              </a:spcBef>
              <a:spcAft>
                <a:spcPts val="0"/>
              </a:spcAft>
              <a:buClr>
                <a:schemeClr val="dk1"/>
              </a:buClr>
              <a:buSzPts val="1000"/>
              <a:buNone/>
              <a:defRPr sz="1000"/>
            </a:lvl8pPr>
            <a:lvl9pPr marL="4114216" lvl="8" indent="-228568"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7982" y="6356349"/>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7550" y="6356349"/>
            <a:ext cx="411373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08359" y="6356349"/>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6112655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7981" y="365126"/>
            <a:ext cx="10512863" cy="132556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18743" y="-1255137"/>
            <a:ext cx="4351339" cy="10512863"/>
          </a:xfrm>
          <a:prstGeom prst="rect">
            <a:avLst/>
          </a:prstGeom>
          <a:noFill/>
          <a:ln>
            <a:noFill/>
          </a:ln>
        </p:spPr>
        <p:txBody>
          <a:bodyPr spcFirstLastPara="1" wrap="square" lIns="91425" tIns="45700" rIns="91425" bIns="45700" anchor="t" anchorCtr="0">
            <a:normAutofit/>
          </a:bodyPr>
          <a:lstStyle>
            <a:lvl1pPr marL="457134" lvl="0" indent="-342851" algn="l">
              <a:lnSpc>
                <a:spcPct val="90000"/>
              </a:lnSpc>
              <a:spcBef>
                <a:spcPts val="1000"/>
              </a:spcBef>
              <a:spcAft>
                <a:spcPts val="0"/>
              </a:spcAft>
              <a:buClr>
                <a:schemeClr val="dk1"/>
              </a:buClr>
              <a:buSzPts val="1800"/>
              <a:buChar char="•"/>
              <a:defRPr/>
            </a:lvl1pPr>
            <a:lvl2pPr marL="914271" lvl="1" indent="-342851" algn="l">
              <a:lnSpc>
                <a:spcPct val="90000"/>
              </a:lnSpc>
              <a:spcBef>
                <a:spcPts val="500"/>
              </a:spcBef>
              <a:spcAft>
                <a:spcPts val="0"/>
              </a:spcAft>
              <a:buClr>
                <a:schemeClr val="dk1"/>
              </a:buClr>
              <a:buSzPts val="1800"/>
              <a:buChar char="•"/>
              <a:defRPr/>
            </a:lvl2pPr>
            <a:lvl3pPr marL="1371405" lvl="2" indent="-342851" algn="l">
              <a:lnSpc>
                <a:spcPct val="90000"/>
              </a:lnSpc>
              <a:spcBef>
                <a:spcPts val="500"/>
              </a:spcBef>
              <a:spcAft>
                <a:spcPts val="0"/>
              </a:spcAft>
              <a:buClr>
                <a:schemeClr val="dk1"/>
              </a:buClr>
              <a:buSzPts val="1800"/>
              <a:buChar char="•"/>
              <a:defRPr/>
            </a:lvl3pPr>
            <a:lvl4pPr marL="1828540" lvl="3" indent="-342851" algn="l">
              <a:lnSpc>
                <a:spcPct val="90000"/>
              </a:lnSpc>
              <a:spcBef>
                <a:spcPts val="500"/>
              </a:spcBef>
              <a:spcAft>
                <a:spcPts val="0"/>
              </a:spcAft>
              <a:buClr>
                <a:schemeClr val="dk1"/>
              </a:buClr>
              <a:buSzPts val="1800"/>
              <a:buChar char="•"/>
              <a:defRPr/>
            </a:lvl4pPr>
            <a:lvl5pPr marL="2285676" lvl="4" indent="-342851" algn="l">
              <a:lnSpc>
                <a:spcPct val="90000"/>
              </a:lnSpc>
              <a:spcBef>
                <a:spcPts val="500"/>
              </a:spcBef>
              <a:spcAft>
                <a:spcPts val="0"/>
              </a:spcAft>
              <a:buClr>
                <a:schemeClr val="dk1"/>
              </a:buClr>
              <a:buSzPts val="1800"/>
              <a:buChar char="•"/>
              <a:defRPr/>
            </a:lvl5pPr>
            <a:lvl6pPr marL="2742811" lvl="5" indent="-342851" algn="l">
              <a:lnSpc>
                <a:spcPct val="90000"/>
              </a:lnSpc>
              <a:spcBef>
                <a:spcPts val="500"/>
              </a:spcBef>
              <a:spcAft>
                <a:spcPts val="0"/>
              </a:spcAft>
              <a:buClr>
                <a:schemeClr val="dk1"/>
              </a:buClr>
              <a:buSzPts val="1800"/>
              <a:buChar char="•"/>
              <a:defRPr/>
            </a:lvl6pPr>
            <a:lvl7pPr marL="3199947" lvl="6" indent="-342851" algn="l">
              <a:lnSpc>
                <a:spcPct val="90000"/>
              </a:lnSpc>
              <a:spcBef>
                <a:spcPts val="500"/>
              </a:spcBef>
              <a:spcAft>
                <a:spcPts val="0"/>
              </a:spcAft>
              <a:buClr>
                <a:schemeClr val="dk1"/>
              </a:buClr>
              <a:buSzPts val="1800"/>
              <a:buChar char="•"/>
              <a:defRPr/>
            </a:lvl7pPr>
            <a:lvl8pPr marL="3657082" lvl="7" indent="-342851" algn="l">
              <a:lnSpc>
                <a:spcPct val="90000"/>
              </a:lnSpc>
              <a:spcBef>
                <a:spcPts val="500"/>
              </a:spcBef>
              <a:spcAft>
                <a:spcPts val="0"/>
              </a:spcAft>
              <a:buClr>
                <a:schemeClr val="dk1"/>
              </a:buClr>
              <a:buSzPts val="1800"/>
              <a:buChar char="•"/>
              <a:defRPr/>
            </a:lvl8pPr>
            <a:lvl9pPr marL="4114216" lvl="8" indent="-342851"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7982" y="6356349"/>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7550" y="6356349"/>
            <a:ext cx="411373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08359" y="6356349"/>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1019602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0816" y="1956937"/>
            <a:ext cx="5811839" cy="262821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8206" y="-595099"/>
            <a:ext cx="5811839" cy="7732287"/>
          </a:xfrm>
          <a:prstGeom prst="rect">
            <a:avLst/>
          </a:prstGeom>
          <a:noFill/>
          <a:ln>
            <a:noFill/>
          </a:ln>
        </p:spPr>
        <p:txBody>
          <a:bodyPr spcFirstLastPara="1" wrap="square" lIns="91425" tIns="45700" rIns="91425" bIns="45700" anchor="t" anchorCtr="0">
            <a:normAutofit/>
          </a:bodyPr>
          <a:lstStyle>
            <a:lvl1pPr marL="457134" lvl="0" indent="-342851" algn="l">
              <a:lnSpc>
                <a:spcPct val="90000"/>
              </a:lnSpc>
              <a:spcBef>
                <a:spcPts val="1000"/>
              </a:spcBef>
              <a:spcAft>
                <a:spcPts val="0"/>
              </a:spcAft>
              <a:buClr>
                <a:schemeClr val="dk1"/>
              </a:buClr>
              <a:buSzPts val="1800"/>
              <a:buChar char="•"/>
              <a:defRPr/>
            </a:lvl1pPr>
            <a:lvl2pPr marL="914271" lvl="1" indent="-342851" algn="l">
              <a:lnSpc>
                <a:spcPct val="90000"/>
              </a:lnSpc>
              <a:spcBef>
                <a:spcPts val="500"/>
              </a:spcBef>
              <a:spcAft>
                <a:spcPts val="0"/>
              </a:spcAft>
              <a:buClr>
                <a:schemeClr val="dk1"/>
              </a:buClr>
              <a:buSzPts val="1800"/>
              <a:buChar char="•"/>
              <a:defRPr/>
            </a:lvl2pPr>
            <a:lvl3pPr marL="1371405" lvl="2" indent="-342851" algn="l">
              <a:lnSpc>
                <a:spcPct val="90000"/>
              </a:lnSpc>
              <a:spcBef>
                <a:spcPts val="500"/>
              </a:spcBef>
              <a:spcAft>
                <a:spcPts val="0"/>
              </a:spcAft>
              <a:buClr>
                <a:schemeClr val="dk1"/>
              </a:buClr>
              <a:buSzPts val="1800"/>
              <a:buChar char="•"/>
              <a:defRPr/>
            </a:lvl3pPr>
            <a:lvl4pPr marL="1828540" lvl="3" indent="-342851" algn="l">
              <a:lnSpc>
                <a:spcPct val="90000"/>
              </a:lnSpc>
              <a:spcBef>
                <a:spcPts val="500"/>
              </a:spcBef>
              <a:spcAft>
                <a:spcPts val="0"/>
              </a:spcAft>
              <a:buClr>
                <a:schemeClr val="dk1"/>
              </a:buClr>
              <a:buSzPts val="1800"/>
              <a:buChar char="•"/>
              <a:defRPr/>
            </a:lvl4pPr>
            <a:lvl5pPr marL="2285676" lvl="4" indent="-342851" algn="l">
              <a:lnSpc>
                <a:spcPct val="90000"/>
              </a:lnSpc>
              <a:spcBef>
                <a:spcPts val="500"/>
              </a:spcBef>
              <a:spcAft>
                <a:spcPts val="0"/>
              </a:spcAft>
              <a:buClr>
                <a:schemeClr val="dk1"/>
              </a:buClr>
              <a:buSzPts val="1800"/>
              <a:buChar char="•"/>
              <a:defRPr/>
            </a:lvl5pPr>
            <a:lvl6pPr marL="2742811" lvl="5" indent="-342851" algn="l">
              <a:lnSpc>
                <a:spcPct val="90000"/>
              </a:lnSpc>
              <a:spcBef>
                <a:spcPts val="500"/>
              </a:spcBef>
              <a:spcAft>
                <a:spcPts val="0"/>
              </a:spcAft>
              <a:buClr>
                <a:schemeClr val="dk1"/>
              </a:buClr>
              <a:buSzPts val="1800"/>
              <a:buChar char="•"/>
              <a:defRPr/>
            </a:lvl6pPr>
            <a:lvl7pPr marL="3199947" lvl="6" indent="-342851" algn="l">
              <a:lnSpc>
                <a:spcPct val="90000"/>
              </a:lnSpc>
              <a:spcBef>
                <a:spcPts val="500"/>
              </a:spcBef>
              <a:spcAft>
                <a:spcPts val="0"/>
              </a:spcAft>
              <a:buClr>
                <a:schemeClr val="dk1"/>
              </a:buClr>
              <a:buSzPts val="1800"/>
              <a:buChar char="•"/>
              <a:defRPr/>
            </a:lvl7pPr>
            <a:lvl8pPr marL="3657082" lvl="7" indent="-342851" algn="l">
              <a:lnSpc>
                <a:spcPct val="90000"/>
              </a:lnSpc>
              <a:spcBef>
                <a:spcPts val="500"/>
              </a:spcBef>
              <a:spcAft>
                <a:spcPts val="0"/>
              </a:spcAft>
              <a:buClr>
                <a:schemeClr val="dk1"/>
              </a:buClr>
              <a:buSzPts val="1800"/>
              <a:buChar char="•"/>
              <a:defRPr/>
            </a:lvl8pPr>
            <a:lvl9pPr marL="4114216" lvl="8" indent="-342851"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7982" y="6356349"/>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7550" y="6356349"/>
            <a:ext cx="411373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08359" y="6356349"/>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7902088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633" y="1709741"/>
            <a:ext cx="10512863" cy="2852736"/>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633" y="4589463"/>
            <a:ext cx="10512863" cy="1500188"/>
          </a:xfrm>
        </p:spPr>
        <p:txBody>
          <a:bodyPr/>
          <a:lstStyle>
            <a:lvl1pPr marL="0" indent="0">
              <a:buNone/>
              <a:defRPr sz="2399">
                <a:solidFill>
                  <a:schemeClr val="tx1">
                    <a:tint val="75000"/>
                  </a:schemeClr>
                </a:solidFill>
              </a:defRPr>
            </a:lvl1pPr>
            <a:lvl2pPr marL="457134" indent="0">
              <a:buNone/>
              <a:defRPr sz="2001">
                <a:solidFill>
                  <a:schemeClr val="tx1">
                    <a:tint val="75000"/>
                  </a:schemeClr>
                </a:solidFill>
              </a:defRPr>
            </a:lvl2pPr>
            <a:lvl3pPr marL="914271" indent="0">
              <a:buNone/>
              <a:defRPr sz="1800">
                <a:solidFill>
                  <a:schemeClr val="tx1">
                    <a:tint val="75000"/>
                  </a:schemeClr>
                </a:solidFill>
              </a:defRPr>
            </a:lvl3pPr>
            <a:lvl4pPr marL="1371405" indent="0">
              <a:buNone/>
              <a:defRPr sz="1600">
                <a:solidFill>
                  <a:schemeClr val="tx1">
                    <a:tint val="75000"/>
                  </a:schemeClr>
                </a:solidFill>
              </a:defRPr>
            </a:lvl4pPr>
            <a:lvl5pPr marL="1828540" indent="0">
              <a:buNone/>
              <a:defRPr sz="1600">
                <a:solidFill>
                  <a:schemeClr val="tx1">
                    <a:tint val="75000"/>
                  </a:schemeClr>
                </a:solidFill>
              </a:defRPr>
            </a:lvl5pPr>
            <a:lvl6pPr marL="2285676" indent="0">
              <a:buNone/>
              <a:defRPr sz="1600">
                <a:solidFill>
                  <a:schemeClr val="tx1">
                    <a:tint val="75000"/>
                  </a:schemeClr>
                </a:solidFill>
              </a:defRPr>
            </a:lvl6pPr>
            <a:lvl7pPr marL="2742811" indent="0">
              <a:buNone/>
              <a:defRPr sz="1600">
                <a:solidFill>
                  <a:schemeClr val="tx1">
                    <a:tint val="75000"/>
                  </a:schemeClr>
                </a:solidFill>
              </a:defRPr>
            </a:lvl7pPr>
            <a:lvl8pPr marL="3199947" indent="0">
              <a:buNone/>
              <a:defRPr sz="1600">
                <a:solidFill>
                  <a:schemeClr val="tx1">
                    <a:tint val="75000"/>
                  </a:schemeClr>
                </a:solidFill>
              </a:defRPr>
            </a:lvl8pPr>
            <a:lvl9pPr marL="365708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798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0594"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568" y="365126"/>
            <a:ext cx="10512863" cy="1325564"/>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572" y="1681164"/>
            <a:ext cx="5156445" cy="823911"/>
          </a:xfrm>
        </p:spPr>
        <p:txBody>
          <a:bodyPr anchor="b"/>
          <a:lstStyle>
            <a:lvl1pPr marL="0" indent="0">
              <a:buNone/>
              <a:defRPr sz="2399" b="1"/>
            </a:lvl1pPr>
            <a:lvl2pPr marL="457134" indent="0">
              <a:buNone/>
              <a:defRPr sz="2001" b="1"/>
            </a:lvl2pPr>
            <a:lvl3pPr marL="914271" indent="0">
              <a:buNone/>
              <a:defRPr sz="1800" b="1"/>
            </a:lvl3pPr>
            <a:lvl4pPr marL="1371405" indent="0">
              <a:buNone/>
              <a:defRPr sz="1600" b="1"/>
            </a:lvl4pPr>
            <a:lvl5pPr marL="1828540" indent="0">
              <a:buNone/>
              <a:defRPr sz="1600" b="1"/>
            </a:lvl5pPr>
            <a:lvl6pPr marL="2285676" indent="0">
              <a:buNone/>
              <a:defRPr sz="1600" b="1"/>
            </a:lvl6pPr>
            <a:lvl7pPr marL="2742811" indent="0">
              <a:buNone/>
              <a:defRPr sz="1600" b="1"/>
            </a:lvl7pPr>
            <a:lvl8pPr marL="3199947" indent="0">
              <a:buNone/>
              <a:defRPr sz="1600" b="1"/>
            </a:lvl8pPr>
            <a:lvl9pPr marL="365708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572" y="2505075"/>
            <a:ext cx="5156445" cy="3684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0593" y="1681164"/>
            <a:ext cx="5181838" cy="823911"/>
          </a:xfrm>
        </p:spPr>
        <p:txBody>
          <a:bodyPr anchor="b"/>
          <a:lstStyle>
            <a:lvl1pPr marL="0" indent="0">
              <a:buNone/>
              <a:defRPr sz="2399" b="1"/>
            </a:lvl1pPr>
            <a:lvl2pPr marL="457134" indent="0">
              <a:buNone/>
              <a:defRPr sz="2001" b="1"/>
            </a:lvl2pPr>
            <a:lvl3pPr marL="914271" indent="0">
              <a:buNone/>
              <a:defRPr sz="1800" b="1"/>
            </a:lvl3pPr>
            <a:lvl4pPr marL="1371405" indent="0">
              <a:buNone/>
              <a:defRPr sz="1600" b="1"/>
            </a:lvl4pPr>
            <a:lvl5pPr marL="1828540" indent="0">
              <a:buNone/>
              <a:defRPr sz="1600" b="1"/>
            </a:lvl5pPr>
            <a:lvl6pPr marL="2285676" indent="0">
              <a:buNone/>
              <a:defRPr sz="1600" b="1"/>
            </a:lvl6pPr>
            <a:lvl7pPr marL="2742811" indent="0">
              <a:buNone/>
              <a:defRPr sz="1600" b="1"/>
            </a:lvl7pPr>
            <a:lvl8pPr marL="3199947" indent="0">
              <a:buNone/>
              <a:defRPr sz="1600" b="1"/>
            </a:lvl8pPr>
            <a:lvl9pPr marL="365708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0593" y="2505075"/>
            <a:ext cx="5181838" cy="36845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571" y="457200"/>
            <a:ext cx="3931212"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1838" y="987426"/>
            <a:ext cx="6170593" cy="4873624"/>
          </a:xfrm>
        </p:spPr>
        <p:txBody>
          <a:bodyPr/>
          <a:lstStyle>
            <a:lvl1pPr>
              <a:defRPr sz="3199"/>
            </a:lvl1pPr>
            <a:lvl2pPr>
              <a:defRPr sz="2801"/>
            </a:lvl2pPr>
            <a:lvl3pPr>
              <a:defRPr sz="2399"/>
            </a:lvl3pPr>
            <a:lvl4pPr>
              <a:defRPr sz="2001"/>
            </a:lvl4pPr>
            <a:lvl5pPr>
              <a:defRPr sz="2001"/>
            </a:lvl5pPr>
            <a:lvl6pPr>
              <a:defRPr sz="2001"/>
            </a:lvl6pPr>
            <a:lvl7pPr>
              <a:defRPr sz="2001"/>
            </a:lvl7pPr>
            <a:lvl8pPr>
              <a:defRPr sz="2001"/>
            </a:lvl8pPr>
            <a:lvl9pPr>
              <a:defRPr sz="2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571" y="2057400"/>
            <a:ext cx="3931212" cy="3811588"/>
          </a:xfrm>
        </p:spPr>
        <p:txBody>
          <a:bodyPr/>
          <a:lstStyle>
            <a:lvl1pPr marL="0" indent="0">
              <a:buNone/>
              <a:defRPr sz="1600"/>
            </a:lvl1pPr>
            <a:lvl2pPr marL="457134" indent="0">
              <a:buNone/>
              <a:defRPr sz="1399"/>
            </a:lvl2pPr>
            <a:lvl3pPr marL="914271" indent="0">
              <a:buNone/>
              <a:defRPr sz="1201"/>
            </a:lvl3pPr>
            <a:lvl4pPr marL="1371405" indent="0">
              <a:buNone/>
              <a:defRPr sz="1000"/>
            </a:lvl4pPr>
            <a:lvl5pPr marL="1828540" indent="0">
              <a:buNone/>
              <a:defRPr sz="1000"/>
            </a:lvl5pPr>
            <a:lvl6pPr marL="2285676" indent="0">
              <a:buNone/>
              <a:defRPr sz="1000"/>
            </a:lvl6pPr>
            <a:lvl7pPr marL="2742811" indent="0">
              <a:buNone/>
              <a:defRPr sz="1000"/>
            </a:lvl7pPr>
            <a:lvl8pPr marL="3199947" indent="0">
              <a:buNone/>
              <a:defRPr sz="1000"/>
            </a:lvl8pPr>
            <a:lvl9pPr marL="365708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571" y="457200"/>
            <a:ext cx="3931212"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1838" y="987426"/>
            <a:ext cx="6170593" cy="4873624"/>
          </a:xfrm>
        </p:spPr>
        <p:txBody>
          <a:bodyPr/>
          <a:lstStyle>
            <a:lvl1pPr marL="0" indent="0">
              <a:buNone/>
              <a:defRPr sz="3199"/>
            </a:lvl1pPr>
            <a:lvl2pPr marL="457134" indent="0">
              <a:buNone/>
              <a:defRPr sz="2801"/>
            </a:lvl2pPr>
            <a:lvl3pPr marL="914271" indent="0">
              <a:buNone/>
              <a:defRPr sz="2399"/>
            </a:lvl3pPr>
            <a:lvl4pPr marL="1371405" indent="0">
              <a:buNone/>
              <a:defRPr sz="2001"/>
            </a:lvl4pPr>
            <a:lvl5pPr marL="1828540" indent="0">
              <a:buNone/>
              <a:defRPr sz="2001"/>
            </a:lvl5pPr>
            <a:lvl6pPr marL="2285676" indent="0">
              <a:buNone/>
              <a:defRPr sz="2001"/>
            </a:lvl6pPr>
            <a:lvl7pPr marL="2742811" indent="0">
              <a:buNone/>
              <a:defRPr sz="2001"/>
            </a:lvl7pPr>
            <a:lvl8pPr marL="3199947" indent="0">
              <a:buNone/>
              <a:defRPr sz="2001"/>
            </a:lvl8pPr>
            <a:lvl9pPr marL="3657082" indent="0">
              <a:buNone/>
              <a:defRPr sz="2001"/>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571" y="2057400"/>
            <a:ext cx="3931212" cy="3811588"/>
          </a:xfrm>
        </p:spPr>
        <p:txBody>
          <a:bodyPr/>
          <a:lstStyle>
            <a:lvl1pPr marL="0" indent="0">
              <a:buNone/>
              <a:defRPr sz="1600"/>
            </a:lvl1pPr>
            <a:lvl2pPr marL="457134" indent="0">
              <a:buNone/>
              <a:defRPr sz="1399"/>
            </a:lvl2pPr>
            <a:lvl3pPr marL="914271" indent="0">
              <a:buNone/>
              <a:defRPr sz="1201"/>
            </a:lvl3pPr>
            <a:lvl4pPr marL="1371405" indent="0">
              <a:buNone/>
              <a:defRPr sz="1000"/>
            </a:lvl4pPr>
            <a:lvl5pPr marL="1828540" indent="0">
              <a:buNone/>
              <a:defRPr sz="1000"/>
            </a:lvl5pPr>
            <a:lvl6pPr marL="2285676" indent="0">
              <a:buNone/>
              <a:defRPr sz="1000"/>
            </a:lvl6pPr>
            <a:lvl7pPr marL="2742811" indent="0">
              <a:buNone/>
              <a:defRPr sz="1000"/>
            </a:lvl7pPr>
            <a:lvl8pPr marL="3199947" indent="0">
              <a:buNone/>
              <a:defRPr sz="1000"/>
            </a:lvl8pPr>
            <a:lvl9pPr marL="365708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1/4/2024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76C79A0E-402D-4EAD-A77B-667DC01E82EF}"/>
              </a:ext>
            </a:extLst>
          </p:cNvPr>
          <p:cNvSpPr txBox="1"/>
          <p:nvPr userDrawn="1"/>
        </p:nvSpPr>
        <p:spPr>
          <a:xfrm>
            <a:off x="0" y="-6377285"/>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7981" y="365126"/>
            <a:ext cx="10512863" cy="132556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7981" y="1825625"/>
            <a:ext cx="10512863"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7982" y="6356349"/>
            <a:ext cx="2742486"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D29F8809-A423-4163-AE37-3BBFBD60E7C5}" type="datetimeFigureOut">
              <a:rPr lang="en-US" smtClean="0"/>
              <a:t>1/4/2024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7550" y="6356349"/>
            <a:ext cx="4113730"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08359" y="6356349"/>
            <a:ext cx="2742486"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27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71"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703" indent="-228568" algn="l" defTabSz="914271"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837" indent="-228568" algn="l" defTabSz="914271" rtl="0" eaLnBrk="1" latinLnBrk="0" hangingPunct="1">
        <a:lnSpc>
          <a:spcPct val="90000"/>
        </a:lnSpc>
        <a:spcBef>
          <a:spcPts val="500"/>
        </a:spcBef>
        <a:buFont typeface="Arial" panose="020B0604020202020204" pitchFamily="34" charset="0"/>
        <a:buChar char="•"/>
        <a:defRPr sz="2001" kern="1200">
          <a:solidFill>
            <a:schemeClr val="tx1"/>
          </a:solidFill>
          <a:latin typeface="+mn-lt"/>
          <a:ea typeface="+mn-ea"/>
          <a:cs typeface="+mn-cs"/>
        </a:defRPr>
      </a:lvl3pPr>
      <a:lvl4pPr marL="1599974" indent="-228568" algn="l" defTabSz="914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08" indent="-228568" algn="l" defTabSz="914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42" indent="-228568" algn="l" defTabSz="914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79" indent="-228568" algn="l" defTabSz="914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13" indent="-228568" algn="l" defTabSz="914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50" indent="-228568" algn="l" defTabSz="914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71" rtl="0" eaLnBrk="1" latinLnBrk="0" hangingPunct="1">
        <a:defRPr sz="1800" kern="1200">
          <a:solidFill>
            <a:schemeClr val="tx1"/>
          </a:solidFill>
          <a:latin typeface="+mn-lt"/>
          <a:ea typeface="+mn-ea"/>
          <a:cs typeface="+mn-cs"/>
        </a:defRPr>
      </a:lvl1pPr>
      <a:lvl2pPr marL="457134"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5" algn="l" defTabSz="914271" rtl="0" eaLnBrk="1" latinLnBrk="0" hangingPunct="1">
        <a:defRPr sz="1800" kern="1200">
          <a:solidFill>
            <a:schemeClr val="tx1"/>
          </a:solidFill>
          <a:latin typeface="+mn-lt"/>
          <a:ea typeface="+mn-ea"/>
          <a:cs typeface="+mn-cs"/>
        </a:defRPr>
      </a:lvl4pPr>
      <a:lvl5pPr marL="1828540" algn="l" defTabSz="914271" rtl="0" eaLnBrk="1" latinLnBrk="0" hangingPunct="1">
        <a:defRPr sz="1800" kern="1200">
          <a:solidFill>
            <a:schemeClr val="tx1"/>
          </a:solidFill>
          <a:latin typeface="+mn-lt"/>
          <a:ea typeface="+mn-ea"/>
          <a:cs typeface="+mn-cs"/>
        </a:defRPr>
      </a:lvl5pPr>
      <a:lvl6pPr marL="2285676" algn="l" defTabSz="914271" rtl="0" eaLnBrk="1" latinLnBrk="0" hangingPunct="1">
        <a:defRPr sz="1800" kern="1200">
          <a:solidFill>
            <a:schemeClr val="tx1"/>
          </a:solidFill>
          <a:latin typeface="+mn-lt"/>
          <a:ea typeface="+mn-ea"/>
          <a:cs typeface="+mn-cs"/>
        </a:defRPr>
      </a:lvl6pPr>
      <a:lvl7pPr marL="2742811" algn="l" defTabSz="914271" rtl="0" eaLnBrk="1" latinLnBrk="0" hangingPunct="1">
        <a:defRPr sz="1800" kern="1200">
          <a:solidFill>
            <a:schemeClr val="tx1"/>
          </a:solidFill>
          <a:latin typeface="+mn-lt"/>
          <a:ea typeface="+mn-ea"/>
          <a:cs typeface="+mn-cs"/>
        </a:defRPr>
      </a:lvl7pPr>
      <a:lvl8pPr marL="3199947" algn="l" defTabSz="914271" rtl="0" eaLnBrk="1" latinLnBrk="0" hangingPunct="1">
        <a:defRPr sz="1800" kern="1200">
          <a:solidFill>
            <a:schemeClr val="tx1"/>
          </a:solidFill>
          <a:latin typeface="+mn-lt"/>
          <a:ea typeface="+mn-ea"/>
          <a:cs typeface="+mn-cs"/>
        </a:defRPr>
      </a:lvl8pPr>
      <a:lvl9pPr marL="3657082" algn="l" defTabSz="9142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34340DB-471E-4659-B987-BD29617C807C}"/>
              </a:ext>
            </a:extLst>
          </p:cNvPr>
          <p:cNvSpPr txBox="1"/>
          <p:nvPr userDrawn="1"/>
        </p:nvSpPr>
        <p:spPr>
          <a:xfrm>
            <a:off x="0" y="-6377285"/>
            <a:ext cx="12188825" cy="461537"/>
          </a:xfrm>
          <a:prstGeom prst="rect">
            <a:avLst/>
          </a:prstGeom>
          <a:noFill/>
        </p:spPr>
        <p:txBody>
          <a:bodyPr vert="horz" rtlCol="0">
            <a:spAutoFit/>
          </a:bodyPr>
          <a:lstStyle/>
          <a:p>
            <a:pPr algn="ctr"/>
            <a:r>
              <a:rPr lang="en-US" sz="2399">
                <a:solidFill>
                  <a:srgbClr val="CFCFCF"/>
                </a:solidFill>
              </a:rPr>
              <a:t>www.9slide.vn</a:t>
            </a:r>
          </a:p>
        </p:txBody>
      </p:sp>
      <p:sp>
        <p:nvSpPr>
          <p:cNvPr id="6" name="Google Shape;6;p1"/>
          <p:cNvSpPr txBox="1">
            <a:spLocks noGrp="1"/>
          </p:cNvSpPr>
          <p:nvPr>
            <p:ph type="title"/>
          </p:nvPr>
        </p:nvSpPr>
        <p:spPr>
          <a:xfrm>
            <a:off x="837981" y="365126"/>
            <a:ext cx="10512863" cy="132556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7981" y="1825625"/>
            <a:ext cx="10512863"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7982" y="6356349"/>
            <a:ext cx="2742486"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1"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7550" y="6356349"/>
            <a:ext cx="411373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1"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08359" y="6356349"/>
            <a:ext cx="2742486"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1" b="0" i="0" u="none" strike="noStrike" cap="none">
                <a:solidFill>
                  <a:srgbClr val="888888"/>
                </a:solidFill>
                <a:latin typeface="Calibri"/>
                <a:ea typeface="Calibri"/>
                <a:cs typeface="Calibri"/>
                <a:sym typeface="Calibri"/>
              </a:defRPr>
            </a:lvl1pPr>
            <a:lvl2pPr marL="0" marR="0" lvl="1" indent="0" algn="r" rtl="0">
              <a:spcBef>
                <a:spcPts val="0"/>
              </a:spcBef>
              <a:buNone/>
              <a:defRPr sz="1201" b="0" i="0" u="none" strike="noStrike" cap="none">
                <a:solidFill>
                  <a:srgbClr val="888888"/>
                </a:solidFill>
                <a:latin typeface="Calibri"/>
                <a:ea typeface="Calibri"/>
                <a:cs typeface="Calibri"/>
                <a:sym typeface="Calibri"/>
              </a:defRPr>
            </a:lvl2pPr>
            <a:lvl3pPr marL="0" marR="0" lvl="2" indent="0" algn="r" rtl="0">
              <a:spcBef>
                <a:spcPts val="0"/>
              </a:spcBef>
              <a:buNone/>
              <a:defRPr sz="1201" b="0" i="0" u="none" strike="noStrike" cap="none">
                <a:solidFill>
                  <a:srgbClr val="888888"/>
                </a:solidFill>
                <a:latin typeface="Calibri"/>
                <a:ea typeface="Calibri"/>
                <a:cs typeface="Calibri"/>
                <a:sym typeface="Calibri"/>
              </a:defRPr>
            </a:lvl3pPr>
            <a:lvl4pPr marL="0" marR="0" lvl="3" indent="0" algn="r" rtl="0">
              <a:spcBef>
                <a:spcPts val="0"/>
              </a:spcBef>
              <a:buNone/>
              <a:defRPr sz="1201" b="0" i="0" u="none" strike="noStrike" cap="none">
                <a:solidFill>
                  <a:srgbClr val="888888"/>
                </a:solidFill>
                <a:latin typeface="Calibri"/>
                <a:ea typeface="Calibri"/>
                <a:cs typeface="Calibri"/>
                <a:sym typeface="Calibri"/>
              </a:defRPr>
            </a:lvl4pPr>
            <a:lvl5pPr marL="0" marR="0" lvl="4" indent="0" algn="r" rtl="0">
              <a:spcBef>
                <a:spcPts val="0"/>
              </a:spcBef>
              <a:buNone/>
              <a:defRPr sz="1201" b="0" i="0" u="none" strike="noStrike" cap="none">
                <a:solidFill>
                  <a:srgbClr val="888888"/>
                </a:solidFill>
                <a:latin typeface="Calibri"/>
                <a:ea typeface="Calibri"/>
                <a:cs typeface="Calibri"/>
                <a:sym typeface="Calibri"/>
              </a:defRPr>
            </a:lvl5pPr>
            <a:lvl6pPr marL="0" marR="0" lvl="5" indent="0" algn="r" rtl="0">
              <a:spcBef>
                <a:spcPts val="0"/>
              </a:spcBef>
              <a:buNone/>
              <a:defRPr sz="1201" b="0" i="0" u="none" strike="noStrike" cap="none">
                <a:solidFill>
                  <a:srgbClr val="888888"/>
                </a:solidFill>
                <a:latin typeface="Calibri"/>
                <a:ea typeface="Calibri"/>
                <a:cs typeface="Calibri"/>
                <a:sym typeface="Calibri"/>
              </a:defRPr>
            </a:lvl6pPr>
            <a:lvl7pPr marL="0" marR="0" lvl="6" indent="0" algn="r" rtl="0">
              <a:spcBef>
                <a:spcPts val="0"/>
              </a:spcBef>
              <a:buNone/>
              <a:defRPr sz="1201" b="0" i="0" u="none" strike="noStrike" cap="none">
                <a:solidFill>
                  <a:srgbClr val="888888"/>
                </a:solidFill>
                <a:latin typeface="Calibri"/>
                <a:ea typeface="Calibri"/>
                <a:cs typeface="Calibri"/>
                <a:sym typeface="Calibri"/>
              </a:defRPr>
            </a:lvl7pPr>
            <a:lvl8pPr marL="0" marR="0" lvl="7" indent="0" algn="r" rtl="0">
              <a:spcBef>
                <a:spcPts val="0"/>
              </a:spcBef>
              <a:buNone/>
              <a:defRPr sz="1201" b="0" i="0" u="none" strike="noStrike" cap="none">
                <a:solidFill>
                  <a:srgbClr val="888888"/>
                </a:solidFill>
                <a:latin typeface="Calibri"/>
                <a:ea typeface="Calibri"/>
                <a:cs typeface="Calibri"/>
                <a:sym typeface="Calibri"/>
              </a:defRPr>
            </a:lvl8pPr>
            <a:lvl9pPr marL="0" marR="0" lvl="8" indent="0" algn="r" rtl="0">
              <a:spcBef>
                <a:spcPts val="0"/>
              </a:spcBef>
              <a:buNone/>
              <a:defRPr sz="1201"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oan-4-tap-1/1/390/35/" TargetMode="External"/><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hoc10.vn/doc-sach/toan-4-tap-1/1/390/35/" TargetMode="External"/><Relationship Id="rId2" Type="http://schemas.openxmlformats.org/officeDocument/2006/relationships/image" Target="../media/image34.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oan-4-tap-1/1/390/35/" TargetMode="External"/><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oan-4-tap-1/1/390/35/" TargetMode="External"/><Relationship Id="rId2" Type="http://schemas.openxmlformats.org/officeDocument/2006/relationships/image" Target="../media/image10.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08466" y="892"/>
            <a:ext cx="2680358" cy="646331"/>
          </a:xfrm>
          <a:prstGeom prst="rect">
            <a:avLst/>
          </a:prstGeom>
          <a:noFill/>
        </p:spPr>
        <p:txBody>
          <a:bodyPr wrap="square" rtlCol="0">
            <a:spAutoFit/>
          </a:bodyPr>
          <a:lstStyle/>
          <a:p>
            <a:pPr algn="ctr" defTabSz="914271">
              <a:buClr>
                <a:srgbClr val="000000"/>
              </a:buClr>
              <a:defRPr/>
            </a:pPr>
            <a:r>
              <a:rPr lang="en-US" sz="3600" kern="0" dirty="0">
                <a:solidFill>
                  <a:srgbClr val="FFFFFF"/>
                </a:solidFill>
                <a:effectLst>
                  <a:outerShdw blurRad="38100" dist="38100" dir="2700000" algn="tl">
                    <a:srgbClr val="000000">
                      <a:alpha val="43137"/>
                    </a:srgbClr>
                  </a:outerShdw>
                </a:effectLst>
                <a:latin typeface="UTM Avo" panose="02040603050506020204" pitchFamily="18" charset="0"/>
                <a:cs typeface="Arial"/>
                <a:sym typeface="Arial"/>
              </a:rPr>
              <a:t>TOÁN 4</a:t>
            </a:r>
          </a:p>
        </p:txBody>
      </p:sp>
      <p:sp>
        <p:nvSpPr>
          <p:cNvPr id="6" name="Rectangle 5">
            <a:extLst>
              <a:ext uri="{FF2B5EF4-FFF2-40B4-BE49-F238E27FC236}">
                <a16:creationId xmlns:a16="http://schemas.microsoft.com/office/drawing/2014/main" id="{E749AAE4-AAE8-4F14-B963-C4BD00694A92}"/>
              </a:ext>
            </a:extLst>
          </p:cNvPr>
          <p:cNvSpPr/>
          <p:nvPr/>
        </p:nvSpPr>
        <p:spPr>
          <a:xfrm>
            <a:off x="10600189" y="589873"/>
            <a:ext cx="990976" cy="461537"/>
          </a:xfrm>
          <a:prstGeom prst="rect">
            <a:avLst/>
          </a:prstGeom>
        </p:spPr>
        <p:txBody>
          <a:bodyPr wrap="none">
            <a:spAutoFit/>
          </a:bodyPr>
          <a:lstStyle/>
          <a:p>
            <a:pPr algn="ctr" defTabSz="914271">
              <a:buClr>
                <a:srgbClr val="000000"/>
              </a:buClr>
              <a:defRPr/>
            </a:pPr>
            <a:r>
              <a:rPr lang="en-US" sz="2399" kern="0" dirty="0" err="1">
                <a:solidFill>
                  <a:srgbClr val="FFFFFF"/>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sym typeface="Arial"/>
              </a:rPr>
              <a:t>Tập</a:t>
            </a:r>
            <a:r>
              <a:rPr lang="en-US" sz="2399" kern="0" dirty="0">
                <a:solidFill>
                  <a:srgbClr val="FFFFFF"/>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sym typeface="Arial"/>
              </a:rPr>
              <a:t> 1</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726918" y="2195744"/>
            <a:ext cx="10734989" cy="2466512"/>
          </a:xfrm>
          <a:prstGeom prst="rect">
            <a:avLst/>
          </a:prstGeom>
          <a:noFill/>
          <a:ln>
            <a:noFill/>
          </a:ln>
        </p:spPr>
        <p:txBody>
          <a:bodyPr spcFirstLastPara="1" wrap="square" lIns="91402" tIns="45687" rIns="91402" bIns="45687"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914271">
              <a:lnSpc>
                <a:spcPct val="150000"/>
              </a:lnSpc>
              <a:buClr>
                <a:srgbClr val="000000"/>
              </a:buClr>
              <a:buSzPts val="990"/>
              <a:defRPr/>
            </a:pPr>
            <a:r>
              <a:rPr lang="en-US" sz="5200" b="1" kern="0" err="1">
                <a:solidFill>
                  <a:srgbClr val="002060"/>
                </a:solidFill>
                <a:latin typeface="UTM Avo" panose="02040603050506020204" pitchFamily="18" charset="0"/>
              </a:rPr>
              <a:t>Tuần</a:t>
            </a:r>
            <a:r>
              <a:rPr lang="en-US" sz="5200" b="1" kern="0">
                <a:solidFill>
                  <a:srgbClr val="002060"/>
                </a:solidFill>
                <a:latin typeface="UTM Avo" panose="02040603050506020204" pitchFamily="18" charset="0"/>
              </a:rPr>
              <a:t> </a:t>
            </a:r>
            <a:r>
              <a:rPr lang="vi-VN" sz="5200" b="1" kern="0">
                <a:solidFill>
                  <a:srgbClr val="002060"/>
                </a:solidFill>
                <a:latin typeface="UTM Avo" panose="02040603050506020204" pitchFamily="18" charset="0"/>
              </a:rPr>
              <a:t>5</a:t>
            </a:r>
            <a:endParaRPr lang="en-US" sz="5200" b="1" kern="0" dirty="0">
              <a:solidFill>
                <a:srgbClr val="002060"/>
              </a:solidFill>
              <a:latin typeface="UTM Avo" panose="02040603050506020204" pitchFamily="18" charset="0"/>
            </a:endParaRPr>
          </a:p>
          <a:p>
            <a:pPr algn="ctr" defTabSz="914248">
              <a:lnSpc>
                <a:spcPct val="150000"/>
              </a:lnSpc>
              <a:buClr>
                <a:srgbClr val="000000"/>
              </a:buClr>
              <a:defRPr/>
            </a:pPr>
            <a:r>
              <a:rPr lang="en-US" sz="5200" b="1" kern="0" err="1">
                <a:solidFill>
                  <a:srgbClr val="FF0000"/>
                </a:solidFill>
                <a:latin typeface="UTM Avo" panose="02040603050506020204" pitchFamily="18" charset="0"/>
                <a:cs typeface="Arial" panose="020B0604020202020204" pitchFamily="34" charset="0"/>
              </a:rPr>
              <a:t>Bài</a:t>
            </a:r>
            <a:r>
              <a:rPr lang="en-US" sz="5200" b="1" kern="0">
                <a:solidFill>
                  <a:srgbClr val="FF0000"/>
                </a:solidFill>
                <a:latin typeface="UTM Avo" panose="02040603050506020204" pitchFamily="18" charset="0"/>
                <a:cs typeface="Arial" panose="020B0604020202020204" pitchFamily="34" charset="0"/>
              </a:rPr>
              <a:t> </a:t>
            </a:r>
            <a:r>
              <a:rPr lang="vi-VN" sz="5200" b="1" kern="0">
                <a:solidFill>
                  <a:srgbClr val="FF0000"/>
                </a:solidFill>
                <a:latin typeface="UTM Avo" panose="02040603050506020204" pitchFamily="18" charset="0"/>
                <a:cs typeface="Arial" panose="020B0604020202020204" pitchFamily="34" charset="0"/>
              </a:rPr>
              <a:t>15</a:t>
            </a:r>
            <a:r>
              <a:rPr lang="en-US" sz="5200" b="1" kern="0">
                <a:solidFill>
                  <a:srgbClr val="FF0000"/>
                </a:solidFill>
                <a:latin typeface="UTM Avo" panose="02040603050506020204" pitchFamily="18" charset="0"/>
                <a:cs typeface="Arial" panose="020B0604020202020204" pitchFamily="34" charset="0"/>
              </a:rPr>
              <a:t>: </a:t>
            </a:r>
            <a:r>
              <a:rPr lang="vi-VN" sz="5200" b="1" kern="0">
                <a:solidFill>
                  <a:srgbClr val="FF0000"/>
                </a:solidFill>
                <a:latin typeface="UTM Avo" panose="02040603050506020204" pitchFamily="18" charset="0"/>
                <a:cs typeface="Arial" panose="020B0604020202020204" pitchFamily="34" charset="0"/>
              </a:rPr>
              <a:t>Giây</a:t>
            </a:r>
            <a:endParaRPr lang="en-US" sz="5200" b="1" kern="0" dirty="0">
              <a:solidFill>
                <a:srgbClr val="FF0000"/>
              </a:solidFill>
              <a:latin typeface="UTM Avo" panose="02040603050506020204" pitchFamily="18" charset="0"/>
              <a:cs typeface="Arial" panose="020B0604020202020204"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7B448E-3A6A-D950-097D-C5F32FD01302}"/>
              </a:ext>
            </a:extLst>
          </p:cNvPr>
          <p:cNvPicPr>
            <a:picLocks noChangeAspect="1"/>
          </p:cNvPicPr>
          <p:nvPr/>
        </p:nvPicPr>
        <p:blipFill>
          <a:blip r:embed="rId3"/>
          <a:stretch>
            <a:fillRect/>
          </a:stretch>
        </p:blipFill>
        <p:spPr>
          <a:xfrm>
            <a:off x="4442036" y="2899027"/>
            <a:ext cx="2865867" cy="1879477"/>
          </a:xfrm>
          <a:prstGeom prst="rect">
            <a:avLst/>
          </a:prstGeom>
        </p:spPr>
      </p:pic>
    </p:spTree>
    <p:extLst>
      <p:ext uri="{BB962C8B-B14F-4D97-AF65-F5344CB8AC3E}">
        <p14:creationId xmlns:p14="http://schemas.microsoft.com/office/powerpoint/2010/main" val="394604558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92BD30-E476-467C-8162-851089513C3D}"/>
              </a:ext>
            </a:extLst>
          </p:cNvPr>
          <p:cNvSpPr/>
          <p:nvPr/>
        </p:nvSpPr>
        <p:spPr>
          <a:xfrm>
            <a:off x="7021501" y="3530577"/>
            <a:ext cx="5173583" cy="3326532"/>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70"/>
          </a:p>
        </p:txBody>
      </p:sp>
      <p:grpSp>
        <p:nvGrpSpPr>
          <p:cNvPr id="3" name="Group 2">
            <a:extLst>
              <a:ext uri="{FF2B5EF4-FFF2-40B4-BE49-F238E27FC236}">
                <a16:creationId xmlns:a16="http://schemas.microsoft.com/office/drawing/2014/main" id="{7E26B367-2AD9-4CE8-BB5D-3F7A4A68F83B}"/>
              </a:ext>
            </a:extLst>
          </p:cNvPr>
          <p:cNvGrpSpPr/>
          <p:nvPr/>
        </p:nvGrpSpPr>
        <p:grpSpPr>
          <a:xfrm>
            <a:off x="2595892" y="2746851"/>
            <a:ext cx="7256721" cy="1965563"/>
            <a:chOff x="3693183" y="3184986"/>
            <a:chExt cx="10887918" cy="2949114"/>
          </a:xfrm>
        </p:grpSpPr>
        <p:sp>
          <p:nvSpPr>
            <p:cNvPr id="4" name="Oval 3">
              <a:extLst>
                <a:ext uri="{FF2B5EF4-FFF2-40B4-BE49-F238E27FC236}">
                  <a16:creationId xmlns:a16="http://schemas.microsoft.com/office/drawing/2014/main" id="{8A8FED4F-A659-4BBA-BE39-839CF872EAF6}"/>
                </a:ext>
              </a:extLst>
            </p:cNvPr>
            <p:cNvSpPr/>
            <p:nvPr/>
          </p:nvSpPr>
          <p:spPr>
            <a:xfrm>
              <a:off x="12268199" y="3476266"/>
              <a:ext cx="2106841" cy="1972034"/>
            </a:xfrm>
            <a:prstGeom prst="ellipse">
              <a:avLst/>
            </a:prstGeom>
            <a:solidFill>
              <a:srgbClr val="FFFFFF"/>
            </a:solidFill>
            <a:ln w="25400" cap="flat" cmpd="sng" algn="ctr">
              <a:noFill/>
              <a:prstDash val="solid"/>
            </a:ln>
            <a:effectLst/>
          </p:spPr>
          <p:txBody>
            <a:bodyPr rtlCol="0" anchor="ctr"/>
            <a:lstStyle/>
            <a:p>
              <a:pPr algn="ctr" defTabSz="2321662">
                <a:buClr>
                  <a:srgbClr val="000000"/>
                </a:buClr>
                <a:defRPr/>
              </a:pPr>
              <a:endParaRPr lang="en-US" sz="2539" kern="0">
                <a:solidFill>
                  <a:srgbClr val="6B7FFF"/>
                </a:solidFill>
                <a:sym typeface="Arial"/>
              </a:endParaRPr>
            </a:p>
          </p:txBody>
        </p:sp>
        <p:sp>
          <p:nvSpPr>
            <p:cNvPr id="5" name="Oval 4">
              <a:extLst>
                <a:ext uri="{FF2B5EF4-FFF2-40B4-BE49-F238E27FC236}">
                  <a16:creationId xmlns:a16="http://schemas.microsoft.com/office/drawing/2014/main" id="{42A1FA72-4E6D-41AF-A990-1AB6B6F2BA80}"/>
                </a:ext>
              </a:extLst>
            </p:cNvPr>
            <p:cNvSpPr/>
            <p:nvPr/>
          </p:nvSpPr>
          <p:spPr>
            <a:xfrm>
              <a:off x="3989158" y="3476266"/>
              <a:ext cx="2106841" cy="1972034"/>
            </a:xfrm>
            <a:prstGeom prst="ellipse">
              <a:avLst/>
            </a:prstGeom>
            <a:solidFill>
              <a:srgbClr val="FFFFFF"/>
            </a:solidFill>
            <a:ln w="25400" cap="flat" cmpd="sng" algn="ctr">
              <a:noFill/>
              <a:prstDash val="solid"/>
            </a:ln>
            <a:effectLst/>
          </p:spPr>
          <p:txBody>
            <a:bodyPr rtlCol="0" anchor="ctr"/>
            <a:lstStyle/>
            <a:p>
              <a:pPr algn="ctr" defTabSz="2321662">
                <a:buClr>
                  <a:srgbClr val="000000"/>
                </a:buClr>
                <a:defRPr/>
              </a:pPr>
              <a:endParaRPr lang="en-US" sz="2539" kern="0">
                <a:solidFill>
                  <a:srgbClr val="6B7FFF"/>
                </a:solidFill>
                <a:sym typeface="Arial"/>
              </a:endParaRPr>
            </a:p>
          </p:txBody>
        </p:sp>
        <p:pic>
          <p:nvPicPr>
            <p:cNvPr id="6" name="Picture 5">
              <a:extLst>
                <a:ext uri="{FF2B5EF4-FFF2-40B4-BE49-F238E27FC236}">
                  <a16:creationId xmlns:a16="http://schemas.microsoft.com/office/drawing/2014/main" id="{0FA080BF-49E9-4397-8A5A-D54124ED5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183" y="3184986"/>
              <a:ext cx="10887918" cy="2949114"/>
            </a:xfrm>
            <a:prstGeom prst="rect">
              <a:avLst/>
            </a:prstGeom>
          </p:spPr>
        </p:pic>
      </p:grpSp>
      <p:sp>
        <p:nvSpPr>
          <p:cNvPr id="7" name="Rectangle 6">
            <a:extLst>
              <a:ext uri="{FF2B5EF4-FFF2-40B4-BE49-F238E27FC236}">
                <a16:creationId xmlns:a16="http://schemas.microsoft.com/office/drawing/2014/main" id="{3A55FA7B-0976-4955-9F9C-389D94EE3A21}"/>
              </a:ext>
            </a:extLst>
          </p:cNvPr>
          <p:cNvSpPr/>
          <p:nvPr/>
        </p:nvSpPr>
        <p:spPr>
          <a:xfrm>
            <a:off x="2424949" y="1322500"/>
            <a:ext cx="7451079" cy="1188467"/>
          </a:xfrm>
          <a:prstGeom prst="rect">
            <a:avLst/>
          </a:prstGeom>
        </p:spPr>
        <p:txBody>
          <a:bodyPr wrap="none">
            <a:spAutoFit/>
          </a:bodyPr>
          <a:lstStyle/>
          <a:p>
            <a:pPr algn="ctr" defTabSz="609436">
              <a:lnSpc>
                <a:spcPct val="150000"/>
              </a:lnSpc>
              <a:defRPr/>
            </a:pPr>
            <a:r>
              <a:rPr lang="en-US" sz="2539" b="1" kern="0" dirty="0" err="1">
                <a:solidFill>
                  <a:srgbClr val="262624"/>
                </a:solidFill>
                <a:cs typeface="Arial"/>
                <a:sym typeface="Arial"/>
              </a:rPr>
              <a:t>Bài</a:t>
            </a:r>
            <a:r>
              <a:rPr lang="en-US" sz="2539" b="1" kern="0" dirty="0">
                <a:solidFill>
                  <a:srgbClr val="262624"/>
                </a:solidFill>
                <a:cs typeface="Arial"/>
                <a:sym typeface="Arial"/>
              </a:rPr>
              <a:t> </a:t>
            </a:r>
            <a:r>
              <a:rPr lang="en-US" sz="2539" b="1" kern="0" dirty="0" err="1">
                <a:solidFill>
                  <a:srgbClr val="262624"/>
                </a:solidFill>
                <a:cs typeface="Arial"/>
                <a:sym typeface="Arial"/>
              </a:rPr>
              <a:t>tập</a:t>
            </a:r>
            <a:r>
              <a:rPr lang="en-US" sz="2539" b="1" kern="0" dirty="0">
                <a:solidFill>
                  <a:srgbClr val="262624"/>
                </a:solidFill>
                <a:cs typeface="Arial"/>
                <a:sym typeface="Arial"/>
              </a:rPr>
              <a:t> 1 (SGK – tr37)</a:t>
            </a:r>
          </a:p>
          <a:p>
            <a:pPr algn="ctr" defTabSz="609436">
              <a:lnSpc>
                <a:spcPct val="150000"/>
              </a:lnSpc>
              <a:defRPr/>
            </a:pPr>
            <a:r>
              <a:rPr lang="en-US" sz="2539" b="1" kern="0" dirty="0" err="1">
                <a:solidFill>
                  <a:srgbClr val="262624"/>
                </a:solidFill>
                <a:cs typeface="Arial"/>
                <a:sym typeface="Arial"/>
              </a:rPr>
              <a:t>Chọn</a:t>
            </a:r>
            <a:r>
              <a:rPr lang="en-US" sz="2539" b="1" kern="0" dirty="0">
                <a:solidFill>
                  <a:srgbClr val="262624"/>
                </a:solidFill>
                <a:cs typeface="Arial"/>
                <a:sym typeface="Arial"/>
              </a:rPr>
              <a:t> </a:t>
            </a:r>
            <a:r>
              <a:rPr lang="en-US" sz="2539" b="1" kern="0" dirty="0" err="1">
                <a:solidFill>
                  <a:srgbClr val="262624"/>
                </a:solidFill>
                <a:cs typeface="Arial"/>
                <a:sym typeface="Arial"/>
              </a:rPr>
              <a:t>từng</a:t>
            </a:r>
            <a:r>
              <a:rPr lang="en-US" sz="2539" b="1" kern="0" dirty="0">
                <a:solidFill>
                  <a:srgbClr val="262624"/>
                </a:solidFill>
                <a:cs typeface="Arial"/>
                <a:sym typeface="Arial"/>
              </a:rPr>
              <a:t> </a:t>
            </a:r>
            <a:r>
              <a:rPr lang="en-US" sz="2539" b="1" kern="0" dirty="0" err="1">
                <a:solidFill>
                  <a:srgbClr val="262624"/>
                </a:solidFill>
                <a:cs typeface="Arial"/>
                <a:sym typeface="Arial"/>
              </a:rPr>
              <a:t>cặp</a:t>
            </a:r>
            <a:r>
              <a:rPr lang="en-US" sz="2539" b="1" kern="0" dirty="0">
                <a:solidFill>
                  <a:srgbClr val="262624"/>
                </a:solidFill>
                <a:cs typeface="Arial"/>
                <a:sym typeface="Arial"/>
              </a:rPr>
              <a:t> </a:t>
            </a:r>
            <a:r>
              <a:rPr lang="en-US" sz="2539" b="1" kern="0" dirty="0" err="1">
                <a:solidFill>
                  <a:srgbClr val="262624"/>
                </a:solidFill>
                <a:cs typeface="Arial"/>
                <a:sym typeface="Arial"/>
              </a:rPr>
              <a:t>đồng</a:t>
            </a:r>
            <a:r>
              <a:rPr lang="en-US" sz="2539" b="1" kern="0" dirty="0">
                <a:solidFill>
                  <a:srgbClr val="262624"/>
                </a:solidFill>
                <a:cs typeface="Arial"/>
                <a:sym typeface="Arial"/>
              </a:rPr>
              <a:t> </a:t>
            </a:r>
            <a:r>
              <a:rPr lang="en-US" sz="2539" b="1" kern="0" dirty="0" err="1">
                <a:solidFill>
                  <a:srgbClr val="262624"/>
                </a:solidFill>
                <a:cs typeface="Arial"/>
                <a:sym typeface="Arial"/>
              </a:rPr>
              <a:t>hồ</a:t>
            </a:r>
            <a:r>
              <a:rPr lang="en-US" sz="2539" b="1" kern="0" dirty="0">
                <a:solidFill>
                  <a:srgbClr val="262624"/>
                </a:solidFill>
                <a:cs typeface="Arial"/>
                <a:sym typeface="Arial"/>
              </a:rPr>
              <a:t> </a:t>
            </a:r>
            <a:r>
              <a:rPr lang="en-US" sz="2539" b="1" kern="0" dirty="0" err="1">
                <a:solidFill>
                  <a:srgbClr val="262624"/>
                </a:solidFill>
                <a:cs typeface="Arial"/>
                <a:sym typeface="Arial"/>
              </a:rPr>
              <a:t>chỉ</a:t>
            </a:r>
            <a:r>
              <a:rPr lang="en-US" sz="2539" b="1" kern="0" dirty="0">
                <a:solidFill>
                  <a:srgbClr val="262624"/>
                </a:solidFill>
                <a:cs typeface="Arial"/>
                <a:sym typeface="Arial"/>
              </a:rPr>
              <a:t> </a:t>
            </a:r>
            <a:r>
              <a:rPr lang="en-US" sz="2539" b="1" kern="0" dirty="0" err="1">
                <a:solidFill>
                  <a:srgbClr val="262624"/>
                </a:solidFill>
                <a:cs typeface="Arial"/>
                <a:sym typeface="Arial"/>
              </a:rPr>
              <a:t>cùng</a:t>
            </a:r>
            <a:r>
              <a:rPr lang="en-US" sz="2539" b="1" kern="0" dirty="0">
                <a:solidFill>
                  <a:srgbClr val="262624"/>
                </a:solidFill>
                <a:cs typeface="Arial"/>
                <a:sym typeface="Arial"/>
              </a:rPr>
              <a:t> </a:t>
            </a:r>
            <a:r>
              <a:rPr lang="en-US" sz="2539" b="1" kern="0" dirty="0" err="1">
                <a:solidFill>
                  <a:srgbClr val="262624"/>
                </a:solidFill>
                <a:cs typeface="Arial"/>
                <a:sym typeface="Arial"/>
              </a:rPr>
              <a:t>thời</a:t>
            </a:r>
            <a:r>
              <a:rPr lang="en-US" sz="2539" b="1" kern="0" dirty="0">
                <a:solidFill>
                  <a:srgbClr val="262624"/>
                </a:solidFill>
                <a:cs typeface="Arial"/>
                <a:sym typeface="Arial"/>
              </a:rPr>
              <a:t> </a:t>
            </a:r>
            <a:r>
              <a:rPr lang="en-US" sz="2539" b="1" kern="0" dirty="0" err="1">
                <a:solidFill>
                  <a:srgbClr val="262624"/>
                </a:solidFill>
                <a:cs typeface="Arial"/>
                <a:sym typeface="Arial"/>
              </a:rPr>
              <a:t>gian</a:t>
            </a:r>
            <a:r>
              <a:rPr lang="en-US" sz="2539" b="1" kern="0" dirty="0">
                <a:solidFill>
                  <a:srgbClr val="262624"/>
                </a:solidFill>
                <a:cs typeface="Arial"/>
                <a:sym typeface="Arial"/>
              </a:rPr>
              <a:t>:</a:t>
            </a:r>
          </a:p>
        </p:txBody>
      </p:sp>
      <p:pic>
        <p:nvPicPr>
          <p:cNvPr id="8" name="Picture 7">
            <a:extLst>
              <a:ext uri="{FF2B5EF4-FFF2-40B4-BE49-F238E27FC236}">
                <a16:creationId xmlns:a16="http://schemas.microsoft.com/office/drawing/2014/main" id="{A249CACE-DF84-4D7F-8B2C-6526CB1C66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0404" y="5271070"/>
            <a:ext cx="1697963" cy="1422030"/>
          </a:xfrm>
          <a:prstGeom prst="rect">
            <a:avLst/>
          </a:prstGeom>
        </p:spPr>
      </p:pic>
      <p:pic>
        <p:nvPicPr>
          <p:cNvPr id="9" name="Picture 8">
            <a:extLst>
              <a:ext uri="{FF2B5EF4-FFF2-40B4-BE49-F238E27FC236}">
                <a16:creationId xmlns:a16="http://schemas.microsoft.com/office/drawing/2014/main" id="{38D3603D-4C9A-47F4-8D2E-D208E6B86A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8487" y="5271071"/>
            <a:ext cx="1677648" cy="1406793"/>
          </a:xfrm>
          <a:prstGeom prst="rect">
            <a:avLst/>
          </a:prstGeom>
        </p:spPr>
      </p:pic>
      <p:pic>
        <p:nvPicPr>
          <p:cNvPr id="10" name="Picture 9">
            <a:extLst>
              <a:ext uri="{FF2B5EF4-FFF2-40B4-BE49-F238E27FC236}">
                <a16:creationId xmlns:a16="http://schemas.microsoft.com/office/drawing/2014/main" id="{A63DD264-22D6-4304-8FBA-CB56DAE72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6100" y="5294131"/>
            <a:ext cx="1696513" cy="1375913"/>
          </a:xfrm>
          <a:prstGeom prst="rect">
            <a:avLst/>
          </a:prstGeom>
        </p:spPr>
      </p:pic>
      <p:cxnSp>
        <p:nvCxnSpPr>
          <p:cNvPr id="11" name="Straight Connector 10">
            <a:extLst>
              <a:ext uri="{FF2B5EF4-FFF2-40B4-BE49-F238E27FC236}">
                <a16:creationId xmlns:a16="http://schemas.microsoft.com/office/drawing/2014/main" id="{EEE0060F-934A-429A-A060-BC5DEBA25DCC}"/>
              </a:ext>
            </a:extLst>
          </p:cNvPr>
          <p:cNvCxnSpPr>
            <a:cxnSpLocks/>
          </p:cNvCxnSpPr>
          <p:nvPr/>
        </p:nvCxnSpPr>
        <p:spPr>
          <a:xfrm>
            <a:off x="3688406" y="4328858"/>
            <a:ext cx="2845138" cy="1042565"/>
          </a:xfrm>
          <a:prstGeom prst="line">
            <a:avLst/>
          </a:prstGeom>
          <a:noFill/>
          <a:ln w="12700" cap="flat" cmpd="sng" algn="ctr">
            <a:solidFill>
              <a:srgbClr val="C00000"/>
            </a:solidFill>
            <a:prstDash val="solid"/>
          </a:ln>
          <a:effectLst/>
        </p:spPr>
      </p:cxnSp>
      <p:cxnSp>
        <p:nvCxnSpPr>
          <p:cNvPr id="12" name="Straight Connector 11">
            <a:extLst>
              <a:ext uri="{FF2B5EF4-FFF2-40B4-BE49-F238E27FC236}">
                <a16:creationId xmlns:a16="http://schemas.microsoft.com/office/drawing/2014/main" id="{89A961F5-8BE2-46C4-A347-BC17CD65E1E2}"/>
              </a:ext>
            </a:extLst>
          </p:cNvPr>
          <p:cNvCxnSpPr>
            <a:cxnSpLocks/>
          </p:cNvCxnSpPr>
          <p:nvPr/>
        </p:nvCxnSpPr>
        <p:spPr>
          <a:xfrm>
            <a:off x="6533543" y="4328858"/>
            <a:ext cx="2735658" cy="1103893"/>
          </a:xfrm>
          <a:prstGeom prst="line">
            <a:avLst/>
          </a:prstGeom>
          <a:noFill/>
          <a:ln w="12700" cap="flat" cmpd="sng" algn="ctr">
            <a:solidFill>
              <a:srgbClr val="C00000"/>
            </a:solidFill>
            <a:prstDash val="solid"/>
          </a:ln>
          <a:effectLst/>
        </p:spPr>
      </p:cxnSp>
      <p:cxnSp>
        <p:nvCxnSpPr>
          <p:cNvPr id="13" name="Straight Connector 12">
            <a:extLst>
              <a:ext uri="{FF2B5EF4-FFF2-40B4-BE49-F238E27FC236}">
                <a16:creationId xmlns:a16="http://schemas.microsoft.com/office/drawing/2014/main" id="{C7BE0FE5-0D19-4333-9752-2124BE54E63C}"/>
              </a:ext>
            </a:extLst>
          </p:cNvPr>
          <p:cNvCxnSpPr>
            <a:cxnSpLocks/>
          </p:cNvCxnSpPr>
          <p:nvPr/>
        </p:nvCxnSpPr>
        <p:spPr>
          <a:xfrm flipH="1">
            <a:off x="3459387" y="4255335"/>
            <a:ext cx="5161497" cy="1103357"/>
          </a:xfrm>
          <a:prstGeom prst="line">
            <a:avLst/>
          </a:prstGeom>
          <a:noFill/>
          <a:ln w="12700" cap="flat" cmpd="sng" algn="ctr">
            <a:solidFill>
              <a:srgbClr val="C00000"/>
            </a:solidFill>
            <a:prstDash val="solid"/>
          </a:ln>
          <a:effectLst/>
        </p:spPr>
      </p:cxnSp>
    </p:spTree>
    <p:extLst>
      <p:ext uri="{BB962C8B-B14F-4D97-AF65-F5344CB8AC3E}">
        <p14:creationId xmlns:p14="http://schemas.microsoft.com/office/powerpoint/2010/main" val="1464605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92BD30-E476-467C-8162-851089513C3D}"/>
              </a:ext>
            </a:extLst>
          </p:cNvPr>
          <p:cNvSpPr/>
          <p:nvPr/>
        </p:nvSpPr>
        <p:spPr>
          <a:xfrm>
            <a:off x="7021501" y="3530577"/>
            <a:ext cx="5173583" cy="3326532"/>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9"/>
          </a:p>
        </p:txBody>
      </p:sp>
      <p:sp>
        <p:nvSpPr>
          <p:cNvPr id="3" name="Rectangle 2">
            <a:extLst>
              <a:ext uri="{FF2B5EF4-FFF2-40B4-BE49-F238E27FC236}">
                <a16:creationId xmlns:a16="http://schemas.microsoft.com/office/drawing/2014/main" id="{784D95E6-8EC8-4416-9482-D320DBBE9A05}"/>
              </a:ext>
            </a:extLst>
          </p:cNvPr>
          <p:cNvSpPr/>
          <p:nvPr/>
        </p:nvSpPr>
        <p:spPr>
          <a:xfrm>
            <a:off x="4373140" y="932473"/>
            <a:ext cx="4652235" cy="605807"/>
          </a:xfrm>
          <a:prstGeom prst="rect">
            <a:avLst/>
          </a:prstGeom>
        </p:spPr>
        <p:txBody>
          <a:bodyPr wrap="none">
            <a:spAutoFit/>
          </a:bodyPr>
          <a:lstStyle/>
          <a:p>
            <a:pPr algn="ctr" defTabSz="609436">
              <a:lnSpc>
                <a:spcPct val="150000"/>
              </a:lnSpc>
              <a:defRPr/>
            </a:pPr>
            <a:r>
              <a:rPr lang="en-US" sz="2539" b="1" kern="0" dirty="0" err="1">
                <a:cs typeface="Arial"/>
                <a:sym typeface="Arial"/>
              </a:rPr>
              <a:t>Bài</a:t>
            </a:r>
            <a:r>
              <a:rPr lang="en-US" sz="2539" b="1" kern="0" dirty="0">
                <a:cs typeface="Arial"/>
                <a:sym typeface="Arial"/>
              </a:rPr>
              <a:t> </a:t>
            </a:r>
            <a:r>
              <a:rPr lang="en-US" sz="2539" b="1" kern="0" dirty="0" err="1">
                <a:cs typeface="Arial"/>
                <a:sym typeface="Arial"/>
              </a:rPr>
              <a:t>tập</a:t>
            </a:r>
            <a:r>
              <a:rPr lang="en-US" sz="2539" b="1" kern="0" dirty="0">
                <a:cs typeface="Arial"/>
                <a:sym typeface="Arial"/>
              </a:rPr>
              <a:t> 2 (SGK – tr38): </a:t>
            </a:r>
            <a:r>
              <a:rPr lang="en-US" sz="2539" kern="0" dirty="0" err="1">
                <a:cs typeface="Arial"/>
                <a:sym typeface="Arial"/>
              </a:rPr>
              <a:t>Số</a:t>
            </a:r>
            <a:r>
              <a:rPr lang="en-US" sz="2539" kern="0" dirty="0">
                <a:cs typeface="Arial"/>
                <a:sym typeface="Arial"/>
              </a:rPr>
              <a:t> ?</a:t>
            </a:r>
            <a:endParaRPr lang="en-US" sz="2539" b="1" kern="0" dirty="0">
              <a:cs typeface="Arial"/>
              <a:sym typeface="Arial"/>
            </a:endParaRPr>
          </a:p>
        </p:txBody>
      </p:sp>
      <p:sp>
        <p:nvSpPr>
          <p:cNvPr id="4" name="Rectangle 3">
            <a:extLst>
              <a:ext uri="{FF2B5EF4-FFF2-40B4-BE49-F238E27FC236}">
                <a16:creationId xmlns:a16="http://schemas.microsoft.com/office/drawing/2014/main" id="{7037436D-A701-455C-912E-199217091657}"/>
              </a:ext>
            </a:extLst>
          </p:cNvPr>
          <p:cNvSpPr/>
          <p:nvPr/>
        </p:nvSpPr>
        <p:spPr>
          <a:xfrm>
            <a:off x="1629879" y="2175861"/>
            <a:ext cx="4491899" cy="1767728"/>
          </a:xfrm>
          <a:prstGeom prst="rect">
            <a:avLst/>
          </a:prstGeom>
        </p:spPr>
        <p:txBody>
          <a:bodyPr wrap="square">
            <a:spAutoFit/>
          </a:bodyPr>
          <a:lstStyle/>
          <a:p>
            <a:pPr algn="just" defTabSz="2321662">
              <a:lnSpc>
                <a:spcPct val="150000"/>
              </a:lnSpc>
              <a:buClr>
                <a:srgbClr val="000000"/>
              </a:buClr>
            </a:pPr>
            <a:r>
              <a:rPr lang="en-US" sz="2539" kern="0" dirty="0">
                <a:cs typeface="Arial"/>
                <a:sym typeface="Arial"/>
              </a:rPr>
              <a:t>1 </a:t>
            </a:r>
            <a:r>
              <a:rPr lang="en-US" sz="2539" kern="0" dirty="0" err="1">
                <a:cs typeface="Arial"/>
                <a:sym typeface="Arial"/>
              </a:rPr>
              <a:t>phút</a:t>
            </a:r>
            <a:r>
              <a:rPr lang="en-US" sz="2539" kern="0" dirty="0">
                <a:cs typeface="Arial"/>
                <a:sym typeface="Arial"/>
              </a:rPr>
              <a:t>   =            </a:t>
            </a:r>
            <a:r>
              <a:rPr lang="en-US" sz="2539" kern="0" dirty="0" err="1">
                <a:cs typeface="Arial"/>
                <a:sym typeface="Arial"/>
              </a:rPr>
              <a:t>giây</a:t>
            </a:r>
            <a:endParaRPr lang="en-US" sz="2539" kern="0" dirty="0">
              <a:cs typeface="Arial"/>
              <a:sym typeface="Arial"/>
            </a:endParaRPr>
          </a:p>
          <a:p>
            <a:pPr algn="just" defTabSz="2321662">
              <a:lnSpc>
                <a:spcPct val="150000"/>
              </a:lnSpc>
              <a:buClr>
                <a:srgbClr val="000000"/>
              </a:buClr>
            </a:pPr>
            <a:endParaRPr lang="en-US" sz="2539" kern="0" dirty="0">
              <a:cs typeface="Arial"/>
              <a:sym typeface="Arial"/>
            </a:endParaRPr>
          </a:p>
          <a:p>
            <a:pPr algn="just" defTabSz="2321662">
              <a:lnSpc>
                <a:spcPct val="150000"/>
              </a:lnSpc>
              <a:buClr>
                <a:srgbClr val="000000"/>
              </a:buClr>
            </a:pPr>
            <a:r>
              <a:rPr lang="en-US" sz="2539" kern="0" dirty="0">
                <a:cs typeface="Arial"/>
                <a:sym typeface="Arial"/>
              </a:rPr>
              <a:t>60 </a:t>
            </a:r>
            <a:r>
              <a:rPr lang="en-US" sz="2539" kern="0" dirty="0" err="1">
                <a:cs typeface="Arial"/>
                <a:sym typeface="Arial"/>
              </a:rPr>
              <a:t>giây</a:t>
            </a:r>
            <a:r>
              <a:rPr lang="en-US" sz="2539" kern="0" dirty="0">
                <a:cs typeface="Arial"/>
                <a:sym typeface="Arial"/>
              </a:rPr>
              <a:t>  =            </a:t>
            </a:r>
            <a:r>
              <a:rPr lang="en-US" sz="2539" kern="0" dirty="0" err="1">
                <a:cs typeface="Arial"/>
                <a:sym typeface="Arial"/>
              </a:rPr>
              <a:t>phút</a:t>
            </a:r>
            <a:endParaRPr lang="en-US" sz="2539" kern="0" dirty="0">
              <a:cs typeface="Arial"/>
              <a:sym typeface="Arial"/>
            </a:endParaRPr>
          </a:p>
        </p:txBody>
      </p:sp>
      <p:sp>
        <p:nvSpPr>
          <p:cNvPr id="5" name="Rectangle 4">
            <a:extLst>
              <a:ext uri="{FF2B5EF4-FFF2-40B4-BE49-F238E27FC236}">
                <a16:creationId xmlns:a16="http://schemas.microsoft.com/office/drawing/2014/main" id="{2043761B-1DAB-4CCE-933B-CA3E5BF51A1B}"/>
              </a:ext>
            </a:extLst>
          </p:cNvPr>
          <p:cNvSpPr/>
          <p:nvPr/>
        </p:nvSpPr>
        <p:spPr>
          <a:xfrm>
            <a:off x="7023633" y="2265885"/>
            <a:ext cx="3935975" cy="1767728"/>
          </a:xfrm>
          <a:prstGeom prst="rect">
            <a:avLst/>
          </a:prstGeom>
          <a:ln w="19050">
            <a:noFill/>
          </a:ln>
        </p:spPr>
        <p:txBody>
          <a:bodyPr wrap="square">
            <a:spAutoFit/>
          </a:bodyPr>
          <a:lstStyle/>
          <a:p>
            <a:pPr algn="just" defTabSz="2321662">
              <a:lnSpc>
                <a:spcPct val="150000"/>
              </a:lnSpc>
              <a:buClr>
                <a:srgbClr val="000000"/>
              </a:buClr>
            </a:pPr>
            <a:r>
              <a:rPr lang="en-US" sz="2539" kern="0" dirty="0">
                <a:cs typeface="Arial"/>
                <a:sym typeface="Arial"/>
              </a:rPr>
              <a:t>3 </a:t>
            </a:r>
            <a:r>
              <a:rPr lang="en-US" sz="2539" kern="0" dirty="0" err="1">
                <a:cs typeface="Arial"/>
                <a:sym typeface="Arial"/>
              </a:rPr>
              <a:t>phút</a:t>
            </a:r>
            <a:r>
              <a:rPr lang="en-US" sz="2539" kern="0" dirty="0">
                <a:cs typeface="Arial"/>
                <a:sym typeface="Arial"/>
              </a:rPr>
              <a:t>   =            </a:t>
            </a:r>
            <a:r>
              <a:rPr lang="en-US" sz="2539" kern="0" dirty="0" err="1">
                <a:cs typeface="Arial"/>
                <a:sym typeface="Arial"/>
              </a:rPr>
              <a:t>giây</a:t>
            </a:r>
            <a:endParaRPr lang="en-US" sz="2539" kern="0" dirty="0">
              <a:cs typeface="Arial"/>
              <a:sym typeface="Arial"/>
            </a:endParaRPr>
          </a:p>
          <a:p>
            <a:pPr algn="just" defTabSz="2321662">
              <a:lnSpc>
                <a:spcPct val="150000"/>
              </a:lnSpc>
              <a:buClr>
                <a:srgbClr val="000000"/>
              </a:buClr>
            </a:pPr>
            <a:endParaRPr lang="en-US" sz="2539" kern="0" dirty="0">
              <a:cs typeface="Arial"/>
              <a:sym typeface="Arial"/>
            </a:endParaRPr>
          </a:p>
          <a:p>
            <a:pPr algn="just" defTabSz="2321662">
              <a:lnSpc>
                <a:spcPct val="150000"/>
              </a:lnSpc>
              <a:buClr>
                <a:srgbClr val="000000"/>
              </a:buClr>
            </a:pPr>
            <a:r>
              <a:rPr lang="en-US" sz="2539" kern="0" dirty="0">
                <a:cs typeface="Arial"/>
                <a:sym typeface="Arial"/>
              </a:rPr>
              <a:t>5 </a:t>
            </a:r>
            <a:r>
              <a:rPr lang="en-US" sz="2539" kern="0" dirty="0" err="1">
                <a:cs typeface="Arial"/>
                <a:sym typeface="Arial"/>
              </a:rPr>
              <a:t>phút</a:t>
            </a:r>
            <a:r>
              <a:rPr lang="en-US" sz="2539" kern="0" dirty="0">
                <a:cs typeface="Arial"/>
                <a:sym typeface="Arial"/>
              </a:rPr>
              <a:t>    =            </a:t>
            </a:r>
            <a:r>
              <a:rPr lang="en-US" sz="2539" kern="0" dirty="0" err="1">
                <a:cs typeface="Arial"/>
                <a:sym typeface="Arial"/>
              </a:rPr>
              <a:t>giây</a:t>
            </a:r>
            <a:endParaRPr lang="en-US" sz="2539" kern="0" dirty="0">
              <a:cs typeface="Arial"/>
              <a:sym typeface="Arial"/>
            </a:endParaRPr>
          </a:p>
        </p:txBody>
      </p:sp>
      <p:sp>
        <p:nvSpPr>
          <p:cNvPr id="6" name="Rectangle 5">
            <a:extLst>
              <a:ext uri="{FF2B5EF4-FFF2-40B4-BE49-F238E27FC236}">
                <a16:creationId xmlns:a16="http://schemas.microsoft.com/office/drawing/2014/main" id="{EADE9A75-8858-44F5-BC57-A7281032FD5A}"/>
              </a:ext>
            </a:extLst>
          </p:cNvPr>
          <p:cNvSpPr/>
          <p:nvPr/>
        </p:nvSpPr>
        <p:spPr>
          <a:xfrm>
            <a:off x="2954636" y="4890865"/>
            <a:ext cx="6036985" cy="1767728"/>
          </a:xfrm>
          <a:prstGeom prst="rect">
            <a:avLst/>
          </a:prstGeom>
          <a:ln w="19050">
            <a:noFill/>
          </a:ln>
        </p:spPr>
        <p:txBody>
          <a:bodyPr wrap="square">
            <a:spAutoFit/>
          </a:bodyPr>
          <a:lstStyle/>
          <a:p>
            <a:pPr algn="just" defTabSz="2321662">
              <a:lnSpc>
                <a:spcPct val="150000"/>
              </a:lnSpc>
              <a:buClr>
                <a:srgbClr val="000000"/>
              </a:buClr>
            </a:pPr>
            <a:r>
              <a:rPr lang="en-US" sz="2539" kern="0" dirty="0">
                <a:cs typeface="Arial"/>
                <a:sym typeface="Arial"/>
              </a:rPr>
              <a:t>1 </a:t>
            </a:r>
            <a:r>
              <a:rPr lang="en-US" sz="2539" kern="0" dirty="0" err="1">
                <a:cs typeface="Arial"/>
                <a:sym typeface="Arial"/>
              </a:rPr>
              <a:t>phút</a:t>
            </a:r>
            <a:r>
              <a:rPr lang="en-US" sz="2539" kern="0" dirty="0">
                <a:cs typeface="Arial"/>
                <a:sym typeface="Arial"/>
              </a:rPr>
              <a:t> 15 </a:t>
            </a:r>
            <a:r>
              <a:rPr lang="en-US" sz="2539" kern="0" dirty="0" err="1">
                <a:cs typeface="Arial"/>
                <a:sym typeface="Arial"/>
              </a:rPr>
              <a:t>giây</a:t>
            </a:r>
            <a:r>
              <a:rPr lang="en-US" sz="2539" kern="0" dirty="0">
                <a:cs typeface="Arial"/>
                <a:sym typeface="Arial"/>
              </a:rPr>
              <a:t>    =              </a:t>
            </a:r>
            <a:r>
              <a:rPr lang="en-US" sz="2539" kern="0" dirty="0" err="1">
                <a:cs typeface="Arial"/>
                <a:sym typeface="Arial"/>
              </a:rPr>
              <a:t>giây</a:t>
            </a:r>
            <a:endParaRPr lang="en-US" sz="2539" kern="0" dirty="0">
              <a:cs typeface="Arial"/>
              <a:sym typeface="Arial"/>
            </a:endParaRPr>
          </a:p>
          <a:p>
            <a:pPr algn="just" defTabSz="2321662">
              <a:lnSpc>
                <a:spcPct val="150000"/>
              </a:lnSpc>
              <a:buClr>
                <a:srgbClr val="000000"/>
              </a:buClr>
            </a:pPr>
            <a:endParaRPr lang="en-US" sz="2539" kern="0" dirty="0">
              <a:cs typeface="Arial"/>
              <a:sym typeface="Arial"/>
            </a:endParaRPr>
          </a:p>
          <a:p>
            <a:pPr algn="just" defTabSz="2321662">
              <a:lnSpc>
                <a:spcPct val="150000"/>
              </a:lnSpc>
              <a:buClr>
                <a:srgbClr val="000000"/>
              </a:buClr>
            </a:pPr>
            <a:r>
              <a:rPr lang="en-US" sz="2539" kern="0" dirty="0">
                <a:cs typeface="Arial"/>
                <a:sym typeface="Arial"/>
              </a:rPr>
              <a:t>4 </a:t>
            </a:r>
            <a:r>
              <a:rPr lang="en-US" sz="2539" kern="0" dirty="0" err="1">
                <a:cs typeface="Arial"/>
                <a:sym typeface="Arial"/>
              </a:rPr>
              <a:t>phút</a:t>
            </a:r>
            <a:r>
              <a:rPr lang="en-US" sz="2539" kern="0" dirty="0">
                <a:cs typeface="Arial"/>
                <a:sym typeface="Arial"/>
              </a:rPr>
              <a:t> 5 </a:t>
            </a:r>
            <a:r>
              <a:rPr lang="en-US" sz="2539" kern="0" dirty="0" err="1">
                <a:cs typeface="Arial"/>
                <a:sym typeface="Arial"/>
              </a:rPr>
              <a:t>giây</a:t>
            </a:r>
            <a:r>
              <a:rPr lang="en-US" sz="2539" kern="0" dirty="0">
                <a:cs typeface="Arial"/>
                <a:sym typeface="Arial"/>
              </a:rPr>
              <a:t>       =              </a:t>
            </a:r>
            <a:r>
              <a:rPr lang="en-US" sz="2539" kern="0" dirty="0" err="1">
                <a:cs typeface="Arial"/>
                <a:sym typeface="Arial"/>
              </a:rPr>
              <a:t>giây</a:t>
            </a:r>
            <a:endParaRPr lang="en-US" sz="2539" kern="0" dirty="0">
              <a:cs typeface="Arial"/>
              <a:sym typeface="Arial"/>
            </a:endParaRPr>
          </a:p>
        </p:txBody>
      </p:sp>
      <p:cxnSp>
        <p:nvCxnSpPr>
          <p:cNvPr id="7" name="Straight Connector 6">
            <a:extLst>
              <a:ext uri="{FF2B5EF4-FFF2-40B4-BE49-F238E27FC236}">
                <a16:creationId xmlns:a16="http://schemas.microsoft.com/office/drawing/2014/main" id="{F67FC960-F311-4284-A5F6-C950F733168F}"/>
              </a:ext>
            </a:extLst>
          </p:cNvPr>
          <p:cNvCxnSpPr/>
          <p:nvPr/>
        </p:nvCxnSpPr>
        <p:spPr>
          <a:xfrm>
            <a:off x="6277704" y="2301951"/>
            <a:ext cx="0" cy="2031471"/>
          </a:xfrm>
          <a:prstGeom prst="line">
            <a:avLst/>
          </a:prstGeom>
          <a:noFill/>
          <a:ln w="28575" cap="flat" cmpd="sng" algn="ctr">
            <a:solidFill>
              <a:srgbClr val="6B7FFF">
                <a:lumMod val="50000"/>
              </a:srgbClr>
            </a:solidFill>
            <a:prstDash val="lgDash"/>
          </a:ln>
          <a:effectLst/>
        </p:spPr>
      </p:cxnSp>
      <p:cxnSp>
        <p:nvCxnSpPr>
          <p:cNvPr id="8" name="Straight Connector 7">
            <a:extLst>
              <a:ext uri="{FF2B5EF4-FFF2-40B4-BE49-F238E27FC236}">
                <a16:creationId xmlns:a16="http://schemas.microsoft.com/office/drawing/2014/main" id="{8C12C26A-8D7A-493E-ABE3-43FE8F1C6A96}"/>
              </a:ext>
            </a:extLst>
          </p:cNvPr>
          <p:cNvCxnSpPr/>
          <p:nvPr/>
        </p:nvCxnSpPr>
        <p:spPr>
          <a:xfrm flipH="1">
            <a:off x="1595798" y="4581007"/>
            <a:ext cx="9363811" cy="0"/>
          </a:xfrm>
          <a:prstGeom prst="line">
            <a:avLst/>
          </a:prstGeom>
          <a:noFill/>
          <a:ln w="28575" cap="flat" cmpd="sng" algn="ctr">
            <a:solidFill>
              <a:srgbClr val="6B7FFF">
                <a:lumMod val="50000"/>
              </a:srgbClr>
            </a:solidFill>
            <a:prstDash val="lgDash"/>
          </a:ln>
          <a:effectLst/>
        </p:spPr>
      </p:cxnSp>
      <p:sp>
        <p:nvSpPr>
          <p:cNvPr id="9" name="Rounded Rectangle 8">
            <a:extLst>
              <a:ext uri="{FF2B5EF4-FFF2-40B4-BE49-F238E27FC236}">
                <a16:creationId xmlns:a16="http://schemas.microsoft.com/office/drawing/2014/main" id="{3EA68777-560A-40C3-8EAD-9C4DB88BCC24}"/>
              </a:ext>
            </a:extLst>
          </p:cNvPr>
          <p:cNvSpPr/>
          <p:nvPr/>
        </p:nvSpPr>
        <p:spPr>
          <a:xfrm>
            <a:off x="3345642" y="3394706"/>
            <a:ext cx="825730" cy="604071"/>
          </a:xfrm>
          <a:prstGeom prst="roundRect">
            <a:avLst/>
          </a:prstGeom>
          <a:solidFill>
            <a:srgbClr val="FFFFFF"/>
          </a:solidFill>
          <a:ln w="19050" cap="flat" cmpd="sng" algn="ctr">
            <a:solidFill>
              <a:srgbClr val="F0791C"/>
            </a:solidFill>
            <a:prstDash val="solid"/>
          </a:ln>
          <a:effectLst/>
        </p:spPr>
        <p:txBody>
          <a:bodyPr rtlCol="0" anchor="ctr"/>
          <a:lstStyle/>
          <a:p>
            <a:pPr algn="ctr" defTabSz="2321662">
              <a:buClr>
                <a:srgbClr val="000000"/>
              </a:buClr>
              <a:defRPr/>
            </a:pPr>
            <a:endParaRPr lang="en-US" sz="2539" kern="0">
              <a:sym typeface="Arial"/>
            </a:endParaRPr>
          </a:p>
        </p:txBody>
      </p:sp>
      <p:sp>
        <p:nvSpPr>
          <p:cNvPr id="10" name="Rounded Rectangle 9">
            <a:extLst>
              <a:ext uri="{FF2B5EF4-FFF2-40B4-BE49-F238E27FC236}">
                <a16:creationId xmlns:a16="http://schemas.microsoft.com/office/drawing/2014/main" id="{77331780-DFB2-4D5C-A967-F5E703DA5CF0}"/>
              </a:ext>
            </a:extLst>
          </p:cNvPr>
          <p:cNvSpPr/>
          <p:nvPr/>
        </p:nvSpPr>
        <p:spPr>
          <a:xfrm>
            <a:off x="3288270" y="2255718"/>
            <a:ext cx="825730" cy="604071"/>
          </a:xfrm>
          <a:prstGeom prst="roundRect">
            <a:avLst/>
          </a:prstGeom>
          <a:solidFill>
            <a:srgbClr val="FFFFFF"/>
          </a:solidFill>
          <a:ln w="19050" cap="flat" cmpd="sng" algn="ctr">
            <a:solidFill>
              <a:srgbClr val="F0791C"/>
            </a:solidFill>
            <a:prstDash val="solid"/>
          </a:ln>
          <a:effectLst/>
        </p:spPr>
        <p:txBody>
          <a:bodyPr rtlCol="0" anchor="ctr"/>
          <a:lstStyle/>
          <a:p>
            <a:pPr algn="ctr" defTabSz="2321662">
              <a:buClr>
                <a:srgbClr val="000000"/>
              </a:buClr>
              <a:defRPr/>
            </a:pPr>
            <a:endParaRPr lang="en-US" sz="2539" kern="0">
              <a:sym typeface="Arial"/>
            </a:endParaRPr>
          </a:p>
        </p:txBody>
      </p:sp>
      <p:sp>
        <p:nvSpPr>
          <p:cNvPr id="11" name="Rounded Rectangle 10">
            <a:extLst>
              <a:ext uri="{FF2B5EF4-FFF2-40B4-BE49-F238E27FC236}">
                <a16:creationId xmlns:a16="http://schemas.microsoft.com/office/drawing/2014/main" id="{14B46C03-DEED-452C-973B-1E99DBA95173}"/>
              </a:ext>
            </a:extLst>
          </p:cNvPr>
          <p:cNvSpPr/>
          <p:nvPr/>
        </p:nvSpPr>
        <p:spPr>
          <a:xfrm>
            <a:off x="8716275" y="2324556"/>
            <a:ext cx="825730" cy="604071"/>
          </a:xfrm>
          <a:prstGeom prst="roundRect">
            <a:avLst/>
          </a:prstGeom>
          <a:solidFill>
            <a:srgbClr val="FFFFFF"/>
          </a:solidFill>
          <a:ln w="19050" cap="flat" cmpd="sng" algn="ctr">
            <a:solidFill>
              <a:srgbClr val="F0791C"/>
            </a:solidFill>
            <a:prstDash val="solid"/>
          </a:ln>
          <a:effectLst/>
        </p:spPr>
        <p:txBody>
          <a:bodyPr rtlCol="0" anchor="ctr"/>
          <a:lstStyle/>
          <a:p>
            <a:pPr algn="ctr" defTabSz="2321662">
              <a:buClr>
                <a:srgbClr val="000000"/>
              </a:buClr>
              <a:defRPr/>
            </a:pPr>
            <a:endParaRPr lang="en-US" sz="2539" kern="0">
              <a:sym typeface="Arial"/>
            </a:endParaRPr>
          </a:p>
        </p:txBody>
      </p:sp>
      <p:sp>
        <p:nvSpPr>
          <p:cNvPr id="12" name="Rounded Rectangle 11">
            <a:extLst>
              <a:ext uri="{FF2B5EF4-FFF2-40B4-BE49-F238E27FC236}">
                <a16:creationId xmlns:a16="http://schemas.microsoft.com/office/drawing/2014/main" id="{F09119A3-321A-4888-87DB-9E24578171B8}"/>
              </a:ext>
            </a:extLst>
          </p:cNvPr>
          <p:cNvSpPr/>
          <p:nvPr/>
        </p:nvSpPr>
        <p:spPr>
          <a:xfrm>
            <a:off x="8818892" y="3453209"/>
            <a:ext cx="825730" cy="604071"/>
          </a:xfrm>
          <a:prstGeom prst="roundRect">
            <a:avLst/>
          </a:prstGeom>
          <a:solidFill>
            <a:srgbClr val="FFFFFF"/>
          </a:solidFill>
          <a:ln w="19050" cap="flat" cmpd="sng" algn="ctr">
            <a:solidFill>
              <a:srgbClr val="F0791C"/>
            </a:solidFill>
            <a:prstDash val="solid"/>
          </a:ln>
          <a:effectLst/>
        </p:spPr>
        <p:txBody>
          <a:bodyPr rtlCol="0" anchor="ctr"/>
          <a:lstStyle/>
          <a:p>
            <a:pPr algn="ctr" defTabSz="2321662">
              <a:buClr>
                <a:srgbClr val="000000"/>
              </a:buClr>
              <a:defRPr/>
            </a:pPr>
            <a:endParaRPr lang="en-US" sz="2539" kern="0">
              <a:sym typeface="Arial"/>
            </a:endParaRPr>
          </a:p>
        </p:txBody>
      </p:sp>
      <p:sp>
        <p:nvSpPr>
          <p:cNvPr id="13" name="Rounded Rectangle 12">
            <a:extLst>
              <a:ext uri="{FF2B5EF4-FFF2-40B4-BE49-F238E27FC236}">
                <a16:creationId xmlns:a16="http://schemas.microsoft.com/office/drawing/2014/main" id="{2E00C8A3-CFB7-4715-A14B-BEE7CF0DDB9F}"/>
              </a:ext>
            </a:extLst>
          </p:cNvPr>
          <p:cNvSpPr/>
          <p:nvPr/>
        </p:nvSpPr>
        <p:spPr>
          <a:xfrm>
            <a:off x="6007980" y="4933620"/>
            <a:ext cx="917478" cy="604071"/>
          </a:xfrm>
          <a:prstGeom prst="roundRect">
            <a:avLst/>
          </a:prstGeom>
          <a:solidFill>
            <a:srgbClr val="FFFFFF"/>
          </a:solidFill>
          <a:ln w="19050" cap="flat" cmpd="sng" algn="ctr">
            <a:solidFill>
              <a:srgbClr val="F0791C"/>
            </a:solidFill>
            <a:prstDash val="solid"/>
          </a:ln>
          <a:effectLst/>
        </p:spPr>
        <p:txBody>
          <a:bodyPr rtlCol="0" anchor="ctr"/>
          <a:lstStyle/>
          <a:p>
            <a:pPr algn="ctr" defTabSz="2321662">
              <a:buClr>
                <a:srgbClr val="000000"/>
              </a:buClr>
              <a:defRPr/>
            </a:pPr>
            <a:endParaRPr lang="en-US" sz="2539" kern="0">
              <a:sym typeface="Arial"/>
            </a:endParaRPr>
          </a:p>
        </p:txBody>
      </p:sp>
      <p:sp>
        <p:nvSpPr>
          <p:cNvPr id="14" name="Rounded Rectangle 13">
            <a:extLst>
              <a:ext uri="{FF2B5EF4-FFF2-40B4-BE49-F238E27FC236}">
                <a16:creationId xmlns:a16="http://schemas.microsoft.com/office/drawing/2014/main" id="{F38D3DF0-29D5-42DD-879A-49B3EFDA3E55}"/>
              </a:ext>
            </a:extLst>
          </p:cNvPr>
          <p:cNvSpPr/>
          <p:nvPr/>
        </p:nvSpPr>
        <p:spPr>
          <a:xfrm>
            <a:off x="6076188" y="6068466"/>
            <a:ext cx="917478" cy="604071"/>
          </a:xfrm>
          <a:prstGeom prst="roundRect">
            <a:avLst/>
          </a:prstGeom>
          <a:solidFill>
            <a:srgbClr val="FFFFFF"/>
          </a:solidFill>
          <a:ln w="19050" cap="flat" cmpd="sng" algn="ctr">
            <a:solidFill>
              <a:srgbClr val="F0791C"/>
            </a:solidFill>
            <a:prstDash val="solid"/>
          </a:ln>
          <a:effectLst/>
        </p:spPr>
        <p:txBody>
          <a:bodyPr rtlCol="0" anchor="ctr"/>
          <a:lstStyle/>
          <a:p>
            <a:pPr algn="ctr" defTabSz="2321662">
              <a:buClr>
                <a:srgbClr val="000000"/>
              </a:buClr>
              <a:defRPr/>
            </a:pPr>
            <a:endParaRPr lang="en-US" sz="2539" kern="0">
              <a:sym typeface="Arial"/>
            </a:endParaRPr>
          </a:p>
        </p:txBody>
      </p:sp>
      <p:sp>
        <p:nvSpPr>
          <p:cNvPr id="15" name="Rectangle 14">
            <a:extLst>
              <a:ext uri="{FF2B5EF4-FFF2-40B4-BE49-F238E27FC236}">
                <a16:creationId xmlns:a16="http://schemas.microsoft.com/office/drawing/2014/main" id="{EFE35981-2A04-453A-B9D2-D1DC387A2E07}"/>
              </a:ext>
            </a:extLst>
          </p:cNvPr>
          <p:cNvSpPr/>
          <p:nvPr/>
        </p:nvSpPr>
        <p:spPr>
          <a:xfrm>
            <a:off x="3429265" y="2179289"/>
            <a:ext cx="543739" cy="595484"/>
          </a:xfrm>
          <a:prstGeom prst="rect">
            <a:avLst/>
          </a:prstGeom>
        </p:spPr>
        <p:txBody>
          <a:bodyPr wrap="none">
            <a:spAutoFit/>
          </a:bodyPr>
          <a:lstStyle/>
          <a:p>
            <a:pPr algn="ctr" defTabSz="2321662">
              <a:lnSpc>
                <a:spcPct val="150000"/>
              </a:lnSpc>
              <a:buClr>
                <a:srgbClr val="000000"/>
              </a:buClr>
            </a:pPr>
            <a:r>
              <a:rPr lang="en-US" sz="2539" kern="0" dirty="0">
                <a:cs typeface="Arial"/>
                <a:sym typeface="Arial"/>
              </a:rPr>
              <a:t>60</a:t>
            </a:r>
          </a:p>
        </p:txBody>
      </p:sp>
      <p:sp>
        <p:nvSpPr>
          <p:cNvPr id="16" name="Rectangle 15">
            <a:extLst>
              <a:ext uri="{FF2B5EF4-FFF2-40B4-BE49-F238E27FC236}">
                <a16:creationId xmlns:a16="http://schemas.microsoft.com/office/drawing/2014/main" id="{316BB862-8CE0-41DC-91D6-9E104E70D035}"/>
              </a:ext>
            </a:extLst>
          </p:cNvPr>
          <p:cNvSpPr/>
          <p:nvPr/>
        </p:nvSpPr>
        <p:spPr>
          <a:xfrm>
            <a:off x="3567697" y="3360084"/>
            <a:ext cx="364202" cy="595484"/>
          </a:xfrm>
          <a:prstGeom prst="rect">
            <a:avLst/>
          </a:prstGeom>
        </p:spPr>
        <p:txBody>
          <a:bodyPr wrap="none">
            <a:spAutoFit/>
          </a:bodyPr>
          <a:lstStyle/>
          <a:p>
            <a:pPr algn="ctr" defTabSz="2321662">
              <a:lnSpc>
                <a:spcPct val="150000"/>
              </a:lnSpc>
              <a:buClr>
                <a:srgbClr val="000000"/>
              </a:buClr>
            </a:pPr>
            <a:r>
              <a:rPr lang="en-US" sz="2539" kern="0" dirty="0">
                <a:cs typeface="Arial"/>
                <a:sym typeface="Arial"/>
              </a:rPr>
              <a:t>1</a:t>
            </a:r>
          </a:p>
        </p:txBody>
      </p:sp>
      <p:sp>
        <p:nvSpPr>
          <p:cNvPr id="17" name="Rectangle 16">
            <a:extLst>
              <a:ext uri="{FF2B5EF4-FFF2-40B4-BE49-F238E27FC236}">
                <a16:creationId xmlns:a16="http://schemas.microsoft.com/office/drawing/2014/main" id="{6B18090A-F475-49FB-B55D-198641DF72AC}"/>
              </a:ext>
            </a:extLst>
          </p:cNvPr>
          <p:cNvSpPr/>
          <p:nvPr/>
        </p:nvSpPr>
        <p:spPr>
          <a:xfrm>
            <a:off x="8750084" y="2260011"/>
            <a:ext cx="723275" cy="595484"/>
          </a:xfrm>
          <a:prstGeom prst="rect">
            <a:avLst/>
          </a:prstGeom>
        </p:spPr>
        <p:txBody>
          <a:bodyPr wrap="none">
            <a:spAutoFit/>
          </a:bodyPr>
          <a:lstStyle/>
          <a:p>
            <a:pPr algn="ctr" defTabSz="2321662">
              <a:lnSpc>
                <a:spcPct val="150000"/>
              </a:lnSpc>
              <a:buClr>
                <a:srgbClr val="000000"/>
              </a:buClr>
            </a:pPr>
            <a:r>
              <a:rPr lang="en-US" sz="2539" kern="0" dirty="0">
                <a:cs typeface="Arial"/>
                <a:sym typeface="Arial"/>
              </a:rPr>
              <a:t>180</a:t>
            </a:r>
          </a:p>
        </p:txBody>
      </p:sp>
      <p:sp>
        <p:nvSpPr>
          <p:cNvPr id="18" name="Rectangle 17">
            <a:extLst>
              <a:ext uri="{FF2B5EF4-FFF2-40B4-BE49-F238E27FC236}">
                <a16:creationId xmlns:a16="http://schemas.microsoft.com/office/drawing/2014/main" id="{17D6F9B1-201D-41E2-8745-E2F52529C186}"/>
              </a:ext>
            </a:extLst>
          </p:cNvPr>
          <p:cNvSpPr/>
          <p:nvPr/>
        </p:nvSpPr>
        <p:spPr>
          <a:xfrm>
            <a:off x="8887648" y="3385870"/>
            <a:ext cx="723275" cy="595484"/>
          </a:xfrm>
          <a:prstGeom prst="rect">
            <a:avLst/>
          </a:prstGeom>
        </p:spPr>
        <p:txBody>
          <a:bodyPr wrap="none">
            <a:spAutoFit/>
          </a:bodyPr>
          <a:lstStyle/>
          <a:p>
            <a:pPr algn="ctr" defTabSz="2321662">
              <a:lnSpc>
                <a:spcPct val="150000"/>
              </a:lnSpc>
              <a:buClr>
                <a:srgbClr val="000000"/>
              </a:buClr>
            </a:pPr>
            <a:r>
              <a:rPr lang="en-US" sz="2539" kern="0" dirty="0">
                <a:cs typeface="Arial"/>
                <a:sym typeface="Arial"/>
              </a:rPr>
              <a:t>300</a:t>
            </a:r>
          </a:p>
        </p:txBody>
      </p:sp>
      <p:sp>
        <p:nvSpPr>
          <p:cNvPr id="19" name="Rectangle 18">
            <a:extLst>
              <a:ext uri="{FF2B5EF4-FFF2-40B4-BE49-F238E27FC236}">
                <a16:creationId xmlns:a16="http://schemas.microsoft.com/office/drawing/2014/main" id="{B011AA57-1A64-4AB1-9924-C1E1630622B5}"/>
              </a:ext>
            </a:extLst>
          </p:cNvPr>
          <p:cNvSpPr/>
          <p:nvPr/>
        </p:nvSpPr>
        <p:spPr>
          <a:xfrm>
            <a:off x="6194849" y="4854665"/>
            <a:ext cx="543739" cy="595484"/>
          </a:xfrm>
          <a:prstGeom prst="rect">
            <a:avLst/>
          </a:prstGeom>
        </p:spPr>
        <p:txBody>
          <a:bodyPr wrap="none">
            <a:spAutoFit/>
          </a:bodyPr>
          <a:lstStyle/>
          <a:p>
            <a:pPr algn="ctr" defTabSz="2321662">
              <a:lnSpc>
                <a:spcPct val="150000"/>
              </a:lnSpc>
              <a:buClr>
                <a:srgbClr val="000000"/>
              </a:buClr>
            </a:pPr>
            <a:r>
              <a:rPr lang="en-US" sz="2539" kern="0" dirty="0">
                <a:cs typeface="Arial"/>
                <a:sym typeface="Arial"/>
              </a:rPr>
              <a:t>75</a:t>
            </a:r>
          </a:p>
        </p:txBody>
      </p:sp>
      <p:sp>
        <p:nvSpPr>
          <p:cNvPr id="20" name="Rectangle 19">
            <a:extLst>
              <a:ext uri="{FF2B5EF4-FFF2-40B4-BE49-F238E27FC236}">
                <a16:creationId xmlns:a16="http://schemas.microsoft.com/office/drawing/2014/main" id="{3ABBDCBB-A986-48D9-9278-7DF7D6A6785B}"/>
              </a:ext>
            </a:extLst>
          </p:cNvPr>
          <p:cNvSpPr/>
          <p:nvPr/>
        </p:nvSpPr>
        <p:spPr>
          <a:xfrm>
            <a:off x="6174808" y="6010281"/>
            <a:ext cx="723275" cy="595484"/>
          </a:xfrm>
          <a:prstGeom prst="rect">
            <a:avLst/>
          </a:prstGeom>
        </p:spPr>
        <p:txBody>
          <a:bodyPr wrap="none">
            <a:spAutoFit/>
          </a:bodyPr>
          <a:lstStyle/>
          <a:p>
            <a:pPr algn="ctr" defTabSz="2321662">
              <a:lnSpc>
                <a:spcPct val="150000"/>
              </a:lnSpc>
              <a:buClr>
                <a:srgbClr val="000000"/>
              </a:buClr>
            </a:pPr>
            <a:r>
              <a:rPr lang="en-US" sz="2539" kern="0" dirty="0">
                <a:cs typeface="Arial"/>
                <a:sym typeface="Arial"/>
              </a:rPr>
              <a:t>245</a:t>
            </a:r>
          </a:p>
        </p:txBody>
      </p:sp>
    </p:spTree>
    <p:extLst>
      <p:ext uri="{BB962C8B-B14F-4D97-AF65-F5344CB8AC3E}">
        <p14:creationId xmlns:p14="http://schemas.microsoft.com/office/powerpoint/2010/main" val="3118547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down)">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down)">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down)">
                                      <p:cBhvr>
                                        <p:cTn id="8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92BD30-E476-467C-8162-851089513C3D}"/>
              </a:ext>
            </a:extLst>
          </p:cNvPr>
          <p:cNvSpPr/>
          <p:nvPr/>
        </p:nvSpPr>
        <p:spPr>
          <a:xfrm>
            <a:off x="7021501" y="3530577"/>
            <a:ext cx="5173583" cy="3326532"/>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70"/>
          </a:p>
        </p:txBody>
      </p:sp>
      <p:sp>
        <p:nvSpPr>
          <p:cNvPr id="3" name="Rectangle 2">
            <a:extLst>
              <a:ext uri="{FF2B5EF4-FFF2-40B4-BE49-F238E27FC236}">
                <a16:creationId xmlns:a16="http://schemas.microsoft.com/office/drawing/2014/main" id="{1D0476D9-0518-42E2-980A-C7A94EDE4BC2}"/>
              </a:ext>
            </a:extLst>
          </p:cNvPr>
          <p:cNvSpPr/>
          <p:nvPr/>
        </p:nvSpPr>
        <p:spPr>
          <a:xfrm>
            <a:off x="4382247" y="1441095"/>
            <a:ext cx="3424335" cy="555665"/>
          </a:xfrm>
          <a:prstGeom prst="rect">
            <a:avLst/>
          </a:prstGeom>
        </p:spPr>
        <p:txBody>
          <a:bodyPr wrap="none">
            <a:spAutoFit/>
          </a:bodyPr>
          <a:lstStyle/>
          <a:p>
            <a:pPr algn="ctr" defTabSz="609436">
              <a:lnSpc>
                <a:spcPct val="150000"/>
              </a:lnSpc>
              <a:defRPr/>
            </a:pPr>
            <a:r>
              <a:rPr lang="en-US" sz="2285" b="1" kern="0" dirty="0" err="1">
                <a:solidFill>
                  <a:srgbClr val="262624"/>
                </a:solidFill>
                <a:cs typeface="Arial"/>
                <a:sym typeface="Arial"/>
              </a:rPr>
              <a:t>Bài</a:t>
            </a:r>
            <a:r>
              <a:rPr lang="en-US" sz="2285" b="1" kern="0" dirty="0">
                <a:solidFill>
                  <a:srgbClr val="262624"/>
                </a:solidFill>
                <a:cs typeface="Arial"/>
                <a:sym typeface="Arial"/>
              </a:rPr>
              <a:t> </a:t>
            </a:r>
            <a:r>
              <a:rPr lang="en-US" sz="2285" b="1" kern="0" dirty="0" err="1">
                <a:solidFill>
                  <a:srgbClr val="262624"/>
                </a:solidFill>
                <a:cs typeface="Arial"/>
                <a:sym typeface="Arial"/>
              </a:rPr>
              <a:t>tập</a:t>
            </a:r>
            <a:r>
              <a:rPr lang="en-US" sz="2285" b="1" kern="0" dirty="0">
                <a:solidFill>
                  <a:srgbClr val="262624"/>
                </a:solidFill>
                <a:cs typeface="Arial"/>
                <a:sym typeface="Arial"/>
              </a:rPr>
              <a:t> 3 (SGK – tr38)</a:t>
            </a:r>
          </a:p>
        </p:txBody>
      </p:sp>
      <p:sp>
        <p:nvSpPr>
          <p:cNvPr id="4" name="Rectangle 3">
            <a:extLst>
              <a:ext uri="{FF2B5EF4-FFF2-40B4-BE49-F238E27FC236}">
                <a16:creationId xmlns:a16="http://schemas.microsoft.com/office/drawing/2014/main" id="{0939CA6D-EB6B-408B-88C9-24918AA280DB}"/>
              </a:ext>
            </a:extLst>
          </p:cNvPr>
          <p:cNvSpPr/>
          <p:nvPr/>
        </p:nvSpPr>
        <p:spPr>
          <a:xfrm>
            <a:off x="847188" y="2197880"/>
            <a:ext cx="10735360" cy="1121846"/>
          </a:xfrm>
          <a:prstGeom prst="rect">
            <a:avLst/>
          </a:prstGeom>
        </p:spPr>
        <p:txBody>
          <a:bodyPr wrap="square">
            <a:spAutoFit/>
          </a:bodyPr>
          <a:lstStyle/>
          <a:p>
            <a:pPr algn="ctr" defTabSz="2321662">
              <a:lnSpc>
                <a:spcPct val="150000"/>
              </a:lnSpc>
              <a:buClr>
                <a:srgbClr val="000000"/>
              </a:buClr>
            </a:pPr>
            <a:r>
              <a:rPr lang="vi-VN" sz="2400" kern="0" dirty="0">
                <a:solidFill>
                  <a:srgbClr val="000000"/>
                </a:solidFill>
                <a:cs typeface="Arial"/>
                <a:sym typeface="Arial"/>
              </a:rPr>
              <a:t>Trong cuộc thi điền kinh, một vận động viên chạy về đích với thời gian </a:t>
            </a:r>
          </a:p>
          <a:p>
            <a:pPr algn="ctr" defTabSz="2321662">
              <a:lnSpc>
                <a:spcPct val="150000"/>
              </a:lnSpc>
              <a:buClr>
                <a:srgbClr val="000000"/>
              </a:buClr>
            </a:pPr>
            <a:r>
              <a:rPr lang="vi-VN" sz="2400" kern="0" dirty="0">
                <a:solidFill>
                  <a:srgbClr val="000000"/>
                </a:solidFill>
                <a:cs typeface="Arial"/>
                <a:sym typeface="Arial"/>
              </a:rPr>
              <a:t>1 phút 45 giây. Hỏi vận động viên đó đã chạy hết bao nhiêu giây?</a:t>
            </a:r>
            <a:endParaRPr lang="en-US" sz="2400" kern="0" dirty="0">
              <a:solidFill>
                <a:srgbClr val="000000"/>
              </a:solidFill>
              <a:cs typeface="Arial"/>
              <a:sym typeface="Arial"/>
            </a:endParaRPr>
          </a:p>
        </p:txBody>
      </p:sp>
      <p:pic>
        <p:nvPicPr>
          <p:cNvPr id="5" name="Picture 4">
            <a:extLst>
              <a:ext uri="{FF2B5EF4-FFF2-40B4-BE49-F238E27FC236}">
                <a16:creationId xmlns:a16="http://schemas.microsoft.com/office/drawing/2014/main" id="{4E1AE89A-D9F9-4806-A876-D7C63AB47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934" y="3611082"/>
            <a:ext cx="6500707" cy="2894847"/>
          </a:xfrm>
          <a:prstGeom prst="rect">
            <a:avLst/>
          </a:prstGeom>
        </p:spPr>
      </p:pic>
      <p:grpSp>
        <p:nvGrpSpPr>
          <p:cNvPr id="6" name="Google Shape;2121;p41">
            <a:extLst>
              <a:ext uri="{FF2B5EF4-FFF2-40B4-BE49-F238E27FC236}">
                <a16:creationId xmlns:a16="http://schemas.microsoft.com/office/drawing/2014/main" id="{E5D2D6D0-2FD1-40FB-B396-6C5D1BD25382}"/>
              </a:ext>
            </a:extLst>
          </p:cNvPr>
          <p:cNvGrpSpPr/>
          <p:nvPr/>
        </p:nvGrpSpPr>
        <p:grpSpPr>
          <a:xfrm rot="-427105">
            <a:off x="171153" y="5462609"/>
            <a:ext cx="1814230" cy="1287050"/>
            <a:chOff x="7045492" y="3796523"/>
            <a:chExt cx="1464591" cy="1178102"/>
          </a:xfrm>
        </p:grpSpPr>
        <p:sp>
          <p:nvSpPr>
            <p:cNvPr id="7" name="Google Shape;2122;p41">
              <a:extLst>
                <a:ext uri="{FF2B5EF4-FFF2-40B4-BE49-F238E27FC236}">
                  <a16:creationId xmlns:a16="http://schemas.microsoft.com/office/drawing/2014/main" id="{933FAD70-4B52-414A-A292-E42E4B299836}"/>
                </a:ext>
              </a:extLst>
            </p:cNvPr>
            <p:cNvSpPr/>
            <p:nvPr/>
          </p:nvSpPr>
          <p:spPr>
            <a:xfrm rot="1213526">
              <a:off x="7141092" y="3992657"/>
              <a:ext cx="1273596" cy="779017"/>
            </a:xfrm>
            <a:custGeom>
              <a:avLst/>
              <a:gdLst/>
              <a:ahLst/>
              <a:cxnLst/>
              <a:rect l="l" t="t" r="r" b="b"/>
              <a:pathLst>
                <a:path w="50946" h="31162" extrusionOk="0">
                  <a:moveTo>
                    <a:pt x="25639" y="0"/>
                  </a:moveTo>
                  <a:cubicBezTo>
                    <a:pt x="25253" y="0"/>
                    <a:pt x="24867" y="14"/>
                    <a:pt x="24482" y="41"/>
                  </a:cubicBezTo>
                  <a:cubicBezTo>
                    <a:pt x="19759" y="375"/>
                    <a:pt x="15116" y="2852"/>
                    <a:pt x="11752" y="6839"/>
                  </a:cubicBezTo>
                  <a:cubicBezTo>
                    <a:pt x="8618" y="10537"/>
                    <a:pt x="6844" y="15191"/>
                    <a:pt x="6717" y="20041"/>
                  </a:cubicBezTo>
                  <a:cubicBezTo>
                    <a:pt x="6587" y="20018"/>
                    <a:pt x="6458" y="20006"/>
                    <a:pt x="6329" y="20006"/>
                  </a:cubicBezTo>
                  <a:cubicBezTo>
                    <a:pt x="5142" y="20006"/>
                    <a:pt x="4050" y="20989"/>
                    <a:pt x="4102" y="22507"/>
                  </a:cubicBezTo>
                  <a:cubicBezTo>
                    <a:pt x="4102" y="22622"/>
                    <a:pt x="4113" y="22737"/>
                    <a:pt x="4125" y="22852"/>
                  </a:cubicBezTo>
                  <a:cubicBezTo>
                    <a:pt x="4159" y="22956"/>
                    <a:pt x="4033" y="22945"/>
                    <a:pt x="3802" y="22979"/>
                  </a:cubicBezTo>
                  <a:cubicBezTo>
                    <a:pt x="991" y="23417"/>
                    <a:pt x="0" y="26643"/>
                    <a:pt x="2178" y="28348"/>
                  </a:cubicBezTo>
                  <a:cubicBezTo>
                    <a:pt x="2431" y="28532"/>
                    <a:pt x="2708" y="28693"/>
                    <a:pt x="2996" y="28809"/>
                  </a:cubicBezTo>
                  <a:cubicBezTo>
                    <a:pt x="3341" y="28958"/>
                    <a:pt x="3699" y="29039"/>
                    <a:pt x="4067" y="29051"/>
                  </a:cubicBezTo>
                  <a:lnTo>
                    <a:pt x="4712" y="29051"/>
                  </a:lnTo>
                  <a:lnTo>
                    <a:pt x="4782" y="29039"/>
                  </a:lnTo>
                  <a:lnTo>
                    <a:pt x="4851" y="29027"/>
                  </a:lnTo>
                  <a:lnTo>
                    <a:pt x="4920" y="29016"/>
                  </a:lnTo>
                  <a:lnTo>
                    <a:pt x="4931" y="29016"/>
                  </a:lnTo>
                  <a:cubicBezTo>
                    <a:pt x="5173" y="28981"/>
                    <a:pt x="5404" y="28924"/>
                    <a:pt x="5623" y="28832"/>
                  </a:cubicBezTo>
                  <a:lnTo>
                    <a:pt x="5646" y="28820"/>
                  </a:lnTo>
                  <a:lnTo>
                    <a:pt x="5968" y="28682"/>
                  </a:lnTo>
                  <a:cubicBezTo>
                    <a:pt x="5991" y="28716"/>
                    <a:pt x="6014" y="28763"/>
                    <a:pt x="6037" y="28809"/>
                  </a:cubicBezTo>
                  <a:cubicBezTo>
                    <a:pt x="6049" y="28855"/>
                    <a:pt x="6060" y="28901"/>
                    <a:pt x="6083" y="28958"/>
                  </a:cubicBezTo>
                  <a:cubicBezTo>
                    <a:pt x="6118" y="29051"/>
                    <a:pt x="6152" y="29131"/>
                    <a:pt x="6187" y="29223"/>
                  </a:cubicBezTo>
                  <a:cubicBezTo>
                    <a:pt x="6337" y="29534"/>
                    <a:pt x="6533" y="29834"/>
                    <a:pt x="6786" y="30087"/>
                  </a:cubicBezTo>
                  <a:lnTo>
                    <a:pt x="6832" y="30133"/>
                  </a:lnTo>
                  <a:lnTo>
                    <a:pt x="6878" y="30168"/>
                  </a:lnTo>
                  <a:cubicBezTo>
                    <a:pt x="7552" y="30809"/>
                    <a:pt x="8493" y="31150"/>
                    <a:pt x="9446" y="31150"/>
                  </a:cubicBezTo>
                  <a:cubicBezTo>
                    <a:pt x="9862" y="31150"/>
                    <a:pt x="10281" y="31085"/>
                    <a:pt x="10680" y="30951"/>
                  </a:cubicBezTo>
                  <a:lnTo>
                    <a:pt x="10692" y="30951"/>
                  </a:lnTo>
                  <a:lnTo>
                    <a:pt x="10841" y="30905"/>
                  </a:lnTo>
                  <a:lnTo>
                    <a:pt x="10945" y="30859"/>
                  </a:lnTo>
                  <a:lnTo>
                    <a:pt x="10991" y="30848"/>
                  </a:lnTo>
                  <a:cubicBezTo>
                    <a:pt x="11325" y="30698"/>
                    <a:pt x="11625" y="30514"/>
                    <a:pt x="11901" y="30272"/>
                  </a:cubicBezTo>
                  <a:cubicBezTo>
                    <a:pt x="12051" y="30157"/>
                    <a:pt x="12178" y="30018"/>
                    <a:pt x="12293" y="29869"/>
                  </a:cubicBezTo>
                  <a:cubicBezTo>
                    <a:pt x="12328" y="29834"/>
                    <a:pt x="12339" y="29811"/>
                    <a:pt x="12362" y="29776"/>
                  </a:cubicBezTo>
                  <a:cubicBezTo>
                    <a:pt x="12466" y="29638"/>
                    <a:pt x="12558" y="29500"/>
                    <a:pt x="12639" y="29350"/>
                  </a:cubicBezTo>
                  <a:cubicBezTo>
                    <a:pt x="12660" y="29314"/>
                    <a:pt x="12682" y="29296"/>
                    <a:pt x="12703" y="29296"/>
                  </a:cubicBezTo>
                  <a:cubicBezTo>
                    <a:pt x="12716" y="29296"/>
                    <a:pt x="12729" y="29303"/>
                    <a:pt x="12742" y="29316"/>
                  </a:cubicBezTo>
                  <a:cubicBezTo>
                    <a:pt x="12777" y="29350"/>
                    <a:pt x="12823" y="29419"/>
                    <a:pt x="12904" y="29511"/>
                  </a:cubicBezTo>
                  <a:cubicBezTo>
                    <a:pt x="13534" y="30247"/>
                    <a:pt x="14357" y="30628"/>
                    <a:pt x="15126" y="30628"/>
                  </a:cubicBezTo>
                  <a:cubicBezTo>
                    <a:pt x="15200" y="30628"/>
                    <a:pt x="15273" y="30624"/>
                    <a:pt x="15346" y="30617"/>
                  </a:cubicBezTo>
                  <a:lnTo>
                    <a:pt x="15450" y="30617"/>
                  </a:lnTo>
                  <a:cubicBezTo>
                    <a:pt x="16003" y="30548"/>
                    <a:pt x="16498" y="30260"/>
                    <a:pt x="16855" y="29834"/>
                  </a:cubicBezTo>
                  <a:lnTo>
                    <a:pt x="16878" y="29811"/>
                  </a:lnTo>
                  <a:cubicBezTo>
                    <a:pt x="16913" y="29776"/>
                    <a:pt x="16936" y="29730"/>
                    <a:pt x="16971" y="29696"/>
                  </a:cubicBezTo>
                  <a:cubicBezTo>
                    <a:pt x="16982" y="29673"/>
                    <a:pt x="16994" y="29661"/>
                    <a:pt x="17005" y="29650"/>
                  </a:cubicBezTo>
                  <a:cubicBezTo>
                    <a:pt x="17017" y="29627"/>
                    <a:pt x="17051" y="29580"/>
                    <a:pt x="17074" y="29534"/>
                  </a:cubicBezTo>
                  <a:cubicBezTo>
                    <a:pt x="17097" y="29500"/>
                    <a:pt x="17097" y="29500"/>
                    <a:pt x="17120" y="29477"/>
                  </a:cubicBezTo>
                  <a:cubicBezTo>
                    <a:pt x="17132" y="29454"/>
                    <a:pt x="17155" y="29408"/>
                    <a:pt x="17166" y="29385"/>
                  </a:cubicBezTo>
                  <a:cubicBezTo>
                    <a:pt x="17201" y="29316"/>
                    <a:pt x="17235" y="29246"/>
                    <a:pt x="17270" y="29177"/>
                  </a:cubicBezTo>
                  <a:cubicBezTo>
                    <a:pt x="17282" y="29154"/>
                    <a:pt x="17282" y="29143"/>
                    <a:pt x="17293" y="29120"/>
                  </a:cubicBezTo>
                  <a:cubicBezTo>
                    <a:pt x="17305" y="29085"/>
                    <a:pt x="17328" y="29039"/>
                    <a:pt x="17339" y="28993"/>
                  </a:cubicBezTo>
                  <a:lnTo>
                    <a:pt x="17362" y="28924"/>
                  </a:lnTo>
                  <a:cubicBezTo>
                    <a:pt x="17385" y="28878"/>
                    <a:pt x="17397" y="28843"/>
                    <a:pt x="17408" y="28797"/>
                  </a:cubicBezTo>
                  <a:cubicBezTo>
                    <a:pt x="17420" y="28751"/>
                    <a:pt x="17431" y="28739"/>
                    <a:pt x="17431" y="28716"/>
                  </a:cubicBezTo>
                  <a:cubicBezTo>
                    <a:pt x="17443" y="28682"/>
                    <a:pt x="17454" y="28624"/>
                    <a:pt x="17466" y="28578"/>
                  </a:cubicBezTo>
                  <a:cubicBezTo>
                    <a:pt x="17477" y="28532"/>
                    <a:pt x="17477" y="28521"/>
                    <a:pt x="17489" y="28486"/>
                  </a:cubicBezTo>
                  <a:cubicBezTo>
                    <a:pt x="17500" y="28451"/>
                    <a:pt x="17512" y="28394"/>
                    <a:pt x="17512" y="28359"/>
                  </a:cubicBezTo>
                  <a:cubicBezTo>
                    <a:pt x="17524" y="28313"/>
                    <a:pt x="17524" y="28279"/>
                    <a:pt x="17535" y="28244"/>
                  </a:cubicBezTo>
                  <a:cubicBezTo>
                    <a:pt x="17547" y="28210"/>
                    <a:pt x="17547" y="28175"/>
                    <a:pt x="17547" y="28140"/>
                  </a:cubicBezTo>
                  <a:cubicBezTo>
                    <a:pt x="17563" y="28068"/>
                    <a:pt x="17573" y="28023"/>
                    <a:pt x="17618" y="28023"/>
                  </a:cubicBezTo>
                  <a:cubicBezTo>
                    <a:pt x="17637" y="28023"/>
                    <a:pt x="17662" y="28031"/>
                    <a:pt x="17696" y="28048"/>
                  </a:cubicBezTo>
                  <a:cubicBezTo>
                    <a:pt x="17719" y="28060"/>
                    <a:pt x="17754" y="28071"/>
                    <a:pt x="17777" y="28083"/>
                  </a:cubicBezTo>
                  <a:cubicBezTo>
                    <a:pt x="17823" y="28094"/>
                    <a:pt x="17869" y="28117"/>
                    <a:pt x="17927" y="28140"/>
                  </a:cubicBezTo>
                  <a:lnTo>
                    <a:pt x="17973" y="28152"/>
                  </a:lnTo>
                  <a:lnTo>
                    <a:pt x="18019" y="28163"/>
                  </a:lnTo>
                  <a:lnTo>
                    <a:pt x="18053" y="28175"/>
                  </a:lnTo>
                  <a:cubicBezTo>
                    <a:pt x="18123" y="28198"/>
                    <a:pt x="18192" y="28210"/>
                    <a:pt x="18272" y="28233"/>
                  </a:cubicBezTo>
                  <a:cubicBezTo>
                    <a:pt x="18411" y="28258"/>
                    <a:pt x="18542" y="28271"/>
                    <a:pt x="18677" y="28271"/>
                  </a:cubicBezTo>
                  <a:cubicBezTo>
                    <a:pt x="18722" y="28271"/>
                    <a:pt x="18768" y="28270"/>
                    <a:pt x="18814" y="28267"/>
                  </a:cubicBezTo>
                  <a:lnTo>
                    <a:pt x="18883" y="28267"/>
                  </a:lnTo>
                  <a:cubicBezTo>
                    <a:pt x="18929" y="28270"/>
                    <a:pt x="18975" y="28272"/>
                    <a:pt x="19021" y="28272"/>
                  </a:cubicBezTo>
                  <a:cubicBezTo>
                    <a:pt x="19334" y="28272"/>
                    <a:pt x="19653" y="28205"/>
                    <a:pt x="19954" y="28094"/>
                  </a:cubicBezTo>
                  <a:cubicBezTo>
                    <a:pt x="20024" y="28060"/>
                    <a:pt x="20104" y="28037"/>
                    <a:pt x="20162" y="28002"/>
                  </a:cubicBezTo>
                  <a:lnTo>
                    <a:pt x="20265" y="27956"/>
                  </a:lnTo>
                  <a:lnTo>
                    <a:pt x="20335" y="27921"/>
                  </a:lnTo>
                  <a:cubicBezTo>
                    <a:pt x="20888" y="27645"/>
                    <a:pt x="21325" y="27184"/>
                    <a:pt x="21590" y="26620"/>
                  </a:cubicBezTo>
                  <a:cubicBezTo>
                    <a:pt x="21602" y="26597"/>
                    <a:pt x="21613" y="26562"/>
                    <a:pt x="21625" y="26527"/>
                  </a:cubicBezTo>
                  <a:cubicBezTo>
                    <a:pt x="21625" y="26516"/>
                    <a:pt x="21636" y="26504"/>
                    <a:pt x="21636" y="26493"/>
                  </a:cubicBezTo>
                  <a:cubicBezTo>
                    <a:pt x="21855" y="25963"/>
                    <a:pt x="21855" y="25375"/>
                    <a:pt x="21659" y="24845"/>
                  </a:cubicBezTo>
                  <a:cubicBezTo>
                    <a:pt x="21487" y="24385"/>
                    <a:pt x="21176" y="23981"/>
                    <a:pt x="20772" y="23693"/>
                  </a:cubicBezTo>
                  <a:cubicBezTo>
                    <a:pt x="20273" y="23337"/>
                    <a:pt x="19682" y="23149"/>
                    <a:pt x="19080" y="23149"/>
                  </a:cubicBezTo>
                  <a:cubicBezTo>
                    <a:pt x="18806" y="23149"/>
                    <a:pt x="18531" y="23188"/>
                    <a:pt x="18261" y="23267"/>
                  </a:cubicBezTo>
                  <a:cubicBezTo>
                    <a:pt x="18247" y="23272"/>
                    <a:pt x="18234" y="23274"/>
                    <a:pt x="18223" y="23274"/>
                  </a:cubicBezTo>
                  <a:cubicBezTo>
                    <a:pt x="18179" y="23274"/>
                    <a:pt x="18157" y="23239"/>
                    <a:pt x="18157" y="23175"/>
                  </a:cubicBezTo>
                  <a:cubicBezTo>
                    <a:pt x="18146" y="23140"/>
                    <a:pt x="18146" y="23106"/>
                    <a:pt x="18157" y="23071"/>
                  </a:cubicBezTo>
                  <a:cubicBezTo>
                    <a:pt x="18238" y="22403"/>
                    <a:pt x="18053" y="21735"/>
                    <a:pt x="17650" y="21205"/>
                  </a:cubicBezTo>
                  <a:cubicBezTo>
                    <a:pt x="17339" y="20802"/>
                    <a:pt x="16867" y="20548"/>
                    <a:pt x="16371" y="20502"/>
                  </a:cubicBezTo>
                  <a:cubicBezTo>
                    <a:pt x="16567" y="18140"/>
                    <a:pt x="17489" y="15894"/>
                    <a:pt x="19010" y="14074"/>
                  </a:cubicBezTo>
                  <a:cubicBezTo>
                    <a:pt x="19586" y="13382"/>
                    <a:pt x="20254" y="12760"/>
                    <a:pt x="20991" y="12230"/>
                  </a:cubicBezTo>
                  <a:lnTo>
                    <a:pt x="20991" y="12230"/>
                  </a:lnTo>
                  <a:lnTo>
                    <a:pt x="20922" y="12299"/>
                  </a:lnTo>
                  <a:cubicBezTo>
                    <a:pt x="22500" y="11176"/>
                    <a:pt x="24160" y="10680"/>
                    <a:pt x="25771" y="10680"/>
                  </a:cubicBezTo>
                  <a:cubicBezTo>
                    <a:pt x="26077" y="10680"/>
                    <a:pt x="26381" y="10698"/>
                    <a:pt x="26683" y="10733"/>
                  </a:cubicBezTo>
                  <a:lnTo>
                    <a:pt x="26832" y="10756"/>
                  </a:lnTo>
                  <a:lnTo>
                    <a:pt x="26936" y="10767"/>
                  </a:lnTo>
                  <a:cubicBezTo>
                    <a:pt x="28883" y="11067"/>
                    <a:pt x="30726" y="12069"/>
                    <a:pt x="32213" y="13544"/>
                  </a:cubicBezTo>
                  <a:lnTo>
                    <a:pt x="32385" y="13716"/>
                  </a:lnTo>
                  <a:lnTo>
                    <a:pt x="32420" y="13762"/>
                  </a:lnTo>
                  <a:cubicBezTo>
                    <a:pt x="34044" y="15491"/>
                    <a:pt x="35093" y="17657"/>
                    <a:pt x="35450" y="20007"/>
                  </a:cubicBezTo>
                  <a:cubicBezTo>
                    <a:pt x="35436" y="20006"/>
                    <a:pt x="35423" y="20006"/>
                    <a:pt x="35409" y="20006"/>
                  </a:cubicBezTo>
                  <a:cubicBezTo>
                    <a:pt x="34227" y="20006"/>
                    <a:pt x="33158" y="20992"/>
                    <a:pt x="33192" y="22507"/>
                  </a:cubicBezTo>
                  <a:cubicBezTo>
                    <a:pt x="33192" y="22610"/>
                    <a:pt x="33203" y="22726"/>
                    <a:pt x="33226" y="22841"/>
                  </a:cubicBezTo>
                  <a:cubicBezTo>
                    <a:pt x="33249" y="22945"/>
                    <a:pt x="33123" y="22933"/>
                    <a:pt x="32904" y="22968"/>
                  </a:cubicBezTo>
                  <a:cubicBezTo>
                    <a:pt x="30093" y="23428"/>
                    <a:pt x="29090" y="26643"/>
                    <a:pt x="31268" y="28348"/>
                  </a:cubicBezTo>
                  <a:cubicBezTo>
                    <a:pt x="31521" y="28544"/>
                    <a:pt x="31798" y="28705"/>
                    <a:pt x="32086" y="28820"/>
                  </a:cubicBezTo>
                  <a:cubicBezTo>
                    <a:pt x="32431" y="28970"/>
                    <a:pt x="32789" y="29051"/>
                    <a:pt x="33157" y="29062"/>
                  </a:cubicBezTo>
                  <a:lnTo>
                    <a:pt x="33664" y="29062"/>
                  </a:lnTo>
                  <a:lnTo>
                    <a:pt x="33802" y="29051"/>
                  </a:lnTo>
                  <a:lnTo>
                    <a:pt x="33883" y="29039"/>
                  </a:lnTo>
                  <a:lnTo>
                    <a:pt x="33941" y="29039"/>
                  </a:lnTo>
                  <a:lnTo>
                    <a:pt x="34021" y="29027"/>
                  </a:lnTo>
                  <a:cubicBezTo>
                    <a:pt x="34252" y="28993"/>
                    <a:pt x="34494" y="28924"/>
                    <a:pt x="34713" y="28832"/>
                  </a:cubicBezTo>
                  <a:lnTo>
                    <a:pt x="34736" y="28820"/>
                  </a:lnTo>
                  <a:lnTo>
                    <a:pt x="35058" y="28693"/>
                  </a:lnTo>
                  <a:cubicBezTo>
                    <a:pt x="35081" y="28728"/>
                    <a:pt x="35104" y="28774"/>
                    <a:pt x="35116" y="28820"/>
                  </a:cubicBezTo>
                  <a:cubicBezTo>
                    <a:pt x="35127" y="28855"/>
                    <a:pt x="35150" y="28912"/>
                    <a:pt x="35173" y="28958"/>
                  </a:cubicBezTo>
                  <a:cubicBezTo>
                    <a:pt x="35196" y="29051"/>
                    <a:pt x="35242" y="29143"/>
                    <a:pt x="35277" y="29223"/>
                  </a:cubicBezTo>
                  <a:cubicBezTo>
                    <a:pt x="35427" y="29546"/>
                    <a:pt x="35623" y="29834"/>
                    <a:pt x="35876" y="30087"/>
                  </a:cubicBezTo>
                  <a:lnTo>
                    <a:pt x="35922" y="30133"/>
                  </a:lnTo>
                  <a:lnTo>
                    <a:pt x="35968" y="30180"/>
                  </a:lnTo>
                  <a:cubicBezTo>
                    <a:pt x="36642" y="30821"/>
                    <a:pt x="37583" y="31161"/>
                    <a:pt x="38536" y="31161"/>
                  </a:cubicBezTo>
                  <a:cubicBezTo>
                    <a:pt x="38952" y="31161"/>
                    <a:pt x="39371" y="31096"/>
                    <a:pt x="39770" y="30963"/>
                  </a:cubicBezTo>
                  <a:lnTo>
                    <a:pt x="39782" y="30963"/>
                  </a:lnTo>
                  <a:lnTo>
                    <a:pt x="39931" y="30905"/>
                  </a:lnTo>
                  <a:lnTo>
                    <a:pt x="40035" y="30871"/>
                  </a:lnTo>
                  <a:lnTo>
                    <a:pt x="40081" y="30848"/>
                  </a:lnTo>
                  <a:cubicBezTo>
                    <a:pt x="40404" y="30710"/>
                    <a:pt x="40715" y="30514"/>
                    <a:pt x="40991" y="30283"/>
                  </a:cubicBezTo>
                  <a:cubicBezTo>
                    <a:pt x="41141" y="30157"/>
                    <a:pt x="41268" y="30018"/>
                    <a:pt x="41383" y="29869"/>
                  </a:cubicBezTo>
                  <a:lnTo>
                    <a:pt x="41452" y="29788"/>
                  </a:lnTo>
                  <a:cubicBezTo>
                    <a:pt x="41556" y="29650"/>
                    <a:pt x="41648" y="29500"/>
                    <a:pt x="41729" y="29350"/>
                  </a:cubicBezTo>
                  <a:cubicBezTo>
                    <a:pt x="41752" y="29319"/>
                    <a:pt x="41775" y="29299"/>
                    <a:pt x="41798" y="29299"/>
                  </a:cubicBezTo>
                  <a:cubicBezTo>
                    <a:pt x="41809" y="29299"/>
                    <a:pt x="41821" y="29304"/>
                    <a:pt x="41832" y="29316"/>
                  </a:cubicBezTo>
                  <a:cubicBezTo>
                    <a:pt x="41867" y="29362"/>
                    <a:pt x="41913" y="29431"/>
                    <a:pt x="41982" y="29511"/>
                  </a:cubicBezTo>
                  <a:cubicBezTo>
                    <a:pt x="42629" y="30265"/>
                    <a:pt x="43453" y="30637"/>
                    <a:pt x="44236" y="30637"/>
                  </a:cubicBezTo>
                  <a:cubicBezTo>
                    <a:pt x="44303" y="30637"/>
                    <a:pt x="44370" y="30634"/>
                    <a:pt x="44436" y="30629"/>
                  </a:cubicBezTo>
                  <a:lnTo>
                    <a:pt x="44517" y="30617"/>
                  </a:lnTo>
                  <a:lnTo>
                    <a:pt x="44528" y="30617"/>
                  </a:lnTo>
                  <a:cubicBezTo>
                    <a:pt x="45081" y="30548"/>
                    <a:pt x="45588" y="30272"/>
                    <a:pt x="45945" y="29845"/>
                  </a:cubicBezTo>
                  <a:lnTo>
                    <a:pt x="45968" y="29811"/>
                  </a:lnTo>
                  <a:cubicBezTo>
                    <a:pt x="46003" y="29776"/>
                    <a:pt x="46026" y="29742"/>
                    <a:pt x="46060" y="29696"/>
                  </a:cubicBezTo>
                  <a:lnTo>
                    <a:pt x="46095" y="29650"/>
                  </a:lnTo>
                  <a:cubicBezTo>
                    <a:pt x="46118" y="29615"/>
                    <a:pt x="46141" y="29580"/>
                    <a:pt x="46164" y="29546"/>
                  </a:cubicBezTo>
                  <a:cubicBezTo>
                    <a:pt x="46187" y="29511"/>
                    <a:pt x="46187" y="29500"/>
                    <a:pt x="46199" y="29477"/>
                  </a:cubicBezTo>
                  <a:cubicBezTo>
                    <a:pt x="46210" y="29454"/>
                    <a:pt x="46233" y="29419"/>
                    <a:pt x="46256" y="29385"/>
                  </a:cubicBezTo>
                  <a:cubicBezTo>
                    <a:pt x="46291" y="29316"/>
                    <a:pt x="46325" y="29246"/>
                    <a:pt x="46360" y="29177"/>
                  </a:cubicBezTo>
                  <a:cubicBezTo>
                    <a:pt x="46360" y="29154"/>
                    <a:pt x="46372" y="29143"/>
                    <a:pt x="46383" y="29131"/>
                  </a:cubicBezTo>
                  <a:cubicBezTo>
                    <a:pt x="46395" y="29085"/>
                    <a:pt x="46418" y="29039"/>
                    <a:pt x="46429" y="29004"/>
                  </a:cubicBezTo>
                  <a:lnTo>
                    <a:pt x="46452" y="28935"/>
                  </a:lnTo>
                  <a:cubicBezTo>
                    <a:pt x="46464" y="28889"/>
                    <a:pt x="46487" y="28843"/>
                    <a:pt x="46498" y="28797"/>
                  </a:cubicBezTo>
                  <a:cubicBezTo>
                    <a:pt x="46510" y="28751"/>
                    <a:pt x="46510" y="28751"/>
                    <a:pt x="46521" y="28716"/>
                  </a:cubicBezTo>
                  <a:lnTo>
                    <a:pt x="46556" y="28590"/>
                  </a:lnTo>
                  <a:lnTo>
                    <a:pt x="46579" y="28498"/>
                  </a:lnTo>
                  <a:cubicBezTo>
                    <a:pt x="46590" y="28451"/>
                    <a:pt x="46602" y="28405"/>
                    <a:pt x="46602" y="28359"/>
                  </a:cubicBezTo>
                  <a:lnTo>
                    <a:pt x="46625" y="28244"/>
                  </a:lnTo>
                  <a:cubicBezTo>
                    <a:pt x="46625" y="28210"/>
                    <a:pt x="46637" y="28175"/>
                    <a:pt x="46637" y="28140"/>
                  </a:cubicBezTo>
                  <a:cubicBezTo>
                    <a:pt x="46645" y="28073"/>
                    <a:pt x="46660" y="28030"/>
                    <a:pt x="46712" y="28030"/>
                  </a:cubicBezTo>
                  <a:cubicBezTo>
                    <a:pt x="46731" y="28030"/>
                    <a:pt x="46755" y="28036"/>
                    <a:pt x="46786" y="28048"/>
                  </a:cubicBezTo>
                  <a:lnTo>
                    <a:pt x="46867" y="28083"/>
                  </a:lnTo>
                  <a:cubicBezTo>
                    <a:pt x="46913" y="28106"/>
                    <a:pt x="46959" y="28129"/>
                    <a:pt x="47017" y="28140"/>
                  </a:cubicBezTo>
                  <a:lnTo>
                    <a:pt x="47051" y="28152"/>
                  </a:lnTo>
                  <a:lnTo>
                    <a:pt x="47109" y="28175"/>
                  </a:lnTo>
                  <a:lnTo>
                    <a:pt x="47143" y="28175"/>
                  </a:lnTo>
                  <a:cubicBezTo>
                    <a:pt x="47213" y="28198"/>
                    <a:pt x="47282" y="28221"/>
                    <a:pt x="47362" y="28233"/>
                  </a:cubicBezTo>
                  <a:cubicBezTo>
                    <a:pt x="47547" y="28267"/>
                    <a:pt x="47719" y="28279"/>
                    <a:pt x="47904" y="28279"/>
                  </a:cubicBezTo>
                  <a:lnTo>
                    <a:pt x="47961" y="28279"/>
                  </a:lnTo>
                  <a:cubicBezTo>
                    <a:pt x="47992" y="28280"/>
                    <a:pt x="48022" y="28280"/>
                    <a:pt x="48053" y="28280"/>
                  </a:cubicBezTo>
                  <a:cubicBezTo>
                    <a:pt x="48391" y="28280"/>
                    <a:pt x="48727" y="28221"/>
                    <a:pt x="49044" y="28094"/>
                  </a:cubicBezTo>
                  <a:cubicBezTo>
                    <a:pt x="49113" y="28071"/>
                    <a:pt x="49183" y="28037"/>
                    <a:pt x="49252" y="28014"/>
                  </a:cubicBezTo>
                  <a:lnTo>
                    <a:pt x="49355" y="27956"/>
                  </a:lnTo>
                  <a:lnTo>
                    <a:pt x="49425" y="27921"/>
                  </a:lnTo>
                  <a:cubicBezTo>
                    <a:pt x="49978" y="27645"/>
                    <a:pt x="50415" y="27196"/>
                    <a:pt x="50669" y="26631"/>
                  </a:cubicBezTo>
                  <a:cubicBezTo>
                    <a:pt x="50692" y="26597"/>
                    <a:pt x="50703" y="26562"/>
                    <a:pt x="50715" y="26539"/>
                  </a:cubicBezTo>
                  <a:cubicBezTo>
                    <a:pt x="50726" y="26504"/>
                    <a:pt x="50726" y="26516"/>
                    <a:pt x="50726" y="26504"/>
                  </a:cubicBezTo>
                  <a:cubicBezTo>
                    <a:pt x="50945" y="25974"/>
                    <a:pt x="50945" y="25387"/>
                    <a:pt x="50749" y="24857"/>
                  </a:cubicBezTo>
                  <a:cubicBezTo>
                    <a:pt x="50577" y="24385"/>
                    <a:pt x="50266" y="23993"/>
                    <a:pt x="49862" y="23705"/>
                  </a:cubicBezTo>
                  <a:cubicBezTo>
                    <a:pt x="49358" y="23345"/>
                    <a:pt x="48759" y="23157"/>
                    <a:pt x="48151" y="23157"/>
                  </a:cubicBezTo>
                  <a:cubicBezTo>
                    <a:pt x="47884" y="23157"/>
                    <a:pt x="47615" y="23193"/>
                    <a:pt x="47351" y="23267"/>
                  </a:cubicBezTo>
                  <a:cubicBezTo>
                    <a:pt x="47336" y="23272"/>
                    <a:pt x="47323" y="23274"/>
                    <a:pt x="47312" y="23274"/>
                  </a:cubicBezTo>
                  <a:cubicBezTo>
                    <a:pt x="47269" y="23274"/>
                    <a:pt x="47247" y="23241"/>
                    <a:pt x="47247" y="23186"/>
                  </a:cubicBezTo>
                  <a:cubicBezTo>
                    <a:pt x="47236" y="23152"/>
                    <a:pt x="47236" y="23117"/>
                    <a:pt x="47247" y="23083"/>
                  </a:cubicBezTo>
                  <a:cubicBezTo>
                    <a:pt x="47328" y="22415"/>
                    <a:pt x="47143" y="21735"/>
                    <a:pt x="46740" y="21205"/>
                  </a:cubicBezTo>
                  <a:cubicBezTo>
                    <a:pt x="46382" y="20760"/>
                    <a:pt x="45840" y="20499"/>
                    <a:pt x="45278" y="20499"/>
                  </a:cubicBezTo>
                  <a:cubicBezTo>
                    <a:pt x="45243" y="20499"/>
                    <a:pt x="45208" y="20500"/>
                    <a:pt x="45173" y="20502"/>
                  </a:cubicBezTo>
                  <a:cubicBezTo>
                    <a:pt x="45058" y="15030"/>
                    <a:pt x="42846" y="9799"/>
                    <a:pt x="39010" y="5894"/>
                  </a:cubicBezTo>
                  <a:cubicBezTo>
                    <a:pt x="35267" y="2108"/>
                    <a:pt x="30447" y="0"/>
                    <a:pt x="2563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6600000" algn="bl" rotWithShape="0">
                <a:srgbClr val="000000">
                  <a:alpha val="30000"/>
                </a:srgbClr>
              </a:outerShdw>
            </a:effectLst>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8" name="Google Shape;2123;p41">
              <a:extLst>
                <a:ext uri="{FF2B5EF4-FFF2-40B4-BE49-F238E27FC236}">
                  <a16:creationId xmlns:a16="http://schemas.microsoft.com/office/drawing/2014/main" id="{768AB825-7A75-4BF0-9E36-F35C0FC3C27A}"/>
                </a:ext>
              </a:extLst>
            </p:cNvPr>
            <p:cNvSpPr/>
            <p:nvPr/>
          </p:nvSpPr>
          <p:spPr>
            <a:xfrm rot="1213526">
              <a:off x="7338275" y="4001998"/>
              <a:ext cx="971484" cy="555751"/>
            </a:xfrm>
            <a:custGeom>
              <a:avLst/>
              <a:gdLst/>
              <a:ahLst/>
              <a:cxnLst/>
              <a:rect l="l" t="t" r="r" b="b"/>
              <a:pathLst>
                <a:path w="38861" h="22231" extrusionOk="0">
                  <a:moveTo>
                    <a:pt x="19280" y="1"/>
                  </a:moveTo>
                  <a:cubicBezTo>
                    <a:pt x="18894" y="1"/>
                    <a:pt x="18508" y="14"/>
                    <a:pt x="18123" y="42"/>
                  </a:cubicBezTo>
                  <a:cubicBezTo>
                    <a:pt x="13388" y="387"/>
                    <a:pt x="8757" y="2864"/>
                    <a:pt x="5393" y="6839"/>
                  </a:cubicBezTo>
                  <a:cubicBezTo>
                    <a:pt x="1764" y="11136"/>
                    <a:pt x="1" y="16586"/>
                    <a:pt x="404" y="22231"/>
                  </a:cubicBezTo>
                  <a:lnTo>
                    <a:pt x="4298" y="22231"/>
                  </a:lnTo>
                  <a:cubicBezTo>
                    <a:pt x="3895" y="17496"/>
                    <a:pt x="5335" y="12933"/>
                    <a:pt x="8365" y="9351"/>
                  </a:cubicBezTo>
                  <a:cubicBezTo>
                    <a:pt x="11038" y="6159"/>
                    <a:pt x="14701" y="4178"/>
                    <a:pt x="18388" y="3913"/>
                  </a:cubicBezTo>
                  <a:cubicBezTo>
                    <a:pt x="18681" y="3892"/>
                    <a:pt x="18974" y="3882"/>
                    <a:pt x="19268" y="3882"/>
                  </a:cubicBezTo>
                  <a:cubicBezTo>
                    <a:pt x="23034" y="3882"/>
                    <a:pt x="26860" y="5579"/>
                    <a:pt x="29863" y="8625"/>
                  </a:cubicBezTo>
                  <a:cubicBezTo>
                    <a:pt x="31314" y="10111"/>
                    <a:pt x="32489" y="11827"/>
                    <a:pt x="33330" y="13682"/>
                  </a:cubicBezTo>
                  <a:cubicBezTo>
                    <a:pt x="34540" y="16321"/>
                    <a:pt x="35093" y="19258"/>
                    <a:pt x="34874" y="22231"/>
                  </a:cubicBezTo>
                  <a:lnTo>
                    <a:pt x="38780" y="22231"/>
                  </a:lnTo>
                  <a:cubicBezTo>
                    <a:pt x="38860" y="20871"/>
                    <a:pt x="38803" y="19500"/>
                    <a:pt x="38653" y="18141"/>
                  </a:cubicBezTo>
                  <a:cubicBezTo>
                    <a:pt x="38042" y="13556"/>
                    <a:pt x="35969" y="9247"/>
                    <a:pt x="32662" y="5894"/>
                  </a:cubicBezTo>
                  <a:cubicBezTo>
                    <a:pt x="28908" y="2108"/>
                    <a:pt x="24088" y="1"/>
                    <a:pt x="19280" y="1"/>
                  </a:cubicBezTo>
                  <a:close/>
                </a:path>
              </a:pathLst>
            </a:custGeom>
            <a:solidFill>
              <a:srgbClr val="FFCE00"/>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9" name="Google Shape;2124;p41">
              <a:extLst>
                <a:ext uri="{FF2B5EF4-FFF2-40B4-BE49-F238E27FC236}">
                  <a16:creationId xmlns:a16="http://schemas.microsoft.com/office/drawing/2014/main" id="{1CDDEDD8-4D9C-49A8-9EB5-A2DB0DF70F69}"/>
                </a:ext>
              </a:extLst>
            </p:cNvPr>
            <p:cNvSpPr/>
            <p:nvPr/>
          </p:nvSpPr>
          <p:spPr>
            <a:xfrm rot="1213526">
              <a:off x="7404266" y="4093846"/>
              <a:ext cx="810766" cy="461705"/>
            </a:xfrm>
            <a:custGeom>
              <a:avLst/>
              <a:gdLst/>
              <a:ahLst/>
              <a:cxnLst/>
              <a:rect l="l" t="t" r="r" b="b"/>
              <a:pathLst>
                <a:path w="32432" h="18469" extrusionOk="0">
                  <a:moveTo>
                    <a:pt x="16079" y="1"/>
                  </a:moveTo>
                  <a:cubicBezTo>
                    <a:pt x="15750" y="1"/>
                    <a:pt x="15421" y="12"/>
                    <a:pt x="15093" y="36"/>
                  </a:cubicBezTo>
                  <a:cubicBezTo>
                    <a:pt x="11118" y="324"/>
                    <a:pt x="7224" y="2386"/>
                    <a:pt x="4436" y="5704"/>
                  </a:cubicBezTo>
                  <a:cubicBezTo>
                    <a:pt x="1441" y="9241"/>
                    <a:pt x="1" y="13768"/>
                    <a:pt x="358" y="18457"/>
                  </a:cubicBezTo>
                  <a:lnTo>
                    <a:pt x="3365" y="18457"/>
                  </a:lnTo>
                  <a:cubicBezTo>
                    <a:pt x="3008" y="14471"/>
                    <a:pt x="4194" y="10623"/>
                    <a:pt x="6729" y="7628"/>
                  </a:cubicBezTo>
                  <a:cubicBezTo>
                    <a:pt x="8641" y="5370"/>
                    <a:pt x="11141" y="3826"/>
                    <a:pt x="13780" y="3250"/>
                  </a:cubicBezTo>
                  <a:cubicBezTo>
                    <a:pt x="13895" y="3227"/>
                    <a:pt x="14022" y="3204"/>
                    <a:pt x="14160" y="3181"/>
                  </a:cubicBezTo>
                  <a:cubicBezTo>
                    <a:pt x="14240" y="3158"/>
                    <a:pt x="14344" y="3146"/>
                    <a:pt x="14425" y="3135"/>
                  </a:cubicBezTo>
                  <a:cubicBezTo>
                    <a:pt x="14713" y="3089"/>
                    <a:pt x="15001" y="3042"/>
                    <a:pt x="15289" y="3031"/>
                  </a:cubicBezTo>
                  <a:cubicBezTo>
                    <a:pt x="15505" y="3017"/>
                    <a:pt x="15721" y="3012"/>
                    <a:pt x="15939" y="3012"/>
                  </a:cubicBezTo>
                  <a:cubicBezTo>
                    <a:pt x="16093" y="3012"/>
                    <a:pt x="16249" y="3015"/>
                    <a:pt x="16406" y="3019"/>
                  </a:cubicBezTo>
                  <a:cubicBezTo>
                    <a:pt x="16476" y="3019"/>
                    <a:pt x="16556" y="3031"/>
                    <a:pt x="16637" y="3031"/>
                  </a:cubicBezTo>
                  <a:cubicBezTo>
                    <a:pt x="18722" y="3146"/>
                    <a:pt x="20842" y="3872"/>
                    <a:pt x="22720" y="5093"/>
                  </a:cubicBezTo>
                  <a:cubicBezTo>
                    <a:pt x="23572" y="5646"/>
                    <a:pt x="24367" y="6291"/>
                    <a:pt x="25105" y="7029"/>
                  </a:cubicBezTo>
                  <a:cubicBezTo>
                    <a:pt x="28065" y="10036"/>
                    <a:pt x="29575" y="14195"/>
                    <a:pt x="29252" y="18469"/>
                  </a:cubicBezTo>
                  <a:lnTo>
                    <a:pt x="32259" y="18469"/>
                  </a:lnTo>
                  <a:cubicBezTo>
                    <a:pt x="32432" y="15842"/>
                    <a:pt x="32017" y="13227"/>
                    <a:pt x="31095" y="10830"/>
                  </a:cubicBezTo>
                  <a:cubicBezTo>
                    <a:pt x="30243" y="8642"/>
                    <a:pt x="28941" y="6625"/>
                    <a:pt x="27259" y="4909"/>
                  </a:cubicBezTo>
                  <a:cubicBezTo>
                    <a:pt x="24148" y="1755"/>
                    <a:pt x="20120" y="1"/>
                    <a:pt x="16079" y="1"/>
                  </a:cubicBezTo>
                  <a:close/>
                </a:path>
              </a:pathLst>
            </a:custGeom>
            <a:solidFill>
              <a:srgbClr val="00D4F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0" name="Google Shape;2125;p41">
              <a:extLst>
                <a:ext uri="{FF2B5EF4-FFF2-40B4-BE49-F238E27FC236}">
                  <a16:creationId xmlns:a16="http://schemas.microsoft.com/office/drawing/2014/main" id="{DA26F788-AEF2-4A53-91ED-C8FEA024C87E}"/>
                </a:ext>
              </a:extLst>
            </p:cNvPr>
            <p:cNvSpPr/>
            <p:nvPr/>
          </p:nvSpPr>
          <p:spPr>
            <a:xfrm rot="1213526">
              <a:off x="7748408" y="4059858"/>
              <a:ext cx="104671" cy="63022"/>
            </a:xfrm>
            <a:custGeom>
              <a:avLst/>
              <a:gdLst/>
              <a:ahLst/>
              <a:cxnLst/>
              <a:rect l="l" t="t" r="r" b="b"/>
              <a:pathLst>
                <a:path w="4187" h="2521" extrusionOk="0">
                  <a:moveTo>
                    <a:pt x="2188" y="1"/>
                  </a:moveTo>
                  <a:cubicBezTo>
                    <a:pt x="1642" y="1"/>
                    <a:pt x="1130" y="223"/>
                    <a:pt x="799" y="581"/>
                  </a:cubicBezTo>
                  <a:cubicBezTo>
                    <a:pt x="0" y="1457"/>
                    <a:pt x="945" y="2521"/>
                    <a:pt x="2136" y="2521"/>
                  </a:cubicBezTo>
                  <a:cubicBezTo>
                    <a:pt x="2387" y="2521"/>
                    <a:pt x="2649" y="2473"/>
                    <a:pt x="2908" y="2367"/>
                  </a:cubicBezTo>
                  <a:cubicBezTo>
                    <a:pt x="4186" y="1837"/>
                    <a:pt x="4014" y="789"/>
                    <a:pt x="3288" y="328"/>
                  </a:cubicBezTo>
                  <a:cubicBezTo>
                    <a:pt x="2936" y="101"/>
                    <a:pt x="2554" y="1"/>
                    <a:pt x="2188" y="1"/>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1" name="Google Shape;2126;p41">
              <a:extLst>
                <a:ext uri="{FF2B5EF4-FFF2-40B4-BE49-F238E27FC236}">
                  <a16:creationId xmlns:a16="http://schemas.microsoft.com/office/drawing/2014/main" id="{668D2217-60F7-4252-AAE7-124AC4083539}"/>
                </a:ext>
              </a:extLst>
            </p:cNvPr>
            <p:cNvSpPr/>
            <p:nvPr/>
          </p:nvSpPr>
          <p:spPr>
            <a:xfrm rot="1213526">
              <a:off x="7915328" y="4121277"/>
              <a:ext cx="104221" cy="63022"/>
            </a:xfrm>
            <a:custGeom>
              <a:avLst/>
              <a:gdLst/>
              <a:ahLst/>
              <a:cxnLst/>
              <a:rect l="l" t="t" r="r" b="b"/>
              <a:pathLst>
                <a:path w="4169" h="2521" extrusionOk="0">
                  <a:moveTo>
                    <a:pt x="2172" y="1"/>
                  </a:moveTo>
                  <a:cubicBezTo>
                    <a:pt x="1624" y="1"/>
                    <a:pt x="1112" y="223"/>
                    <a:pt x="781" y="581"/>
                  </a:cubicBezTo>
                  <a:cubicBezTo>
                    <a:pt x="1" y="1457"/>
                    <a:pt x="934" y="2521"/>
                    <a:pt x="2119" y="2521"/>
                  </a:cubicBezTo>
                  <a:cubicBezTo>
                    <a:pt x="2369" y="2521"/>
                    <a:pt x="2631" y="2473"/>
                    <a:pt x="2889" y="2367"/>
                  </a:cubicBezTo>
                  <a:cubicBezTo>
                    <a:pt x="4168" y="1837"/>
                    <a:pt x="3995" y="789"/>
                    <a:pt x="3281" y="328"/>
                  </a:cubicBezTo>
                  <a:cubicBezTo>
                    <a:pt x="2925" y="101"/>
                    <a:pt x="2540" y="1"/>
                    <a:pt x="2172" y="1"/>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2" name="Google Shape;2127;p41">
              <a:extLst>
                <a:ext uri="{FF2B5EF4-FFF2-40B4-BE49-F238E27FC236}">
                  <a16:creationId xmlns:a16="http://schemas.microsoft.com/office/drawing/2014/main" id="{6D8356D7-0867-45DF-B98C-97FDA2BFD457}"/>
                </a:ext>
              </a:extLst>
            </p:cNvPr>
            <p:cNvSpPr/>
            <p:nvPr/>
          </p:nvSpPr>
          <p:spPr>
            <a:xfrm rot="1213526">
              <a:off x="7456723" y="4167949"/>
              <a:ext cx="686621" cy="386534"/>
            </a:xfrm>
            <a:custGeom>
              <a:avLst/>
              <a:gdLst/>
              <a:ahLst/>
              <a:cxnLst/>
              <a:rect l="l" t="t" r="r" b="b"/>
              <a:pathLst>
                <a:path w="27466" h="15462" extrusionOk="0">
                  <a:moveTo>
                    <a:pt x="13375" y="0"/>
                  </a:moveTo>
                  <a:cubicBezTo>
                    <a:pt x="10030" y="0"/>
                    <a:pt x="6605" y="1444"/>
                    <a:pt x="3768" y="4805"/>
                  </a:cubicBezTo>
                  <a:cubicBezTo>
                    <a:pt x="1302" y="7731"/>
                    <a:pt x="1" y="11579"/>
                    <a:pt x="185" y="15462"/>
                  </a:cubicBezTo>
                  <a:lnTo>
                    <a:pt x="4067" y="15462"/>
                  </a:lnTo>
                  <a:cubicBezTo>
                    <a:pt x="3895" y="12501"/>
                    <a:pt x="4851" y="9552"/>
                    <a:pt x="6729" y="7317"/>
                  </a:cubicBezTo>
                  <a:cubicBezTo>
                    <a:pt x="8745" y="4929"/>
                    <a:pt x="11123" y="3909"/>
                    <a:pt x="13439" y="3909"/>
                  </a:cubicBezTo>
                  <a:cubicBezTo>
                    <a:pt x="18665" y="3909"/>
                    <a:pt x="23571" y="9099"/>
                    <a:pt x="23284" y="15462"/>
                  </a:cubicBezTo>
                  <a:lnTo>
                    <a:pt x="27167" y="15462"/>
                  </a:lnTo>
                  <a:cubicBezTo>
                    <a:pt x="27466" y="6756"/>
                    <a:pt x="20610" y="0"/>
                    <a:pt x="13375" y="0"/>
                  </a:cubicBezTo>
                  <a:close/>
                </a:path>
              </a:pathLst>
            </a:custGeom>
            <a:solidFill>
              <a:srgbClr val="D811AD"/>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3" name="Google Shape;2128;p41">
              <a:extLst>
                <a:ext uri="{FF2B5EF4-FFF2-40B4-BE49-F238E27FC236}">
                  <a16:creationId xmlns:a16="http://schemas.microsoft.com/office/drawing/2014/main" id="{3EF33A86-61EA-48A5-9260-AFAC3D99509F}"/>
                </a:ext>
              </a:extLst>
            </p:cNvPr>
            <p:cNvSpPr/>
            <p:nvPr/>
          </p:nvSpPr>
          <p:spPr>
            <a:xfrm rot="1213526">
              <a:off x="7654619" y="4267902"/>
              <a:ext cx="607724" cy="346285"/>
            </a:xfrm>
            <a:custGeom>
              <a:avLst/>
              <a:gdLst/>
              <a:ahLst/>
              <a:cxnLst/>
              <a:rect l="l" t="t" r="r" b="b"/>
              <a:pathLst>
                <a:path w="24310" h="13852" extrusionOk="0">
                  <a:moveTo>
                    <a:pt x="8663" y="0"/>
                  </a:moveTo>
                  <a:cubicBezTo>
                    <a:pt x="8561" y="0"/>
                    <a:pt x="8458" y="1"/>
                    <a:pt x="8353" y="4"/>
                  </a:cubicBezTo>
                  <a:cubicBezTo>
                    <a:pt x="6372" y="50"/>
                    <a:pt x="4402" y="637"/>
                    <a:pt x="2743" y="1732"/>
                  </a:cubicBezTo>
                  <a:cubicBezTo>
                    <a:pt x="2455" y="1916"/>
                    <a:pt x="738" y="3114"/>
                    <a:pt x="1" y="3932"/>
                  </a:cubicBezTo>
                  <a:cubicBezTo>
                    <a:pt x="1583" y="2808"/>
                    <a:pt x="3247" y="2310"/>
                    <a:pt x="4862" y="2310"/>
                  </a:cubicBezTo>
                  <a:cubicBezTo>
                    <a:pt x="10148" y="2310"/>
                    <a:pt x="14914" y="7648"/>
                    <a:pt x="14632" y="13852"/>
                  </a:cubicBezTo>
                  <a:lnTo>
                    <a:pt x="24229" y="13852"/>
                  </a:lnTo>
                  <a:cubicBezTo>
                    <a:pt x="24309" y="12492"/>
                    <a:pt x="24252" y="11121"/>
                    <a:pt x="24068" y="9762"/>
                  </a:cubicBezTo>
                  <a:cubicBezTo>
                    <a:pt x="24007" y="9763"/>
                    <a:pt x="23947" y="9764"/>
                    <a:pt x="23887" y="9764"/>
                  </a:cubicBezTo>
                  <a:cubicBezTo>
                    <a:pt x="16974" y="9764"/>
                    <a:pt x="18039" y="0"/>
                    <a:pt x="8663" y="0"/>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4" name="Google Shape;2129;p41">
              <a:extLst>
                <a:ext uri="{FF2B5EF4-FFF2-40B4-BE49-F238E27FC236}">
                  <a16:creationId xmlns:a16="http://schemas.microsoft.com/office/drawing/2014/main" id="{D5174576-C208-449F-AA7D-D3DEF1424C07}"/>
                </a:ext>
              </a:extLst>
            </p:cNvPr>
            <p:cNvSpPr/>
            <p:nvPr/>
          </p:nvSpPr>
          <p:spPr>
            <a:xfrm rot="1213526">
              <a:off x="7482637" y="4014315"/>
              <a:ext cx="183767" cy="198492"/>
            </a:xfrm>
            <a:custGeom>
              <a:avLst/>
              <a:gdLst/>
              <a:ahLst/>
              <a:cxnLst/>
              <a:rect l="l" t="t" r="r" b="b"/>
              <a:pathLst>
                <a:path w="7351" h="7940" extrusionOk="0">
                  <a:moveTo>
                    <a:pt x="6836" y="0"/>
                  </a:moveTo>
                  <a:cubicBezTo>
                    <a:pt x="6812" y="0"/>
                    <a:pt x="6788" y="3"/>
                    <a:pt x="6763" y="9"/>
                  </a:cubicBezTo>
                  <a:cubicBezTo>
                    <a:pt x="3411" y="712"/>
                    <a:pt x="439" y="4191"/>
                    <a:pt x="12" y="7567"/>
                  </a:cubicBezTo>
                  <a:cubicBezTo>
                    <a:pt x="1" y="7705"/>
                    <a:pt x="58" y="7843"/>
                    <a:pt x="197" y="7901"/>
                  </a:cubicBezTo>
                  <a:cubicBezTo>
                    <a:pt x="244" y="7928"/>
                    <a:pt x="294" y="7940"/>
                    <a:pt x="343" y="7940"/>
                  </a:cubicBezTo>
                  <a:cubicBezTo>
                    <a:pt x="464" y="7940"/>
                    <a:pt x="581" y="7869"/>
                    <a:pt x="646" y="7763"/>
                  </a:cubicBezTo>
                  <a:cubicBezTo>
                    <a:pt x="4033" y="1196"/>
                    <a:pt x="7351" y="1138"/>
                    <a:pt x="7178" y="286"/>
                  </a:cubicBezTo>
                  <a:cubicBezTo>
                    <a:pt x="7148" y="125"/>
                    <a:pt x="6996" y="0"/>
                    <a:pt x="6836" y="0"/>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5" name="Google Shape;2130;p41">
              <a:extLst>
                <a:ext uri="{FF2B5EF4-FFF2-40B4-BE49-F238E27FC236}">
                  <a16:creationId xmlns:a16="http://schemas.microsoft.com/office/drawing/2014/main" id="{5A5A1E37-ABEC-4740-A333-F560DCB42842}"/>
                </a:ext>
              </a:extLst>
            </p:cNvPr>
            <p:cNvSpPr/>
            <p:nvPr/>
          </p:nvSpPr>
          <p:spPr>
            <a:xfrm rot="1213526">
              <a:off x="7874356" y="4067136"/>
              <a:ext cx="53873" cy="31124"/>
            </a:xfrm>
            <a:custGeom>
              <a:avLst/>
              <a:gdLst/>
              <a:ahLst/>
              <a:cxnLst/>
              <a:rect l="l" t="t" r="r" b="b"/>
              <a:pathLst>
                <a:path w="2155" h="1245" extrusionOk="0">
                  <a:moveTo>
                    <a:pt x="150" y="0"/>
                  </a:moveTo>
                  <a:cubicBezTo>
                    <a:pt x="81" y="0"/>
                    <a:pt x="23" y="46"/>
                    <a:pt x="23" y="127"/>
                  </a:cubicBezTo>
                  <a:cubicBezTo>
                    <a:pt x="0" y="415"/>
                    <a:pt x="104" y="703"/>
                    <a:pt x="311" y="910"/>
                  </a:cubicBezTo>
                  <a:cubicBezTo>
                    <a:pt x="507" y="1129"/>
                    <a:pt x="784" y="1245"/>
                    <a:pt x="1072" y="1245"/>
                  </a:cubicBezTo>
                  <a:lnTo>
                    <a:pt x="1083" y="1245"/>
                  </a:lnTo>
                  <a:cubicBezTo>
                    <a:pt x="1371" y="1245"/>
                    <a:pt x="1648" y="1118"/>
                    <a:pt x="1844" y="910"/>
                  </a:cubicBezTo>
                  <a:cubicBezTo>
                    <a:pt x="2051" y="703"/>
                    <a:pt x="2155" y="427"/>
                    <a:pt x="2132" y="127"/>
                  </a:cubicBezTo>
                  <a:cubicBezTo>
                    <a:pt x="2109" y="69"/>
                    <a:pt x="2051" y="0"/>
                    <a:pt x="1982" y="0"/>
                  </a:cubicBezTo>
                  <a:cubicBezTo>
                    <a:pt x="1901" y="0"/>
                    <a:pt x="1867" y="69"/>
                    <a:pt x="1867" y="139"/>
                  </a:cubicBezTo>
                  <a:cubicBezTo>
                    <a:pt x="1878" y="369"/>
                    <a:pt x="1786" y="576"/>
                    <a:pt x="1648" y="738"/>
                  </a:cubicBezTo>
                  <a:cubicBezTo>
                    <a:pt x="1486" y="899"/>
                    <a:pt x="1291" y="1003"/>
                    <a:pt x="1072" y="1003"/>
                  </a:cubicBezTo>
                  <a:cubicBezTo>
                    <a:pt x="853" y="1003"/>
                    <a:pt x="634" y="910"/>
                    <a:pt x="496" y="738"/>
                  </a:cubicBezTo>
                  <a:cubicBezTo>
                    <a:pt x="334" y="565"/>
                    <a:pt x="254" y="357"/>
                    <a:pt x="265" y="139"/>
                  </a:cubicBezTo>
                  <a:cubicBezTo>
                    <a:pt x="265" y="69"/>
                    <a:pt x="219" y="0"/>
                    <a:pt x="150"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6" name="Google Shape;2131;p41">
              <a:extLst>
                <a:ext uri="{FF2B5EF4-FFF2-40B4-BE49-F238E27FC236}">
                  <a16:creationId xmlns:a16="http://schemas.microsoft.com/office/drawing/2014/main" id="{4436C5CE-CBB5-488C-95C5-7479AD08A6D9}"/>
                </a:ext>
              </a:extLst>
            </p:cNvPr>
            <p:cNvSpPr/>
            <p:nvPr/>
          </p:nvSpPr>
          <p:spPr>
            <a:xfrm rot="1213526">
              <a:off x="7942019" y="4077808"/>
              <a:ext cx="80947" cy="40548"/>
            </a:xfrm>
            <a:custGeom>
              <a:avLst/>
              <a:gdLst/>
              <a:ahLst/>
              <a:cxnLst/>
              <a:rect l="l" t="t" r="r" b="b"/>
              <a:pathLst>
                <a:path w="3238" h="1622" extrusionOk="0">
                  <a:moveTo>
                    <a:pt x="206" y="0"/>
                  </a:moveTo>
                  <a:cubicBezTo>
                    <a:pt x="192" y="0"/>
                    <a:pt x="177" y="3"/>
                    <a:pt x="161" y="9"/>
                  </a:cubicBezTo>
                  <a:cubicBezTo>
                    <a:pt x="81" y="20"/>
                    <a:pt x="0" y="124"/>
                    <a:pt x="35" y="204"/>
                  </a:cubicBezTo>
                  <a:cubicBezTo>
                    <a:pt x="150" y="803"/>
                    <a:pt x="599" y="1241"/>
                    <a:pt x="1118" y="1310"/>
                  </a:cubicBezTo>
                  <a:cubicBezTo>
                    <a:pt x="1152" y="1310"/>
                    <a:pt x="1210" y="1333"/>
                    <a:pt x="1256" y="1333"/>
                  </a:cubicBezTo>
                  <a:cubicBezTo>
                    <a:pt x="1521" y="1333"/>
                    <a:pt x="1763" y="1241"/>
                    <a:pt x="1959" y="1091"/>
                  </a:cubicBezTo>
                  <a:lnTo>
                    <a:pt x="2523" y="1575"/>
                  </a:lnTo>
                  <a:cubicBezTo>
                    <a:pt x="2558" y="1598"/>
                    <a:pt x="2592" y="1621"/>
                    <a:pt x="2638" y="1621"/>
                  </a:cubicBezTo>
                  <a:cubicBezTo>
                    <a:pt x="2685" y="1621"/>
                    <a:pt x="2742" y="1610"/>
                    <a:pt x="2765" y="1564"/>
                  </a:cubicBezTo>
                  <a:cubicBezTo>
                    <a:pt x="2823" y="1495"/>
                    <a:pt x="2823" y="1391"/>
                    <a:pt x="2754" y="1322"/>
                  </a:cubicBezTo>
                  <a:lnTo>
                    <a:pt x="2224" y="861"/>
                  </a:lnTo>
                  <a:cubicBezTo>
                    <a:pt x="2247" y="815"/>
                    <a:pt x="2281" y="769"/>
                    <a:pt x="2304" y="746"/>
                  </a:cubicBezTo>
                  <a:lnTo>
                    <a:pt x="2984" y="988"/>
                  </a:lnTo>
                  <a:cubicBezTo>
                    <a:pt x="2996" y="988"/>
                    <a:pt x="3030" y="999"/>
                    <a:pt x="3042" y="999"/>
                  </a:cubicBezTo>
                  <a:cubicBezTo>
                    <a:pt x="3111" y="999"/>
                    <a:pt x="3180" y="953"/>
                    <a:pt x="3203" y="884"/>
                  </a:cubicBezTo>
                  <a:cubicBezTo>
                    <a:pt x="3238" y="769"/>
                    <a:pt x="3191" y="665"/>
                    <a:pt x="3088" y="642"/>
                  </a:cubicBezTo>
                  <a:lnTo>
                    <a:pt x="2454" y="423"/>
                  </a:lnTo>
                  <a:cubicBezTo>
                    <a:pt x="2489" y="354"/>
                    <a:pt x="2500" y="285"/>
                    <a:pt x="2523" y="204"/>
                  </a:cubicBezTo>
                  <a:cubicBezTo>
                    <a:pt x="2535" y="124"/>
                    <a:pt x="2489" y="20"/>
                    <a:pt x="2397" y="9"/>
                  </a:cubicBezTo>
                  <a:cubicBezTo>
                    <a:pt x="2390" y="8"/>
                    <a:pt x="2383" y="7"/>
                    <a:pt x="2375" y="7"/>
                  </a:cubicBezTo>
                  <a:cubicBezTo>
                    <a:pt x="2299" y="7"/>
                    <a:pt x="2210" y="62"/>
                    <a:pt x="2189" y="135"/>
                  </a:cubicBezTo>
                  <a:cubicBezTo>
                    <a:pt x="2082" y="630"/>
                    <a:pt x="1674" y="994"/>
                    <a:pt x="1245" y="994"/>
                  </a:cubicBezTo>
                  <a:cubicBezTo>
                    <a:pt x="1214" y="994"/>
                    <a:pt x="1183" y="992"/>
                    <a:pt x="1152" y="988"/>
                  </a:cubicBezTo>
                  <a:cubicBezTo>
                    <a:pt x="772" y="930"/>
                    <a:pt x="450" y="596"/>
                    <a:pt x="369" y="135"/>
                  </a:cubicBezTo>
                  <a:cubicBezTo>
                    <a:pt x="350" y="68"/>
                    <a:pt x="282" y="0"/>
                    <a:pt x="206"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7" name="Google Shape;2132;p41">
              <a:extLst>
                <a:ext uri="{FF2B5EF4-FFF2-40B4-BE49-F238E27FC236}">
                  <a16:creationId xmlns:a16="http://schemas.microsoft.com/office/drawing/2014/main" id="{8295C882-81DD-4389-9622-B7786DD1745B}"/>
                </a:ext>
              </a:extLst>
            </p:cNvPr>
            <p:cNvSpPr/>
            <p:nvPr/>
          </p:nvSpPr>
          <p:spPr>
            <a:xfrm rot="1213526">
              <a:off x="7789030" y="4021013"/>
              <a:ext cx="80097" cy="39623"/>
            </a:xfrm>
            <a:custGeom>
              <a:avLst/>
              <a:gdLst/>
              <a:ahLst/>
              <a:cxnLst/>
              <a:rect l="l" t="t" r="r" b="b"/>
              <a:pathLst>
                <a:path w="3204" h="1585" extrusionOk="0">
                  <a:moveTo>
                    <a:pt x="861" y="1"/>
                  </a:moveTo>
                  <a:cubicBezTo>
                    <a:pt x="847" y="1"/>
                    <a:pt x="833" y="3"/>
                    <a:pt x="819" y="6"/>
                  </a:cubicBezTo>
                  <a:cubicBezTo>
                    <a:pt x="738" y="18"/>
                    <a:pt x="681" y="121"/>
                    <a:pt x="692" y="202"/>
                  </a:cubicBezTo>
                  <a:cubicBezTo>
                    <a:pt x="704" y="271"/>
                    <a:pt x="738" y="352"/>
                    <a:pt x="761" y="421"/>
                  </a:cubicBezTo>
                  <a:lnTo>
                    <a:pt x="128" y="640"/>
                  </a:lnTo>
                  <a:cubicBezTo>
                    <a:pt x="47" y="663"/>
                    <a:pt x="1" y="766"/>
                    <a:pt x="24" y="847"/>
                  </a:cubicBezTo>
                  <a:cubicBezTo>
                    <a:pt x="59" y="928"/>
                    <a:pt x="116" y="962"/>
                    <a:pt x="185" y="962"/>
                  </a:cubicBezTo>
                  <a:cubicBezTo>
                    <a:pt x="197" y="962"/>
                    <a:pt x="231" y="962"/>
                    <a:pt x="243" y="951"/>
                  </a:cubicBezTo>
                  <a:lnTo>
                    <a:pt x="923" y="709"/>
                  </a:lnTo>
                  <a:cubicBezTo>
                    <a:pt x="946" y="755"/>
                    <a:pt x="980" y="789"/>
                    <a:pt x="1003" y="824"/>
                  </a:cubicBezTo>
                  <a:lnTo>
                    <a:pt x="473" y="1285"/>
                  </a:lnTo>
                  <a:cubicBezTo>
                    <a:pt x="404" y="1342"/>
                    <a:pt x="404" y="1458"/>
                    <a:pt x="462" y="1527"/>
                  </a:cubicBezTo>
                  <a:cubicBezTo>
                    <a:pt x="485" y="1573"/>
                    <a:pt x="542" y="1584"/>
                    <a:pt x="588" y="1584"/>
                  </a:cubicBezTo>
                  <a:cubicBezTo>
                    <a:pt x="635" y="1584"/>
                    <a:pt x="658" y="1573"/>
                    <a:pt x="704" y="1538"/>
                  </a:cubicBezTo>
                  <a:lnTo>
                    <a:pt x="1268" y="1054"/>
                  </a:lnTo>
                  <a:cubicBezTo>
                    <a:pt x="1476" y="1216"/>
                    <a:pt x="1718" y="1296"/>
                    <a:pt x="1971" y="1296"/>
                  </a:cubicBezTo>
                  <a:cubicBezTo>
                    <a:pt x="2017" y="1296"/>
                    <a:pt x="2075" y="1296"/>
                    <a:pt x="2121" y="1285"/>
                  </a:cubicBezTo>
                  <a:cubicBezTo>
                    <a:pt x="2651" y="1216"/>
                    <a:pt x="3088" y="766"/>
                    <a:pt x="3204" y="179"/>
                  </a:cubicBezTo>
                  <a:cubicBezTo>
                    <a:pt x="3204" y="121"/>
                    <a:pt x="3146" y="18"/>
                    <a:pt x="3054" y="6"/>
                  </a:cubicBezTo>
                  <a:cubicBezTo>
                    <a:pt x="3042" y="3"/>
                    <a:pt x="3029" y="1"/>
                    <a:pt x="3017" y="1"/>
                  </a:cubicBezTo>
                  <a:cubicBezTo>
                    <a:pt x="2944" y="1"/>
                    <a:pt x="2868" y="54"/>
                    <a:pt x="2858" y="133"/>
                  </a:cubicBezTo>
                  <a:cubicBezTo>
                    <a:pt x="2766" y="594"/>
                    <a:pt x="2432" y="928"/>
                    <a:pt x="2063" y="985"/>
                  </a:cubicBezTo>
                  <a:cubicBezTo>
                    <a:pt x="2032" y="989"/>
                    <a:pt x="2001" y="991"/>
                    <a:pt x="1970" y="991"/>
                  </a:cubicBezTo>
                  <a:cubicBezTo>
                    <a:pt x="1542" y="991"/>
                    <a:pt x="1134" y="627"/>
                    <a:pt x="1026" y="133"/>
                  </a:cubicBezTo>
                  <a:cubicBezTo>
                    <a:pt x="1016" y="54"/>
                    <a:pt x="940" y="1"/>
                    <a:pt x="861"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8" name="Google Shape;2133;p41">
              <a:extLst>
                <a:ext uri="{FF2B5EF4-FFF2-40B4-BE49-F238E27FC236}">
                  <a16:creationId xmlns:a16="http://schemas.microsoft.com/office/drawing/2014/main" id="{569CCECA-E661-4F6A-9B24-6D5C8FCCB22A}"/>
                </a:ext>
              </a:extLst>
            </p:cNvPr>
            <p:cNvSpPr/>
            <p:nvPr/>
          </p:nvSpPr>
          <p:spPr>
            <a:xfrm rot="1213526">
              <a:off x="7084930" y="4306060"/>
              <a:ext cx="567001" cy="329286"/>
            </a:xfrm>
            <a:custGeom>
              <a:avLst/>
              <a:gdLst/>
              <a:ahLst/>
              <a:cxnLst/>
              <a:rect l="l" t="t" r="r" b="b"/>
              <a:pathLst>
                <a:path w="22681" h="13172" extrusionOk="0">
                  <a:moveTo>
                    <a:pt x="11209" y="0"/>
                  </a:moveTo>
                  <a:cubicBezTo>
                    <a:pt x="10100" y="0"/>
                    <a:pt x="8984" y="614"/>
                    <a:pt x="8307" y="1854"/>
                  </a:cubicBezTo>
                  <a:cubicBezTo>
                    <a:pt x="8013" y="2415"/>
                    <a:pt x="8032" y="2685"/>
                    <a:pt x="7957" y="2685"/>
                  </a:cubicBezTo>
                  <a:cubicBezTo>
                    <a:pt x="7941" y="2685"/>
                    <a:pt x="7921" y="2673"/>
                    <a:pt x="7893" y="2649"/>
                  </a:cubicBezTo>
                  <a:cubicBezTo>
                    <a:pt x="7411" y="2213"/>
                    <a:pt x="6857" y="2016"/>
                    <a:pt x="6324" y="2016"/>
                  </a:cubicBezTo>
                  <a:cubicBezTo>
                    <a:pt x="5137" y="2016"/>
                    <a:pt x="4055" y="2997"/>
                    <a:pt x="4102" y="4515"/>
                  </a:cubicBezTo>
                  <a:cubicBezTo>
                    <a:pt x="4102" y="4630"/>
                    <a:pt x="4102" y="4746"/>
                    <a:pt x="4137" y="4861"/>
                  </a:cubicBezTo>
                  <a:cubicBezTo>
                    <a:pt x="4160" y="4965"/>
                    <a:pt x="4033" y="4965"/>
                    <a:pt x="3814" y="4988"/>
                  </a:cubicBezTo>
                  <a:cubicBezTo>
                    <a:pt x="992" y="5437"/>
                    <a:pt x="1" y="8663"/>
                    <a:pt x="2178" y="10368"/>
                  </a:cubicBezTo>
                  <a:cubicBezTo>
                    <a:pt x="2783" y="10841"/>
                    <a:pt x="3528" y="11096"/>
                    <a:pt x="4317" y="11096"/>
                  </a:cubicBezTo>
                  <a:cubicBezTo>
                    <a:pt x="4490" y="11096"/>
                    <a:pt x="4664" y="11084"/>
                    <a:pt x="4840" y="11059"/>
                  </a:cubicBezTo>
                  <a:cubicBezTo>
                    <a:pt x="5370" y="10978"/>
                    <a:pt x="5542" y="10886"/>
                    <a:pt x="5969" y="10713"/>
                  </a:cubicBezTo>
                  <a:cubicBezTo>
                    <a:pt x="6061" y="10794"/>
                    <a:pt x="6118" y="11577"/>
                    <a:pt x="7006" y="12303"/>
                  </a:cubicBezTo>
                  <a:cubicBezTo>
                    <a:pt x="7704" y="12892"/>
                    <a:pt x="8581" y="13172"/>
                    <a:pt x="9446" y="13172"/>
                  </a:cubicBezTo>
                  <a:cubicBezTo>
                    <a:pt x="10749" y="13172"/>
                    <a:pt x="12025" y="12536"/>
                    <a:pt x="12628" y="11359"/>
                  </a:cubicBezTo>
                  <a:cubicBezTo>
                    <a:pt x="12651" y="11324"/>
                    <a:pt x="12671" y="11301"/>
                    <a:pt x="12695" y="11301"/>
                  </a:cubicBezTo>
                  <a:cubicBezTo>
                    <a:pt x="12720" y="11301"/>
                    <a:pt x="12749" y="11324"/>
                    <a:pt x="12789" y="11382"/>
                  </a:cubicBezTo>
                  <a:cubicBezTo>
                    <a:pt x="13440" y="12220"/>
                    <a:pt x="14314" y="12646"/>
                    <a:pt x="15139" y="12646"/>
                  </a:cubicBezTo>
                  <a:cubicBezTo>
                    <a:pt x="16286" y="12646"/>
                    <a:pt x="17337" y="11824"/>
                    <a:pt x="17559" y="10149"/>
                  </a:cubicBezTo>
                  <a:cubicBezTo>
                    <a:pt x="17559" y="10082"/>
                    <a:pt x="17571" y="10034"/>
                    <a:pt x="17621" y="10034"/>
                  </a:cubicBezTo>
                  <a:cubicBezTo>
                    <a:pt x="17640" y="10034"/>
                    <a:pt x="17665" y="10041"/>
                    <a:pt x="17697" y="10057"/>
                  </a:cubicBezTo>
                  <a:cubicBezTo>
                    <a:pt x="18034" y="10200"/>
                    <a:pt x="18381" y="10279"/>
                    <a:pt x="18744" y="10279"/>
                  </a:cubicBezTo>
                  <a:cubicBezTo>
                    <a:pt x="18790" y="10279"/>
                    <a:pt x="18837" y="10278"/>
                    <a:pt x="18883" y="10276"/>
                  </a:cubicBezTo>
                  <a:cubicBezTo>
                    <a:pt x="18941" y="10281"/>
                    <a:pt x="18999" y="10284"/>
                    <a:pt x="19056" y="10284"/>
                  </a:cubicBezTo>
                  <a:cubicBezTo>
                    <a:pt x="19367" y="10284"/>
                    <a:pt x="19675" y="10208"/>
                    <a:pt x="19966" y="10091"/>
                  </a:cubicBezTo>
                  <a:cubicBezTo>
                    <a:pt x="20485" y="9907"/>
                    <a:pt x="20900" y="9596"/>
                    <a:pt x="21245" y="9181"/>
                  </a:cubicBezTo>
                  <a:cubicBezTo>
                    <a:pt x="22680" y="7418"/>
                    <a:pt x="21234" y="5154"/>
                    <a:pt x="19096" y="5154"/>
                  </a:cubicBezTo>
                  <a:cubicBezTo>
                    <a:pt x="18831" y="5154"/>
                    <a:pt x="18555" y="5189"/>
                    <a:pt x="18273" y="5264"/>
                  </a:cubicBezTo>
                  <a:cubicBezTo>
                    <a:pt x="18262" y="5266"/>
                    <a:pt x="18251" y="5267"/>
                    <a:pt x="18241" y="5267"/>
                  </a:cubicBezTo>
                  <a:cubicBezTo>
                    <a:pt x="18190" y="5267"/>
                    <a:pt x="18158" y="5241"/>
                    <a:pt x="18158" y="5183"/>
                  </a:cubicBezTo>
                  <a:lnTo>
                    <a:pt x="18158" y="5080"/>
                  </a:lnTo>
                  <a:cubicBezTo>
                    <a:pt x="18238" y="4723"/>
                    <a:pt x="18158" y="3824"/>
                    <a:pt x="17662" y="3202"/>
                  </a:cubicBezTo>
                  <a:cubicBezTo>
                    <a:pt x="17290" y="2737"/>
                    <a:pt x="16768" y="2500"/>
                    <a:pt x="16213" y="2500"/>
                  </a:cubicBezTo>
                  <a:cubicBezTo>
                    <a:pt x="15667" y="2500"/>
                    <a:pt x="15088" y="2728"/>
                    <a:pt x="14586" y="3190"/>
                  </a:cubicBezTo>
                  <a:cubicBezTo>
                    <a:pt x="14575" y="3202"/>
                    <a:pt x="14552" y="3202"/>
                    <a:pt x="14529" y="3225"/>
                  </a:cubicBezTo>
                  <a:cubicBezTo>
                    <a:pt x="14459" y="3064"/>
                    <a:pt x="14448" y="2430"/>
                    <a:pt x="13953" y="1624"/>
                  </a:cubicBezTo>
                  <a:cubicBezTo>
                    <a:pt x="13293" y="545"/>
                    <a:pt x="12254" y="0"/>
                    <a:pt x="11209" y="0"/>
                  </a:cubicBezTo>
                  <a:close/>
                </a:path>
              </a:pathLst>
            </a:custGeom>
            <a:solidFill>
              <a:srgbClr val="6B7FFF"/>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9" name="Google Shape;2134;p41">
              <a:extLst>
                <a:ext uri="{FF2B5EF4-FFF2-40B4-BE49-F238E27FC236}">
                  <a16:creationId xmlns:a16="http://schemas.microsoft.com/office/drawing/2014/main" id="{A64D17D3-59BC-4617-9603-2169EADBD4F5}"/>
                </a:ext>
              </a:extLst>
            </p:cNvPr>
            <p:cNvSpPr/>
            <p:nvPr/>
          </p:nvSpPr>
          <p:spPr>
            <a:xfrm rot="1213526">
              <a:off x="7132256" y="4442871"/>
              <a:ext cx="490204" cy="199992"/>
            </a:xfrm>
            <a:custGeom>
              <a:avLst/>
              <a:gdLst/>
              <a:ahLst/>
              <a:cxnLst/>
              <a:rect l="l" t="t" r="r" b="b"/>
              <a:pathLst>
                <a:path w="19609" h="8000" extrusionOk="0">
                  <a:moveTo>
                    <a:pt x="16441" y="1"/>
                  </a:moveTo>
                  <a:cubicBezTo>
                    <a:pt x="16314" y="24"/>
                    <a:pt x="16383" y="116"/>
                    <a:pt x="16406" y="323"/>
                  </a:cubicBezTo>
                  <a:cubicBezTo>
                    <a:pt x="16418" y="669"/>
                    <a:pt x="16360" y="1015"/>
                    <a:pt x="16233" y="1326"/>
                  </a:cubicBezTo>
                  <a:cubicBezTo>
                    <a:pt x="15956" y="1996"/>
                    <a:pt x="15484" y="2201"/>
                    <a:pt x="14912" y="2201"/>
                  </a:cubicBezTo>
                  <a:cubicBezTo>
                    <a:pt x="14009" y="2201"/>
                    <a:pt x="12857" y="1689"/>
                    <a:pt x="11824" y="1689"/>
                  </a:cubicBezTo>
                  <a:cubicBezTo>
                    <a:pt x="11666" y="1689"/>
                    <a:pt x="11511" y="1701"/>
                    <a:pt x="11360" y="1729"/>
                  </a:cubicBezTo>
                  <a:cubicBezTo>
                    <a:pt x="9851" y="2017"/>
                    <a:pt x="9275" y="3423"/>
                    <a:pt x="8595" y="3953"/>
                  </a:cubicBezTo>
                  <a:cubicBezTo>
                    <a:pt x="8168" y="4290"/>
                    <a:pt x="7744" y="4414"/>
                    <a:pt x="7321" y="4414"/>
                  </a:cubicBezTo>
                  <a:cubicBezTo>
                    <a:pt x="6444" y="4414"/>
                    <a:pt x="5576" y="3879"/>
                    <a:pt x="4713" y="3607"/>
                  </a:cubicBezTo>
                  <a:cubicBezTo>
                    <a:pt x="4309" y="3479"/>
                    <a:pt x="3911" y="3421"/>
                    <a:pt x="3526" y="3421"/>
                  </a:cubicBezTo>
                  <a:cubicBezTo>
                    <a:pt x="1997" y="3421"/>
                    <a:pt x="677" y="4334"/>
                    <a:pt x="70" y="5439"/>
                  </a:cubicBezTo>
                  <a:cubicBezTo>
                    <a:pt x="1" y="5577"/>
                    <a:pt x="1" y="5612"/>
                    <a:pt x="139" y="5669"/>
                  </a:cubicBezTo>
                  <a:cubicBezTo>
                    <a:pt x="499" y="5824"/>
                    <a:pt x="963" y="5910"/>
                    <a:pt x="1442" y="5910"/>
                  </a:cubicBezTo>
                  <a:cubicBezTo>
                    <a:pt x="1960" y="5910"/>
                    <a:pt x="2496" y="5810"/>
                    <a:pt x="2938" y="5588"/>
                  </a:cubicBezTo>
                  <a:cubicBezTo>
                    <a:pt x="3023" y="5548"/>
                    <a:pt x="3068" y="5525"/>
                    <a:pt x="3096" y="5525"/>
                  </a:cubicBezTo>
                  <a:cubicBezTo>
                    <a:pt x="3148" y="5525"/>
                    <a:pt x="3140" y="5605"/>
                    <a:pt x="3215" y="5807"/>
                  </a:cubicBezTo>
                  <a:cubicBezTo>
                    <a:pt x="3731" y="7221"/>
                    <a:pt x="5134" y="8000"/>
                    <a:pt x="6572" y="8000"/>
                  </a:cubicBezTo>
                  <a:cubicBezTo>
                    <a:pt x="7219" y="8000"/>
                    <a:pt x="7874" y="7842"/>
                    <a:pt x="8457" y="7512"/>
                  </a:cubicBezTo>
                  <a:cubicBezTo>
                    <a:pt x="9578" y="6874"/>
                    <a:pt x="9689" y="6130"/>
                    <a:pt x="9821" y="6130"/>
                  </a:cubicBezTo>
                  <a:cubicBezTo>
                    <a:pt x="9834" y="6130"/>
                    <a:pt x="9848" y="6137"/>
                    <a:pt x="9862" y="6153"/>
                  </a:cubicBezTo>
                  <a:cubicBezTo>
                    <a:pt x="9955" y="6245"/>
                    <a:pt x="10127" y="6522"/>
                    <a:pt x="10565" y="6844"/>
                  </a:cubicBezTo>
                  <a:cubicBezTo>
                    <a:pt x="11125" y="7269"/>
                    <a:pt x="11727" y="7476"/>
                    <a:pt x="12295" y="7476"/>
                  </a:cubicBezTo>
                  <a:cubicBezTo>
                    <a:pt x="13465" y="7476"/>
                    <a:pt x="14488" y="6596"/>
                    <a:pt x="14690" y="4943"/>
                  </a:cubicBezTo>
                  <a:cubicBezTo>
                    <a:pt x="14694" y="4882"/>
                    <a:pt x="14712" y="4860"/>
                    <a:pt x="14745" y="4860"/>
                  </a:cubicBezTo>
                  <a:cubicBezTo>
                    <a:pt x="14804" y="4860"/>
                    <a:pt x="14910" y="4933"/>
                    <a:pt x="15058" y="4978"/>
                  </a:cubicBezTo>
                  <a:cubicBezTo>
                    <a:pt x="15326" y="5064"/>
                    <a:pt x="15586" y="5110"/>
                    <a:pt x="15852" y="5110"/>
                  </a:cubicBezTo>
                  <a:cubicBezTo>
                    <a:pt x="15906" y="5110"/>
                    <a:pt x="15960" y="5108"/>
                    <a:pt x="16014" y="5105"/>
                  </a:cubicBezTo>
                  <a:cubicBezTo>
                    <a:pt x="16071" y="5110"/>
                    <a:pt x="16128" y="5112"/>
                    <a:pt x="16184" y="5112"/>
                  </a:cubicBezTo>
                  <a:cubicBezTo>
                    <a:pt x="16496" y="5112"/>
                    <a:pt x="16808" y="5034"/>
                    <a:pt x="17120" y="4897"/>
                  </a:cubicBezTo>
                  <a:cubicBezTo>
                    <a:pt x="19609" y="3976"/>
                    <a:pt x="19574" y="727"/>
                    <a:pt x="16890" y="59"/>
                  </a:cubicBezTo>
                  <a:cubicBezTo>
                    <a:pt x="16752" y="24"/>
                    <a:pt x="16602" y="1"/>
                    <a:pt x="16441" y="1"/>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0" name="Google Shape;2135;p41">
              <a:extLst>
                <a:ext uri="{FF2B5EF4-FFF2-40B4-BE49-F238E27FC236}">
                  <a16:creationId xmlns:a16="http://schemas.microsoft.com/office/drawing/2014/main" id="{3AFF06CB-D18F-4F15-9A38-537760604AA0}"/>
                </a:ext>
              </a:extLst>
            </p:cNvPr>
            <p:cNvSpPr/>
            <p:nvPr/>
          </p:nvSpPr>
          <p:spPr>
            <a:xfrm rot="1213526">
              <a:off x="7346851" y="4342171"/>
              <a:ext cx="96021" cy="58248"/>
            </a:xfrm>
            <a:custGeom>
              <a:avLst/>
              <a:gdLst/>
              <a:ahLst/>
              <a:cxnLst/>
              <a:rect l="l" t="t" r="r" b="b"/>
              <a:pathLst>
                <a:path w="3841" h="2330" extrusionOk="0">
                  <a:moveTo>
                    <a:pt x="2107" y="1"/>
                  </a:moveTo>
                  <a:cubicBezTo>
                    <a:pt x="1086" y="1"/>
                    <a:pt x="188" y="805"/>
                    <a:pt x="8" y="2200"/>
                  </a:cubicBezTo>
                  <a:cubicBezTo>
                    <a:pt x="1" y="2278"/>
                    <a:pt x="66" y="2329"/>
                    <a:pt x="129" y="2329"/>
                  </a:cubicBezTo>
                  <a:cubicBezTo>
                    <a:pt x="169" y="2329"/>
                    <a:pt x="209" y="2308"/>
                    <a:pt x="227" y="2258"/>
                  </a:cubicBezTo>
                  <a:cubicBezTo>
                    <a:pt x="227" y="2258"/>
                    <a:pt x="227" y="2258"/>
                    <a:pt x="227" y="2258"/>
                  </a:cubicBezTo>
                  <a:cubicBezTo>
                    <a:pt x="231" y="2258"/>
                    <a:pt x="448" y="1644"/>
                    <a:pt x="745" y="1233"/>
                  </a:cubicBezTo>
                  <a:cubicBezTo>
                    <a:pt x="1181" y="625"/>
                    <a:pt x="1697" y="440"/>
                    <a:pt x="2172" y="440"/>
                  </a:cubicBezTo>
                  <a:cubicBezTo>
                    <a:pt x="2912" y="440"/>
                    <a:pt x="3552" y="892"/>
                    <a:pt x="3637" y="899"/>
                  </a:cubicBezTo>
                  <a:cubicBezTo>
                    <a:pt x="3656" y="908"/>
                    <a:pt x="3674" y="912"/>
                    <a:pt x="3692" y="912"/>
                  </a:cubicBezTo>
                  <a:cubicBezTo>
                    <a:pt x="3781" y="912"/>
                    <a:pt x="3841" y="803"/>
                    <a:pt x="3763" y="726"/>
                  </a:cubicBezTo>
                  <a:cubicBezTo>
                    <a:pt x="3237" y="232"/>
                    <a:pt x="2655" y="1"/>
                    <a:pt x="2107"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1" name="Google Shape;2136;p41">
              <a:extLst>
                <a:ext uri="{FF2B5EF4-FFF2-40B4-BE49-F238E27FC236}">
                  <a16:creationId xmlns:a16="http://schemas.microsoft.com/office/drawing/2014/main" id="{86C7A058-105A-4A8F-98C1-76972727777A}"/>
                </a:ext>
              </a:extLst>
            </p:cNvPr>
            <p:cNvSpPr/>
            <p:nvPr/>
          </p:nvSpPr>
          <p:spPr>
            <a:xfrm rot="1213526">
              <a:off x="7115770" y="4380023"/>
              <a:ext cx="73397" cy="92946"/>
            </a:xfrm>
            <a:custGeom>
              <a:avLst/>
              <a:gdLst/>
              <a:ahLst/>
              <a:cxnLst/>
              <a:rect l="l" t="t" r="r" b="b"/>
              <a:pathLst>
                <a:path w="2936" h="3718" extrusionOk="0">
                  <a:moveTo>
                    <a:pt x="2591" y="1"/>
                  </a:moveTo>
                  <a:cubicBezTo>
                    <a:pt x="1106" y="1"/>
                    <a:pt x="1" y="2197"/>
                    <a:pt x="1242" y="3680"/>
                  </a:cubicBezTo>
                  <a:cubicBezTo>
                    <a:pt x="1265" y="3706"/>
                    <a:pt x="1295" y="3718"/>
                    <a:pt x="1324" y="3718"/>
                  </a:cubicBezTo>
                  <a:cubicBezTo>
                    <a:pt x="1397" y="3718"/>
                    <a:pt x="1468" y="3647"/>
                    <a:pt x="1427" y="3565"/>
                  </a:cubicBezTo>
                  <a:lnTo>
                    <a:pt x="1427" y="3565"/>
                  </a:lnTo>
                  <a:cubicBezTo>
                    <a:pt x="1427" y="3565"/>
                    <a:pt x="1427" y="3565"/>
                    <a:pt x="1427" y="3565"/>
                  </a:cubicBezTo>
                  <a:cubicBezTo>
                    <a:pt x="1432" y="3565"/>
                    <a:pt x="1184" y="3097"/>
                    <a:pt x="1139" y="2528"/>
                  </a:cubicBezTo>
                  <a:cubicBezTo>
                    <a:pt x="1092" y="1837"/>
                    <a:pt x="1334" y="1111"/>
                    <a:pt x="1876" y="650"/>
                  </a:cubicBezTo>
                  <a:cubicBezTo>
                    <a:pt x="2314" y="258"/>
                    <a:pt x="2774" y="235"/>
                    <a:pt x="2809" y="235"/>
                  </a:cubicBezTo>
                  <a:cubicBezTo>
                    <a:pt x="2924" y="224"/>
                    <a:pt x="2936" y="28"/>
                    <a:pt x="2809" y="17"/>
                  </a:cubicBezTo>
                  <a:cubicBezTo>
                    <a:pt x="2736" y="6"/>
                    <a:pt x="2663" y="1"/>
                    <a:pt x="2591"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2" name="Google Shape;2137;p41">
              <a:extLst>
                <a:ext uri="{FF2B5EF4-FFF2-40B4-BE49-F238E27FC236}">
                  <a16:creationId xmlns:a16="http://schemas.microsoft.com/office/drawing/2014/main" id="{8A86BDE4-E94A-4966-8ECD-A599806885FA}"/>
                </a:ext>
              </a:extLst>
            </p:cNvPr>
            <p:cNvSpPr/>
            <p:nvPr/>
          </p:nvSpPr>
          <p:spPr>
            <a:xfrm rot="1213526">
              <a:off x="7226877" y="4335397"/>
              <a:ext cx="64172" cy="60772"/>
            </a:xfrm>
            <a:custGeom>
              <a:avLst/>
              <a:gdLst/>
              <a:ahLst/>
              <a:cxnLst/>
              <a:rect l="l" t="t" r="r" b="b"/>
              <a:pathLst>
                <a:path w="2567" h="2431" extrusionOk="0">
                  <a:moveTo>
                    <a:pt x="2001" y="0"/>
                  </a:moveTo>
                  <a:cubicBezTo>
                    <a:pt x="898" y="0"/>
                    <a:pt x="0" y="1276"/>
                    <a:pt x="458" y="2364"/>
                  </a:cubicBezTo>
                  <a:cubicBezTo>
                    <a:pt x="476" y="2410"/>
                    <a:pt x="516" y="2430"/>
                    <a:pt x="557" y="2430"/>
                  </a:cubicBezTo>
                  <a:cubicBezTo>
                    <a:pt x="619" y="2430"/>
                    <a:pt x="684" y="2383"/>
                    <a:pt x="677" y="2307"/>
                  </a:cubicBezTo>
                  <a:cubicBezTo>
                    <a:pt x="608" y="1270"/>
                    <a:pt x="1253" y="313"/>
                    <a:pt x="2416" y="267"/>
                  </a:cubicBezTo>
                  <a:cubicBezTo>
                    <a:pt x="2532" y="267"/>
                    <a:pt x="2566" y="118"/>
                    <a:pt x="2451" y="72"/>
                  </a:cubicBezTo>
                  <a:cubicBezTo>
                    <a:pt x="2299" y="23"/>
                    <a:pt x="2149" y="0"/>
                    <a:pt x="2001" y="0"/>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3" name="Google Shape;2138;p41">
              <a:extLst>
                <a:ext uri="{FF2B5EF4-FFF2-40B4-BE49-F238E27FC236}">
                  <a16:creationId xmlns:a16="http://schemas.microsoft.com/office/drawing/2014/main" id="{2212CB0E-CB4E-4D09-8D54-A0CD24A8F719}"/>
                </a:ext>
              </a:extLst>
            </p:cNvPr>
            <p:cNvSpPr/>
            <p:nvPr/>
          </p:nvSpPr>
          <p:spPr>
            <a:xfrm rot="1213526">
              <a:off x="7767335" y="4557485"/>
              <a:ext cx="566976" cy="329286"/>
            </a:xfrm>
            <a:custGeom>
              <a:avLst/>
              <a:gdLst/>
              <a:ahLst/>
              <a:cxnLst/>
              <a:rect l="l" t="t" r="r" b="b"/>
              <a:pathLst>
                <a:path w="22680" h="13172" extrusionOk="0">
                  <a:moveTo>
                    <a:pt x="11209" y="0"/>
                  </a:moveTo>
                  <a:cubicBezTo>
                    <a:pt x="10100" y="0"/>
                    <a:pt x="8984" y="614"/>
                    <a:pt x="8307" y="1854"/>
                  </a:cubicBezTo>
                  <a:cubicBezTo>
                    <a:pt x="8013" y="2415"/>
                    <a:pt x="8032" y="2685"/>
                    <a:pt x="7957" y="2685"/>
                  </a:cubicBezTo>
                  <a:cubicBezTo>
                    <a:pt x="7941" y="2685"/>
                    <a:pt x="7921" y="2673"/>
                    <a:pt x="7893" y="2649"/>
                  </a:cubicBezTo>
                  <a:cubicBezTo>
                    <a:pt x="7411" y="2213"/>
                    <a:pt x="6857" y="2016"/>
                    <a:pt x="6324" y="2016"/>
                  </a:cubicBezTo>
                  <a:cubicBezTo>
                    <a:pt x="5137" y="2016"/>
                    <a:pt x="4055" y="2997"/>
                    <a:pt x="4102" y="4515"/>
                  </a:cubicBezTo>
                  <a:cubicBezTo>
                    <a:pt x="4102" y="4630"/>
                    <a:pt x="4102" y="4746"/>
                    <a:pt x="4137" y="4861"/>
                  </a:cubicBezTo>
                  <a:cubicBezTo>
                    <a:pt x="4160" y="4965"/>
                    <a:pt x="4033" y="4965"/>
                    <a:pt x="3814" y="4988"/>
                  </a:cubicBezTo>
                  <a:cubicBezTo>
                    <a:pt x="992" y="5437"/>
                    <a:pt x="1" y="8663"/>
                    <a:pt x="2178" y="10368"/>
                  </a:cubicBezTo>
                  <a:cubicBezTo>
                    <a:pt x="2783" y="10841"/>
                    <a:pt x="3528" y="11096"/>
                    <a:pt x="4317" y="11096"/>
                  </a:cubicBezTo>
                  <a:cubicBezTo>
                    <a:pt x="4490" y="11096"/>
                    <a:pt x="4664" y="11084"/>
                    <a:pt x="4840" y="11059"/>
                  </a:cubicBezTo>
                  <a:cubicBezTo>
                    <a:pt x="5370" y="10978"/>
                    <a:pt x="5542" y="10886"/>
                    <a:pt x="5969" y="10713"/>
                  </a:cubicBezTo>
                  <a:cubicBezTo>
                    <a:pt x="6061" y="10794"/>
                    <a:pt x="6118" y="11577"/>
                    <a:pt x="7005" y="12303"/>
                  </a:cubicBezTo>
                  <a:cubicBezTo>
                    <a:pt x="7704" y="12892"/>
                    <a:pt x="8581" y="13172"/>
                    <a:pt x="9446" y="13172"/>
                  </a:cubicBezTo>
                  <a:cubicBezTo>
                    <a:pt x="10749" y="13172"/>
                    <a:pt x="12025" y="12536"/>
                    <a:pt x="12628" y="11359"/>
                  </a:cubicBezTo>
                  <a:cubicBezTo>
                    <a:pt x="12651" y="11324"/>
                    <a:pt x="12671" y="11301"/>
                    <a:pt x="12695" y="11301"/>
                  </a:cubicBezTo>
                  <a:cubicBezTo>
                    <a:pt x="12720" y="11301"/>
                    <a:pt x="12749" y="11324"/>
                    <a:pt x="12789" y="11382"/>
                  </a:cubicBezTo>
                  <a:cubicBezTo>
                    <a:pt x="13440" y="12220"/>
                    <a:pt x="14314" y="12646"/>
                    <a:pt x="15139" y="12646"/>
                  </a:cubicBezTo>
                  <a:cubicBezTo>
                    <a:pt x="16286" y="12646"/>
                    <a:pt x="17337" y="11824"/>
                    <a:pt x="17559" y="10149"/>
                  </a:cubicBezTo>
                  <a:cubicBezTo>
                    <a:pt x="17559" y="10082"/>
                    <a:pt x="17571" y="10034"/>
                    <a:pt x="17621" y="10034"/>
                  </a:cubicBezTo>
                  <a:cubicBezTo>
                    <a:pt x="17640" y="10034"/>
                    <a:pt x="17665" y="10041"/>
                    <a:pt x="17697" y="10057"/>
                  </a:cubicBezTo>
                  <a:cubicBezTo>
                    <a:pt x="18034" y="10200"/>
                    <a:pt x="18381" y="10279"/>
                    <a:pt x="18744" y="10279"/>
                  </a:cubicBezTo>
                  <a:cubicBezTo>
                    <a:pt x="18790" y="10279"/>
                    <a:pt x="18837" y="10278"/>
                    <a:pt x="18883" y="10276"/>
                  </a:cubicBezTo>
                  <a:cubicBezTo>
                    <a:pt x="18941" y="10281"/>
                    <a:pt x="18999" y="10284"/>
                    <a:pt x="19056" y="10284"/>
                  </a:cubicBezTo>
                  <a:cubicBezTo>
                    <a:pt x="19367" y="10284"/>
                    <a:pt x="19675" y="10208"/>
                    <a:pt x="19966" y="10091"/>
                  </a:cubicBezTo>
                  <a:cubicBezTo>
                    <a:pt x="20485" y="9907"/>
                    <a:pt x="20900" y="9596"/>
                    <a:pt x="21245" y="9181"/>
                  </a:cubicBezTo>
                  <a:cubicBezTo>
                    <a:pt x="22680" y="7418"/>
                    <a:pt x="21234" y="5154"/>
                    <a:pt x="19096" y="5154"/>
                  </a:cubicBezTo>
                  <a:cubicBezTo>
                    <a:pt x="18831" y="5154"/>
                    <a:pt x="18555" y="5189"/>
                    <a:pt x="18273" y="5264"/>
                  </a:cubicBezTo>
                  <a:cubicBezTo>
                    <a:pt x="18262" y="5266"/>
                    <a:pt x="18251" y="5267"/>
                    <a:pt x="18241" y="5267"/>
                  </a:cubicBezTo>
                  <a:cubicBezTo>
                    <a:pt x="18190" y="5267"/>
                    <a:pt x="18158" y="5241"/>
                    <a:pt x="18158" y="5183"/>
                  </a:cubicBezTo>
                  <a:lnTo>
                    <a:pt x="18158" y="5080"/>
                  </a:lnTo>
                  <a:cubicBezTo>
                    <a:pt x="18238" y="4723"/>
                    <a:pt x="18158" y="3824"/>
                    <a:pt x="17662" y="3202"/>
                  </a:cubicBezTo>
                  <a:cubicBezTo>
                    <a:pt x="17290" y="2737"/>
                    <a:pt x="16768" y="2500"/>
                    <a:pt x="16212" y="2500"/>
                  </a:cubicBezTo>
                  <a:cubicBezTo>
                    <a:pt x="15667" y="2500"/>
                    <a:pt x="15088" y="2728"/>
                    <a:pt x="14586" y="3190"/>
                  </a:cubicBezTo>
                  <a:cubicBezTo>
                    <a:pt x="14575" y="3202"/>
                    <a:pt x="14552" y="3202"/>
                    <a:pt x="14529" y="3225"/>
                  </a:cubicBezTo>
                  <a:cubicBezTo>
                    <a:pt x="14459" y="3064"/>
                    <a:pt x="14448" y="2430"/>
                    <a:pt x="13953" y="1624"/>
                  </a:cubicBezTo>
                  <a:cubicBezTo>
                    <a:pt x="13293" y="545"/>
                    <a:pt x="12254" y="0"/>
                    <a:pt x="11209" y="0"/>
                  </a:cubicBezTo>
                  <a:close/>
                </a:path>
              </a:pathLst>
            </a:custGeom>
            <a:solidFill>
              <a:srgbClr val="6B7FFF"/>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4" name="Google Shape;2139;p41">
              <a:extLst>
                <a:ext uri="{FF2B5EF4-FFF2-40B4-BE49-F238E27FC236}">
                  <a16:creationId xmlns:a16="http://schemas.microsoft.com/office/drawing/2014/main" id="{5E8E6156-E85B-4515-B1C7-5F31B56DCEFB}"/>
                </a:ext>
              </a:extLst>
            </p:cNvPr>
            <p:cNvSpPr/>
            <p:nvPr/>
          </p:nvSpPr>
          <p:spPr>
            <a:xfrm rot="1213526">
              <a:off x="7814660" y="4694301"/>
              <a:ext cx="490204" cy="199992"/>
            </a:xfrm>
            <a:custGeom>
              <a:avLst/>
              <a:gdLst/>
              <a:ahLst/>
              <a:cxnLst/>
              <a:rect l="l" t="t" r="r" b="b"/>
              <a:pathLst>
                <a:path w="19609" h="8000" extrusionOk="0">
                  <a:moveTo>
                    <a:pt x="16441" y="1"/>
                  </a:moveTo>
                  <a:cubicBezTo>
                    <a:pt x="16314" y="24"/>
                    <a:pt x="16383" y="116"/>
                    <a:pt x="16406" y="323"/>
                  </a:cubicBezTo>
                  <a:cubicBezTo>
                    <a:pt x="16418" y="669"/>
                    <a:pt x="16360" y="1015"/>
                    <a:pt x="16233" y="1326"/>
                  </a:cubicBezTo>
                  <a:cubicBezTo>
                    <a:pt x="15956" y="1996"/>
                    <a:pt x="15484" y="2201"/>
                    <a:pt x="14912" y="2201"/>
                  </a:cubicBezTo>
                  <a:cubicBezTo>
                    <a:pt x="14009" y="2201"/>
                    <a:pt x="12857" y="1689"/>
                    <a:pt x="11824" y="1689"/>
                  </a:cubicBezTo>
                  <a:cubicBezTo>
                    <a:pt x="11666" y="1689"/>
                    <a:pt x="11511" y="1701"/>
                    <a:pt x="11360" y="1729"/>
                  </a:cubicBezTo>
                  <a:cubicBezTo>
                    <a:pt x="9851" y="2017"/>
                    <a:pt x="9275" y="3423"/>
                    <a:pt x="8595" y="3953"/>
                  </a:cubicBezTo>
                  <a:cubicBezTo>
                    <a:pt x="8168" y="4290"/>
                    <a:pt x="7744" y="4414"/>
                    <a:pt x="7321" y="4414"/>
                  </a:cubicBezTo>
                  <a:cubicBezTo>
                    <a:pt x="6444" y="4414"/>
                    <a:pt x="5576" y="3879"/>
                    <a:pt x="4713" y="3607"/>
                  </a:cubicBezTo>
                  <a:cubicBezTo>
                    <a:pt x="4309" y="3479"/>
                    <a:pt x="3911" y="3421"/>
                    <a:pt x="3526" y="3421"/>
                  </a:cubicBezTo>
                  <a:cubicBezTo>
                    <a:pt x="1997" y="3421"/>
                    <a:pt x="677" y="4334"/>
                    <a:pt x="70" y="5439"/>
                  </a:cubicBezTo>
                  <a:cubicBezTo>
                    <a:pt x="1" y="5577"/>
                    <a:pt x="1" y="5612"/>
                    <a:pt x="139" y="5669"/>
                  </a:cubicBezTo>
                  <a:cubicBezTo>
                    <a:pt x="499" y="5824"/>
                    <a:pt x="963" y="5910"/>
                    <a:pt x="1442" y="5910"/>
                  </a:cubicBezTo>
                  <a:cubicBezTo>
                    <a:pt x="1960" y="5910"/>
                    <a:pt x="2496" y="5810"/>
                    <a:pt x="2938" y="5588"/>
                  </a:cubicBezTo>
                  <a:cubicBezTo>
                    <a:pt x="3023" y="5548"/>
                    <a:pt x="3068" y="5525"/>
                    <a:pt x="3096" y="5525"/>
                  </a:cubicBezTo>
                  <a:cubicBezTo>
                    <a:pt x="3148" y="5525"/>
                    <a:pt x="3140" y="5605"/>
                    <a:pt x="3215" y="5807"/>
                  </a:cubicBezTo>
                  <a:cubicBezTo>
                    <a:pt x="3731" y="7221"/>
                    <a:pt x="5134" y="8000"/>
                    <a:pt x="6572" y="8000"/>
                  </a:cubicBezTo>
                  <a:cubicBezTo>
                    <a:pt x="7219" y="8000"/>
                    <a:pt x="7874" y="7842"/>
                    <a:pt x="8457" y="7512"/>
                  </a:cubicBezTo>
                  <a:cubicBezTo>
                    <a:pt x="9578" y="6874"/>
                    <a:pt x="9689" y="6130"/>
                    <a:pt x="9821" y="6130"/>
                  </a:cubicBezTo>
                  <a:cubicBezTo>
                    <a:pt x="9834" y="6130"/>
                    <a:pt x="9848" y="6137"/>
                    <a:pt x="9862" y="6153"/>
                  </a:cubicBezTo>
                  <a:cubicBezTo>
                    <a:pt x="9954" y="6245"/>
                    <a:pt x="10127" y="6522"/>
                    <a:pt x="10565" y="6844"/>
                  </a:cubicBezTo>
                  <a:cubicBezTo>
                    <a:pt x="11125" y="7269"/>
                    <a:pt x="11727" y="7476"/>
                    <a:pt x="12295" y="7476"/>
                  </a:cubicBezTo>
                  <a:cubicBezTo>
                    <a:pt x="13465" y="7476"/>
                    <a:pt x="14488" y="6596"/>
                    <a:pt x="14690" y="4943"/>
                  </a:cubicBezTo>
                  <a:cubicBezTo>
                    <a:pt x="14694" y="4882"/>
                    <a:pt x="14712" y="4860"/>
                    <a:pt x="14745" y="4860"/>
                  </a:cubicBezTo>
                  <a:cubicBezTo>
                    <a:pt x="14804" y="4860"/>
                    <a:pt x="14909" y="4933"/>
                    <a:pt x="15058" y="4978"/>
                  </a:cubicBezTo>
                  <a:cubicBezTo>
                    <a:pt x="15326" y="5064"/>
                    <a:pt x="15586" y="5110"/>
                    <a:pt x="15852" y="5110"/>
                  </a:cubicBezTo>
                  <a:cubicBezTo>
                    <a:pt x="15906" y="5110"/>
                    <a:pt x="15960" y="5108"/>
                    <a:pt x="16014" y="5105"/>
                  </a:cubicBezTo>
                  <a:cubicBezTo>
                    <a:pt x="16071" y="5110"/>
                    <a:pt x="16128" y="5112"/>
                    <a:pt x="16184" y="5112"/>
                  </a:cubicBezTo>
                  <a:cubicBezTo>
                    <a:pt x="16496" y="5112"/>
                    <a:pt x="16808" y="5034"/>
                    <a:pt x="17120" y="4897"/>
                  </a:cubicBezTo>
                  <a:cubicBezTo>
                    <a:pt x="19609" y="3976"/>
                    <a:pt x="19574" y="727"/>
                    <a:pt x="16890" y="59"/>
                  </a:cubicBezTo>
                  <a:cubicBezTo>
                    <a:pt x="16752" y="24"/>
                    <a:pt x="16602" y="1"/>
                    <a:pt x="16441" y="1"/>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5" name="Google Shape;2140;p41">
              <a:extLst>
                <a:ext uri="{FF2B5EF4-FFF2-40B4-BE49-F238E27FC236}">
                  <a16:creationId xmlns:a16="http://schemas.microsoft.com/office/drawing/2014/main" id="{B4A0D43C-E281-4A7C-A731-8D06C05523C5}"/>
                </a:ext>
              </a:extLst>
            </p:cNvPr>
            <p:cNvSpPr/>
            <p:nvPr/>
          </p:nvSpPr>
          <p:spPr>
            <a:xfrm rot="1213526">
              <a:off x="8029256" y="4593601"/>
              <a:ext cx="96021" cy="58248"/>
            </a:xfrm>
            <a:custGeom>
              <a:avLst/>
              <a:gdLst/>
              <a:ahLst/>
              <a:cxnLst/>
              <a:rect l="l" t="t" r="r" b="b"/>
              <a:pathLst>
                <a:path w="3841" h="2330" extrusionOk="0">
                  <a:moveTo>
                    <a:pt x="2107" y="1"/>
                  </a:moveTo>
                  <a:cubicBezTo>
                    <a:pt x="1086" y="1"/>
                    <a:pt x="188" y="805"/>
                    <a:pt x="8" y="2200"/>
                  </a:cubicBezTo>
                  <a:cubicBezTo>
                    <a:pt x="1" y="2278"/>
                    <a:pt x="66" y="2329"/>
                    <a:pt x="129" y="2329"/>
                  </a:cubicBezTo>
                  <a:cubicBezTo>
                    <a:pt x="169" y="2329"/>
                    <a:pt x="209" y="2308"/>
                    <a:pt x="227" y="2258"/>
                  </a:cubicBezTo>
                  <a:cubicBezTo>
                    <a:pt x="227" y="2258"/>
                    <a:pt x="227" y="2258"/>
                    <a:pt x="227" y="2258"/>
                  </a:cubicBezTo>
                  <a:cubicBezTo>
                    <a:pt x="231" y="2258"/>
                    <a:pt x="448" y="1644"/>
                    <a:pt x="745" y="1233"/>
                  </a:cubicBezTo>
                  <a:cubicBezTo>
                    <a:pt x="1181" y="625"/>
                    <a:pt x="1697" y="440"/>
                    <a:pt x="2172" y="440"/>
                  </a:cubicBezTo>
                  <a:cubicBezTo>
                    <a:pt x="2912" y="440"/>
                    <a:pt x="3552" y="892"/>
                    <a:pt x="3637" y="899"/>
                  </a:cubicBezTo>
                  <a:cubicBezTo>
                    <a:pt x="3656" y="908"/>
                    <a:pt x="3674" y="912"/>
                    <a:pt x="3692" y="912"/>
                  </a:cubicBezTo>
                  <a:cubicBezTo>
                    <a:pt x="3781" y="912"/>
                    <a:pt x="3841" y="803"/>
                    <a:pt x="3763" y="726"/>
                  </a:cubicBezTo>
                  <a:cubicBezTo>
                    <a:pt x="3237" y="232"/>
                    <a:pt x="2655" y="1"/>
                    <a:pt x="2107"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6" name="Google Shape;2141;p41">
              <a:extLst>
                <a:ext uri="{FF2B5EF4-FFF2-40B4-BE49-F238E27FC236}">
                  <a16:creationId xmlns:a16="http://schemas.microsoft.com/office/drawing/2014/main" id="{E901A3F1-7713-416C-A545-4E2BAD5D42C5}"/>
                </a:ext>
              </a:extLst>
            </p:cNvPr>
            <p:cNvSpPr/>
            <p:nvPr/>
          </p:nvSpPr>
          <p:spPr>
            <a:xfrm rot="1213526">
              <a:off x="7798174" y="4631453"/>
              <a:ext cx="73397" cy="92946"/>
            </a:xfrm>
            <a:custGeom>
              <a:avLst/>
              <a:gdLst/>
              <a:ahLst/>
              <a:cxnLst/>
              <a:rect l="l" t="t" r="r" b="b"/>
              <a:pathLst>
                <a:path w="2936" h="3718" extrusionOk="0">
                  <a:moveTo>
                    <a:pt x="2591" y="1"/>
                  </a:moveTo>
                  <a:cubicBezTo>
                    <a:pt x="1106" y="1"/>
                    <a:pt x="1" y="2197"/>
                    <a:pt x="1242" y="3680"/>
                  </a:cubicBezTo>
                  <a:cubicBezTo>
                    <a:pt x="1265" y="3706"/>
                    <a:pt x="1295" y="3718"/>
                    <a:pt x="1324" y="3718"/>
                  </a:cubicBezTo>
                  <a:cubicBezTo>
                    <a:pt x="1397" y="3718"/>
                    <a:pt x="1468" y="3647"/>
                    <a:pt x="1427" y="3565"/>
                  </a:cubicBezTo>
                  <a:lnTo>
                    <a:pt x="1427" y="3565"/>
                  </a:lnTo>
                  <a:cubicBezTo>
                    <a:pt x="1427" y="3565"/>
                    <a:pt x="1427" y="3565"/>
                    <a:pt x="1427" y="3565"/>
                  </a:cubicBezTo>
                  <a:cubicBezTo>
                    <a:pt x="1432" y="3565"/>
                    <a:pt x="1184" y="3097"/>
                    <a:pt x="1138" y="2528"/>
                  </a:cubicBezTo>
                  <a:cubicBezTo>
                    <a:pt x="1092" y="1837"/>
                    <a:pt x="1334" y="1111"/>
                    <a:pt x="1876" y="650"/>
                  </a:cubicBezTo>
                  <a:cubicBezTo>
                    <a:pt x="2314" y="258"/>
                    <a:pt x="2774" y="235"/>
                    <a:pt x="2809" y="235"/>
                  </a:cubicBezTo>
                  <a:cubicBezTo>
                    <a:pt x="2924" y="224"/>
                    <a:pt x="2936" y="28"/>
                    <a:pt x="2809" y="17"/>
                  </a:cubicBezTo>
                  <a:cubicBezTo>
                    <a:pt x="2735" y="6"/>
                    <a:pt x="2663" y="1"/>
                    <a:pt x="2591"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7" name="Google Shape;2142;p41">
              <a:extLst>
                <a:ext uri="{FF2B5EF4-FFF2-40B4-BE49-F238E27FC236}">
                  <a16:creationId xmlns:a16="http://schemas.microsoft.com/office/drawing/2014/main" id="{556286BC-35C3-48A1-890C-B259F8CC04FA}"/>
                </a:ext>
              </a:extLst>
            </p:cNvPr>
            <p:cNvSpPr/>
            <p:nvPr/>
          </p:nvSpPr>
          <p:spPr>
            <a:xfrm rot="1213526">
              <a:off x="7909281" y="4586827"/>
              <a:ext cx="64172" cy="60772"/>
            </a:xfrm>
            <a:custGeom>
              <a:avLst/>
              <a:gdLst/>
              <a:ahLst/>
              <a:cxnLst/>
              <a:rect l="l" t="t" r="r" b="b"/>
              <a:pathLst>
                <a:path w="2567" h="2431" extrusionOk="0">
                  <a:moveTo>
                    <a:pt x="2001" y="0"/>
                  </a:moveTo>
                  <a:cubicBezTo>
                    <a:pt x="897" y="0"/>
                    <a:pt x="0" y="1276"/>
                    <a:pt x="458" y="2364"/>
                  </a:cubicBezTo>
                  <a:cubicBezTo>
                    <a:pt x="476" y="2410"/>
                    <a:pt x="516" y="2430"/>
                    <a:pt x="557" y="2430"/>
                  </a:cubicBezTo>
                  <a:cubicBezTo>
                    <a:pt x="619" y="2430"/>
                    <a:pt x="684" y="2383"/>
                    <a:pt x="677" y="2307"/>
                  </a:cubicBezTo>
                  <a:cubicBezTo>
                    <a:pt x="608" y="1270"/>
                    <a:pt x="1253" y="313"/>
                    <a:pt x="2416" y="267"/>
                  </a:cubicBezTo>
                  <a:cubicBezTo>
                    <a:pt x="2532" y="267"/>
                    <a:pt x="2566" y="118"/>
                    <a:pt x="2451" y="72"/>
                  </a:cubicBezTo>
                  <a:cubicBezTo>
                    <a:pt x="2299" y="23"/>
                    <a:pt x="2148" y="0"/>
                    <a:pt x="2001" y="0"/>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grpSp>
      <p:grpSp>
        <p:nvGrpSpPr>
          <p:cNvPr id="28" name="Google Shape;2507;p44">
            <a:extLst>
              <a:ext uri="{FF2B5EF4-FFF2-40B4-BE49-F238E27FC236}">
                <a16:creationId xmlns:a16="http://schemas.microsoft.com/office/drawing/2014/main" id="{E47F1DBC-50EC-471E-8FC0-4E797DF2B45F}"/>
              </a:ext>
            </a:extLst>
          </p:cNvPr>
          <p:cNvGrpSpPr/>
          <p:nvPr/>
        </p:nvGrpSpPr>
        <p:grpSpPr>
          <a:xfrm flipH="1">
            <a:off x="10107414" y="764186"/>
            <a:ext cx="1820082" cy="1712788"/>
            <a:chOff x="154399" y="4068332"/>
            <a:chExt cx="1350368" cy="1323181"/>
          </a:xfrm>
        </p:grpSpPr>
        <p:sp>
          <p:nvSpPr>
            <p:cNvPr id="29" name="Google Shape;2508;p44">
              <a:extLst>
                <a:ext uri="{FF2B5EF4-FFF2-40B4-BE49-F238E27FC236}">
                  <a16:creationId xmlns:a16="http://schemas.microsoft.com/office/drawing/2014/main" id="{9B9C81D2-5DB0-407A-BDFC-D111EE524287}"/>
                </a:ext>
              </a:extLst>
            </p:cNvPr>
            <p:cNvSpPr/>
            <p:nvPr/>
          </p:nvSpPr>
          <p:spPr>
            <a:xfrm rot="-1608509" flipH="1">
              <a:off x="319571" y="4243508"/>
              <a:ext cx="1008653" cy="972829"/>
            </a:xfrm>
            <a:custGeom>
              <a:avLst/>
              <a:gdLst/>
              <a:ahLst/>
              <a:cxnLst/>
              <a:rect l="l" t="t" r="r" b="b"/>
              <a:pathLst>
                <a:path w="40347" h="38914" extrusionOk="0">
                  <a:moveTo>
                    <a:pt x="27005" y="0"/>
                  </a:moveTo>
                  <a:cubicBezTo>
                    <a:pt x="25865" y="0"/>
                    <a:pt x="24747" y="369"/>
                    <a:pt x="23825" y="1049"/>
                  </a:cubicBezTo>
                  <a:cubicBezTo>
                    <a:pt x="22143" y="2258"/>
                    <a:pt x="21625" y="3560"/>
                    <a:pt x="21371" y="4194"/>
                  </a:cubicBezTo>
                  <a:cubicBezTo>
                    <a:pt x="21337" y="4286"/>
                    <a:pt x="21291" y="4390"/>
                    <a:pt x="21256" y="4459"/>
                  </a:cubicBezTo>
                  <a:lnTo>
                    <a:pt x="21245" y="4436"/>
                  </a:lnTo>
                  <a:cubicBezTo>
                    <a:pt x="20404" y="3272"/>
                    <a:pt x="19229" y="2627"/>
                    <a:pt x="17904" y="2627"/>
                  </a:cubicBezTo>
                  <a:cubicBezTo>
                    <a:pt x="15876" y="2627"/>
                    <a:pt x="13653" y="4286"/>
                    <a:pt x="13526" y="7362"/>
                  </a:cubicBezTo>
                  <a:cubicBezTo>
                    <a:pt x="13526" y="7454"/>
                    <a:pt x="13526" y="7558"/>
                    <a:pt x="13537" y="7650"/>
                  </a:cubicBezTo>
                  <a:cubicBezTo>
                    <a:pt x="13560" y="7811"/>
                    <a:pt x="13595" y="8111"/>
                    <a:pt x="13526" y="8180"/>
                  </a:cubicBezTo>
                  <a:cubicBezTo>
                    <a:pt x="13526" y="8180"/>
                    <a:pt x="13514" y="8191"/>
                    <a:pt x="13491" y="8191"/>
                  </a:cubicBezTo>
                  <a:cubicBezTo>
                    <a:pt x="11037" y="8226"/>
                    <a:pt x="8860" y="9528"/>
                    <a:pt x="7938" y="11521"/>
                  </a:cubicBezTo>
                  <a:cubicBezTo>
                    <a:pt x="7201" y="13099"/>
                    <a:pt x="7408" y="14770"/>
                    <a:pt x="8514" y="16106"/>
                  </a:cubicBezTo>
                  <a:cubicBezTo>
                    <a:pt x="9113" y="16820"/>
                    <a:pt x="9862" y="17373"/>
                    <a:pt x="10715" y="17742"/>
                  </a:cubicBezTo>
                  <a:cubicBezTo>
                    <a:pt x="10012" y="18399"/>
                    <a:pt x="9735" y="19390"/>
                    <a:pt x="10000" y="20311"/>
                  </a:cubicBezTo>
                  <a:cubicBezTo>
                    <a:pt x="10216" y="21163"/>
                    <a:pt x="10930" y="21553"/>
                    <a:pt x="11560" y="21553"/>
                  </a:cubicBezTo>
                  <a:cubicBezTo>
                    <a:pt x="12208" y="21553"/>
                    <a:pt x="12768" y="21140"/>
                    <a:pt x="12604" y="20392"/>
                  </a:cubicBezTo>
                  <a:cubicBezTo>
                    <a:pt x="12546" y="20045"/>
                    <a:pt x="12240" y="19817"/>
                    <a:pt x="11919" y="19817"/>
                  </a:cubicBezTo>
                  <a:cubicBezTo>
                    <a:pt x="11792" y="19817"/>
                    <a:pt x="11662" y="19853"/>
                    <a:pt x="11544" y="19931"/>
                  </a:cubicBezTo>
                  <a:cubicBezTo>
                    <a:pt x="11519" y="19947"/>
                    <a:pt x="11494" y="19954"/>
                    <a:pt x="11471" y="19954"/>
                  </a:cubicBezTo>
                  <a:cubicBezTo>
                    <a:pt x="11382" y="19954"/>
                    <a:pt x="11330" y="19843"/>
                    <a:pt x="11441" y="19770"/>
                  </a:cubicBezTo>
                  <a:cubicBezTo>
                    <a:pt x="11591" y="19671"/>
                    <a:pt x="11754" y="19619"/>
                    <a:pt x="11916" y="19619"/>
                  </a:cubicBezTo>
                  <a:cubicBezTo>
                    <a:pt x="12225" y="19619"/>
                    <a:pt x="12531" y="19807"/>
                    <a:pt x="12742" y="20208"/>
                  </a:cubicBezTo>
                  <a:cubicBezTo>
                    <a:pt x="12800" y="20300"/>
                    <a:pt x="12835" y="20403"/>
                    <a:pt x="12846" y="20519"/>
                  </a:cubicBezTo>
                  <a:cubicBezTo>
                    <a:pt x="12868" y="21279"/>
                    <a:pt x="12259" y="21741"/>
                    <a:pt x="11557" y="21741"/>
                  </a:cubicBezTo>
                  <a:cubicBezTo>
                    <a:pt x="11132" y="21741"/>
                    <a:pt x="10673" y="21572"/>
                    <a:pt x="10300" y="21198"/>
                  </a:cubicBezTo>
                  <a:cubicBezTo>
                    <a:pt x="10093" y="20991"/>
                    <a:pt x="9943" y="20749"/>
                    <a:pt x="9839" y="20472"/>
                  </a:cubicBezTo>
                  <a:cubicBezTo>
                    <a:pt x="9735" y="20173"/>
                    <a:pt x="9689" y="19850"/>
                    <a:pt x="9701" y="19528"/>
                  </a:cubicBezTo>
                  <a:lnTo>
                    <a:pt x="9701" y="19482"/>
                  </a:lnTo>
                  <a:cubicBezTo>
                    <a:pt x="9701" y="19413"/>
                    <a:pt x="9712" y="19355"/>
                    <a:pt x="9724" y="19297"/>
                  </a:cubicBezTo>
                  <a:cubicBezTo>
                    <a:pt x="9724" y="19274"/>
                    <a:pt x="9724" y="19251"/>
                    <a:pt x="9724" y="19240"/>
                  </a:cubicBezTo>
                  <a:cubicBezTo>
                    <a:pt x="9735" y="19171"/>
                    <a:pt x="9747" y="19090"/>
                    <a:pt x="9770" y="19021"/>
                  </a:cubicBezTo>
                  <a:cubicBezTo>
                    <a:pt x="9770" y="18998"/>
                    <a:pt x="9782" y="18975"/>
                    <a:pt x="9782" y="18952"/>
                  </a:cubicBezTo>
                  <a:cubicBezTo>
                    <a:pt x="9793" y="18906"/>
                    <a:pt x="9816" y="18848"/>
                    <a:pt x="9828" y="18802"/>
                  </a:cubicBezTo>
                  <a:cubicBezTo>
                    <a:pt x="9839" y="18779"/>
                    <a:pt x="9839" y="18744"/>
                    <a:pt x="9851" y="18721"/>
                  </a:cubicBezTo>
                  <a:cubicBezTo>
                    <a:pt x="9862" y="18675"/>
                    <a:pt x="9885" y="18629"/>
                    <a:pt x="9908" y="18583"/>
                  </a:cubicBezTo>
                  <a:lnTo>
                    <a:pt x="9920" y="18525"/>
                  </a:lnTo>
                  <a:cubicBezTo>
                    <a:pt x="9943" y="18491"/>
                    <a:pt x="9954" y="18445"/>
                    <a:pt x="9966" y="18399"/>
                  </a:cubicBezTo>
                  <a:cubicBezTo>
                    <a:pt x="9989" y="18341"/>
                    <a:pt x="9966" y="18284"/>
                    <a:pt x="9931" y="18249"/>
                  </a:cubicBezTo>
                  <a:lnTo>
                    <a:pt x="9908" y="18226"/>
                  </a:lnTo>
                  <a:lnTo>
                    <a:pt x="9897" y="18203"/>
                  </a:lnTo>
                  <a:lnTo>
                    <a:pt x="9816" y="18145"/>
                  </a:lnTo>
                  <a:cubicBezTo>
                    <a:pt x="9214" y="17619"/>
                    <a:pt x="8389" y="17372"/>
                    <a:pt x="7509" y="17372"/>
                  </a:cubicBezTo>
                  <a:cubicBezTo>
                    <a:pt x="6907" y="17372"/>
                    <a:pt x="6279" y="17488"/>
                    <a:pt x="5680" y="17708"/>
                  </a:cubicBezTo>
                  <a:cubicBezTo>
                    <a:pt x="4805" y="17996"/>
                    <a:pt x="4033" y="18525"/>
                    <a:pt x="3457" y="19240"/>
                  </a:cubicBezTo>
                  <a:cubicBezTo>
                    <a:pt x="3318" y="19413"/>
                    <a:pt x="3192" y="19597"/>
                    <a:pt x="3088" y="19781"/>
                  </a:cubicBezTo>
                  <a:lnTo>
                    <a:pt x="3042" y="19862"/>
                  </a:lnTo>
                  <a:lnTo>
                    <a:pt x="2984" y="19966"/>
                  </a:lnTo>
                  <a:cubicBezTo>
                    <a:pt x="2961" y="20012"/>
                    <a:pt x="2927" y="20069"/>
                    <a:pt x="2904" y="20127"/>
                  </a:cubicBezTo>
                  <a:cubicBezTo>
                    <a:pt x="2777" y="20334"/>
                    <a:pt x="2685" y="20565"/>
                    <a:pt x="2627" y="20807"/>
                  </a:cubicBezTo>
                  <a:cubicBezTo>
                    <a:pt x="2616" y="20841"/>
                    <a:pt x="2604" y="20876"/>
                    <a:pt x="2593" y="20910"/>
                  </a:cubicBezTo>
                  <a:cubicBezTo>
                    <a:pt x="1923" y="23335"/>
                    <a:pt x="3386" y="25769"/>
                    <a:pt x="5233" y="25769"/>
                  </a:cubicBezTo>
                  <a:cubicBezTo>
                    <a:pt x="5580" y="25769"/>
                    <a:pt x="5940" y="25683"/>
                    <a:pt x="6302" y="25496"/>
                  </a:cubicBezTo>
                  <a:cubicBezTo>
                    <a:pt x="7895" y="24684"/>
                    <a:pt x="7470" y="22404"/>
                    <a:pt x="6184" y="22404"/>
                  </a:cubicBezTo>
                  <a:cubicBezTo>
                    <a:pt x="6066" y="22404"/>
                    <a:pt x="5939" y="22424"/>
                    <a:pt x="5807" y="22466"/>
                  </a:cubicBezTo>
                  <a:cubicBezTo>
                    <a:pt x="5415" y="22558"/>
                    <a:pt x="5196" y="22972"/>
                    <a:pt x="5323" y="23341"/>
                  </a:cubicBezTo>
                  <a:cubicBezTo>
                    <a:pt x="5335" y="23387"/>
                    <a:pt x="5346" y="23445"/>
                    <a:pt x="5346" y="23491"/>
                  </a:cubicBezTo>
                  <a:cubicBezTo>
                    <a:pt x="5346" y="23537"/>
                    <a:pt x="5311" y="23560"/>
                    <a:pt x="5277" y="23583"/>
                  </a:cubicBezTo>
                  <a:cubicBezTo>
                    <a:pt x="5272" y="23585"/>
                    <a:pt x="5267" y="23585"/>
                    <a:pt x="5263" y="23585"/>
                  </a:cubicBezTo>
                  <a:cubicBezTo>
                    <a:pt x="5233" y="23585"/>
                    <a:pt x="5205" y="23557"/>
                    <a:pt x="5185" y="23537"/>
                  </a:cubicBezTo>
                  <a:cubicBezTo>
                    <a:pt x="5173" y="23514"/>
                    <a:pt x="5162" y="23479"/>
                    <a:pt x="5150" y="23456"/>
                  </a:cubicBezTo>
                  <a:cubicBezTo>
                    <a:pt x="4977" y="23065"/>
                    <a:pt x="5173" y="22650"/>
                    <a:pt x="5496" y="22408"/>
                  </a:cubicBezTo>
                  <a:cubicBezTo>
                    <a:pt x="5669" y="22277"/>
                    <a:pt x="5893" y="22212"/>
                    <a:pt x="6125" y="22212"/>
                  </a:cubicBezTo>
                  <a:cubicBezTo>
                    <a:pt x="6463" y="22212"/>
                    <a:pt x="6821" y="22349"/>
                    <a:pt x="7074" y="22615"/>
                  </a:cubicBezTo>
                  <a:cubicBezTo>
                    <a:pt x="7466" y="23030"/>
                    <a:pt x="7627" y="23606"/>
                    <a:pt x="7512" y="24159"/>
                  </a:cubicBezTo>
                  <a:cubicBezTo>
                    <a:pt x="7332" y="25224"/>
                    <a:pt x="6356" y="25953"/>
                    <a:pt x="5270" y="25953"/>
                  </a:cubicBezTo>
                  <a:cubicBezTo>
                    <a:pt x="4689" y="25953"/>
                    <a:pt x="4076" y="25743"/>
                    <a:pt x="3537" y="25265"/>
                  </a:cubicBezTo>
                  <a:cubicBezTo>
                    <a:pt x="3503" y="25219"/>
                    <a:pt x="3468" y="25173"/>
                    <a:pt x="3422" y="25138"/>
                  </a:cubicBezTo>
                  <a:cubicBezTo>
                    <a:pt x="3215" y="24931"/>
                    <a:pt x="3030" y="24701"/>
                    <a:pt x="2881" y="24459"/>
                  </a:cubicBezTo>
                  <a:cubicBezTo>
                    <a:pt x="2835" y="24390"/>
                    <a:pt x="2800" y="24309"/>
                    <a:pt x="2754" y="24240"/>
                  </a:cubicBezTo>
                  <a:cubicBezTo>
                    <a:pt x="2546" y="23871"/>
                    <a:pt x="2408" y="23468"/>
                    <a:pt x="2339" y="23053"/>
                  </a:cubicBezTo>
                  <a:cubicBezTo>
                    <a:pt x="2339" y="23030"/>
                    <a:pt x="2339" y="23007"/>
                    <a:pt x="2328" y="22984"/>
                  </a:cubicBezTo>
                  <a:cubicBezTo>
                    <a:pt x="2316" y="22972"/>
                    <a:pt x="2328" y="22972"/>
                    <a:pt x="2328" y="22961"/>
                  </a:cubicBezTo>
                  <a:cubicBezTo>
                    <a:pt x="2328" y="22949"/>
                    <a:pt x="2328" y="22938"/>
                    <a:pt x="2316" y="22926"/>
                  </a:cubicBezTo>
                  <a:cubicBezTo>
                    <a:pt x="2297" y="22868"/>
                    <a:pt x="2263" y="22839"/>
                    <a:pt x="2216" y="22839"/>
                  </a:cubicBezTo>
                  <a:cubicBezTo>
                    <a:pt x="2180" y="22839"/>
                    <a:pt x="2136" y="22857"/>
                    <a:pt x="2086" y="22892"/>
                  </a:cubicBezTo>
                  <a:cubicBezTo>
                    <a:pt x="2063" y="22903"/>
                    <a:pt x="2040" y="22926"/>
                    <a:pt x="2005" y="22949"/>
                  </a:cubicBezTo>
                  <a:lnTo>
                    <a:pt x="1993" y="22961"/>
                  </a:lnTo>
                  <a:lnTo>
                    <a:pt x="1947" y="22996"/>
                  </a:lnTo>
                  <a:cubicBezTo>
                    <a:pt x="1924" y="23019"/>
                    <a:pt x="1890" y="23053"/>
                    <a:pt x="1844" y="23088"/>
                  </a:cubicBezTo>
                  <a:lnTo>
                    <a:pt x="1809" y="23122"/>
                  </a:lnTo>
                  <a:lnTo>
                    <a:pt x="1786" y="23134"/>
                  </a:lnTo>
                  <a:cubicBezTo>
                    <a:pt x="980" y="23894"/>
                    <a:pt x="277" y="25369"/>
                    <a:pt x="70" y="26993"/>
                  </a:cubicBezTo>
                  <a:cubicBezTo>
                    <a:pt x="70" y="27028"/>
                    <a:pt x="58" y="27051"/>
                    <a:pt x="58" y="27085"/>
                  </a:cubicBezTo>
                  <a:cubicBezTo>
                    <a:pt x="46" y="27120"/>
                    <a:pt x="46" y="27189"/>
                    <a:pt x="35" y="27247"/>
                  </a:cubicBezTo>
                  <a:cubicBezTo>
                    <a:pt x="12" y="27454"/>
                    <a:pt x="0" y="27661"/>
                    <a:pt x="0" y="27880"/>
                  </a:cubicBezTo>
                  <a:lnTo>
                    <a:pt x="0" y="27961"/>
                  </a:lnTo>
                  <a:lnTo>
                    <a:pt x="0" y="28168"/>
                  </a:lnTo>
                  <a:cubicBezTo>
                    <a:pt x="0" y="28261"/>
                    <a:pt x="0" y="28353"/>
                    <a:pt x="12" y="28456"/>
                  </a:cubicBezTo>
                  <a:lnTo>
                    <a:pt x="12" y="28537"/>
                  </a:lnTo>
                  <a:cubicBezTo>
                    <a:pt x="12" y="28641"/>
                    <a:pt x="23" y="28733"/>
                    <a:pt x="35" y="28837"/>
                  </a:cubicBezTo>
                  <a:lnTo>
                    <a:pt x="35" y="28871"/>
                  </a:lnTo>
                  <a:cubicBezTo>
                    <a:pt x="70" y="29102"/>
                    <a:pt x="104" y="29332"/>
                    <a:pt x="162" y="29551"/>
                  </a:cubicBezTo>
                  <a:cubicBezTo>
                    <a:pt x="173" y="29608"/>
                    <a:pt x="185" y="29666"/>
                    <a:pt x="196" y="29712"/>
                  </a:cubicBezTo>
                  <a:lnTo>
                    <a:pt x="196" y="29724"/>
                  </a:lnTo>
                  <a:cubicBezTo>
                    <a:pt x="219" y="29827"/>
                    <a:pt x="254" y="29920"/>
                    <a:pt x="277" y="30012"/>
                  </a:cubicBezTo>
                  <a:cubicBezTo>
                    <a:pt x="358" y="30277"/>
                    <a:pt x="450" y="30530"/>
                    <a:pt x="565" y="30784"/>
                  </a:cubicBezTo>
                  <a:lnTo>
                    <a:pt x="588" y="30830"/>
                  </a:lnTo>
                  <a:cubicBezTo>
                    <a:pt x="623" y="30910"/>
                    <a:pt x="657" y="30979"/>
                    <a:pt x="692" y="31049"/>
                  </a:cubicBezTo>
                  <a:cubicBezTo>
                    <a:pt x="738" y="31129"/>
                    <a:pt x="772" y="31198"/>
                    <a:pt x="818" y="31279"/>
                  </a:cubicBezTo>
                  <a:cubicBezTo>
                    <a:pt x="1037" y="31671"/>
                    <a:pt x="1325" y="32028"/>
                    <a:pt x="1659" y="32339"/>
                  </a:cubicBezTo>
                  <a:cubicBezTo>
                    <a:pt x="2212" y="32823"/>
                    <a:pt x="2858" y="33180"/>
                    <a:pt x="3560" y="33399"/>
                  </a:cubicBezTo>
                  <a:lnTo>
                    <a:pt x="3595" y="33410"/>
                  </a:lnTo>
                  <a:cubicBezTo>
                    <a:pt x="3606" y="33410"/>
                    <a:pt x="3618" y="33422"/>
                    <a:pt x="3629" y="33422"/>
                  </a:cubicBezTo>
                  <a:cubicBezTo>
                    <a:pt x="3953" y="33509"/>
                    <a:pt x="4278" y="33554"/>
                    <a:pt x="4596" y="33554"/>
                  </a:cubicBezTo>
                  <a:cubicBezTo>
                    <a:pt x="5580" y="33554"/>
                    <a:pt x="6496" y="33121"/>
                    <a:pt x="7097" y="32155"/>
                  </a:cubicBezTo>
                  <a:cubicBezTo>
                    <a:pt x="7910" y="30848"/>
                    <a:pt x="7216" y="29091"/>
                    <a:pt x="5836" y="29091"/>
                  </a:cubicBezTo>
                  <a:cubicBezTo>
                    <a:pt x="5670" y="29091"/>
                    <a:pt x="5495" y="29116"/>
                    <a:pt x="5311" y="29171"/>
                  </a:cubicBezTo>
                  <a:cubicBezTo>
                    <a:pt x="4943" y="29286"/>
                    <a:pt x="4747" y="29562"/>
                    <a:pt x="4655" y="29920"/>
                  </a:cubicBezTo>
                  <a:cubicBezTo>
                    <a:pt x="4609" y="30092"/>
                    <a:pt x="4609" y="30277"/>
                    <a:pt x="4655" y="30449"/>
                  </a:cubicBezTo>
                  <a:cubicBezTo>
                    <a:pt x="4714" y="30933"/>
                    <a:pt x="5086" y="31153"/>
                    <a:pt x="5426" y="31153"/>
                  </a:cubicBezTo>
                  <a:cubicBezTo>
                    <a:pt x="5678" y="31153"/>
                    <a:pt x="5913" y="31032"/>
                    <a:pt x="5991" y="30807"/>
                  </a:cubicBezTo>
                  <a:cubicBezTo>
                    <a:pt x="6072" y="30622"/>
                    <a:pt x="6003" y="30403"/>
                    <a:pt x="5830" y="30288"/>
                  </a:cubicBezTo>
                  <a:cubicBezTo>
                    <a:pt x="5784" y="30254"/>
                    <a:pt x="5761" y="30219"/>
                    <a:pt x="5807" y="30173"/>
                  </a:cubicBezTo>
                  <a:cubicBezTo>
                    <a:pt x="5821" y="30145"/>
                    <a:pt x="5852" y="30130"/>
                    <a:pt x="5884" y="30130"/>
                  </a:cubicBezTo>
                  <a:cubicBezTo>
                    <a:pt x="5905" y="30130"/>
                    <a:pt x="5927" y="30136"/>
                    <a:pt x="5945" y="30150"/>
                  </a:cubicBezTo>
                  <a:cubicBezTo>
                    <a:pt x="6510" y="30542"/>
                    <a:pt x="6118" y="31337"/>
                    <a:pt x="5473" y="31360"/>
                  </a:cubicBezTo>
                  <a:cubicBezTo>
                    <a:pt x="5461" y="31360"/>
                    <a:pt x="5449" y="31360"/>
                    <a:pt x="5437" y="31360"/>
                  </a:cubicBezTo>
                  <a:cubicBezTo>
                    <a:pt x="4856" y="31360"/>
                    <a:pt x="4424" y="30819"/>
                    <a:pt x="4413" y="30323"/>
                  </a:cubicBezTo>
                  <a:cubicBezTo>
                    <a:pt x="4401" y="29793"/>
                    <a:pt x="4689" y="29182"/>
                    <a:pt x="5288" y="28975"/>
                  </a:cubicBezTo>
                  <a:cubicBezTo>
                    <a:pt x="5474" y="28910"/>
                    <a:pt x="5658" y="28880"/>
                    <a:pt x="5836" y="28880"/>
                  </a:cubicBezTo>
                  <a:cubicBezTo>
                    <a:pt x="7218" y="28880"/>
                    <a:pt x="8266" y="30691"/>
                    <a:pt x="7235" y="32293"/>
                  </a:cubicBezTo>
                  <a:cubicBezTo>
                    <a:pt x="7178" y="32373"/>
                    <a:pt x="7109" y="32466"/>
                    <a:pt x="7051" y="32546"/>
                  </a:cubicBezTo>
                  <a:lnTo>
                    <a:pt x="6936" y="32696"/>
                  </a:lnTo>
                  <a:cubicBezTo>
                    <a:pt x="6705" y="32973"/>
                    <a:pt x="6417" y="33203"/>
                    <a:pt x="6095" y="33387"/>
                  </a:cubicBezTo>
                  <a:lnTo>
                    <a:pt x="5991" y="33445"/>
                  </a:lnTo>
                  <a:lnTo>
                    <a:pt x="5922" y="33468"/>
                  </a:lnTo>
                  <a:lnTo>
                    <a:pt x="5818" y="33526"/>
                  </a:lnTo>
                  <a:lnTo>
                    <a:pt x="5795" y="33537"/>
                  </a:lnTo>
                  <a:cubicBezTo>
                    <a:pt x="5657" y="33595"/>
                    <a:pt x="5634" y="33641"/>
                    <a:pt x="5646" y="33802"/>
                  </a:cubicBezTo>
                  <a:cubicBezTo>
                    <a:pt x="5646" y="33871"/>
                    <a:pt x="5657" y="33940"/>
                    <a:pt x="5657" y="34009"/>
                  </a:cubicBezTo>
                  <a:cubicBezTo>
                    <a:pt x="5664" y="34006"/>
                    <a:pt x="5669" y="34005"/>
                    <a:pt x="5672" y="34005"/>
                  </a:cubicBezTo>
                  <a:cubicBezTo>
                    <a:pt x="5680" y="34005"/>
                    <a:pt x="5680" y="34013"/>
                    <a:pt x="5680" y="34021"/>
                  </a:cubicBezTo>
                  <a:cubicBezTo>
                    <a:pt x="5830" y="35242"/>
                    <a:pt x="6383" y="36371"/>
                    <a:pt x="7270" y="37235"/>
                  </a:cubicBezTo>
                  <a:cubicBezTo>
                    <a:pt x="8325" y="38311"/>
                    <a:pt x="9768" y="38913"/>
                    <a:pt x="11265" y="38913"/>
                  </a:cubicBezTo>
                  <a:cubicBezTo>
                    <a:pt x="11419" y="38913"/>
                    <a:pt x="11574" y="38907"/>
                    <a:pt x="11729" y="38894"/>
                  </a:cubicBezTo>
                  <a:lnTo>
                    <a:pt x="11786" y="38894"/>
                  </a:lnTo>
                  <a:cubicBezTo>
                    <a:pt x="11890" y="38894"/>
                    <a:pt x="11982" y="38883"/>
                    <a:pt x="12074" y="38871"/>
                  </a:cubicBezTo>
                  <a:cubicBezTo>
                    <a:pt x="12627" y="38814"/>
                    <a:pt x="13169" y="38664"/>
                    <a:pt x="13676" y="38433"/>
                  </a:cubicBezTo>
                  <a:lnTo>
                    <a:pt x="13779" y="38376"/>
                  </a:lnTo>
                  <a:lnTo>
                    <a:pt x="13848" y="38353"/>
                  </a:lnTo>
                  <a:cubicBezTo>
                    <a:pt x="14182" y="38180"/>
                    <a:pt x="14494" y="37961"/>
                    <a:pt x="14782" y="37719"/>
                  </a:cubicBezTo>
                  <a:cubicBezTo>
                    <a:pt x="15265" y="37304"/>
                    <a:pt x="15669" y="36786"/>
                    <a:pt x="15945" y="36210"/>
                  </a:cubicBezTo>
                  <a:cubicBezTo>
                    <a:pt x="16014" y="36083"/>
                    <a:pt x="16060" y="35956"/>
                    <a:pt x="16106" y="35830"/>
                  </a:cubicBezTo>
                  <a:cubicBezTo>
                    <a:pt x="16464" y="34816"/>
                    <a:pt x="16498" y="33710"/>
                    <a:pt x="16187" y="32684"/>
                  </a:cubicBezTo>
                  <a:cubicBezTo>
                    <a:pt x="15770" y="31197"/>
                    <a:pt x="14738" y="30591"/>
                    <a:pt x="13784" y="30591"/>
                  </a:cubicBezTo>
                  <a:cubicBezTo>
                    <a:pt x="12736" y="30591"/>
                    <a:pt x="11783" y="31322"/>
                    <a:pt x="11844" y="32420"/>
                  </a:cubicBezTo>
                  <a:cubicBezTo>
                    <a:pt x="11887" y="33235"/>
                    <a:pt x="12520" y="33741"/>
                    <a:pt x="13128" y="33741"/>
                  </a:cubicBezTo>
                  <a:cubicBezTo>
                    <a:pt x="13172" y="33741"/>
                    <a:pt x="13217" y="33738"/>
                    <a:pt x="13261" y="33733"/>
                  </a:cubicBezTo>
                  <a:cubicBezTo>
                    <a:pt x="13455" y="33706"/>
                    <a:pt x="13529" y="33660"/>
                    <a:pt x="13572" y="33660"/>
                  </a:cubicBezTo>
                  <a:cubicBezTo>
                    <a:pt x="13603" y="33660"/>
                    <a:pt x="13619" y="33684"/>
                    <a:pt x="13653" y="33756"/>
                  </a:cubicBezTo>
                  <a:cubicBezTo>
                    <a:pt x="13676" y="33814"/>
                    <a:pt x="13641" y="33837"/>
                    <a:pt x="13595" y="33848"/>
                  </a:cubicBezTo>
                  <a:cubicBezTo>
                    <a:pt x="13442" y="33904"/>
                    <a:pt x="13288" y="33930"/>
                    <a:pt x="13138" y="33930"/>
                  </a:cubicBezTo>
                  <a:cubicBezTo>
                    <a:pt x="12308" y="33930"/>
                    <a:pt x="11588" y="33134"/>
                    <a:pt x="11636" y="32304"/>
                  </a:cubicBezTo>
                  <a:cubicBezTo>
                    <a:pt x="11713" y="31131"/>
                    <a:pt x="12682" y="30383"/>
                    <a:pt x="13765" y="30383"/>
                  </a:cubicBezTo>
                  <a:cubicBezTo>
                    <a:pt x="13978" y="30383"/>
                    <a:pt x="14196" y="30412"/>
                    <a:pt x="14413" y="30473"/>
                  </a:cubicBezTo>
                  <a:cubicBezTo>
                    <a:pt x="14424" y="30496"/>
                    <a:pt x="14470" y="30496"/>
                    <a:pt x="14494" y="30507"/>
                  </a:cubicBezTo>
                  <a:cubicBezTo>
                    <a:pt x="14528" y="30519"/>
                    <a:pt x="14586" y="30542"/>
                    <a:pt x="14643" y="30553"/>
                  </a:cubicBezTo>
                  <a:cubicBezTo>
                    <a:pt x="14666" y="30565"/>
                    <a:pt x="14701" y="30576"/>
                    <a:pt x="14724" y="30588"/>
                  </a:cubicBezTo>
                  <a:lnTo>
                    <a:pt x="14816" y="30634"/>
                  </a:lnTo>
                  <a:lnTo>
                    <a:pt x="14851" y="30645"/>
                  </a:lnTo>
                  <a:cubicBezTo>
                    <a:pt x="14897" y="30668"/>
                    <a:pt x="14943" y="30691"/>
                    <a:pt x="14977" y="30714"/>
                  </a:cubicBezTo>
                  <a:lnTo>
                    <a:pt x="14989" y="30714"/>
                  </a:lnTo>
                  <a:cubicBezTo>
                    <a:pt x="15047" y="30749"/>
                    <a:pt x="15093" y="30772"/>
                    <a:pt x="15139" y="30807"/>
                  </a:cubicBezTo>
                  <a:lnTo>
                    <a:pt x="15150" y="30807"/>
                  </a:lnTo>
                  <a:cubicBezTo>
                    <a:pt x="15196" y="30841"/>
                    <a:pt x="15242" y="30876"/>
                    <a:pt x="15288" y="30910"/>
                  </a:cubicBezTo>
                  <a:cubicBezTo>
                    <a:pt x="15335" y="30956"/>
                    <a:pt x="15381" y="30991"/>
                    <a:pt x="15438" y="31025"/>
                  </a:cubicBezTo>
                  <a:cubicBezTo>
                    <a:pt x="15484" y="31072"/>
                    <a:pt x="15519" y="31106"/>
                    <a:pt x="15565" y="31152"/>
                  </a:cubicBezTo>
                  <a:lnTo>
                    <a:pt x="15588" y="31175"/>
                  </a:lnTo>
                  <a:cubicBezTo>
                    <a:pt x="15600" y="31187"/>
                    <a:pt x="15623" y="31210"/>
                    <a:pt x="15634" y="31221"/>
                  </a:cubicBezTo>
                  <a:cubicBezTo>
                    <a:pt x="15888" y="31498"/>
                    <a:pt x="16083" y="31809"/>
                    <a:pt x="16222" y="32155"/>
                  </a:cubicBezTo>
                  <a:cubicBezTo>
                    <a:pt x="16268" y="32281"/>
                    <a:pt x="16302" y="32396"/>
                    <a:pt x="16337" y="32477"/>
                  </a:cubicBezTo>
                  <a:lnTo>
                    <a:pt x="16337" y="32500"/>
                  </a:lnTo>
                  <a:cubicBezTo>
                    <a:pt x="16360" y="32558"/>
                    <a:pt x="16394" y="32615"/>
                    <a:pt x="16452" y="32650"/>
                  </a:cubicBezTo>
                  <a:cubicBezTo>
                    <a:pt x="16452" y="32650"/>
                    <a:pt x="16452" y="32650"/>
                    <a:pt x="16464" y="32661"/>
                  </a:cubicBezTo>
                  <a:cubicBezTo>
                    <a:pt x="16475" y="32661"/>
                    <a:pt x="16487" y="32673"/>
                    <a:pt x="16498" y="32673"/>
                  </a:cubicBezTo>
                  <a:cubicBezTo>
                    <a:pt x="16521" y="32684"/>
                    <a:pt x="16556" y="32696"/>
                    <a:pt x="16579" y="32696"/>
                  </a:cubicBezTo>
                  <a:cubicBezTo>
                    <a:pt x="16715" y="32713"/>
                    <a:pt x="16859" y="32721"/>
                    <a:pt x="17010" y="32721"/>
                  </a:cubicBezTo>
                  <a:cubicBezTo>
                    <a:pt x="17800" y="32721"/>
                    <a:pt x="18761" y="32491"/>
                    <a:pt x="19632" y="32016"/>
                  </a:cubicBezTo>
                  <a:cubicBezTo>
                    <a:pt x="19874" y="31890"/>
                    <a:pt x="20116" y="31728"/>
                    <a:pt x="20346" y="31555"/>
                  </a:cubicBezTo>
                  <a:cubicBezTo>
                    <a:pt x="20542" y="31406"/>
                    <a:pt x="20726" y="31233"/>
                    <a:pt x="20899" y="31049"/>
                  </a:cubicBezTo>
                  <a:lnTo>
                    <a:pt x="20922" y="31014"/>
                  </a:lnTo>
                  <a:lnTo>
                    <a:pt x="21003" y="30922"/>
                  </a:lnTo>
                  <a:cubicBezTo>
                    <a:pt x="21049" y="30864"/>
                    <a:pt x="21095" y="30807"/>
                    <a:pt x="21141" y="30761"/>
                  </a:cubicBezTo>
                  <a:cubicBezTo>
                    <a:pt x="21187" y="30691"/>
                    <a:pt x="21245" y="30622"/>
                    <a:pt x="21279" y="30553"/>
                  </a:cubicBezTo>
                  <a:cubicBezTo>
                    <a:pt x="21325" y="30496"/>
                    <a:pt x="21360" y="30438"/>
                    <a:pt x="21394" y="30380"/>
                  </a:cubicBezTo>
                  <a:cubicBezTo>
                    <a:pt x="21429" y="30323"/>
                    <a:pt x="21429" y="30311"/>
                    <a:pt x="21452" y="30277"/>
                  </a:cubicBezTo>
                  <a:lnTo>
                    <a:pt x="21464" y="30242"/>
                  </a:lnTo>
                  <a:cubicBezTo>
                    <a:pt x="21475" y="30242"/>
                    <a:pt x="21475" y="30231"/>
                    <a:pt x="21475" y="30231"/>
                  </a:cubicBezTo>
                  <a:cubicBezTo>
                    <a:pt x="21510" y="30161"/>
                    <a:pt x="21544" y="30104"/>
                    <a:pt x="21567" y="30035"/>
                  </a:cubicBezTo>
                  <a:lnTo>
                    <a:pt x="21590" y="29989"/>
                  </a:lnTo>
                  <a:cubicBezTo>
                    <a:pt x="21602" y="29977"/>
                    <a:pt x="21602" y="29966"/>
                    <a:pt x="21613" y="29954"/>
                  </a:cubicBezTo>
                  <a:lnTo>
                    <a:pt x="21613" y="29931"/>
                  </a:lnTo>
                  <a:cubicBezTo>
                    <a:pt x="22109" y="28825"/>
                    <a:pt x="21901" y="27949"/>
                    <a:pt x="21878" y="27592"/>
                  </a:cubicBezTo>
                  <a:cubicBezTo>
                    <a:pt x="21855" y="27454"/>
                    <a:pt x="21821" y="27304"/>
                    <a:pt x="21775" y="27166"/>
                  </a:cubicBezTo>
                  <a:cubicBezTo>
                    <a:pt x="21775" y="27155"/>
                    <a:pt x="21763" y="27155"/>
                    <a:pt x="21763" y="27143"/>
                  </a:cubicBezTo>
                  <a:cubicBezTo>
                    <a:pt x="21740" y="27085"/>
                    <a:pt x="21729" y="27016"/>
                    <a:pt x="21706" y="26959"/>
                  </a:cubicBezTo>
                  <a:cubicBezTo>
                    <a:pt x="21244" y="25690"/>
                    <a:pt x="20350" y="25184"/>
                    <a:pt x="19496" y="25184"/>
                  </a:cubicBezTo>
                  <a:cubicBezTo>
                    <a:pt x="18326" y="25184"/>
                    <a:pt x="17232" y="26135"/>
                    <a:pt x="17431" y="27373"/>
                  </a:cubicBezTo>
                  <a:cubicBezTo>
                    <a:pt x="17523" y="27940"/>
                    <a:pt x="17995" y="28375"/>
                    <a:pt x="18555" y="28375"/>
                  </a:cubicBezTo>
                  <a:cubicBezTo>
                    <a:pt x="18768" y="28375"/>
                    <a:pt x="18994" y="28312"/>
                    <a:pt x="19217" y="28168"/>
                  </a:cubicBezTo>
                  <a:cubicBezTo>
                    <a:pt x="19609" y="27915"/>
                    <a:pt x="19724" y="27293"/>
                    <a:pt x="19148" y="27016"/>
                  </a:cubicBezTo>
                  <a:cubicBezTo>
                    <a:pt x="19102" y="26993"/>
                    <a:pt x="19021" y="26993"/>
                    <a:pt x="19056" y="26890"/>
                  </a:cubicBezTo>
                  <a:cubicBezTo>
                    <a:pt x="19079" y="26844"/>
                    <a:pt x="19110" y="26826"/>
                    <a:pt x="19146" y="26826"/>
                  </a:cubicBezTo>
                  <a:cubicBezTo>
                    <a:pt x="19237" y="26826"/>
                    <a:pt x="19360" y="26942"/>
                    <a:pt x="19459" y="27016"/>
                  </a:cubicBezTo>
                  <a:cubicBezTo>
                    <a:pt x="20167" y="27555"/>
                    <a:pt x="19467" y="28569"/>
                    <a:pt x="18586" y="28569"/>
                  </a:cubicBezTo>
                  <a:cubicBezTo>
                    <a:pt x="18450" y="28569"/>
                    <a:pt x="18309" y="28545"/>
                    <a:pt x="18169" y="28491"/>
                  </a:cubicBezTo>
                  <a:cubicBezTo>
                    <a:pt x="17247" y="28134"/>
                    <a:pt x="17040" y="27212"/>
                    <a:pt x="17362" y="26406"/>
                  </a:cubicBezTo>
                  <a:cubicBezTo>
                    <a:pt x="17593" y="25853"/>
                    <a:pt x="18019" y="25415"/>
                    <a:pt x="18572" y="25173"/>
                  </a:cubicBezTo>
                  <a:cubicBezTo>
                    <a:pt x="18618" y="25150"/>
                    <a:pt x="18664" y="25138"/>
                    <a:pt x="18722" y="25115"/>
                  </a:cubicBezTo>
                  <a:lnTo>
                    <a:pt x="18745" y="25104"/>
                  </a:lnTo>
                  <a:cubicBezTo>
                    <a:pt x="18929" y="25046"/>
                    <a:pt x="19125" y="25000"/>
                    <a:pt x="19321" y="24989"/>
                  </a:cubicBezTo>
                  <a:lnTo>
                    <a:pt x="19620" y="24989"/>
                  </a:lnTo>
                  <a:cubicBezTo>
                    <a:pt x="19678" y="24989"/>
                    <a:pt x="19724" y="24989"/>
                    <a:pt x="19770" y="25000"/>
                  </a:cubicBezTo>
                  <a:cubicBezTo>
                    <a:pt x="20216" y="25048"/>
                    <a:pt x="20412" y="25251"/>
                    <a:pt x="20576" y="25251"/>
                  </a:cubicBezTo>
                  <a:cubicBezTo>
                    <a:pt x="20612" y="25251"/>
                    <a:pt x="20645" y="25241"/>
                    <a:pt x="20680" y="25219"/>
                  </a:cubicBezTo>
                  <a:cubicBezTo>
                    <a:pt x="20692" y="25208"/>
                    <a:pt x="20715" y="25196"/>
                    <a:pt x="20726" y="25184"/>
                  </a:cubicBezTo>
                  <a:cubicBezTo>
                    <a:pt x="21153" y="24827"/>
                    <a:pt x="21544" y="24436"/>
                    <a:pt x="21890" y="24021"/>
                  </a:cubicBezTo>
                  <a:lnTo>
                    <a:pt x="21959" y="23940"/>
                  </a:lnTo>
                  <a:lnTo>
                    <a:pt x="21971" y="23929"/>
                  </a:lnTo>
                  <a:cubicBezTo>
                    <a:pt x="22028" y="23871"/>
                    <a:pt x="22074" y="23802"/>
                    <a:pt x="22132" y="23733"/>
                  </a:cubicBezTo>
                  <a:cubicBezTo>
                    <a:pt x="22189" y="23664"/>
                    <a:pt x="22201" y="23641"/>
                    <a:pt x="22236" y="23595"/>
                  </a:cubicBezTo>
                  <a:lnTo>
                    <a:pt x="22316" y="23491"/>
                  </a:lnTo>
                  <a:cubicBezTo>
                    <a:pt x="23065" y="22466"/>
                    <a:pt x="23653" y="21325"/>
                    <a:pt x="24056" y="20127"/>
                  </a:cubicBezTo>
                  <a:cubicBezTo>
                    <a:pt x="24862" y="21302"/>
                    <a:pt x="25991" y="22224"/>
                    <a:pt x="27316" y="22788"/>
                  </a:cubicBezTo>
                  <a:cubicBezTo>
                    <a:pt x="28169" y="23145"/>
                    <a:pt x="29102" y="23330"/>
                    <a:pt x="30035" y="23330"/>
                  </a:cubicBezTo>
                  <a:cubicBezTo>
                    <a:pt x="31971" y="23330"/>
                    <a:pt x="33699" y="22592"/>
                    <a:pt x="34782" y="21314"/>
                  </a:cubicBezTo>
                  <a:cubicBezTo>
                    <a:pt x="35980" y="19885"/>
                    <a:pt x="36441" y="17834"/>
                    <a:pt x="35945" y="16083"/>
                  </a:cubicBezTo>
                  <a:lnTo>
                    <a:pt x="35945" y="16060"/>
                  </a:lnTo>
                  <a:cubicBezTo>
                    <a:pt x="35991" y="16037"/>
                    <a:pt x="36083" y="15991"/>
                    <a:pt x="36176" y="15945"/>
                  </a:cubicBezTo>
                  <a:cubicBezTo>
                    <a:pt x="36245" y="15910"/>
                    <a:pt x="36314" y="15876"/>
                    <a:pt x="36395" y="15830"/>
                  </a:cubicBezTo>
                  <a:cubicBezTo>
                    <a:pt x="37570" y="15254"/>
                    <a:pt x="38560" y="14366"/>
                    <a:pt x="39252" y="13261"/>
                  </a:cubicBezTo>
                  <a:cubicBezTo>
                    <a:pt x="40254" y="11625"/>
                    <a:pt x="40346" y="9885"/>
                    <a:pt x="39494" y="8364"/>
                  </a:cubicBezTo>
                  <a:cubicBezTo>
                    <a:pt x="38514" y="6590"/>
                    <a:pt x="36441" y="5496"/>
                    <a:pt x="34102" y="5496"/>
                  </a:cubicBezTo>
                  <a:cubicBezTo>
                    <a:pt x="33779" y="5496"/>
                    <a:pt x="33457" y="5519"/>
                    <a:pt x="33134" y="5565"/>
                  </a:cubicBezTo>
                  <a:cubicBezTo>
                    <a:pt x="33054" y="5565"/>
                    <a:pt x="32973" y="5576"/>
                    <a:pt x="32892" y="5576"/>
                  </a:cubicBezTo>
                  <a:cubicBezTo>
                    <a:pt x="32846" y="5576"/>
                    <a:pt x="32812" y="5576"/>
                    <a:pt x="32766" y="5565"/>
                  </a:cubicBezTo>
                  <a:cubicBezTo>
                    <a:pt x="32766" y="5530"/>
                    <a:pt x="32754" y="5507"/>
                    <a:pt x="32742" y="5472"/>
                  </a:cubicBezTo>
                  <a:cubicBezTo>
                    <a:pt x="32074" y="2143"/>
                    <a:pt x="29828" y="0"/>
                    <a:pt x="270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0" name="Google Shape;2509;p44">
              <a:extLst>
                <a:ext uri="{FF2B5EF4-FFF2-40B4-BE49-F238E27FC236}">
                  <a16:creationId xmlns:a16="http://schemas.microsoft.com/office/drawing/2014/main" id="{BE51BB01-93D5-46B4-B286-BC12538A060B}"/>
                </a:ext>
              </a:extLst>
            </p:cNvPr>
            <p:cNvSpPr/>
            <p:nvPr/>
          </p:nvSpPr>
          <p:spPr>
            <a:xfrm rot="-1608509" flipH="1">
              <a:off x="241481" y="4305443"/>
              <a:ext cx="829232" cy="582663"/>
            </a:xfrm>
            <a:custGeom>
              <a:avLst/>
              <a:gdLst/>
              <a:ahLst/>
              <a:cxnLst/>
              <a:rect l="l" t="t" r="r" b="b"/>
              <a:pathLst>
                <a:path w="33170" h="23307" extrusionOk="0">
                  <a:moveTo>
                    <a:pt x="19817" y="0"/>
                  </a:moveTo>
                  <a:cubicBezTo>
                    <a:pt x="18699" y="0"/>
                    <a:pt x="17605" y="357"/>
                    <a:pt x="16637" y="1049"/>
                  </a:cubicBezTo>
                  <a:cubicBezTo>
                    <a:pt x="14955" y="2235"/>
                    <a:pt x="14436" y="3549"/>
                    <a:pt x="14183" y="4182"/>
                  </a:cubicBezTo>
                  <a:cubicBezTo>
                    <a:pt x="14148" y="4274"/>
                    <a:pt x="14102" y="4367"/>
                    <a:pt x="14068" y="4447"/>
                  </a:cubicBezTo>
                  <a:cubicBezTo>
                    <a:pt x="14068" y="4424"/>
                    <a:pt x="14056" y="4424"/>
                    <a:pt x="14056" y="4413"/>
                  </a:cubicBezTo>
                  <a:cubicBezTo>
                    <a:pt x="13204" y="3249"/>
                    <a:pt x="12029" y="2604"/>
                    <a:pt x="10715" y="2604"/>
                  </a:cubicBezTo>
                  <a:cubicBezTo>
                    <a:pt x="8699" y="2604"/>
                    <a:pt x="6464" y="4251"/>
                    <a:pt x="6337" y="7339"/>
                  </a:cubicBezTo>
                  <a:cubicBezTo>
                    <a:pt x="6326" y="7420"/>
                    <a:pt x="6337" y="7512"/>
                    <a:pt x="6349" y="7627"/>
                  </a:cubicBezTo>
                  <a:cubicBezTo>
                    <a:pt x="6372" y="7788"/>
                    <a:pt x="6406" y="8088"/>
                    <a:pt x="6337" y="8157"/>
                  </a:cubicBezTo>
                  <a:cubicBezTo>
                    <a:pt x="6326" y="8157"/>
                    <a:pt x="6326" y="8168"/>
                    <a:pt x="6291" y="8168"/>
                  </a:cubicBezTo>
                  <a:cubicBezTo>
                    <a:pt x="3849" y="8203"/>
                    <a:pt x="1660" y="9516"/>
                    <a:pt x="738" y="11498"/>
                  </a:cubicBezTo>
                  <a:cubicBezTo>
                    <a:pt x="1" y="13088"/>
                    <a:pt x="220" y="14758"/>
                    <a:pt x="1314" y="16095"/>
                  </a:cubicBezTo>
                  <a:cubicBezTo>
                    <a:pt x="2409" y="17420"/>
                    <a:pt x="4252" y="18284"/>
                    <a:pt x="6003" y="18284"/>
                  </a:cubicBezTo>
                  <a:cubicBezTo>
                    <a:pt x="6441" y="18284"/>
                    <a:pt x="6844" y="18238"/>
                    <a:pt x="7236" y="18134"/>
                  </a:cubicBezTo>
                  <a:cubicBezTo>
                    <a:pt x="7616" y="18042"/>
                    <a:pt x="7881" y="17961"/>
                    <a:pt x="7996" y="17961"/>
                  </a:cubicBezTo>
                  <a:lnTo>
                    <a:pt x="7996" y="17996"/>
                  </a:lnTo>
                  <a:cubicBezTo>
                    <a:pt x="8123" y="20691"/>
                    <a:pt x="9794" y="22500"/>
                    <a:pt x="12132" y="22500"/>
                  </a:cubicBezTo>
                  <a:cubicBezTo>
                    <a:pt x="13123" y="22500"/>
                    <a:pt x="14114" y="22166"/>
                    <a:pt x="15024" y="21521"/>
                  </a:cubicBezTo>
                  <a:cubicBezTo>
                    <a:pt x="15911" y="20887"/>
                    <a:pt x="16349" y="20254"/>
                    <a:pt x="16579" y="19908"/>
                  </a:cubicBezTo>
                  <a:cubicBezTo>
                    <a:pt x="16602" y="19885"/>
                    <a:pt x="16637" y="19839"/>
                    <a:pt x="16660" y="19793"/>
                  </a:cubicBezTo>
                  <a:cubicBezTo>
                    <a:pt x="16683" y="19827"/>
                    <a:pt x="16706" y="19850"/>
                    <a:pt x="16717" y="19885"/>
                  </a:cubicBezTo>
                  <a:cubicBezTo>
                    <a:pt x="17098" y="20438"/>
                    <a:pt x="18088" y="21901"/>
                    <a:pt x="20139" y="22777"/>
                  </a:cubicBezTo>
                  <a:cubicBezTo>
                    <a:pt x="20957" y="23122"/>
                    <a:pt x="21902" y="23307"/>
                    <a:pt x="22858" y="23307"/>
                  </a:cubicBezTo>
                  <a:cubicBezTo>
                    <a:pt x="24782" y="23307"/>
                    <a:pt x="26510" y="22581"/>
                    <a:pt x="27605" y="21337"/>
                  </a:cubicBezTo>
                  <a:cubicBezTo>
                    <a:pt x="28803" y="19908"/>
                    <a:pt x="29264" y="17857"/>
                    <a:pt x="28780" y="16106"/>
                  </a:cubicBezTo>
                  <a:lnTo>
                    <a:pt x="28780" y="16083"/>
                  </a:lnTo>
                  <a:cubicBezTo>
                    <a:pt x="28814" y="16049"/>
                    <a:pt x="28906" y="16002"/>
                    <a:pt x="29010" y="15968"/>
                  </a:cubicBezTo>
                  <a:cubicBezTo>
                    <a:pt x="29068" y="15922"/>
                    <a:pt x="29137" y="15887"/>
                    <a:pt x="29218" y="15853"/>
                  </a:cubicBezTo>
                  <a:cubicBezTo>
                    <a:pt x="30450" y="15219"/>
                    <a:pt x="31406" y="14355"/>
                    <a:pt x="32075" y="13272"/>
                  </a:cubicBezTo>
                  <a:cubicBezTo>
                    <a:pt x="33077" y="11636"/>
                    <a:pt x="33169" y="9885"/>
                    <a:pt x="32317" y="8376"/>
                  </a:cubicBezTo>
                  <a:cubicBezTo>
                    <a:pt x="31337" y="6602"/>
                    <a:pt x="29264" y="5507"/>
                    <a:pt x="26936" y="5507"/>
                  </a:cubicBezTo>
                  <a:cubicBezTo>
                    <a:pt x="26602" y="5507"/>
                    <a:pt x="26280" y="5530"/>
                    <a:pt x="25957" y="5565"/>
                  </a:cubicBezTo>
                  <a:cubicBezTo>
                    <a:pt x="25853" y="5588"/>
                    <a:pt x="25761" y="5588"/>
                    <a:pt x="25704" y="5588"/>
                  </a:cubicBezTo>
                  <a:cubicBezTo>
                    <a:pt x="25623" y="5588"/>
                    <a:pt x="25589" y="5565"/>
                    <a:pt x="25589" y="5565"/>
                  </a:cubicBezTo>
                  <a:cubicBezTo>
                    <a:pt x="25577" y="5553"/>
                    <a:pt x="25577" y="5507"/>
                    <a:pt x="25565" y="5473"/>
                  </a:cubicBezTo>
                  <a:cubicBezTo>
                    <a:pt x="24886" y="2143"/>
                    <a:pt x="22639" y="0"/>
                    <a:pt x="19817" y="0"/>
                  </a:cubicBezTo>
                  <a:close/>
                </a:path>
              </a:pathLst>
            </a:custGeom>
            <a:solidFill>
              <a:srgbClr val="6B7FFF"/>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1" name="Google Shape;2510;p44">
              <a:extLst>
                <a:ext uri="{FF2B5EF4-FFF2-40B4-BE49-F238E27FC236}">
                  <a16:creationId xmlns:a16="http://schemas.microsoft.com/office/drawing/2014/main" id="{9F90FD55-DA24-443A-BCE6-84227153AFD2}"/>
                </a:ext>
              </a:extLst>
            </p:cNvPr>
            <p:cNvSpPr/>
            <p:nvPr/>
          </p:nvSpPr>
          <p:spPr>
            <a:xfrm rot="-1608509" flipH="1">
              <a:off x="262991" y="4484854"/>
              <a:ext cx="773358" cy="413016"/>
            </a:xfrm>
            <a:custGeom>
              <a:avLst/>
              <a:gdLst/>
              <a:ahLst/>
              <a:cxnLst/>
              <a:rect l="l" t="t" r="r" b="b"/>
              <a:pathLst>
                <a:path w="30935" h="16521" extrusionOk="0">
                  <a:moveTo>
                    <a:pt x="27365" y="1"/>
                  </a:moveTo>
                  <a:cubicBezTo>
                    <a:pt x="27354" y="1"/>
                    <a:pt x="27346" y="2"/>
                    <a:pt x="27340" y="5"/>
                  </a:cubicBezTo>
                  <a:cubicBezTo>
                    <a:pt x="27236" y="51"/>
                    <a:pt x="27305" y="213"/>
                    <a:pt x="27374" y="431"/>
                  </a:cubicBezTo>
                  <a:cubicBezTo>
                    <a:pt x="27870" y="2102"/>
                    <a:pt x="27800" y="4406"/>
                    <a:pt x="26418" y="5501"/>
                  </a:cubicBezTo>
                  <a:cubicBezTo>
                    <a:pt x="25093" y="6537"/>
                    <a:pt x="23273" y="6272"/>
                    <a:pt x="22386" y="7989"/>
                  </a:cubicBezTo>
                  <a:cubicBezTo>
                    <a:pt x="21576" y="9544"/>
                    <a:pt x="21700" y="12120"/>
                    <a:pt x="19877" y="12120"/>
                  </a:cubicBezTo>
                  <a:cubicBezTo>
                    <a:pt x="19391" y="12120"/>
                    <a:pt x="18767" y="11937"/>
                    <a:pt x="17950" y="11503"/>
                  </a:cubicBezTo>
                  <a:cubicBezTo>
                    <a:pt x="16703" y="10845"/>
                    <a:pt x="15704" y="10618"/>
                    <a:pt x="14852" y="10618"/>
                  </a:cubicBezTo>
                  <a:cubicBezTo>
                    <a:pt x="12960" y="10618"/>
                    <a:pt x="11791" y="11734"/>
                    <a:pt x="10238" y="11734"/>
                  </a:cubicBezTo>
                  <a:cubicBezTo>
                    <a:pt x="9918" y="11734"/>
                    <a:pt x="9581" y="11687"/>
                    <a:pt x="9217" y="11572"/>
                  </a:cubicBezTo>
                  <a:cubicBezTo>
                    <a:pt x="8181" y="11261"/>
                    <a:pt x="7605" y="10189"/>
                    <a:pt x="6902" y="9452"/>
                  </a:cubicBezTo>
                  <a:cubicBezTo>
                    <a:pt x="6114" y="8619"/>
                    <a:pt x="5084" y="8247"/>
                    <a:pt x="4045" y="8247"/>
                  </a:cubicBezTo>
                  <a:cubicBezTo>
                    <a:pt x="2485" y="8247"/>
                    <a:pt x="907" y="9085"/>
                    <a:pt x="105" y="10454"/>
                  </a:cubicBezTo>
                  <a:cubicBezTo>
                    <a:pt x="1" y="10627"/>
                    <a:pt x="12" y="10685"/>
                    <a:pt x="185" y="10766"/>
                  </a:cubicBezTo>
                  <a:cubicBezTo>
                    <a:pt x="1114" y="11186"/>
                    <a:pt x="2102" y="11420"/>
                    <a:pt x="3095" y="11420"/>
                  </a:cubicBezTo>
                  <a:cubicBezTo>
                    <a:pt x="3679" y="11420"/>
                    <a:pt x="4264" y="11339"/>
                    <a:pt x="4840" y="11169"/>
                  </a:cubicBezTo>
                  <a:cubicBezTo>
                    <a:pt x="4903" y="11150"/>
                    <a:pt x="4952" y="11140"/>
                    <a:pt x="4991" y="11140"/>
                  </a:cubicBezTo>
                  <a:cubicBezTo>
                    <a:pt x="5093" y="11140"/>
                    <a:pt x="5122" y="11212"/>
                    <a:pt x="5139" y="11388"/>
                  </a:cubicBezTo>
                  <a:cubicBezTo>
                    <a:pt x="5401" y="14283"/>
                    <a:pt x="7144" y="15669"/>
                    <a:pt x="9082" y="15669"/>
                  </a:cubicBezTo>
                  <a:cubicBezTo>
                    <a:pt x="10476" y="15669"/>
                    <a:pt x="11971" y="14953"/>
                    <a:pt x="13088" y="13565"/>
                  </a:cubicBezTo>
                  <a:cubicBezTo>
                    <a:pt x="13427" y="13140"/>
                    <a:pt x="13530" y="12878"/>
                    <a:pt x="13634" y="12878"/>
                  </a:cubicBezTo>
                  <a:cubicBezTo>
                    <a:pt x="13668" y="12878"/>
                    <a:pt x="13702" y="12906"/>
                    <a:pt x="13745" y="12966"/>
                  </a:cubicBezTo>
                  <a:cubicBezTo>
                    <a:pt x="13803" y="13047"/>
                    <a:pt x="14171" y="13703"/>
                    <a:pt x="14736" y="14268"/>
                  </a:cubicBezTo>
                  <a:cubicBezTo>
                    <a:pt x="16292" y="15836"/>
                    <a:pt x="18140" y="16521"/>
                    <a:pt x="19874" y="16521"/>
                  </a:cubicBezTo>
                  <a:cubicBezTo>
                    <a:pt x="23350" y="16521"/>
                    <a:pt x="26365" y="13765"/>
                    <a:pt x="25635" y="9844"/>
                  </a:cubicBezTo>
                  <a:cubicBezTo>
                    <a:pt x="25612" y="9671"/>
                    <a:pt x="25519" y="9487"/>
                    <a:pt x="25565" y="9325"/>
                  </a:cubicBezTo>
                  <a:cubicBezTo>
                    <a:pt x="25623" y="9141"/>
                    <a:pt x="25853" y="9107"/>
                    <a:pt x="26026" y="9026"/>
                  </a:cubicBezTo>
                  <a:cubicBezTo>
                    <a:pt x="30162" y="6952"/>
                    <a:pt x="30934" y="2229"/>
                    <a:pt x="27455" y="28"/>
                  </a:cubicBezTo>
                  <a:cubicBezTo>
                    <a:pt x="27430" y="11"/>
                    <a:pt x="27392" y="1"/>
                    <a:pt x="27365" y="1"/>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2" name="Google Shape;2511;p44">
              <a:extLst>
                <a:ext uri="{FF2B5EF4-FFF2-40B4-BE49-F238E27FC236}">
                  <a16:creationId xmlns:a16="http://schemas.microsoft.com/office/drawing/2014/main" id="{7D6D6400-49A3-4015-9D43-320A915F630D}"/>
                </a:ext>
              </a:extLst>
            </p:cNvPr>
            <p:cNvSpPr/>
            <p:nvPr/>
          </p:nvSpPr>
          <p:spPr>
            <a:xfrm rot="-1608509" flipH="1">
              <a:off x="403475" y="4416384"/>
              <a:ext cx="199921" cy="112973"/>
            </a:xfrm>
            <a:custGeom>
              <a:avLst/>
              <a:gdLst/>
              <a:ahLst/>
              <a:cxnLst/>
              <a:rect l="l" t="t" r="r" b="b"/>
              <a:pathLst>
                <a:path w="7997" h="4519" extrusionOk="0">
                  <a:moveTo>
                    <a:pt x="3881" y="0"/>
                  </a:moveTo>
                  <a:cubicBezTo>
                    <a:pt x="2820" y="0"/>
                    <a:pt x="1766" y="447"/>
                    <a:pt x="1009" y="1447"/>
                  </a:cubicBezTo>
                  <a:cubicBezTo>
                    <a:pt x="375" y="2288"/>
                    <a:pt x="41" y="3290"/>
                    <a:pt x="6" y="4304"/>
                  </a:cubicBezTo>
                  <a:cubicBezTo>
                    <a:pt x="0" y="4442"/>
                    <a:pt x="110" y="4519"/>
                    <a:pt x="221" y="4519"/>
                  </a:cubicBezTo>
                  <a:cubicBezTo>
                    <a:pt x="313" y="4519"/>
                    <a:pt x="406" y="4465"/>
                    <a:pt x="433" y="4350"/>
                  </a:cubicBezTo>
                  <a:cubicBezTo>
                    <a:pt x="433" y="4350"/>
                    <a:pt x="433" y="4350"/>
                    <a:pt x="433" y="4350"/>
                  </a:cubicBezTo>
                  <a:cubicBezTo>
                    <a:pt x="435" y="4350"/>
                    <a:pt x="702" y="2745"/>
                    <a:pt x="1827" y="1677"/>
                  </a:cubicBezTo>
                  <a:cubicBezTo>
                    <a:pt x="2320" y="1167"/>
                    <a:pt x="3093" y="846"/>
                    <a:pt x="3936" y="846"/>
                  </a:cubicBezTo>
                  <a:cubicBezTo>
                    <a:pt x="4768" y="846"/>
                    <a:pt x="5668" y="1158"/>
                    <a:pt x="6435" y="1908"/>
                  </a:cubicBezTo>
                  <a:cubicBezTo>
                    <a:pt x="6504" y="2000"/>
                    <a:pt x="6596" y="2069"/>
                    <a:pt x="6665" y="2161"/>
                  </a:cubicBezTo>
                  <a:lnTo>
                    <a:pt x="6884" y="2415"/>
                  </a:lnTo>
                  <a:lnTo>
                    <a:pt x="7069" y="2691"/>
                  </a:lnTo>
                  <a:cubicBezTo>
                    <a:pt x="7311" y="3083"/>
                    <a:pt x="7622" y="3947"/>
                    <a:pt x="7599" y="3958"/>
                  </a:cubicBezTo>
                  <a:cubicBezTo>
                    <a:pt x="7624" y="4058"/>
                    <a:pt x="7703" y="4104"/>
                    <a:pt x="7783" y="4104"/>
                  </a:cubicBezTo>
                  <a:cubicBezTo>
                    <a:pt x="7889" y="4104"/>
                    <a:pt x="7997" y="4026"/>
                    <a:pt x="7990" y="3889"/>
                  </a:cubicBezTo>
                  <a:cubicBezTo>
                    <a:pt x="7818" y="1521"/>
                    <a:pt x="5839" y="0"/>
                    <a:pt x="3881" y="0"/>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3" name="Google Shape;2512;p44">
              <a:extLst>
                <a:ext uri="{FF2B5EF4-FFF2-40B4-BE49-F238E27FC236}">
                  <a16:creationId xmlns:a16="http://schemas.microsoft.com/office/drawing/2014/main" id="{6F3F6471-F9B8-48B7-A17E-0912983CC90F}"/>
                </a:ext>
              </a:extLst>
            </p:cNvPr>
            <p:cNvSpPr/>
            <p:nvPr/>
          </p:nvSpPr>
          <p:spPr>
            <a:xfrm rot="-1608509" flipH="1">
              <a:off x="670280" y="4371636"/>
              <a:ext cx="140122" cy="111548"/>
            </a:xfrm>
            <a:custGeom>
              <a:avLst/>
              <a:gdLst/>
              <a:ahLst/>
              <a:cxnLst/>
              <a:rect l="l" t="t" r="r" b="b"/>
              <a:pathLst>
                <a:path w="5605" h="4462" extrusionOk="0">
                  <a:moveTo>
                    <a:pt x="2915" y="0"/>
                  </a:moveTo>
                  <a:cubicBezTo>
                    <a:pt x="2065" y="0"/>
                    <a:pt x="1247" y="378"/>
                    <a:pt x="692" y="1199"/>
                  </a:cubicBezTo>
                  <a:cubicBezTo>
                    <a:pt x="47" y="2201"/>
                    <a:pt x="1" y="3422"/>
                    <a:pt x="416" y="4332"/>
                  </a:cubicBezTo>
                  <a:cubicBezTo>
                    <a:pt x="456" y="4422"/>
                    <a:pt x="533" y="4461"/>
                    <a:pt x="609" y="4461"/>
                  </a:cubicBezTo>
                  <a:cubicBezTo>
                    <a:pt x="729" y="4461"/>
                    <a:pt x="847" y="4365"/>
                    <a:pt x="819" y="4217"/>
                  </a:cubicBezTo>
                  <a:lnTo>
                    <a:pt x="819" y="4217"/>
                  </a:lnTo>
                  <a:cubicBezTo>
                    <a:pt x="819" y="4217"/>
                    <a:pt x="819" y="4217"/>
                    <a:pt x="819" y="4217"/>
                  </a:cubicBezTo>
                  <a:cubicBezTo>
                    <a:pt x="816" y="4217"/>
                    <a:pt x="648" y="3370"/>
                    <a:pt x="980" y="2443"/>
                  </a:cubicBezTo>
                  <a:cubicBezTo>
                    <a:pt x="1340" y="1429"/>
                    <a:pt x="2086" y="805"/>
                    <a:pt x="3106" y="805"/>
                  </a:cubicBezTo>
                  <a:cubicBezTo>
                    <a:pt x="3719" y="805"/>
                    <a:pt x="4432" y="1031"/>
                    <a:pt x="5220" y="1533"/>
                  </a:cubicBezTo>
                  <a:cubicBezTo>
                    <a:pt x="5257" y="1557"/>
                    <a:pt x="5294" y="1567"/>
                    <a:pt x="5330" y="1567"/>
                  </a:cubicBezTo>
                  <a:cubicBezTo>
                    <a:pt x="5484" y="1567"/>
                    <a:pt x="5604" y="1374"/>
                    <a:pt x="5473" y="1233"/>
                  </a:cubicBezTo>
                  <a:cubicBezTo>
                    <a:pt x="4780" y="439"/>
                    <a:pt x="3830" y="0"/>
                    <a:pt x="2915" y="0"/>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4" name="Google Shape;2513;p44">
              <a:extLst>
                <a:ext uri="{FF2B5EF4-FFF2-40B4-BE49-F238E27FC236}">
                  <a16:creationId xmlns:a16="http://schemas.microsoft.com/office/drawing/2014/main" id="{3865A212-CBA9-463C-99B7-ED7EF7E08DFE}"/>
                </a:ext>
              </a:extLst>
            </p:cNvPr>
            <p:cNvSpPr/>
            <p:nvPr/>
          </p:nvSpPr>
          <p:spPr>
            <a:xfrm rot="-1608509" flipH="1">
              <a:off x="884224" y="4413767"/>
              <a:ext cx="123022" cy="133047"/>
            </a:xfrm>
            <a:custGeom>
              <a:avLst/>
              <a:gdLst/>
              <a:ahLst/>
              <a:cxnLst/>
              <a:rect l="l" t="t" r="r" b="b"/>
              <a:pathLst>
                <a:path w="4921" h="5322" extrusionOk="0">
                  <a:moveTo>
                    <a:pt x="4227" y="0"/>
                  </a:moveTo>
                  <a:cubicBezTo>
                    <a:pt x="2988" y="0"/>
                    <a:pt x="1804" y="515"/>
                    <a:pt x="1072" y="1381"/>
                  </a:cubicBezTo>
                  <a:cubicBezTo>
                    <a:pt x="82" y="2556"/>
                    <a:pt x="1" y="4227"/>
                    <a:pt x="658" y="5218"/>
                  </a:cubicBezTo>
                  <a:cubicBezTo>
                    <a:pt x="704" y="5291"/>
                    <a:pt x="770" y="5321"/>
                    <a:pt x="835" y="5321"/>
                  </a:cubicBezTo>
                  <a:cubicBezTo>
                    <a:pt x="966" y="5321"/>
                    <a:pt x="1092" y="5198"/>
                    <a:pt x="1038" y="5045"/>
                  </a:cubicBezTo>
                  <a:lnTo>
                    <a:pt x="1038" y="5045"/>
                  </a:lnTo>
                  <a:cubicBezTo>
                    <a:pt x="1039" y="5050"/>
                    <a:pt x="1039" y="5052"/>
                    <a:pt x="1038" y="5052"/>
                  </a:cubicBezTo>
                  <a:cubicBezTo>
                    <a:pt x="1022" y="5052"/>
                    <a:pt x="541" y="3323"/>
                    <a:pt x="1717" y="1946"/>
                  </a:cubicBezTo>
                  <a:cubicBezTo>
                    <a:pt x="2593" y="805"/>
                    <a:pt x="4379" y="552"/>
                    <a:pt x="4701" y="414"/>
                  </a:cubicBezTo>
                  <a:cubicBezTo>
                    <a:pt x="4920" y="379"/>
                    <a:pt x="4897" y="33"/>
                    <a:pt x="4667" y="22"/>
                  </a:cubicBezTo>
                  <a:cubicBezTo>
                    <a:pt x="4520" y="7"/>
                    <a:pt x="4373" y="0"/>
                    <a:pt x="4227" y="0"/>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5" name="Google Shape;2514;p44">
              <a:extLst>
                <a:ext uri="{FF2B5EF4-FFF2-40B4-BE49-F238E27FC236}">
                  <a16:creationId xmlns:a16="http://schemas.microsoft.com/office/drawing/2014/main" id="{33BFD6C3-A9A3-4E4E-8396-0E9B06F41A3B}"/>
                </a:ext>
              </a:extLst>
            </p:cNvPr>
            <p:cNvSpPr/>
            <p:nvPr/>
          </p:nvSpPr>
          <p:spPr>
            <a:xfrm rot="-1608509" flipH="1">
              <a:off x="714128" y="4577915"/>
              <a:ext cx="87723" cy="48699"/>
            </a:xfrm>
            <a:custGeom>
              <a:avLst/>
              <a:gdLst/>
              <a:ahLst/>
              <a:cxnLst/>
              <a:rect l="l" t="t" r="r" b="b"/>
              <a:pathLst>
                <a:path w="3509" h="1948" extrusionOk="0">
                  <a:moveTo>
                    <a:pt x="1743" y="1"/>
                  </a:moveTo>
                  <a:cubicBezTo>
                    <a:pt x="1175" y="1"/>
                    <a:pt x="593" y="185"/>
                    <a:pt x="277" y="604"/>
                  </a:cubicBezTo>
                  <a:cubicBezTo>
                    <a:pt x="0" y="973"/>
                    <a:pt x="127" y="1491"/>
                    <a:pt x="749" y="1768"/>
                  </a:cubicBezTo>
                  <a:cubicBezTo>
                    <a:pt x="1033" y="1893"/>
                    <a:pt x="1339" y="1948"/>
                    <a:pt x="1636" y="1948"/>
                  </a:cubicBezTo>
                  <a:cubicBezTo>
                    <a:pt x="2376" y="1948"/>
                    <a:pt x="3062" y="1611"/>
                    <a:pt x="3226" y="1192"/>
                  </a:cubicBezTo>
                  <a:cubicBezTo>
                    <a:pt x="3509" y="464"/>
                    <a:pt x="2643" y="1"/>
                    <a:pt x="1743" y="1"/>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6" name="Google Shape;2515;p44">
              <a:extLst>
                <a:ext uri="{FF2B5EF4-FFF2-40B4-BE49-F238E27FC236}">
                  <a16:creationId xmlns:a16="http://schemas.microsoft.com/office/drawing/2014/main" id="{190C511C-AF77-42C2-81EE-D13B22850DA3}"/>
                </a:ext>
              </a:extLst>
            </p:cNvPr>
            <p:cNvSpPr/>
            <p:nvPr/>
          </p:nvSpPr>
          <p:spPr>
            <a:xfrm rot="-1608509" flipH="1">
              <a:off x="547154" y="4662274"/>
              <a:ext cx="87748" cy="48699"/>
            </a:xfrm>
            <a:custGeom>
              <a:avLst/>
              <a:gdLst/>
              <a:ahLst/>
              <a:cxnLst/>
              <a:rect l="l" t="t" r="r" b="b"/>
              <a:pathLst>
                <a:path w="3510" h="1948" extrusionOk="0">
                  <a:moveTo>
                    <a:pt x="1766" y="1"/>
                  </a:moveTo>
                  <a:cubicBezTo>
                    <a:pt x="866" y="1"/>
                    <a:pt x="1" y="464"/>
                    <a:pt x="283" y="1192"/>
                  </a:cubicBezTo>
                  <a:cubicBezTo>
                    <a:pt x="448" y="1611"/>
                    <a:pt x="1133" y="1948"/>
                    <a:pt x="1873" y="1948"/>
                  </a:cubicBezTo>
                  <a:cubicBezTo>
                    <a:pt x="2170" y="1948"/>
                    <a:pt x="2476" y="1893"/>
                    <a:pt x="2760" y="1768"/>
                  </a:cubicBezTo>
                  <a:cubicBezTo>
                    <a:pt x="3382" y="1491"/>
                    <a:pt x="3509" y="973"/>
                    <a:pt x="3233" y="604"/>
                  </a:cubicBezTo>
                  <a:cubicBezTo>
                    <a:pt x="2916" y="185"/>
                    <a:pt x="2334" y="1"/>
                    <a:pt x="1766" y="1"/>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7" name="Google Shape;2516;p44">
              <a:extLst>
                <a:ext uri="{FF2B5EF4-FFF2-40B4-BE49-F238E27FC236}">
                  <a16:creationId xmlns:a16="http://schemas.microsoft.com/office/drawing/2014/main" id="{31EAD56B-ACAC-4955-ADC7-E3577A786364}"/>
                </a:ext>
              </a:extLst>
            </p:cNvPr>
            <p:cNvSpPr/>
            <p:nvPr/>
          </p:nvSpPr>
          <p:spPr>
            <a:xfrm rot="-1608509" flipH="1">
              <a:off x="704644" y="4525757"/>
              <a:ext cx="50699" cy="49574"/>
            </a:xfrm>
            <a:custGeom>
              <a:avLst/>
              <a:gdLst/>
              <a:ahLst/>
              <a:cxnLst/>
              <a:rect l="l" t="t" r="r" b="b"/>
              <a:pathLst>
                <a:path w="2028" h="1983" extrusionOk="0">
                  <a:moveTo>
                    <a:pt x="1020" y="1"/>
                  </a:moveTo>
                  <a:cubicBezTo>
                    <a:pt x="507" y="1"/>
                    <a:pt x="0" y="513"/>
                    <a:pt x="57" y="980"/>
                  </a:cubicBezTo>
                  <a:cubicBezTo>
                    <a:pt x="11" y="1510"/>
                    <a:pt x="507" y="1959"/>
                    <a:pt x="1013" y="1982"/>
                  </a:cubicBezTo>
                  <a:cubicBezTo>
                    <a:pt x="1020" y="1982"/>
                    <a:pt x="1027" y="1983"/>
                    <a:pt x="1033" y="1983"/>
                  </a:cubicBezTo>
                  <a:cubicBezTo>
                    <a:pt x="1622" y="1983"/>
                    <a:pt x="2027" y="1470"/>
                    <a:pt x="2027" y="1003"/>
                  </a:cubicBezTo>
                  <a:cubicBezTo>
                    <a:pt x="2016" y="404"/>
                    <a:pt x="1566" y="24"/>
                    <a:pt x="1037" y="1"/>
                  </a:cubicBezTo>
                  <a:cubicBezTo>
                    <a:pt x="1031" y="1"/>
                    <a:pt x="1025" y="1"/>
                    <a:pt x="1020"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8" name="Google Shape;2517;p44">
              <a:extLst>
                <a:ext uri="{FF2B5EF4-FFF2-40B4-BE49-F238E27FC236}">
                  <a16:creationId xmlns:a16="http://schemas.microsoft.com/office/drawing/2014/main" id="{345F6A85-4474-4E94-A535-5900C8822E01}"/>
                </a:ext>
              </a:extLst>
            </p:cNvPr>
            <p:cNvSpPr/>
            <p:nvPr/>
          </p:nvSpPr>
          <p:spPr>
            <a:xfrm rot="-1608509" flipH="1">
              <a:off x="541428" y="4608363"/>
              <a:ext cx="50149" cy="49574"/>
            </a:xfrm>
            <a:custGeom>
              <a:avLst/>
              <a:gdLst/>
              <a:ahLst/>
              <a:cxnLst/>
              <a:rect l="l" t="t" r="r" b="b"/>
              <a:pathLst>
                <a:path w="2006" h="1983" extrusionOk="0">
                  <a:moveTo>
                    <a:pt x="991" y="1"/>
                  </a:moveTo>
                  <a:cubicBezTo>
                    <a:pt x="450" y="24"/>
                    <a:pt x="0" y="450"/>
                    <a:pt x="0" y="1026"/>
                  </a:cubicBezTo>
                  <a:cubicBezTo>
                    <a:pt x="0" y="1498"/>
                    <a:pt x="438" y="1982"/>
                    <a:pt x="957" y="1982"/>
                  </a:cubicBezTo>
                  <a:lnTo>
                    <a:pt x="1072" y="1982"/>
                  </a:lnTo>
                  <a:cubicBezTo>
                    <a:pt x="1521" y="1982"/>
                    <a:pt x="2005" y="1498"/>
                    <a:pt x="1982" y="969"/>
                  </a:cubicBezTo>
                  <a:cubicBezTo>
                    <a:pt x="1970" y="439"/>
                    <a:pt x="1521" y="1"/>
                    <a:pt x="991"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9" name="Google Shape;2518;p44">
              <a:extLst>
                <a:ext uri="{FF2B5EF4-FFF2-40B4-BE49-F238E27FC236}">
                  <a16:creationId xmlns:a16="http://schemas.microsoft.com/office/drawing/2014/main" id="{9974D2E0-7F71-4580-8C95-C214E82E1817}"/>
                </a:ext>
              </a:extLst>
            </p:cNvPr>
            <p:cNvSpPr/>
            <p:nvPr/>
          </p:nvSpPr>
          <p:spPr>
            <a:xfrm rot="-1608509" flipH="1">
              <a:off x="624091" y="4575020"/>
              <a:ext cx="67424" cy="74023"/>
            </a:xfrm>
            <a:custGeom>
              <a:avLst/>
              <a:gdLst/>
              <a:ahLst/>
              <a:cxnLst/>
              <a:rect l="l" t="t" r="r" b="b"/>
              <a:pathLst>
                <a:path w="2697" h="2961" extrusionOk="0">
                  <a:moveTo>
                    <a:pt x="1348" y="0"/>
                  </a:moveTo>
                  <a:cubicBezTo>
                    <a:pt x="611" y="0"/>
                    <a:pt x="0" y="668"/>
                    <a:pt x="0" y="1532"/>
                  </a:cubicBezTo>
                  <a:cubicBezTo>
                    <a:pt x="0" y="2235"/>
                    <a:pt x="576" y="2961"/>
                    <a:pt x="1291" y="2961"/>
                  </a:cubicBezTo>
                  <a:lnTo>
                    <a:pt x="1429" y="2961"/>
                  </a:lnTo>
                  <a:cubicBezTo>
                    <a:pt x="1434" y="2961"/>
                    <a:pt x="1438" y="2961"/>
                    <a:pt x="1443" y="2961"/>
                  </a:cubicBezTo>
                  <a:cubicBezTo>
                    <a:pt x="2050" y="2961"/>
                    <a:pt x="2696" y="2240"/>
                    <a:pt x="2696" y="1463"/>
                  </a:cubicBezTo>
                  <a:cubicBezTo>
                    <a:pt x="2685" y="657"/>
                    <a:pt x="2062" y="0"/>
                    <a:pt x="1348"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0" name="Google Shape;2519;p44">
              <a:extLst>
                <a:ext uri="{FF2B5EF4-FFF2-40B4-BE49-F238E27FC236}">
                  <a16:creationId xmlns:a16="http://schemas.microsoft.com/office/drawing/2014/main" id="{6FF11DFB-CB46-4863-8F66-515B3AEB5BC0}"/>
                </a:ext>
              </a:extLst>
            </p:cNvPr>
            <p:cNvSpPr/>
            <p:nvPr/>
          </p:nvSpPr>
          <p:spPr>
            <a:xfrm rot="-1608509" flipH="1">
              <a:off x="763605" y="4462948"/>
              <a:ext cx="629612" cy="644711"/>
            </a:xfrm>
            <a:custGeom>
              <a:avLst/>
              <a:gdLst/>
              <a:ahLst/>
              <a:cxnLst/>
              <a:rect l="l" t="t" r="r" b="b"/>
              <a:pathLst>
                <a:path w="25185" h="25789" extrusionOk="0">
                  <a:moveTo>
                    <a:pt x="24460" y="1"/>
                  </a:moveTo>
                  <a:cubicBezTo>
                    <a:pt x="24431" y="1"/>
                    <a:pt x="24412" y="42"/>
                    <a:pt x="24401" y="83"/>
                  </a:cubicBezTo>
                  <a:cubicBezTo>
                    <a:pt x="23825" y="2871"/>
                    <a:pt x="21049" y="6328"/>
                    <a:pt x="16925" y="7952"/>
                  </a:cubicBezTo>
                  <a:cubicBezTo>
                    <a:pt x="16896" y="7964"/>
                    <a:pt x="16876" y="7972"/>
                    <a:pt x="16857" y="7972"/>
                  </a:cubicBezTo>
                  <a:cubicBezTo>
                    <a:pt x="16838" y="7972"/>
                    <a:pt x="16821" y="7964"/>
                    <a:pt x="16798" y="7941"/>
                  </a:cubicBezTo>
                  <a:cubicBezTo>
                    <a:pt x="16752" y="7883"/>
                    <a:pt x="16775" y="7860"/>
                    <a:pt x="16798" y="7802"/>
                  </a:cubicBezTo>
                  <a:cubicBezTo>
                    <a:pt x="17074" y="7307"/>
                    <a:pt x="17040" y="5982"/>
                    <a:pt x="16233" y="4991"/>
                  </a:cubicBezTo>
                  <a:cubicBezTo>
                    <a:pt x="15510" y="4106"/>
                    <a:pt x="14517" y="3720"/>
                    <a:pt x="13556" y="3720"/>
                  </a:cubicBezTo>
                  <a:cubicBezTo>
                    <a:pt x="11716" y="3720"/>
                    <a:pt x="9993" y="5137"/>
                    <a:pt x="10507" y="7180"/>
                  </a:cubicBezTo>
                  <a:cubicBezTo>
                    <a:pt x="10718" y="8032"/>
                    <a:pt x="11434" y="8422"/>
                    <a:pt x="12067" y="8422"/>
                  </a:cubicBezTo>
                  <a:cubicBezTo>
                    <a:pt x="12718" y="8422"/>
                    <a:pt x="13281" y="8009"/>
                    <a:pt x="13111" y="7261"/>
                  </a:cubicBezTo>
                  <a:cubicBezTo>
                    <a:pt x="13029" y="6907"/>
                    <a:pt x="12730" y="6689"/>
                    <a:pt x="12419" y="6689"/>
                  </a:cubicBezTo>
                  <a:cubicBezTo>
                    <a:pt x="12294" y="6689"/>
                    <a:pt x="12167" y="6724"/>
                    <a:pt x="12051" y="6800"/>
                  </a:cubicBezTo>
                  <a:cubicBezTo>
                    <a:pt x="12022" y="6819"/>
                    <a:pt x="11995" y="6828"/>
                    <a:pt x="11971" y="6828"/>
                  </a:cubicBezTo>
                  <a:cubicBezTo>
                    <a:pt x="11884" y="6828"/>
                    <a:pt x="11848" y="6714"/>
                    <a:pt x="11948" y="6650"/>
                  </a:cubicBezTo>
                  <a:cubicBezTo>
                    <a:pt x="12107" y="6548"/>
                    <a:pt x="12277" y="6494"/>
                    <a:pt x="12446" y="6494"/>
                  </a:cubicBezTo>
                  <a:cubicBezTo>
                    <a:pt x="12753" y="6494"/>
                    <a:pt x="13053" y="6675"/>
                    <a:pt x="13261" y="7077"/>
                  </a:cubicBezTo>
                  <a:cubicBezTo>
                    <a:pt x="13295" y="7180"/>
                    <a:pt x="13353" y="7284"/>
                    <a:pt x="13353" y="7399"/>
                  </a:cubicBezTo>
                  <a:cubicBezTo>
                    <a:pt x="13382" y="8158"/>
                    <a:pt x="12775" y="8618"/>
                    <a:pt x="12073" y="8618"/>
                  </a:cubicBezTo>
                  <a:cubicBezTo>
                    <a:pt x="11645" y="8618"/>
                    <a:pt x="11182" y="8447"/>
                    <a:pt x="10807" y="8067"/>
                  </a:cubicBezTo>
                  <a:cubicBezTo>
                    <a:pt x="10127" y="7376"/>
                    <a:pt x="10070" y="6305"/>
                    <a:pt x="10450" y="5406"/>
                  </a:cubicBezTo>
                  <a:cubicBezTo>
                    <a:pt x="10530" y="5187"/>
                    <a:pt x="10530" y="5176"/>
                    <a:pt x="10346" y="5014"/>
                  </a:cubicBezTo>
                  <a:cubicBezTo>
                    <a:pt x="9742" y="4488"/>
                    <a:pt x="8918" y="4239"/>
                    <a:pt x="8039" y="4239"/>
                  </a:cubicBezTo>
                  <a:cubicBezTo>
                    <a:pt x="6033" y="4239"/>
                    <a:pt x="3739" y="5533"/>
                    <a:pt x="3123" y="7768"/>
                  </a:cubicBezTo>
                  <a:cubicBezTo>
                    <a:pt x="2443" y="10196"/>
                    <a:pt x="3900" y="12633"/>
                    <a:pt x="5756" y="12633"/>
                  </a:cubicBezTo>
                  <a:cubicBezTo>
                    <a:pt x="6101" y="12633"/>
                    <a:pt x="6459" y="12549"/>
                    <a:pt x="6821" y="12365"/>
                  </a:cubicBezTo>
                  <a:cubicBezTo>
                    <a:pt x="8411" y="11543"/>
                    <a:pt x="7999" y="9259"/>
                    <a:pt x="6711" y="9259"/>
                  </a:cubicBezTo>
                  <a:cubicBezTo>
                    <a:pt x="6590" y="9259"/>
                    <a:pt x="6461" y="9279"/>
                    <a:pt x="6325" y="9323"/>
                  </a:cubicBezTo>
                  <a:cubicBezTo>
                    <a:pt x="5922" y="9450"/>
                    <a:pt x="5738" y="9795"/>
                    <a:pt x="5853" y="10199"/>
                  </a:cubicBezTo>
                  <a:cubicBezTo>
                    <a:pt x="5865" y="10245"/>
                    <a:pt x="5865" y="10302"/>
                    <a:pt x="5865" y="10348"/>
                  </a:cubicBezTo>
                  <a:cubicBezTo>
                    <a:pt x="5865" y="10394"/>
                    <a:pt x="5830" y="10418"/>
                    <a:pt x="5795" y="10429"/>
                  </a:cubicBezTo>
                  <a:cubicBezTo>
                    <a:pt x="5790" y="10434"/>
                    <a:pt x="5783" y="10437"/>
                    <a:pt x="5776" y="10437"/>
                  </a:cubicBezTo>
                  <a:cubicBezTo>
                    <a:pt x="5753" y="10437"/>
                    <a:pt x="5724" y="10412"/>
                    <a:pt x="5715" y="10394"/>
                  </a:cubicBezTo>
                  <a:cubicBezTo>
                    <a:pt x="5692" y="10371"/>
                    <a:pt x="5692" y="10348"/>
                    <a:pt x="5680" y="10314"/>
                  </a:cubicBezTo>
                  <a:cubicBezTo>
                    <a:pt x="5496" y="9911"/>
                    <a:pt x="5692" y="9496"/>
                    <a:pt x="6014" y="9265"/>
                  </a:cubicBezTo>
                  <a:cubicBezTo>
                    <a:pt x="6184" y="9138"/>
                    <a:pt x="6408" y="9075"/>
                    <a:pt x="6641" y="9075"/>
                  </a:cubicBezTo>
                  <a:cubicBezTo>
                    <a:pt x="6978" y="9075"/>
                    <a:pt x="7336" y="9207"/>
                    <a:pt x="7581" y="9473"/>
                  </a:cubicBezTo>
                  <a:cubicBezTo>
                    <a:pt x="8007" y="9911"/>
                    <a:pt x="8111" y="10452"/>
                    <a:pt x="8019" y="11028"/>
                  </a:cubicBezTo>
                  <a:cubicBezTo>
                    <a:pt x="7842" y="12090"/>
                    <a:pt x="6861" y="12822"/>
                    <a:pt x="5773" y="12822"/>
                  </a:cubicBezTo>
                  <a:cubicBezTo>
                    <a:pt x="4878" y="12822"/>
                    <a:pt x="3911" y="12326"/>
                    <a:pt x="3261" y="11109"/>
                  </a:cubicBezTo>
                  <a:cubicBezTo>
                    <a:pt x="2996" y="10590"/>
                    <a:pt x="2892" y="10245"/>
                    <a:pt x="2835" y="9853"/>
                  </a:cubicBezTo>
                  <a:cubicBezTo>
                    <a:pt x="2813" y="9758"/>
                    <a:pt x="2772" y="9705"/>
                    <a:pt x="2714" y="9705"/>
                  </a:cubicBezTo>
                  <a:cubicBezTo>
                    <a:pt x="2679" y="9705"/>
                    <a:pt x="2639" y="9723"/>
                    <a:pt x="2593" y="9761"/>
                  </a:cubicBezTo>
                  <a:cubicBezTo>
                    <a:pt x="1210" y="10717"/>
                    <a:pt x="0" y="13908"/>
                    <a:pt x="703" y="16616"/>
                  </a:cubicBezTo>
                  <a:cubicBezTo>
                    <a:pt x="957" y="17595"/>
                    <a:pt x="1394" y="18551"/>
                    <a:pt x="2166" y="19231"/>
                  </a:cubicBezTo>
                  <a:cubicBezTo>
                    <a:pt x="3056" y="20011"/>
                    <a:pt x="4120" y="20452"/>
                    <a:pt x="5113" y="20452"/>
                  </a:cubicBezTo>
                  <a:cubicBezTo>
                    <a:pt x="6098" y="20452"/>
                    <a:pt x="7013" y="20017"/>
                    <a:pt x="7616" y="19047"/>
                  </a:cubicBezTo>
                  <a:cubicBezTo>
                    <a:pt x="8416" y="17733"/>
                    <a:pt x="7726" y="15980"/>
                    <a:pt x="6360" y="15980"/>
                  </a:cubicBezTo>
                  <a:cubicBezTo>
                    <a:pt x="6193" y="15980"/>
                    <a:pt x="6016" y="16006"/>
                    <a:pt x="5830" y="16063"/>
                  </a:cubicBezTo>
                  <a:cubicBezTo>
                    <a:pt x="5450" y="16166"/>
                    <a:pt x="5265" y="16443"/>
                    <a:pt x="5162" y="16800"/>
                  </a:cubicBezTo>
                  <a:cubicBezTo>
                    <a:pt x="5104" y="16973"/>
                    <a:pt x="5116" y="17157"/>
                    <a:pt x="5150" y="17330"/>
                  </a:cubicBezTo>
                  <a:cubicBezTo>
                    <a:pt x="5210" y="17819"/>
                    <a:pt x="5579" y="18042"/>
                    <a:pt x="5919" y="18042"/>
                  </a:cubicBezTo>
                  <a:cubicBezTo>
                    <a:pt x="6172" y="18042"/>
                    <a:pt x="6408" y="17918"/>
                    <a:pt x="6487" y="17687"/>
                  </a:cubicBezTo>
                  <a:cubicBezTo>
                    <a:pt x="6556" y="17491"/>
                    <a:pt x="6521" y="17307"/>
                    <a:pt x="6325" y="17169"/>
                  </a:cubicBezTo>
                  <a:cubicBezTo>
                    <a:pt x="6291" y="17146"/>
                    <a:pt x="6256" y="17111"/>
                    <a:pt x="6302" y="17053"/>
                  </a:cubicBezTo>
                  <a:cubicBezTo>
                    <a:pt x="6316" y="17020"/>
                    <a:pt x="6337" y="17002"/>
                    <a:pt x="6364" y="17002"/>
                  </a:cubicBezTo>
                  <a:cubicBezTo>
                    <a:pt x="6383" y="17002"/>
                    <a:pt x="6405" y="17011"/>
                    <a:pt x="6429" y="17030"/>
                  </a:cubicBezTo>
                  <a:cubicBezTo>
                    <a:pt x="6994" y="17422"/>
                    <a:pt x="6602" y="18206"/>
                    <a:pt x="5957" y="18240"/>
                  </a:cubicBezTo>
                  <a:cubicBezTo>
                    <a:pt x="5944" y="18241"/>
                    <a:pt x="5932" y="18241"/>
                    <a:pt x="5920" y="18241"/>
                  </a:cubicBezTo>
                  <a:cubicBezTo>
                    <a:pt x="5329" y="18241"/>
                    <a:pt x="4908" y="17700"/>
                    <a:pt x="4885" y="17203"/>
                  </a:cubicBezTo>
                  <a:cubicBezTo>
                    <a:pt x="4874" y="16650"/>
                    <a:pt x="5162" y="16063"/>
                    <a:pt x="5772" y="15844"/>
                  </a:cubicBezTo>
                  <a:cubicBezTo>
                    <a:pt x="5953" y="15782"/>
                    <a:pt x="6133" y="15753"/>
                    <a:pt x="6307" y="15753"/>
                  </a:cubicBezTo>
                  <a:cubicBezTo>
                    <a:pt x="7688" y="15753"/>
                    <a:pt x="8751" y="17566"/>
                    <a:pt x="7708" y="19162"/>
                  </a:cubicBezTo>
                  <a:cubicBezTo>
                    <a:pt x="7351" y="19703"/>
                    <a:pt x="6901" y="20130"/>
                    <a:pt x="6302" y="20383"/>
                  </a:cubicBezTo>
                  <a:cubicBezTo>
                    <a:pt x="6141" y="20452"/>
                    <a:pt x="6118" y="20498"/>
                    <a:pt x="6130" y="20671"/>
                  </a:cubicBezTo>
                  <a:cubicBezTo>
                    <a:pt x="6302" y="23361"/>
                    <a:pt x="8634" y="25789"/>
                    <a:pt x="11850" y="25789"/>
                  </a:cubicBezTo>
                  <a:cubicBezTo>
                    <a:pt x="12078" y="25789"/>
                    <a:pt x="12310" y="25777"/>
                    <a:pt x="12547" y="25752"/>
                  </a:cubicBezTo>
                  <a:cubicBezTo>
                    <a:pt x="15392" y="25464"/>
                    <a:pt x="17593" y="22837"/>
                    <a:pt x="16671" y="19565"/>
                  </a:cubicBezTo>
                  <a:cubicBezTo>
                    <a:pt x="16254" y="18083"/>
                    <a:pt x="15220" y="17480"/>
                    <a:pt x="14263" y="17480"/>
                  </a:cubicBezTo>
                  <a:cubicBezTo>
                    <a:pt x="13212" y="17480"/>
                    <a:pt x="12256" y="18208"/>
                    <a:pt x="12316" y="19300"/>
                  </a:cubicBezTo>
                  <a:cubicBezTo>
                    <a:pt x="12359" y="20119"/>
                    <a:pt x="12991" y="20624"/>
                    <a:pt x="13595" y="20624"/>
                  </a:cubicBezTo>
                  <a:cubicBezTo>
                    <a:pt x="13645" y="20624"/>
                    <a:pt x="13695" y="20620"/>
                    <a:pt x="13745" y="20613"/>
                  </a:cubicBezTo>
                  <a:cubicBezTo>
                    <a:pt x="13932" y="20588"/>
                    <a:pt x="14011" y="20547"/>
                    <a:pt x="14056" y="20547"/>
                  </a:cubicBezTo>
                  <a:cubicBezTo>
                    <a:pt x="14091" y="20547"/>
                    <a:pt x="14106" y="20572"/>
                    <a:pt x="14136" y="20648"/>
                  </a:cubicBezTo>
                  <a:cubicBezTo>
                    <a:pt x="14160" y="20706"/>
                    <a:pt x="14125" y="20717"/>
                    <a:pt x="14079" y="20729"/>
                  </a:cubicBezTo>
                  <a:cubicBezTo>
                    <a:pt x="13931" y="20782"/>
                    <a:pt x="13783" y="20806"/>
                    <a:pt x="13637" y="20806"/>
                  </a:cubicBezTo>
                  <a:cubicBezTo>
                    <a:pt x="12806" y="20806"/>
                    <a:pt x="12071" y="20007"/>
                    <a:pt x="12120" y="19173"/>
                  </a:cubicBezTo>
                  <a:cubicBezTo>
                    <a:pt x="12193" y="18005"/>
                    <a:pt x="13156" y="17257"/>
                    <a:pt x="14232" y="17257"/>
                  </a:cubicBezTo>
                  <a:cubicBezTo>
                    <a:pt x="14853" y="17257"/>
                    <a:pt x="15512" y="17506"/>
                    <a:pt x="16060" y="18067"/>
                  </a:cubicBezTo>
                  <a:cubicBezTo>
                    <a:pt x="16948" y="18954"/>
                    <a:pt x="16660" y="19553"/>
                    <a:pt x="17074" y="19611"/>
                  </a:cubicBezTo>
                  <a:cubicBezTo>
                    <a:pt x="17205" y="19627"/>
                    <a:pt x="17343" y="19634"/>
                    <a:pt x="17488" y="19634"/>
                  </a:cubicBezTo>
                  <a:cubicBezTo>
                    <a:pt x="18951" y="19634"/>
                    <a:pt x="21048" y="18834"/>
                    <a:pt x="21971" y="17146"/>
                  </a:cubicBezTo>
                  <a:cubicBezTo>
                    <a:pt x="22650" y="15890"/>
                    <a:pt x="22397" y="14888"/>
                    <a:pt x="22374" y="14496"/>
                  </a:cubicBezTo>
                  <a:cubicBezTo>
                    <a:pt x="22362" y="14346"/>
                    <a:pt x="22316" y="14219"/>
                    <a:pt x="22270" y="14081"/>
                  </a:cubicBezTo>
                  <a:cubicBezTo>
                    <a:pt x="21839" y="12653"/>
                    <a:pt x="20896" y="12090"/>
                    <a:pt x="19997" y="12090"/>
                  </a:cubicBezTo>
                  <a:cubicBezTo>
                    <a:pt x="18830" y="12090"/>
                    <a:pt x="17737" y="13040"/>
                    <a:pt x="17938" y="14277"/>
                  </a:cubicBezTo>
                  <a:cubicBezTo>
                    <a:pt x="18030" y="14844"/>
                    <a:pt x="18502" y="15278"/>
                    <a:pt x="19062" y="15278"/>
                  </a:cubicBezTo>
                  <a:cubicBezTo>
                    <a:pt x="19275" y="15278"/>
                    <a:pt x="19501" y="15215"/>
                    <a:pt x="19724" y="15072"/>
                  </a:cubicBezTo>
                  <a:cubicBezTo>
                    <a:pt x="20127" y="14807"/>
                    <a:pt x="20242" y="14173"/>
                    <a:pt x="19666" y="13920"/>
                  </a:cubicBezTo>
                  <a:cubicBezTo>
                    <a:pt x="19620" y="13885"/>
                    <a:pt x="19540" y="13885"/>
                    <a:pt x="19574" y="13793"/>
                  </a:cubicBezTo>
                  <a:cubicBezTo>
                    <a:pt x="19598" y="13742"/>
                    <a:pt x="19632" y="13722"/>
                    <a:pt x="19671" y="13722"/>
                  </a:cubicBezTo>
                  <a:cubicBezTo>
                    <a:pt x="19766" y="13722"/>
                    <a:pt x="19892" y="13835"/>
                    <a:pt x="19989" y="13908"/>
                  </a:cubicBezTo>
                  <a:cubicBezTo>
                    <a:pt x="20698" y="14438"/>
                    <a:pt x="19987" y="15461"/>
                    <a:pt x="19110" y="15461"/>
                  </a:cubicBezTo>
                  <a:cubicBezTo>
                    <a:pt x="18975" y="15461"/>
                    <a:pt x="18837" y="15437"/>
                    <a:pt x="18699" y="15383"/>
                  </a:cubicBezTo>
                  <a:cubicBezTo>
                    <a:pt x="16898" y="14694"/>
                    <a:pt x="17821" y="11881"/>
                    <a:pt x="20052" y="11881"/>
                  </a:cubicBezTo>
                  <a:cubicBezTo>
                    <a:pt x="20133" y="11881"/>
                    <a:pt x="20216" y="11885"/>
                    <a:pt x="20300" y="11892"/>
                  </a:cubicBezTo>
                  <a:cubicBezTo>
                    <a:pt x="20749" y="11936"/>
                    <a:pt x="20942" y="12148"/>
                    <a:pt x="21111" y="12148"/>
                  </a:cubicBezTo>
                  <a:cubicBezTo>
                    <a:pt x="21164" y="12148"/>
                    <a:pt x="21213" y="12128"/>
                    <a:pt x="21268" y="12077"/>
                  </a:cubicBezTo>
                  <a:cubicBezTo>
                    <a:pt x="21648" y="11719"/>
                    <a:pt x="21694" y="11742"/>
                    <a:pt x="22431" y="10913"/>
                  </a:cubicBezTo>
                  <a:cubicBezTo>
                    <a:pt x="23872" y="9277"/>
                    <a:pt x="25093" y="6305"/>
                    <a:pt x="25150" y="3747"/>
                  </a:cubicBezTo>
                  <a:cubicBezTo>
                    <a:pt x="25185" y="2445"/>
                    <a:pt x="25081" y="2618"/>
                    <a:pt x="25127" y="2365"/>
                  </a:cubicBezTo>
                  <a:cubicBezTo>
                    <a:pt x="25139" y="2307"/>
                    <a:pt x="25139" y="2238"/>
                    <a:pt x="25104" y="2180"/>
                  </a:cubicBezTo>
                  <a:cubicBezTo>
                    <a:pt x="25035" y="2007"/>
                    <a:pt x="25047" y="1846"/>
                    <a:pt x="25024" y="1673"/>
                  </a:cubicBezTo>
                  <a:cubicBezTo>
                    <a:pt x="24954" y="1201"/>
                    <a:pt x="24620" y="3"/>
                    <a:pt x="24471" y="3"/>
                  </a:cubicBezTo>
                  <a:cubicBezTo>
                    <a:pt x="24467" y="2"/>
                    <a:pt x="24463" y="1"/>
                    <a:pt x="24460" y="1"/>
                  </a:cubicBezTo>
                  <a:close/>
                </a:path>
              </a:pathLst>
            </a:custGeom>
            <a:solidFill>
              <a:srgbClr val="00D4F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1" name="Google Shape;2520;p44">
              <a:extLst>
                <a:ext uri="{FF2B5EF4-FFF2-40B4-BE49-F238E27FC236}">
                  <a16:creationId xmlns:a16="http://schemas.microsoft.com/office/drawing/2014/main" id="{A8057217-CB45-417A-90B0-18F3ECB3D49F}"/>
                </a:ext>
              </a:extLst>
            </p:cNvPr>
            <p:cNvSpPr/>
            <p:nvPr/>
          </p:nvSpPr>
          <p:spPr>
            <a:xfrm rot="-1608509" flipH="1">
              <a:off x="1082568" y="4904245"/>
              <a:ext cx="262244" cy="163896"/>
            </a:xfrm>
            <a:custGeom>
              <a:avLst/>
              <a:gdLst/>
              <a:ahLst/>
              <a:cxnLst/>
              <a:rect l="l" t="t" r="r" b="b"/>
              <a:pathLst>
                <a:path w="10490" h="6556" extrusionOk="0">
                  <a:moveTo>
                    <a:pt x="1596" y="0"/>
                  </a:moveTo>
                  <a:cubicBezTo>
                    <a:pt x="1576" y="0"/>
                    <a:pt x="1555" y="11"/>
                    <a:pt x="1532" y="36"/>
                  </a:cubicBezTo>
                  <a:cubicBezTo>
                    <a:pt x="1290" y="301"/>
                    <a:pt x="1071" y="739"/>
                    <a:pt x="196" y="1142"/>
                  </a:cubicBezTo>
                  <a:cubicBezTo>
                    <a:pt x="35" y="1212"/>
                    <a:pt x="0" y="1258"/>
                    <a:pt x="23" y="1430"/>
                  </a:cubicBezTo>
                  <a:cubicBezTo>
                    <a:pt x="58" y="2053"/>
                    <a:pt x="230" y="2583"/>
                    <a:pt x="380" y="2997"/>
                  </a:cubicBezTo>
                  <a:cubicBezTo>
                    <a:pt x="1362" y="5377"/>
                    <a:pt x="3466" y="6555"/>
                    <a:pt x="5674" y="6555"/>
                  </a:cubicBezTo>
                  <a:cubicBezTo>
                    <a:pt x="5978" y="6555"/>
                    <a:pt x="6285" y="6533"/>
                    <a:pt x="6590" y="6488"/>
                  </a:cubicBezTo>
                  <a:cubicBezTo>
                    <a:pt x="8341" y="6223"/>
                    <a:pt x="9539" y="5301"/>
                    <a:pt x="10288" y="3861"/>
                  </a:cubicBezTo>
                  <a:cubicBezTo>
                    <a:pt x="10489" y="3476"/>
                    <a:pt x="10471" y="3383"/>
                    <a:pt x="10437" y="3383"/>
                  </a:cubicBezTo>
                  <a:cubicBezTo>
                    <a:pt x="10425" y="3383"/>
                    <a:pt x="10410" y="3396"/>
                    <a:pt x="10403" y="3412"/>
                  </a:cubicBezTo>
                  <a:cubicBezTo>
                    <a:pt x="10127" y="3930"/>
                    <a:pt x="9067" y="4795"/>
                    <a:pt x="8065" y="5002"/>
                  </a:cubicBezTo>
                  <a:cubicBezTo>
                    <a:pt x="7727" y="5068"/>
                    <a:pt x="7542" y="5141"/>
                    <a:pt x="7074" y="5141"/>
                  </a:cubicBezTo>
                  <a:cubicBezTo>
                    <a:pt x="6967" y="5141"/>
                    <a:pt x="6846" y="5137"/>
                    <a:pt x="6705" y="5129"/>
                  </a:cubicBezTo>
                  <a:cubicBezTo>
                    <a:pt x="5392" y="5060"/>
                    <a:pt x="4171" y="4449"/>
                    <a:pt x="3341" y="3642"/>
                  </a:cubicBezTo>
                  <a:cubicBezTo>
                    <a:pt x="1820" y="2156"/>
                    <a:pt x="1786" y="797"/>
                    <a:pt x="1717" y="589"/>
                  </a:cubicBezTo>
                  <a:cubicBezTo>
                    <a:pt x="1694" y="474"/>
                    <a:pt x="1671" y="371"/>
                    <a:pt x="1694" y="267"/>
                  </a:cubicBezTo>
                  <a:cubicBezTo>
                    <a:pt x="1712" y="141"/>
                    <a:pt x="1666" y="0"/>
                    <a:pt x="1596" y="0"/>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2" name="Google Shape;2521;p44">
              <a:extLst>
                <a:ext uri="{FF2B5EF4-FFF2-40B4-BE49-F238E27FC236}">
                  <a16:creationId xmlns:a16="http://schemas.microsoft.com/office/drawing/2014/main" id="{A74113BD-1650-45B6-9B70-00C5E6ECE4B0}"/>
                </a:ext>
              </a:extLst>
            </p:cNvPr>
            <p:cNvSpPr/>
            <p:nvPr/>
          </p:nvSpPr>
          <p:spPr>
            <a:xfrm rot="-1608509" flipH="1">
              <a:off x="725255" y="4631285"/>
              <a:ext cx="194421" cy="284294"/>
            </a:xfrm>
            <a:custGeom>
              <a:avLst/>
              <a:gdLst/>
              <a:ahLst/>
              <a:cxnLst/>
              <a:rect l="l" t="t" r="r" b="b"/>
              <a:pathLst>
                <a:path w="7777" h="11372" extrusionOk="0">
                  <a:moveTo>
                    <a:pt x="7489" y="1"/>
                  </a:moveTo>
                  <a:cubicBezTo>
                    <a:pt x="7397" y="1"/>
                    <a:pt x="7454" y="692"/>
                    <a:pt x="7039" y="2028"/>
                  </a:cubicBezTo>
                  <a:cubicBezTo>
                    <a:pt x="5899" y="5634"/>
                    <a:pt x="2512" y="7086"/>
                    <a:pt x="1268" y="8238"/>
                  </a:cubicBezTo>
                  <a:cubicBezTo>
                    <a:pt x="496" y="8941"/>
                    <a:pt x="265" y="9586"/>
                    <a:pt x="139" y="10162"/>
                  </a:cubicBezTo>
                  <a:cubicBezTo>
                    <a:pt x="69" y="10485"/>
                    <a:pt x="0" y="11141"/>
                    <a:pt x="81" y="11314"/>
                  </a:cubicBezTo>
                  <a:cubicBezTo>
                    <a:pt x="92" y="11349"/>
                    <a:pt x="115" y="11372"/>
                    <a:pt x="139" y="11372"/>
                  </a:cubicBezTo>
                  <a:cubicBezTo>
                    <a:pt x="173" y="11372"/>
                    <a:pt x="150" y="11337"/>
                    <a:pt x="173" y="11314"/>
                  </a:cubicBezTo>
                  <a:cubicBezTo>
                    <a:pt x="513" y="10294"/>
                    <a:pt x="1382" y="9676"/>
                    <a:pt x="2409" y="9676"/>
                  </a:cubicBezTo>
                  <a:cubicBezTo>
                    <a:pt x="2496" y="9676"/>
                    <a:pt x="2584" y="9681"/>
                    <a:pt x="2673" y="9690"/>
                  </a:cubicBezTo>
                  <a:cubicBezTo>
                    <a:pt x="3124" y="9744"/>
                    <a:pt x="3321" y="9953"/>
                    <a:pt x="3479" y="9953"/>
                  </a:cubicBezTo>
                  <a:cubicBezTo>
                    <a:pt x="3523" y="9953"/>
                    <a:pt x="3564" y="9937"/>
                    <a:pt x="3606" y="9897"/>
                  </a:cubicBezTo>
                  <a:cubicBezTo>
                    <a:pt x="3940" y="9586"/>
                    <a:pt x="4067" y="9563"/>
                    <a:pt x="4874" y="8630"/>
                  </a:cubicBezTo>
                  <a:cubicBezTo>
                    <a:pt x="5680" y="7708"/>
                    <a:pt x="6717" y="5842"/>
                    <a:pt x="7212" y="3826"/>
                  </a:cubicBezTo>
                  <a:cubicBezTo>
                    <a:pt x="7777" y="1556"/>
                    <a:pt x="7466" y="415"/>
                    <a:pt x="7512" y="139"/>
                  </a:cubicBezTo>
                  <a:cubicBezTo>
                    <a:pt x="7523" y="104"/>
                    <a:pt x="7523" y="1"/>
                    <a:pt x="7489" y="1"/>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3" name="Google Shape;2522;p44">
              <a:extLst>
                <a:ext uri="{FF2B5EF4-FFF2-40B4-BE49-F238E27FC236}">
                  <a16:creationId xmlns:a16="http://schemas.microsoft.com/office/drawing/2014/main" id="{646759AB-6685-42B6-82D5-D0352AF2C1A8}"/>
                </a:ext>
              </a:extLst>
            </p:cNvPr>
            <p:cNvSpPr/>
            <p:nvPr/>
          </p:nvSpPr>
          <p:spPr>
            <a:xfrm rot="-1608509" flipH="1">
              <a:off x="1282341" y="4580246"/>
              <a:ext cx="114873" cy="264069"/>
            </a:xfrm>
            <a:custGeom>
              <a:avLst/>
              <a:gdLst/>
              <a:ahLst/>
              <a:cxnLst/>
              <a:rect l="l" t="t" r="r" b="b"/>
              <a:pathLst>
                <a:path w="4595" h="10563" extrusionOk="0">
                  <a:moveTo>
                    <a:pt x="3072" y="1"/>
                  </a:moveTo>
                  <a:cubicBezTo>
                    <a:pt x="2487" y="1"/>
                    <a:pt x="1" y="3416"/>
                    <a:pt x="1172" y="7148"/>
                  </a:cubicBezTo>
                  <a:cubicBezTo>
                    <a:pt x="1748" y="9061"/>
                    <a:pt x="2901" y="10005"/>
                    <a:pt x="4479" y="10547"/>
                  </a:cubicBezTo>
                  <a:cubicBezTo>
                    <a:pt x="4498" y="10553"/>
                    <a:pt x="4520" y="10563"/>
                    <a:pt x="4538" y="10563"/>
                  </a:cubicBezTo>
                  <a:cubicBezTo>
                    <a:pt x="4554" y="10563"/>
                    <a:pt x="4566" y="10556"/>
                    <a:pt x="4571" y="10535"/>
                  </a:cubicBezTo>
                  <a:cubicBezTo>
                    <a:pt x="4594" y="10489"/>
                    <a:pt x="4329" y="10362"/>
                    <a:pt x="3834" y="9856"/>
                  </a:cubicBezTo>
                  <a:cubicBezTo>
                    <a:pt x="1795" y="7724"/>
                    <a:pt x="2221" y="4683"/>
                    <a:pt x="4306" y="2574"/>
                  </a:cubicBezTo>
                  <a:cubicBezTo>
                    <a:pt x="4444" y="2436"/>
                    <a:pt x="4444" y="2425"/>
                    <a:pt x="4283" y="2286"/>
                  </a:cubicBezTo>
                  <a:cubicBezTo>
                    <a:pt x="3776" y="1803"/>
                    <a:pt x="3269" y="927"/>
                    <a:pt x="3189" y="132"/>
                  </a:cubicBezTo>
                  <a:cubicBezTo>
                    <a:pt x="3178" y="43"/>
                    <a:pt x="3137" y="1"/>
                    <a:pt x="3072" y="1"/>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4" name="Google Shape;2523;p44">
              <a:extLst>
                <a:ext uri="{FF2B5EF4-FFF2-40B4-BE49-F238E27FC236}">
                  <a16:creationId xmlns:a16="http://schemas.microsoft.com/office/drawing/2014/main" id="{87462F93-BF4C-4D78-9E69-46AAC6E5434B}"/>
                </a:ext>
              </a:extLst>
            </p:cNvPr>
            <p:cNvSpPr/>
            <p:nvPr/>
          </p:nvSpPr>
          <p:spPr>
            <a:xfrm rot="-1608509" flipH="1">
              <a:off x="1037275" y="4523016"/>
              <a:ext cx="186646" cy="87448"/>
            </a:xfrm>
            <a:custGeom>
              <a:avLst/>
              <a:gdLst/>
              <a:ahLst/>
              <a:cxnLst/>
              <a:rect l="l" t="t" r="r" b="b"/>
              <a:pathLst>
                <a:path w="7466" h="3498" extrusionOk="0">
                  <a:moveTo>
                    <a:pt x="5074" y="0"/>
                  </a:moveTo>
                  <a:cubicBezTo>
                    <a:pt x="4807" y="0"/>
                    <a:pt x="4535" y="22"/>
                    <a:pt x="4263" y="62"/>
                  </a:cubicBezTo>
                  <a:cubicBezTo>
                    <a:pt x="4148" y="85"/>
                    <a:pt x="3918" y="85"/>
                    <a:pt x="3687" y="143"/>
                  </a:cubicBezTo>
                  <a:cubicBezTo>
                    <a:pt x="2547" y="431"/>
                    <a:pt x="1648" y="938"/>
                    <a:pt x="922" y="1825"/>
                  </a:cubicBezTo>
                  <a:cubicBezTo>
                    <a:pt x="381" y="2493"/>
                    <a:pt x="0" y="3438"/>
                    <a:pt x="93" y="3495"/>
                  </a:cubicBezTo>
                  <a:cubicBezTo>
                    <a:pt x="96" y="3497"/>
                    <a:pt x="100" y="3498"/>
                    <a:pt x="104" y="3498"/>
                  </a:cubicBezTo>
                  <a:cubicBezTo>
                    <a:pt x="245" y="3498"/>
                    <a:pt x="880" y="2577"/>
                    <a:pt x="2570" y="2297"/>
                  </a:cubicBezTo>
                  <a:cubicBezTo>
                    <a:pt x="2705" y="2275"/>
                    <a:pt x="2839" y="2264"/>
                    <a:pt x="2972" y="2264"/>
                  </a:cubicBezTo>
                  <a:cubicBezTo>
                    <a:pt x="4358" y="2264"/>
                    <a:pt x="5644" y="3376"/>
                    <a:pt x="6817" y="3376"/>
                  </a:cubicBezTo>
                  <a:cubicBezTo>
                    <a:pt x="6974" y="3376"/>
                    <a:pt x="7129" y="3356"/>
                    <a:pt x="7282" y="3311"/>
                  </a:cubicBezTo>
                  <a:cubicBezTo>
                    <a:pt x="7397" y="3288"/>
                    <a:pt x="7351" y="3219"/>
                    <a:pt x="7316" y="3115"/>
                  </a:cubicBezTo>
                  <a:cubicBezTo>
                    <a:pt x="7086" y="2447"/>
                    <a:pt x="7132" y="1756"/>
                    <a:pt x="7397" y="1110"/>
                  </a:cubicBezTo>
                  <a:cubicBezTo>
                    <a:pt x="7466" y="926"/>
                    <a:pt x="7466" y="892"/>
                    <a:pt x="7316" y="765"/>
                  </a:cubicBezTo>
                  <a:cubicBezTo>
                    <a:pt x="6673" y="209"/>
                    <a:pt x="5893" y="0"/>
                    <a:pt x="5074" y="0"/>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5" name="Google Shape;2524;p44">
              <a:extLst>
                <a:ext uri="{FF2B5EF4-FFF2-40B4-BE49-F238E27FC236}">
                  <a16:creationId xmlns:a16="http://schemas.microsoft.com/office/drawing/2014/main" id="{C2CC2DC0-E2D2-497E-883A-0DB6528B69BB}"/>
                </a:ext>
              </a:extLst>
            </p:cNvPr>
            <p:cNvSpPr/>
            <p:nvPr/>
          </p:nvSpPr>
          <p:spPr>
            <a:xfrm rot="-1608509" flipH="1">
              <a:off x="970554" y="4694750"/>
              <a:ext cx="214020" cy="184921"/>
            </a:xfrm>
            <a:custGeom>
              <a:avLst/>
              <a:gdLst/>
              <a:ahLst/>
              <a:cxnLst/>
              <a:rect l="l" t="t" r="r" b="b"/>
              <a:pathLst>
                <a:path w="8561" h="7397" extrusionOk="0">
                  <a:moveTo>
                    <a:pt x="8240" y="0"/>
                  </a:moveTo>
                  <a:cubicBezTo>
                    <a:pt x="8143" y="0"/>
                    <a:pt x="8056" y="103"/>
                    <a:pt x="8111" y="247"/>
                  </a:cubicBezTo>
                  <a:cubicBezTo>
                    <a:pt x="8168" y="397"/>
                    <a:pt x="8168" y="523"/>
                    <a:pt x="8099" y="650"/>
                  </a:cubicBezTo>
                  <a:cubicBezTo>
                    <a:pt x="7834" y="1145"/>
                    <a:pt x="7581" y="1664"/>
                    <a:pt x="6751" y="2148"/>
                  </a:cubicBezTo>
                  <a:cubicBezTo>
                    <a:pt x="6234" y="2462"/>
                    <a:pt x="5568" y="2613"/>
                    <a:pt x="5200" y="2613"/>
                  </a:cubicBezTo>
                  <a:cubicBezTo>
                    <a:pt x="5109" y="2613"/>
                    <a:pt x="5036" y="2604"/>
                    <a:pt x="4989" y="2586"/>
                  </a:cubicBezTo>
                  <a:cubicBezTo>
                    <a:pt x="4935" y="2565"/>
                    <a:pt x="4888" y="2557"/>
                    <a:pt x="4834" y="2557"/>
                  </a:cubicBezTo>
                  <a:cubicBezTo>
                    <a:pt x="4678" y="2557"/>
                    <a:pt x="4459" y="2620"/>
                    <a:pt x="3837" y="2620"/>
                  </a:cubicBezTo>
                  <a:cubicBezTo>
                    <a:pt x="3295" y="2620"/>
                    <a:pt x="2638" y="2701"/>
                    <a:pt x="2454" y="2758"/>
                  </a:cubicBezTo>
                  <a:cubicBezTo>
                    <a:pt x="0" y="3542"/>
                    <a:pt x="346" y="6399"/>
                    <a:pt x="1740" y="7367"/>
                  </a:cubicBezTo>
                  <a:cubicBezTo>
                    <a:pt x="1773" y="7387"/>
                    <a:pt x="1812" y="7397"/>
                    <a:pt x="1850" y="7397"/>
                  </a:cubicBezTo>
                  <a:cubicBezTo>
                    <a:pt x="1983" y="7397"/>
                    <a:pt x="2109" y="7281"/>
                    <a:pt x="1993" y="7102"/>
                  </a:cubicBezTo>
                  <a:cubicBezTo>
                    <a:pt x="1152" y="5938"/>
                    <a:pt x="1797" y="4463"/>
                    <a:pt x="3260" y="4106"/>
                  </a:cubicBezTo>
                  <a:cubicBezTo>
                    <a:pt x="4597" y="3772"/>
                    <a:pt x="5807" y="4314"/>
                    <a:pt x="7304" y="3392"/>
                  </a:cubicBezTo>
                  <a:cubicBezTo>
                    <a:pt x="8111" y="2897"/>
                    <a:pt x="8525" y="1975"/>
                    <a:pt x="8560" y="1053"/>
                  </a:cubicBezTo>
                  <a:cubicBezTo>
                    <a:pt x="8560" y="742"/>
                    <a:pt x="8479" y="454"/>
                    <a:pt x="8410" y="166"/>
                  </a:cubicBezTo>
                  <a:cubicBezTo>
                    <a:pt x="8377" y="49"/>
                    <a:pt x="8306" y="0"/>
                    <a:pt x="8240" y="0"/>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6" name="Google Shape;2525;p44">
              <a:extLst>
                <a:ext uri="{FF2B5EF4-FFF2-40B4-BE49-F238E27FC236}">
                  <a16:creationId xmlns:a16="http://schemas.microsoft.com/office/drawing/2014/main" id="{05195271-B4E7-4BBA-B0E8-13E76D21BABE}"/>
                </a:ext>
              </a:extLst>
            </p:cNvPr>
            <p:cNvSpPr/>
            <p:nvPr/>
          </p:nvSpPr>
          <p:spPr>
            <a:xfrm rot="-1608509" flipH="1">
              <a:off x="881933" y="4836769"/>
              <a:ext cx="190696" cy="177646"/>
            </a:xfrm>
            <a:custGeom>
              <a:avLst/>
              <a:gdLst/>
              <a:ahLst/>
              <a:cxnLst/>
              <a:rect l="l" t="t" r="r" b="b"/>
              <a:pathLst>
                <a:path w="7628" h="7106" extrusionOk="0">
                  <a:moveTo>
                    <a:pt x="6374" y="0"/>
                  </a:moveTo>
                  <a:cubicBezTo>
                    <a:pt x="6364" y="0"/>
                    <a:pt x="6355" y="4"/>
                    <a:pt x="6349" y="11"/>
                  </a:cubicBezTo>
                  <a:cubicBezTo>
                    <a:pt x="6303" y="69"/>
                    <a:pt x="6637" y="299"/>
                    <a:pt x="6775" y="1060"/>
                  </a:cubicBezTo>
                  <a:cubicBezTo>
                    <a:pt x="7006" y="2258"/>
                    <a:pt x="6648" y="3375"/>
                    <a:pt x="6084" y="4055"/>
                  </a:cubicBezTo>
                  <a:cubicBezTo>
                    <a:pt x="5502" y="4749"/>
                    <a:pt x="4869" y="4954"/>
                    <a:pt x="4207" y="4954"/>
                  </a:cubicBezTo>
                  <a:cubicBezTo>
                    <a:pt x="3247" y="4954"/>
                    <a:pt x="2227" y="4522"/>
                    <a:pt x="1215" y="4522"/>
                  </a:cubicBezTo>
                  <a:cubicBezTo>
                    <a:pt x="839" y="4522"/>
                    <a:pt x="464" y="4582"/>
                    <a:pt x="93" y="4746"/>
                  </a:cubicBezTo>
                  <a:cubicBezTo>
                    <a:pt x="58" y="4758"/>
                    <a:pt x="1" y="4758"/>
                    <a:pt x="1" y="4804"/>
                  </a:cubicBezTo>
                  <a:cubicBezTo>
                    <a:pt x="1" y="4862"/>
                    <a:pt x="47" y="4850"/>
                    <a:pt x="93" y="4862"/>
                  </a:cubicBezTo>
                  <a:cubicBezTo>
                    <a:pt x="865" y="5092"/>
                    <a:pt x="1648" y="5818"/>
                    <a:pt x="1936" y="6866"/>
                  </a:cubicBezTo>
                  <a:cubicBezTo>
                    <a:pt x="1982" y="7004"/>
                    <a:pt x="2075" y="7062"/>
                    <a:pt x="2201" y="7085"/>
                  </a:cubicBezTo>
                  <a:cubicBezTo>
                    <a:pt x="2315" y="7098"/>
                    <a:pt x="2438" y="7105"/>
                    <a:pt x="2569" y="7105"/>
                  </a:cubicBezTo>
                  <a:cubicBezTo>
                    <a:pt x="3559" y="7105"/>
                    <a:pt x="4970" y="6718"/>
                    <a:pt x="5957" y="5945"/>
                  </a:cubicBezTo>
                  <a:cubicBezTo>
                    <a:pt x="6591" y="5438"/>
                    <a:pt x="7006" y="4816"/>
                    <a:pt x="7224" y="4332"/>
                  </a:cubicBezTo>
                  <a:cubicBezTo>
                    <a:pt x="7628" y="3375"/>
                    <a:pt x="7455" y="1751"/>
                    <a:pt x="7386" y="1498"/>
                  </a:cubicBezTo>
                  <a:cubicBezTo>
                    <a:pt x="7160" y="744"/>
                    <a:pt x="6531" y="0"/>
                    <a:pt x="6374" y="0"/>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7" name="Google Shape;2526;p44">
              <a:extLst>
                <a:ext uri="{FF2B5EF4-FFF2-40B4-BE49-F238E27FC236}">
                  <a16:creationId xmlns:a16="http://schemas.microsoft.com/office/drawing/2014/main" id="{835A8151-E66F-474F-ABE5-FCC7A287DDBD}"/>
                </a:ext>
              </a:extLst>
            </p:cNvPr>
            <p:cNvSpPr/>
            <p:nvPr/>
          </p:nvSpPr>
          <p:spPr>
            <a:xfrm rot="-1608509" flipH="1">
              <a:off x="891369" y="4592910"/>
              <a:ext cx="145172" cy="113198"/>
            </a:xfrm>
            <a:custGeom>
              <a:avLst/>
              <a:gdLst/>
              <a:ahLst/>
              <a:cxnLst/>
              <a:rect l="l" t="t" r="r" b="b"/>
              <a:pathLst>
                <a:path w="5807" h="4528" extrusionOk="0">
                  <a:moveTo>
                    <a:pt x="2254" y="1"/>
                  </a:moveTo>
                  <a:cubicBezTo>
                    <a:pt x="1048" y="1"/>
                    <a:pt x="72" y="630"/>
                    <a:pt x="0" y="812"/>
                  </a:cubicBezTo>
                  <a:cubicBezTo>
                    <a:pt x="6" y="813"/>
                    <a:pt x="12" y="814"/>
                    <a:pt x="19" y="814"/>
                  </a:cubicBezTo>
                  <a:cubicBezTo>
                    <a:pt x="156" y="814"/>
                    <a:pt x="417" y="627"/>
                    <a:pt x="895" y="627"/>
                  </a:cubicBezTo>
                  <a:cubicBezTo>
                    <a:pt x="1007" y="627"/>
                    <a:pt x="1131" y="637"/>
                    <a:pt x="1268" y="663"/>
                  </a:cubicBezTo>
                  <a:cubicBezTo>
                    <a:pt x="2109" y="824"/>
                    <a:pt x="2996" y="1273"/>
                    <a:pt x="3249" y="2091"/>
                  </a:cubicBezTo>
                  <a:cubicBezTo>
                    <a:pt x="3537" y="3013"/>
                    <a:pt x="3215" y="3935"/>
                    <a:pt x="4113" y="4407"/>
                  </a:cubicBezTo>
                  <a:cubicBezTo>
                    <a:pt x="4283" y="4496"/>
                    <a:pt x="4481" y="4527"/>
                    <a:pt x="4668" y="4527"/>
                  </a:cubicBezTo>
                  <a:cubicBezTo>
                    <a:pt x="4991" y="4527"/>
                    <a:pt x="5285" y="4435"/>
                    <a:pt x="5358" y="4384"/>
                  </a:cubicBezTo>
                  <a:cubicBezTo>
                    <a:pt x="5438" y="4338"/>
                    <a:pt x="5565" y="4326"/>
                    <a:pt x="5450" y="4188"/>
                  </a:cubicBezTo>
                  <a:cubicBezTo>
                    <a:pt x="5404" y="4153"/>
                    <a:pt x="5473" y="4153"/>
                    <a:pt x="5553" y="3865"/>
                  </a:cubicBezTo>
                  <a:cubicBezTo>
                    <a:pt x="5807" y="2782"/>
                    <a:pt x="5369" y="1354"/>
                    <a:pt x="3975" y="490"/>
                  </a:cubicBezTo>
                  <a:cubicBezTo>
                    <a:pt x="3396" y="130"/>
                    <a:pt x="2802" y="1"/>
                    <a:pt x="2254" y="1"/>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8" name="Google Shape;2527;p44">
              <a:extLst>
                <a:ext uri="{FF2B5EF4-FFF2-40B4-BE49-F238E27FC236}">
                  <a16:creationId xmlns:a16="http://schemas.microsoft.com/office/drawing/2014/main" id="{DEFBC18E-F34A-4482-9261-F6733D0EE29C}"/>
                </a:ext>
              </a:extLst>
            </p:cNvPr>
            <p:cNvSpPr/>
            <p:nvPr/>
          </p:nvSpPr>
          <p:spPr>
            <a:xfrm rot="-1608509" flipH="1">
              <a:off x="1099766" y="4890479"/>
              <a:ext cx="151222" cy="116673"/>
            </a:xfrm>
            <a:custGeom>
              <a:avLst/>
              <a:gdLst/>
              <a:ahLst/>
              <a:cxnLst/>
              <a:rect l="l" t="t" r="r" b="b"/>
              <a:pathLst>
                <a:path w="6049" h="4667" extrusionOk="0">
                  <a:moveTo>
                    <a:pt x="844" y="0"/>
                  </a:moveTo>
                  <a:cubicBezTo>
                    <a:pt x="778" y="0"/>
                    <a:pt x="712" y="43"/>
                    <a:pt x="692" y="138"/>
                  </a:cubicBezTo>
                  <a:cubicBezTo>
                    <a:pt x="1" y="2097"/>
                    <a:pt x="1026" y="4194"/>
                    <a:pt x="2835" y="4597"/>
                  </a:cubicBezTo>
                  <a:cubicBezTo>
                    <a:pt x="3060" y="4644"/>
                    <a:pt x="3288" y="4667"/>
                    <a:pt x="3515" y="4667"/>
                  </a:cubicBezTo>
                  <a:cubicBezTo>
                    <a:pt x="4394" y="4667"/>
                    <a:pt x="5264" y="4330"/>
                    <a:pt x="5922" y="3790"/>
                  </a:cubicBezTo>
                  <a:cubicBezTo>
                    <a:pt x="6049" y="3674"/>
                    <a:pt x="5946" y="3467"/>
                    <a:pt x="5800" y="3467"/>
                  </a:cubicBezTo>
                  <a:cubicBezTo>
                    <a:pt x="5773" y="3467"/>
                    <a:pt x="5744" y="3474"/>
                    <a:pt x="5715" y="3491"/>
                  </a:cubicBezTo>
                  <a:cubicBezTo>
                    <a:pt x="5715" y="3490"/>
                    <a:pt x="5715" y="3490"/>
                    <a:pt x="5715" y="3490"/>
                  </a:cubicBezTo>
                  <a:cubicBezTo>
                    <a:pt x="5687" y="3490"/>
                    <a:pt x="4873" y="3941"/>
                    <a:pt x="3883" y="3998"/>
                  </a:cubicBezTo>
                  <a:cubicBezTo>
                    <a:pt x="3838" y="3999"/>
                    <a:pt x="3794" y="4000"/>
                    <a:pt x="3750" y="4000"/>
                  </a:cubicBezTo>
                  <a:cubicBezTo>
                    <a:pt x="1765" y="4000"/>
                    <a:pt x="778" y="2236"/>
                    <a:pt x="1003" y="196"/>
                  </a:cubicBezTo>
                  <a:cubicBezTo>
                    <a:pt x="1016" y="72"/>
                    <a:pt x="930" y="0"/>
                    <a:pt x="844" y="0"/>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9" name="Google Shape;2528;p44">
              <a:extLst>
                <a:ext uri="{FF2B5EF4-FFF2-40B4-BE49-F238E27FC236}">
                  <a16:creationId xmlns:a16="http://schemas.microsoft.com/office/drawing/2014/main" id="{85B54630-E447-4B48-90AD-100D416436A2}"/>
                </a:ext>
              </a:extLst>
            </p:cNvPr>
            <p:cNvSpPr/>
            <p:nvPr/>
          </p:nvSpPr>
          <p:spPr>
            <a:xfrm rot="-1608509" flipH="1">
              <a:off x="985775" y="4681450"/>
              <a:ext cx="163971" cy="70173"/>
            </a:xfrm>
            <a:custGeom>
              <a:avLst/>
              <a:gdLst/>
              <a:ahLst/>
              <a:cxnLst/>
              <a:rect l="l" t="t" r="r" b="b"/>
              <a:pathLst>
                <a:path w="6559" h="2807" extrusionOk="0">
                  <a:moveTo>
                    <a:pt x="6331" y="1"/>
                  </a:moveTo>
                  <a:cubicBezTo>
                    <a:pt x="6288" y="1"/>
                    <a:pt x="6243" y="16"/>
                    <a:pt x="6203" y="53"/>
                  </a:cubicBezTo>
                  <a:cubicBezTo>
                    <a:pt x="6203" y="52"/>
                    <a:pt x="6203" y="52"/>
                    <a:pt x="6203" y="52"/>
                  </a:cubicBezTo>
                  <a:lnTo>
                    <a:pt x="6203" y="52"/>
                  </a:lnTo>
                  <a:cubicBezTo>
                    <a:pt x="6198" y="52"/>
                    <a:pt x="5737" y="655"/>
                    <a:pt x="4855" y="802"/>
                  </a:cubicBezTo>
                  <a:cubicBezTo>
                    <a:pt x="4530" y="855"/>
                    <a:pt x="4151" y="860"/>
                    <a:pt x="3750" y="860"/>
                  </a:cubicBezTo>
                  <a:cubicBezTo>
                    <a:pt x="3652" y="860"/>
                    <a:pt x="3552" y="860"/>
                    <a:pt x="3452" y="860"/>
                  </a:cubicBezTo>
                  <a:cubicBezTo>
                    <a:pt x="2098" y="860"/>
                    <a:pt x="583" y="917"/>
                    <a:pt x="39" y="2564"/>
                  </a:cubicBezTo>
                  <a:cubicBezTo>
                    <a:pt x="1" y="2704"/>
                    <a:pt x="113" y="2807"/>
                    <a:pt x="226" y="2807"/>
                  </a:cubicBezTo>
                  <a:cubicBezTo>
                    <a:pt x="281" y="2807"/>
                    <a:pt x="336" y="2782"/>
                    <a:pt x="373" y="2726"/>
                  </a:cubicBezTo>
                  <a:lnTo>
                    <a:pt x="373" y="2726"/>
                  </a:lnTo>
                  <a:cubicBezTo>
                    <a:pt x="373" y="2726"/>
                    <a:pt x="373" y="2726"/>
                    <a:pt x="373" y="2726"/>
                  </a:cubicBezTo>
                  <a:cubicBezTo>
                    <a:pt x="357" y="2726"/>
                    <a:pt x="783" y="1986"/>
                    <a:pt x="1549" y="1746"/>
                  </a:cubicBezTo>
                  <a:cubicBezTo>
                    <a:pt x="3023" y="1274"/>
                    <a:pt x="5523" y="2196"/>
                    <a:pt x="6491" y="249"/>
                  </a:cubicBezTo>
                  <a:cubicBezTo>
                    <a:pt x="6559" y="122"/>
                    <a:pt x="6452" y="1"/>
                    <a:pt x="6331"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50" name="Google Shape;2529;p44">
              <a:extLst>
                <a:ext uri="{FF2B5EF4-FFF2-40B4-BE49-F238E27FC236}">
                  <a16:creationId xmlns:a16="http://schemas.microsoft.com/office/drawing/2014/main" id="{4CEF9A4B-87F3-4599-A921-085E17B8751D}"/>
                </a:ext>
              </a:extLst>
            </p:cNvPr>
            <p:cNvSpPr/>
            <p:nvPr/>
          </p:nvSpPr>
          <p:spPr>
            <a:xfrm rot="-1608509" flipH="1">
              <a:off x="1217627" y="4712019"/>
              <a:ext cx="123922" cy="106223"/>
            </a:xfrm>
            <a:custGeom>
              <a:avLst/>
              <a:gdLst/>
              <a:ahLst/>
              <a:cxnLst/>
              <a:rect l="l" t="t" r="r" b="b"/>
              <a:pathLst>
                <a:path w="4957" h="4249" extrusionOk="0">
                  <a:moveTo>
                    <a:pt x="3844" y="1"/>
                  </a:moveTo>
                  <a:cubicBezTo>
                    <a:pt x="1808" y="1"/>
                    <a:pt x="1" y="2071"/>
                    <a:pt x="751" y="4123"/>
                  </a:cubicBezTo>
                  <a:cubicBezTo>
                    <a:pt x="785" y="4210"/>
                    <a:pt x="855" y="4249"/>
                    <a:pt x="924" y="4249"/>
                  </a:cubicBezTo>
                  <a:cubicBezTo>
                    <a:pt x="1019" y="4249"/>
                    <a:pt x="1110" y="4175"/>
                    <a:pt x="1097" y="4054"/>
                  </a:cubicBezTo>
                  <a:lnTo>
                    <a:pt x="1097" y="4054"/>
                  </a:lnTo>
                  <a:cubicBezTo>
                    <a:pt x="1097" y="4055"/>
                    <a:pt x="1097" y="4055"/>
                    <a:pt x="1096" y="4055"/>
                  </a:cubicBezTo>
                  <a:cubicBezTo>
                    <a:pt x="1079" y="4055"/>
                    <a:pt x="884" y="2540"/>
                    <a:pt x="2053" y="1451"/>
                  </a:cubicBezTo>
                  <a:cubicBezTo>
                    <a:pt x="3004" y="538"/>
                    <a:pt x="4210" y="482"/>
                    <a:pt x="4593" y="482"/>
                  </a:cubicBezTo>
                  <a:cubicBezTo>
                    <a:pt x="4646" y="482"/>
                    <a:pt x="4684" y="484"/>
                    <a:pt x="4702" y="484"/>
                  </a:cubicBezTo>
                  <a:cubicBezTo>
                    <a:pt x="4710" y="484"/>
                    <a:pt x="4714" y="483"/>
                    <a:pt x="4715" y="483"/>
                  </a:cubicBezTo>
                  <a:cubicBezTo>
                    <a:pt x="4899" y="483"/>
                    <a:pt x="4957" y="206"/>
                    <a:pt x="4772" y="149"/>
                  </a:cubicBezTo>
                  <a:cubicBezTo>
                    <a:pt x="4463" y="48"/>
                    <a:pt x="4151" y="1"/>
                    <a:pt x="3844"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51" name="Google Shape;2530;p44">
              <a:extLst>
                <a:ext uri="{FF2B5EF4-FFF2-40B4-BE49-F238E27FC236}">
                  <a16:creationId xmlns:a16="http://schemas.microsoft.com/office/drawing/2014/main" id="{C5FD95D2-7274-4FA4-A87C-4D96B5BB0191}"/>
                </a:ext>
              </a:extLst>
            </p:cNvPr>
            <p:cNvSpPr/>
            <p:nvPr/>
          </p:nvSpPr>
          <p:spPr>
            <a:xfrm rot="-1608509" flipH="1">
              <a:off x="748327" y="4679906"/>
              <a:ext cx="128697" cy="111348"/>
            </a:xfrm>
            <a:custGeom>
              <a:avLst/>
              <a:gdLst/>
              <a:ahLst/>
              <a:cxnLst/>
              <a:rect l="l" t="t" r="r" b="b"/>
              <a:pathLst>
                <a:path w="5148" h="4454" extrusionOk="0">
                  <a:moveTo>
                    <a:pt x="4949" y="1"/>
                  </a:moveTo>
                  <a:cubicBezTo>
                    <a:pt x="4897" y="1"/>
                    <a:pt x="4846" y="26"/>
                    <a:pt x="4814" y="86"/>
                  </a:cubicBezTo>
                  <a:cubicBezTo>
                    <a:pt x="4816" y="82"/>
                    <a:pt x="4817" y="80"/>
                    <a:pt x="4817" y="80"/>
                  </a:cubicBezTo>
                  <a:lnTo>
                    <a:pt x="4817" y="80"/>
                  </a:lnTo>
                  <a:cubicBezTo>
                    <a:pt x="4822" y="80"/>
                    <a:pt x="4112" y="1449"/>
                    <a:pt x="2833" y="2517"/>
                  </a:cubicBezTo>
                  <a:cubicBezTo>
                    <a:pt x="2015" y="3219"/>
                    <a:pt x="1116" y="3715"/>
                    <a:pt x="125" y="4107"/>
                  </a:cubicBezTo>
                  <a:cubicBezTo>
                    <a:pt x="127" y="4103"/>
                    <a:pt x="126" y="4102"/>
                    <a:pt x="122" y="4102"/>
                  </a:cubicBezTo>
                  <a:cubicBezTo>
                    <a:pt x="101" y="4102"/>
                    <a:pt x="0" y="4162"/>
                    <a:pt x="10" y="4291"/>
                  </a:cubicBezTo>
                  <a:cubicBezTo>
                    <a:pt x="21" y="4387"/>
                    <a:pt x="101" y="4453"/>
                    <a:pt x="186" y="4453"/>
                  </a:cubicBezTo>
                  <a:cubicBezTo>
                    <a:pt x="192" y="4453"/>
                    <a:pt x="199" y="4453"/>
                    <a:pt x="206" y="4452"/>
                  </a:cubicBezTo>
                  <a:cubicBezTo>
                    <a:pt x="2395" y="4222"/>
                    <a:pt x="4572" y="2390"/>
                    <a:pt x="5125" y="213"/>
                  </a:cubicBezTo>
                  <a:cubicBezTo>
                    <a:pt x="5148" y="92"/>
                    <a:pt x="5047" y="1"/>
                    <a:pt x="4949"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52" name="Google Shape;2531;p44">
              <a:extLst>
                <a:ext uri="{FF2B5EF4-FFF2-40B4-BE49-F238E27FC236}">
                  <a16:creationId xmlns:a16="http://schemas.microsoft.com/office/drawing/2014/main" id="{D4B2248D-BFC5-4BFE-BA4D-4C94B364C380}"/>
                </a:ext>
              </a:extLst>
            </p:cNvPr>
            <p:cNvSpPr/>
            <p:nvPr/>
          </p:nvSpPr>
          <p:spPr>
            <a:xfrm rot="-1608509" flipH="1">
              <a:off x="941677" y="4858344"/>
              <a:ext cx="104573" cy="78198"/>
            </a:xfrm>
            <a:custGeom>
              <a:avLst/>
              <a:gdLst/>
              <a:ahLst/>
              <a:cxnLst/>
              <a:rect l="l" t="t" r="r" b="b"/>
              <a:pathLst>
                <a:path w="4183" h="3128" extrusionOk="0">
                  <a:moveTo>
                    <a:pt x="217" y="1"/>
                  </a:moveTo>
                  <a:cubicBezTo>
                    <a:pt x="129" y="1"/>
                    <a:pt x="39" y="61"/>
                    <a:pt x="39" y="166"/>
                  </a:cubicBezTo>
                  <a:cubicBezTo>
                    <a:pt x="1" y="1822"/>
                    <a:pt x="1469" y="3128"/>
                    <a:pt x="3004" y="3128"/>
                  </a:cubicBezTo>
                  <a:cubicBezTo>
                    <a:pt x="3338" y="3128"/>
                    <a:pt x="3676" y="3065"/>
                    <a:pt x="4002" y="2931"/>
                  </a:cubicBezTo>
                  <a:cubicBezTo>
                    <a:pt x="4182" y="2864"/>
                    <a:pt x="4131" y="2585"/>
                    <a:pt x="3944" y="2585"/>
                  </a:cubicBezTo>
                  <a:cubicBezTo>
                    <a:pt x="3940" y="2585"/>
                    <a:pt x="3936" y="2586"/>
                    <a:pt x="3933" y="2586"/>
                  </a:cubicBezTo>
                  <a:cubicBezTo>
                    <a:pt x="3941" y="2586"/>
                    <a:pt x="3867" y="2592"/>
                    <a:pt x="3740" y="2592"/>
                  </a:cubicBezTo>
                  <a:cubicBezTo>
                    <a:pt x="3518" y="2592"/>
                    <a:pt x="3135" y="2573"/>
                    <a:pt x="2746" y="2471"/>
                  </a:cubicBezTo>
                  <a:cubicBezTo>
                    <a:pt x="891" y="1964"/>
                    <a:pt x="384" y="109"/>
                    <a:pt x="373" y="109"/>
                  </a:cubicBezTo>
                  <a:cubicBezTo>
                    <a:pt x="348" y="35"/>
                    <a:pt x="283" y="1"/>
                    <a:pt x="217"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53" name="Google Shape;2532;p44">
              <a:extLst>
                <a:ext uri="{FF2B5EF4-FFF2-40B4-BE49-F238E27FC236}">
                  <a16:creationId xmlns:a16="http://schemas.microsoft.com/office/drawing/2014/main" id="{2DBF1D4C-1FE3-493C-81E4-98A04A6BE319}"/>
                </a:ext>
              </a:extLst>
            </p:cNvPr>
            <p:cNvSpPr/>
            <p:nvPr/>
          </p:nvSpPr>
          <p:spPr>
            <a:xfrm rot="-1608509" flipH="1">
              <a:off x="1148561" y="4581113"/>
              <a:ext cx="93273" cy="75123"/>
            </a:xfrm>
            <a:custGeom>
              <a:avLst/>
              <a:gdLst/>
              <a:ahLst/>
              <a:cxnLst/>
              <a:rect l="l" t="t" r="r" b="b"/>
              <a:pathLst>
                <a:path w="3731" h="3005" extrusionOk="0">
                  <a:moveTo>
                    <a:pt x="2693" y="1"/>
                  </a:moveTo>
                  <a:cubicBezTo>
                    <a:pt x="1256" y="1"/>
                    <a:pt x="1" y="1528"/>
                    <a:pt x="655" y="2902"/>
                  </a:cubicBezTo>
                  <a:cubicBezTo>
                    <a:pt x="687" y="2972"/>
                    <a:pt x="750" y="3004"/>
                    <a:pt x="813" y="3004"/>
                  </a:cubicBezTo>
                  <a:cubicBezTo>
                    <a:pt x="906" y="3004"/>
                    <a:pt x="1000" y="2934"/>
                    <a:pt x="1000" y="2810"/>
                  </a:cubicBezTo>
                  <a:lnTo>
                    <a:pt x="1000" y="2810"/>
                  </a:lnTo>
                  <a:cubicBezTo>
                    <a:pt x="1000" y="2819"/>
                    <a:pt x="1000" y="2824"/>
                    <a:pt x="999" y="2824"/>
                  </a:cubicBezTo>
                  <a:cubicBezTo>
                    <a:pt x="984" y="2824"/>
                    <a:pt x="891" y="1796"/>
                    <a:pt x="1691" y="1093"/>
                  </a:cubicBezTo>
                  <a:cubicBezTo>
                    <a:pt x="2142" y="664"/>
                    <a:pt x="2722" y="515"/>
                    <a:pt x="3349" y="515"/>
                  </a:cubicBezTo>
                  <a:cubicBezTo>
                    <a:pt x="3395" y="515"/>
                    <a:pt x="3442" y="516"/>
                    <a:pt x="3489" y="517"/>
                  </a:cubicBezTo>
                  <a:cubicBezTo>
                    <a:pt x="3673" y="517"/>
                    <a:pt x="3731" y="264"/>
                    <a:pt x="3558" y="195"/>
                  </a:cubicBezTo>
                  <a:cubicBezTo>
                    <a:pt x="3271" y="61"/>
                    <a:pt x="2979" y="1"/>
                    <a:pt x="2693"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54" name="Google Shape;2533;p44">
              <a:extLst>
                <a:ext uri="{FF2B5EF4-FFF2-40B4-BE49-F238E27FC236}">
                  <a16:creationId xmlns:a16="http://schemas.microsoft.com/office/drawing/2014/main" id="{F8142489-D53F-4C48-8A4C-607912F8A757}"/>
                </a:ext>
              </a:extLst>
            </p:cNvPr>
            <p:cNvSpPr/>
            <p:nvPr/>
          </p:nvSpPr>
          <p:spPr>
            <a:xfrm rot="-1608509" flipH="1">
              <a:off x="976570" y="4694358"/>
              <a:ext cx="201071" cy="195971"/>
            </a:xfrm>
            <a:custGeom>
              <a:avLst/>
              <a:gdLst/>
              <a:ahLst/>
              <a:cxnLst/>
              <a:rect l="l" t="t" r="r" b="b"/>
              <a:pathLst>
                <a:path w="8043" h="7839" extrusionOk="0">
                  <a:moveTo>
                    <a:pt x="7798" y="1"/>
                  </a:moveTo>
                  <a:cubicBezTo>
                    <a:pt x="7779" y="1"/>
                    <a:pt x="7760" y="2"/>
                    <a:pt x="7743" y="5"/>
                  </a:cubicBezTo>
                  <a:cubicBezTo>
                    <a:pt x="7697" y="16"/>
                    <a:pt x="7628" y="62"/>
                    <a:pt x="7616" y="189"/>
                  </a:cubicBezTo>
                  <a:cubicBezTo>
                    <a:pt x="7558" y="685"/>
                    <a:pt x="7213" y="1238"/>
                    <a:pt x="6706" y="1687"/>
                  </a:cubicBezTo>
                  <a:cubicBezTo>
                    <a:pt x="5934" y="2367"/>
                    <a:pt x="5024" y="2378"/>
                    <a:pt x="4056" y="2390"/>
                  </a:cubicBezTo>
                  <a:cubicBezTo>
                    <a:pt x="3365" y="2413"/>
                    <a:pt x="2651" y="2413"/>
                    <a:pt x="1948" y="2666"/>
                  </a:cubicBezTo>
                  <a:cubicBezTo>
                    <a:pt x="1210" y="2943"/>
                    <a:pt x="657" y="3392"/>
                    <a:pt x="346" y="3980"/>
                  </a:cubicBezTo>
                  <a:cubicBezTo>
                    <a:pt x="81" y="4498"/>
                    <a:pt x="1" y="5120"/>
                    <a:pt x="139" y="5742"/>
                  </a:cubicBezTo>
                  <a:cubicBezTo>
                    <a:pt x="369" y="6802"/>
                    <a:pt x="1280" y="7839"/>
                    <a:pt x="2558" y="7839"/>
                  </a:cubicBezTo>
                  <a:cubicBezTo>
                    <a:pt x="2627" y="7839"/>
                    <a:pt x="2697" y="7839"/>
                    <a:pt x="2777" y="7827"/>
                  </a:cubicBezTo>
                  <a:cubicBezTo>
                    <a:pt x="3376" y="7770"/>
                    <a:pt x="3883" y="7562"/>
                    <a:pt x="4240" y="7205"/>
                  </a:cubicBezTo>
                  <a:cubicBezTo>
                    <a:pt x="4551" y="6894"/>
                    <a:pt x="4747" y="6491"/>
                    <a:pt x="4770" y="6053"/>
                  </a:cubicBezTo>
                  <a:cubicBezTo>
                    <a:pt x="4816" y="5397"/>
                    <a:pt x="4459" y="4648"/>
                    <a:pt x="3572" y="4440"/>
                  </a:cubicBezTo>
                  <a:cubicBezTo>
                    <a:pt x="3490" y="4423"/>
                    <a:pt x="3402" y="4414"/>
                    <a:pt x="3312" y="4414"/>
                  </a:cubicBezTo>
                  <a:cubicBezTo>
                    <a:pt x="3051" y="4414"/>
                    <a:pt x="2773" y="4487"/>
                    <a:pt x="2558" y="4625"/>
                  </a:cubicBezTo>
                  <a:cubicBezTo>
                    <a:pt x="2339" y="4751"/>
                    <a:pt x="2213" y="4947"/>
                    <a:pt x="2167" y="5166"/>
                  </a:cubicBezTo>
                  <a:cubicBezTo>
                    <a:pt x="2063" y="5650"/>
                    <a:pt x="2328" y="5938"/>
                    <a:pt x="2478" y="6076"/>
                  </a:cubicBezTo>
                  <a:cubicBezTo>
                    <a:pt x="2650" y="6231"/>
                    <a:pt x="2866" y="6313"/>
                    <a:pt x="3028" y="6313"/>
                  </a:cubicBezTo>
                  <a:cubicBezTo>
                    <a:pt x="3072" y="6313"/>
                    <a:pt x="3112" y="6307"/>
                    <a:pt x="3146" y="6295"/>
                  </a:cubicBezTo>
                  <a:cubicBezTo>
                    <a:pt x="3204" y="6272"/>
                    <a:pt x="3227" y="6226"/>
                    <a:pt x="3250" y="6168"/>
                  </a:cubicBezTo>
                  <a:cubicBezTo>
                    <a:pt x="3261" y="6053"/>
                    <a:pt x="3192" y="5973"/>
                    <a:pt x="3077" y="5950"/>
                  </a:cubicBezTo>
                  <a:cubicBezTo>
                    <a:pt x="2789" y="5915"/>
                    <a:pt x="2558" y="5708"/>
                    <a:pt x="2512" y="5431"/>
                  </a:cubicBezTo>
                  <a:cubicBezTo>
                    <a:pt x="2478" y="5189"/>
                    <a:pt x="2616" y="4982"/>
                    <a:pt x="2869" y="4878"/>
                  </a:cubicBezTo>
                  <a:cubicBezTo>
                    <a:pt x="3039" y="4806"/>
                    <a:pt x="3197" y="4775"/>
                    <a:pt x="3342" y="4775"/>
                  </a:cubicBezTo>
                  <a:cubicBezTo>
                    <a:pt x="3731" y="4775"/>
                    <a:pt x="4027" y="4998"/>
                    <a:pt x="4194" y="5258"/>
                  </a:cubicBezTo>
                  <a:cubicBezTo>
                    <a:pt x="4482" y="5719"/>
                    <a:pt x="4494" y="6445"/>
                    <a:pt x="3941" y="6952"/>
                  </a:cubicBezTo>
                  <a:cubicBezTo>
                    <a:pt x="3572" y="7263"/>
                    <a:pt x="3157" y="7424"/>
                    <a:pt x="2639" y="7436"/>
                  </a:cubicBezTo>
                  <a:lnTo>
                    <a:pt x="2581" y="7436"/>
                  </a:lnTo>
                  <a:cubicBezTo>
                    <a:pt x="1752" y="7436"/>
                    <a:pt x="1015" y="6929"/>
                    <a:pt x="669" y="6111"/>
                  </a:cubicBezTo>
                  <a:cubicBezTo>
                    <a:pt x="289" y="5235"/>
                    <a:pt x="462" y="4279"/>
                    <a:pt x="1118" y="3611"/>
                  </a:cubicBezTo>
                  <a:cubicBezTo>
                    <a:pt x="1936" y="2770"/>
                    <a:pt x="2916" y="2758"/>
                    <a:pt x="3964" y="2747"/>
                  </a:cubicBezTo>
                  <a:cubicBezTo>
                    <a:pt x="4713" y="2724"/>
                    <a:pt x="5496" y="2712"/>
                    <a:pt x="6222" y="2401"/>
                  </a:cubicBezTo>
                  <a:cubicBezTo>
                    <a:pt x="7109" y="2009"/>
                    <a:pt x="7708" y="1272"/>
                    <a:pt x="8008" y="235"/>
                  </a:cubicBezTo>
                  <a:cubicBezTo>
                    <a:pt x="8042" y="166"/>
                    <a:pt x="8008" y="97"/>
                    <a:pt x="7950" y="39"/>
                  </a:cubicBezTo>
                  <a:cubicBezTo>
                    <a:pt x="7916" y="13"/>
                    <a:pt x="7855" y="1"/>
                    <a:pt x="7798"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grpSp>
    </p:spTree>
    <p:extLst>
      <p:ext uri="{BB962C8B-B14F-4D97-AF65-F5344CB8AC3E}">
        <p14:creationId xmlns:p14="http://schemas.microsoft.com/office/powerpoint/2010/main" val="970948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92BD30-E476-467C-8162-851089513C3D}"/>
              </a:ext>
            </a:extLst>
          </p:cNvPr>
          <p:cNvSpPr/>
          <p:nvPr/>
        </p:nvSpPr>
        <p:spPr>
          <a:xfrm>
            <a:off x="7021501" y="3530577"/>
            <a:ext cx="5173583" cy="3326532"/>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70"/>
          </a:p>
        </p:txBody>
      </p:sp>
      <p:sp>
        <p:nvSpPr>
          <p:cNvPr id="3" name="Rectangle 2">
            <a:extLst>
              <a:ext uri="{FF2B5EF4-FFF2-40B4-BE49-F238E27FC236}">
                <a16:creationId xmlns:a16="http://schemas.microsoft.com/office/drawing/2014/main" id="{0470EBFF-9EF0-47AC-9D56-C2933B14C4F8}"/>
              </a:ext>
            </a:extLst>
          </p:cNvPr>
          <p:cNvSpPr/>
          <p:nvPr/>
        </p:nvSpPr>
        <p:spPr>
          <a:xfrm>
            <a:off x="3729794" y="1698293"/>
            <a:ext cx="3791423" cy="607089"/>
          </a:xfrm>
          <a:prstGeom prst="rect">
            <a:avLst/>
          </a:prstGeom>
        </p:spPr>
        <p:txBody>
          <a:bodyPr wrap="none">
            <a:spAutoFit/>
          </a:bodyPr>
          <a:lstStyle/>
          <a:p>
            <a:pPr algn="ctr" defTabSz="609436">
              <a:lnSpc>
                <a:spcPct val="150000"/>
              </a:lnSpc>
              <a:defRPr/>
            </a:pPr>
            <a:r>
              <a:rPr lang="en-US" sz="2539" b="1" kern="0" dirty="0" err="1">
                <a:solidFill>
                  <a:srgbClr val="262624"/>
                </a:solidFill>
                <a:cs typeface="Arial"/>
                <a:sym typeface="Arial"/>
              </a:rPr>
              <a:t>Bài</a:t>
            </a:r>
            <a:r>
              <a:rPr lang="en-US" sz="2539" b="1" kern="0" dirty="0">
                <a:solidFill>
                  <a:srgbClr val="262624"/>
                </a:solidFill>
                <a:cs typeface="Arial"/>
                <a:sym typeface="Arial"/>
              </a:rPr>
              <a:t> </a:t>
            </a:r>
            <a:r>
              <a:rPr lang="en-US" sz="2539" b="1" kern="0" dirty="0" err="1">
                <a:solidFill>
                  <a:srgbClr val="262624"/>
                </a:solidFill>
                <a:cs typeface="Arial"/>
                <a:sym typeface="Arial"/>
              </a:rPr>
              <a:t>tập</a:t>
            </a:r>
            <a:r>
              <a:rPr lang="en-US" sz="2539" b="1" kern="0" dirty="0">
                <a:solidFill>
                  <a:srgbClr val="262624"/>
                </a:solidFill>
                <a:cs typeface="Arial"/>
                <a:sym typeface="Arial"/>
              </a:rPr>
              <a:t> 3 (SGK – tr38)</a:t>
            </a:r>
          </a:p>
        </p:txBody>
      </p:sp>
      <p:pic>
        <p:nvPicPr>
          <p:cNvPr id="4" name="Picture 3">
            <a:extLst>
              <a:ext uri="{FF2B5EF4-FFF2-40B4-BE49-F238E27FC236}">
                <a16:creationId xmlns:a16="http://schemas.microsoft.com/office/drawing/2014/main" id="{2A0716AC-184E-4E23-92BA-9E2595EAE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280" y="3003031"/>
            <a:ext cx="5337182" cy="3199568"/>
          </a:xfrm>
          <a:prstGeom prst="rect">
            <a:avLst/>
          </a:prstGeom>
        </p:spPr>
      </p:pic>
      <p:sp>
        <p:nvSpPr>
          <p:cNvPr id="5" name="Rectangle 4">
            <a:extLst>
              <a:ext uri="{FF2B5EF4-FFF2-40B4-BE49-F238E27FC236}">
                <a16:creationId xmlns:a16="http://schemas.microsoft.com/office/drawing/2014/main" id="{535BD53A-C0F5-47D2-8794-2DCFBB290EF1}"/>
              </a:ext>
            </a:extLst>
          </p:cNvPr>
          <p:cNvSpPr/>
          <p:nvPr/>
        </p:nvSpPr>
        <p:spPr>
          <a:xfrm>
            <a:off x="1130751" y="2810777"/>
            <a:ext cx="4359286" cy="2896049"/>
          </a:xfrm>
          <a:prstGeom prst="rect">
            <a:avLst/>
          </a:prstGeom>
        </p:spPr>
        <p:txBody>
          <a:bodyPr wrap="square">
            <a:spAutoFit/>
          </a:bodyPr>
          <a:lstStyle/>
          <a:p>
            <a:pPr algn="just" defTabSz="2321662">
              <a:lnSpc>
                <a:spcPct val="150000"/>
              </a:lnSpc>
              <a:buClr>
                <a:srgbClr val="000000"/>
              </a:buClr>
            </a:pPr>
            <a:r>
              <a:rPr lang="vi-VN" sz="2500" kern="0" dirty="0">
                <a:solidFill>
                  <a:srgbClr val="000000"/>
                </a:solidFill>
                <a:cs typeface="Arial"/>
                <a:sym typeface="Arial"/>
              </a:rPr>
              <a:t>Đổi</a:t>
            </a:r>
            <a:r>
              <a:rPr lang="en-US" sz="2500" kern="0" dirty="0">
                <a:solidFill>
                  <a:srgbClr val="000000"/>
                </a:solidFill>
                <a:cs typeface="Arial"/>
                <a:sym typeface="Arial"/>
              </a:rPr>
              <a:t>:</a:t>
            </a:r>
            <a:r>
              <a:rPr lang="vi-VN" sz="2500" kern="0" dirty="0">
                <a:solidFill>
                  <a:srgbClr val="000000"/>
                </a:solidFill>
                <a:cs typeface="Arial"/>
                <a:sym typeface="Arial"/>
              </a:rPr>
              <a:t> 1 phút 45 giây </a:t>
            </a:r>
          </a:p>
          <a:p>
            <a:pPr algn="just" defTabSz="2321662">
              <a:lnSpc>
                <a:spcPct val="150000"/>
              </a:lnSpc>
              <a:buClr>
                <a:srgbClr val="000000"/>
              </a:buClr>
            </a:pPr>
            <a:r>
              <a:rPr lang="vi-VN" sz="2500" kern="0" dirty="0">
                <a:solidFill>
                  <a:srgbClr val="000000"/>
                </a:solidFill>
                <a:cs typeface="Arial"/>
                <a:sym typeface="Arial"/>
              </a:rPr>
              <a:t>= 60 giây + 45 giây </a:t>
            </a:r>
          </a:p>
          <a:p>
            <a:pPr algn="just" defTabSz="2321662">
              <a:lnSpc>
                <a:spcPct val="150000"/>
              </a:lnSpc>
              <a:buClr>
                <a:srgbClr val="000000"/>
              </a:buClr>
            </a:pPr>
            <a:r>
              <a:rPr lang="vi-VN" sz="2500" kern="0" dirty="0">
                <a:solidFill>
                  <a:srgbClr val="000000"/>
                </a:solidFill>
                <a:cs typeface="Arial"/>
                <a:sym typeface="Arial"/>
              </a:rPr>
              <a:t>= 105 giây</a:t>
            </a:r>
          </a:p>
          <a:p>
            <a:pPr algn="just" defTabSz="2321662">
              <a:lnSpc>
                <a:spcPct val="150000"/>
              </a:lnSpc>
              <a:buClr>
                <a:srgbClr val="000000"/>
              </a:buClr>
            </a:pPr>
            <a:r>
              <a:rPr lang="vi-VN" sz="2500" kern="0" dirty="0">
                <a:solidFill>
                  <a:srgbClr val="000000"/>
                </a:solidFill>
                <a:cs typeface="Arial"/>
                <a:sym typeface="Arial"/>
              </a:rPr>
              <a:t>→ Vận động viên đó đã chạy hết 105 giây</a:t>
            </a:r>
            <a:r>
              <a:rPr lang="en-US" sz="2500" kern="0" dirty="0">
                <a:solidFill>
                  <a:srgbClr val="000000"/>
                </a:solidFill>
                <a:cs typeface="Arial"/>
                <a:sym typeface="Arial"/>
              </a:rPr>
              <a:t>.</a:t>
            </a:r>
            <a:endParaRPr lang="vi-VN" sz="2500" kern="0" dirty="0">
              <a:solidFill>
                <a:srgbClr val="000000"/>
              </a:solidFill>
              <a:cs typeface="Arial"/>
              <a:sym typeface="Arial"/>
            </a:endParaRPr>
          </a:p>
        </p:txBody>
      </p:sp>
      <p:grpSp>
        <p:nvGrpSpPr>
          <p:cNvPr id="6" name="Google Shape;6114;p71">
            <a:extLst>
              <a:ext uri="{FF2B5EF4-FFF2-40B4-BE49-F238E27FC236}">
                <a16:creationId xmlns:a16="http://schemas.microsoft.com/office/drawing/2014/main" id="{8A9FF041-FB51-4180-B410-A1E16B0E8606}"/>
              </a:ext>
            </a:extLst>
          </p:cNvPr>
          <p:cNvGrpSpPr/>
          <p:nvPr/>
        </p:nvGrpSpPr>
        <p:grpSpPr>
          <a:xfrm>
            <a:off x="10386187" y="902203"/>
            <a:ext cx="1602155" cy="1592177"/>
            <a:chOff x="4936810" y="1838612"/>
            <a:chExt cx="1295323" cy="1287254"/>
          </a:xfrm>
        </p:grpSpPr>
        <p:sp>
          <p:nvSpPr>
            <p:cNvPr id="7" name="Google Shape;6115;p71">
              <a:extLst>
                <a:ext uri="{FF2B5EF4-FFF2-40B4-BE49-F238E27FC236}">
                  <a16:creationId xmlns:a16="http://schemas.microsoft.com/office/drawing/2014/main" id="{1F752894-7956-4649-ABE0-F64BCD735668}"/>
                </a:ext>
              </a:extLst>
            </p:cNvPr>
            <p:cNvSpPr/>
            <p:nvPr/>
          </p:nvSpPr>
          <p:spPr>
            <a:xfrm rot="277712">
              <a:off x="4983027" y="1885199"/>
              <a:ext cx="1202889" cy="1194081"/>
            </a:xfrm>
            <a:custGeom>
              <a:avLst/>
              <a:gdLst/>
              <a:ahLst/>
              <a:cxnLst/>
              <a:rect l="l" t="t" r="r" b="b"/>
              <a:pathLst>
                <a:path w="33999" h="33752" extrusionOk="0">
                  <a:moveTo>
                    <a:pt x="19258" y="1"/>
                  </a:moveTo>
                  <a:cubicBezTo>
                    <a:pt x="19024" y="1"/>
                    <a:pt x="18794" y="123"/>
                    <a:pt x="18676" y="360"/>
                  </a:cubicBezTo>
                  <a:cubicBezTo>
                    <a:pt x="18174" y="1324"/>
                    <a:pt x="17368" y="1819"/>
                    <a:pt x="16551" y="1819"/>
                  </a:cubicBezTo>
                  <a:cubicBezTo>
                    <a:pt x="16148" y="1819"/>
                    <a:pt x="15742" y="1698"/>
                    <a:pt x="15369" y="1455"/>
                  </a:cubicBezTo>
                  <a:lnTo>
                    <a:pt x="15289" y="1397"/>
                  </a:lnTo>
                  <a:cubicBezTo>
                    <a:pt x="15243" y="1362"/>
                    <a:pt x="15185" y="1316"/>
                    <a:pt x="15139" y="1282"/>
                  </a:cubicBezTo>
                  <a:cubicBezTo>
                    <a:pt x="15093" y="1236"/>
                    <a:pt x="15035" y="1190"/>
                    <a:pt x="14989" y="1144"/>
                  </a:cubicBezTo>
                  <a:cubicBezTo>
                    <a:pt x="14955" y="1097"/>
                    <a:pt x="14897" y="1051"/>
                    <a:pt x="14851" y="1005"/>
                  </a:cubicBezTo>
                  <a:cubicBezTo>
                    <a:pt x="14805" y="959"/>
                    <a:pt x="14759" y="902"/>
                    <a:pt x="14701" y="844"/>
                  </a:cubicBezTo>
                  <a:cubicBezTo>
                    <a:pt x="14655" y="786"/>
                    <a:pt x="14620" y="729"/>
                    <a:pt x="14574" y="660"/>
                  </a:cubicBezTo>
                  <a:cubicBezTo>
                    <a:pt x="14528" y="602"/>
                    <a:pt x="14494" y="533"/>
                    <a:pt x="14448" y="475"/>
                  </a:cubicBezTo>
                  <a:cubicBezTo>
                    <a:pt x="14425" y="429"/>
                    <a:pt x="14390" y="383"/>
                    <a:pt x="14355" y="337"/>
                  </a:cubicBezTo>
                  <a:cubicBezTo>
                    <a:pt x="14222" y="211"/>
                    <a:pt x="14060" y="154"/>
                    <a:pt x="13902" y="154"/>
                  </a:cubicBezTo>
                  <a:cubicBezTo>
                    <a:pt x="13596" y="154"/>
                    <a:pt x="13303" y="368"/>
                    <a:pt x="13249" y="717"/>
                  </a:cubicBezTo>
                  <a:cubicBezTo>
                    <a:pt x="13100" y="1674"/>
                    <a:pt x="12489" y="2526"/>
                    <a:pt x="11775" y="2791"/>
                  </a:cubicBezTo>
                  <a:cubicBezTo>
                    <a:pt x="11555" y="2865"/>
                    <a:pt x="11322" y="2902"/>
                    <a:pt x="11083" y="2902"/>
                  </a:cubicBezTo>
                  <a:cubicBezTo>
                    <a:pt x="10471" y="2902"/>
                    <a:pt x="9825" y="2663"/>
                    <a:pt x="9286" y="2215"/>
                  </a:cubicBezTo>
                  <a:cubicBezTo>
                    <a:pt x="9161" y="2110"/>
                    <a:pt x="9009" y="2058"/>
                    <a:pt x="8858" y="2058"/>
                  </a:cubicBezTo>
                  <a:cubicBezTo>
                    <a:pt x="8677" y="2058"/>
                    <a:pt x="8497" y="2133"/>
                    <a:pt x="8365" y="2284"/>
                  </a:cubicBezTo>
                  <a:cubicBezTo>
                    <a:pt x="8342" y="2307"/>
                    <a:pt x="8319" y="2342"/>
                    <a:pt x="8295" y="2376"/>
                  </a:cubicBezTo>
                  <a:cubicBezTo>
                    <a:pt x="8261" y="2434"/>
                    <a:pt x="8238" y="2491"/>
                    <a:pt x="8226" y="2561"/>
                  </a:cubicBezTo>
                  <a:cubicBezTo>
                    <a:pt x="8203" y="2653"/>
                    <a:pt x="8203" y="2745"/>
                    <a:pt x="8226" y="2826"/>
                  </a:cubicBezTo>
                  <a:cubicBezTo>
                    <a:pt x="8272" y="3102"/>
                    <a:pt x="8295" y="3367"/>
                    <a:pt x="8272" y="3644"/>
                  </a:cubicBezTo>
                  <a:cubicBezTo>
                    <a:pt x="7132" y="3966"/>
                    <a:pt x="6348" y="4531"/>
                    <a:pt x="6510" y="5187"/>
                  </a:cubicBezTo>
                  <a:cubicBezTo>
                    <a:pt x="6556" y="5372"/>
                    <a:pt x="6648" y="5521"/>
                    <a:pt x="6786" y="5648"/>
                  </a:cubicBezTo>
                  <a:cubicBezTo>
                    <a:pt x="6551" y="5712"/>
                    <a:pt x="6308" y="5743"/>
                    <a:pt x="6066" y="5743"/>
                  </a:cubicBezTo>
                  <a:cubicBezTo>
                    <a:pt x="5692" y="5743"/>
                    <a:pt x="5320" y="5668"/>
                    <a:pt x="4978" y="5521"/>
                  </a:cubicBezTo>
                  <a:cubicBezTo>
                    <a:pt x="4896" y="5491"/>
                    <a:pt x="4816" y="5476"/>
                    <a:pt x="4738" y="5476"/>
                  </a:cubicBezTo>
                  <a:cubicBezTo>
                    <a:pt x="4268" y="5476"/>
                    <a:pt x="3914" y="5999"/>
                    <a:pt x="4171" y="6455"/>
                  </a:cubicBezTo>
                  <a:lnTo>
                    <a:pt x="4160" y="6466"/>
                  </a:lnTo>
                  <a:cubicBezTo>
                    <a:pt x="4655" y="7365"/>
                    <a:pt x="4701" y="8286"/>
                    <a:pt x="4263" y="9001"/>
                  </a:cubicBezTo>
                  <a:cubicBezTo>
                    <a:pt x="4252" y="9035"/>
                    <a:pt x="4229" y="9058"/>
                    <a:pt x="4206" y="9093"/>
                  </a:cubicBezTo>
                  <a:cubicBezTo>
                    <a:pt x="4183" y="9127"/>
                    <a:pt x="4160" y="9162"/>
                    <a:pt x="4136" y="9185"/>
                  </a:cubicBezTo>
                  <a:cubicBezTo>
                    <a:pt x="4090" y="9243"/>
                    <a:pt x="4044" y="9300"/>
                    <a:pt x="3987" y="9358"/>
                  </a:cubicBezTo>
                  <a:cubicBezTo>
                    <a:pt x="3906" y="9438"/>
                    <a:pt x="3825" y="9519"/>
                    <a:pt x="3733" y="9588"/>
                  </a:cubicBezTo>
                  <a:cubicBezTo>
                    <a:pt x="3676" y="9623"/>
                    <a:pt x="3607" y="9669"/>
                    <a:pt x="3537" y="9703"/>
                  </a:cubicBezTo>
                  <a:cubicBezTo>
                    <a:pt x="3434" y="9773"/>
                    <a:pt x="3330" y="9819"/>
                    <a:pt x="3226" y="9865"/>
                  </a:cubicBezTo>
                  <a:cubicBezTo>
                    <a:pt x="2852" y="10004"/>
                    <a:pt x="2458" y="10073"/>
                    <a:pt x="2053" y="10073"/>
                  </a:cubicBezTo>
                  <a:cubicBezTo>
                    <a:pt x="2022" y="10073"/>
                    <a:pt x="1990" y="10073"/>
                    <a:pt x="1959" y="10072"/>
                  </a:cubicBezTo>
                  <a:cubicBezTo>
                    <a:pt x="1947" y="10071"/>
                    <a:pt x="1936" y="10071"/>
                    <a:pt x="1924" y="10071"/>
                  </a:cubicBezTo>
                  <a:cubicBezTo>
                    <a:pt x="1730" y="10071"/>
                    <a:pt x="1549" y="10162"/>
                    <a:pt x="1429" y="10314"/>
                  </a:cubicBezTo>
                  <a:cubicBezTo>
                    <a:pt x="1406" y="10337"/>
                    <a:pt x="1406" y="10349"/>
                    <a:pt x="1383" y="10372"/>
                  </a:cubicBezTo>
                  <a:cubicBezTo>
                    <a:pt x="1268" y="10556"/>
                    <a:pt x="1245" y="10798"/>
                    <a:pt x="1348" y="11005"/>
                  </a:cubicBezTo>
                  <a:cubicBezTo>
                    <a:pt x="1360" y="11028"/>
                    <a:pt x="1372" y="11063"/>
                    <a:pt x="1395" y="11086"/>
                  </a:cubicBezTo>
                  <a:cubicBezTo>
                    <a:pt x="1418" y="11132"/>
                    <a:pt x="1464" y="11178"/>
                    <a:pt x="1498" y="11213"/>
                  </a:cubicBezTo>
                  <a:cubicBezTo>
                    <a:pt x="3088" y="12630"/>
                    <a:pt x="2650" y="14715"/>
                    <a:pt x="600" y="15326"/>
                  </a:cubicBezTo>
                  <a:cubicBezTo>
                    <a:pt x="473" y="15372"/>
                    <a:pt x="358" y="15441"/>
                    <a:pt x="277" y="15544"/>
                  </a:cubicBezTo>
                  <a:cubicBezTo>
                    <a:pt x="266" y="15556"/>
                    <a:pt x="254" y="15568"/>
                    <a:pt x="242" y="15591"/>
                  </a:cubicBezTo>
                  <a:cubicBezTo>
                    <a:pt x="1" y="15936"/>
                    <a:pt x="150" y="16409"/>
                    <a:pt x="530" y="16570"/>
                  </a:cubicBezTo>
                  <a:cubicBezTo>
                    <a:pt x="749" y="16662"/>
                    <a:pt x="957" y="16777"/>
                    <a:pt x="1153" y="16904"/>
                  </a:cubicBezTo>
                  <a:cubicBezTo>
                    <a:pt x="1959" y="17480"/>
                    <a:pt x="2305" y="18309"/>
                    <a:pt x="2132" y="19127"/>
                  </a:cubicBezTo>
                  <a:cubicBezTo>
                    <a:pt x="2086" y="19346"/>
                    <a:pt x="2017" y="19565"/>
                    <a:pt x="1913" y="19761"/>
                  </a:cubicBezTo>
                  <a:cubicBezTo>
                    <a:pt x="1878" y="19807"/>
                    <a:pt x="1855" y="19865"/>
                    <a:pt x="1821" y="19911"/>
                  </a:cubicBezTo>
                  <a:cubicBezTo>
                    <a:pt x="1602" y="20233"/>
                    <a:pt x="1337" y="20521"/>
                    <a:pt x="1014" y="20752"/>
                  </a:cubicBezTo>
                  <a:cubicBezTo>
                    <a:pt x="519" y="21109"/>
                    <a:pt x="749" y="21904"/>
                    <a:pt x="1360" y="21938"/>
                  </a:cubicBezTo>
                  <a:cubicBezTo>
                    <a:pt x="1683" y="21962"/>
                    <a:pt x="2005" y="22031"/>
                    <a:pt x="2316" y="22146"/>
                  </a:cubicBezTo>
                  <a:cubicBezTo>
                    <a:pt x="2374" y="22180"/>
                    <a:pt x="2443" y="22203"/>
                    <a:pt x="2501" y="22238"/>
                  </a:cubicBezTo>
                  <a:cubicBezTo>
                    <a:pt x="2558" y="22261"/>
                    <a:pt x="2616" y="22296"/>
                    <a:pt x="2673" y="22330"/>
                  </a:cubicBezTo>
                  <a:cubicBezTo>
                    <a:pt x="2696" y="22342"/>
                    <a:pt x="2731" y="22365"/>
                    <a:pt x="2754" y="22388"/>
                  </a:cubicBezTo>
                  <a:cubicBezTo>
                    <a:pt x="3295" y="22733"/>
                    <a:pt x="3653" y="23309"/>
                    <a:pt x="3699" y="23955"/>
                  </a:cubicBezTo>
                  <a:cubicBezTo>
                    <a:pt x="3710" y="24035"/>
                    <a:pt x="3710" y="24116"/>
                    <a:pt x="3710" y="24197"/>
                  </a:cubicBezTo>
                  <a:cubicBezTo>
                    <a:pt x="3710" y="24277"/>
                    <a:pt x="3699" y="24369"/>
                    <a:pt x="3687" y="24450"/>
                  </a:cubicBezTo>
                  <a:cubicBezTo>
                    <a:pt x="3676" y="24577"/>
                    <a:pt x="3641" y="24715"/>
                    <a:pt x="3607" y="24842"/>
                  </a:cubicBezTo>
                  <a:cubicBezTo>
                    <a:pt x="3549" y="25015"/>
                    <a:pt x="3480" y="25199"/>
                    <a:pt x="3388" y="25360"/>
                  </a:cubicBezTo>
                  <a:cubicBezTo>
                    <a:pt x="3319" y="25498"/>
                    <a:pt x="3238" y="25637"/>
                    <a:pt x="3146" y="25763"/>
                  </a:cubicBezTo>
                  <a:cubicBezTo>
                    <a:pt x="3134" y="25786"/>
                    <a:pt x="3123" y="25798"/>
                    <a:pt x="3100" y="25821"/>
                  </a:cubicBezTo>
                  <a:cubicBezTo>
                    <a:pt x="3007" y="25994"/>
                    <a:pt x="2996" y="26201"/>
                    <a:pt x="3065" y="26386"/>
                  </a:cubicBezTo>
                  <a:cubicBezTo>
                    <a:pt x="3077" y="26409"/>
                    <a:pt x="3088" y="26420"/>
                    <a:pt x="3100" y="26443"/>
                  </a:cubicBezTo>
                  <a:cubicBezTo>
                    <a:pt x="3146" y="26535"/>
                    <a:pt x="3215" y="26616"/>
                    <a:pt x="3295" y="26674"/>
                  </a:cubicBezTo>
                  <a:cubicBezTo>
                    <a:pt x="3330" y="26697"/>
                    <a:pt x="3376" y="26720"/>
                    <a:pt x="3411" y="26743"/>
                  </a:cubicBezTo>
                  <a:lnTo>
                    <a:pt x="3468" y="26766"/>
                  </a:lnTo>
                  <a:cubicBezTo>
                    <a:pt x="3514" y="26777"/>
                    <a:pt x="3549" y="26789"/>
                    <a:pt x="3595" y="26789"/>
                  </a:cubicBezTo>
                  <a:cubicBezTo>
                    <a:pt x="3617" y="26792"/>
                    <a:pt x="3639" y="26793"/>
                    <a:pt x="3662" y="26793"/>
                  </a:cubicBezTo>
                  <a:cubicBezTo>
                    <a:pt x="3724" y="26793"/>
                    <a:pt x="3789" y="26783"/>
                    <a:pt x="3848" y="26766"/>
                  </a:cubicBezTo>
                  <a:cubicBezTo>
                    <a:pt x="4123" y="26687"/>
                    <a:pt x="4408" y="26646"/>
                    <a:pt x="4697" y="26646"/>
                  </a:cubicBezTo>
                  <a:cubicBezTo>
                    <a:pt x="4832" y="26646"/>
                    <a:pt x="4968" y="26655"/>
                    <a:pt x="5104" y="26674"/>
                  </a:cubicBezTo>
                  <a:cubicBezTo>
                    <a:pt x="5219" y="26697"/>
                    <a:pt x="5323" y="26720"/>
                    <a:pt x="5438" y="26754"/>
                  </a:cubicBezTo>
                  <a:cubicBezTo>
                    <a:pt x="5507" y="26777"/>
                    <a:pt x="5577" y="26800"/>
                    <a:pt x="5646" y="26823"/>
                  </a:cubicBezTo>
                  <a:cubicBezTo>
                    <a:pt x="5749" y="26869"/>
                    <a:pt x="5842" y="26915"/>
                    <a:pt x="5934" y="26973"/>
                  </a:cubicBezTo>
                  <a:cubicBezTo>
                    <a:pt x="5968" y="26985"/>
                    <a:pt x="5991" y="27008"/>
                    <a:pt x="6026" y="27031"/>
                  </a:cubicBezTo>
                  <a:cubicBezTo>
                    <a:pt x="6291" y="27215"/>
                    <a:pt x="6510" y="27457"/>
                    <a:pt x="6660" y="27733"/>
                  </a:cubicBezTo>
                  <a:cubicBezTo>
                    <a:pt x="6671" y="27756"/>
                    <a:pt x="6683" y="27791"/>
                    <a:pt x="6694" y="27814"/>
                  </a:cubicBezTo>
                  <a:cubicBezTo>
                    <a:pt x="6706" y="27837"/>
                    <a:pt x="6740" y="27895"/>
                    <a:pt x="6752" y="27929"/>
                  </a:cubicBezTo>
                  <a:cubicBezTo>
                    <a:pt x="6936" y="28402"/>
                    <a:pt x="6982" y="28909"/>
                    <a:pt x="6890" y="29404"/>
                  </a:cubicBezTo>
                  <a:cubicBezTo>
                    <a:pt x="6867" y="29531"/>
                    <a:pt x="6832" y="29657"/>
                    <a:pt x="6798" y="29784"/>
                  </a:cubicBezTo>
                  <a:cubicBezTo>
                    <a:pt x="6786" y="29830"/>
                    <a:pt x="6775" y="29888"/>
                    <a:pt x="6775" y="29945"/>
                  </a:cubicBezTo>
                  <a:cubicBezTo>
                    <a:pt x="6763" y="30061"/>
                    <a:pt x="6798" y="30176"/>
                    <a:pt x="6855" y="30280"/>
                  </a:cubicBezTo>
                  <a:cubicBezTo>
                    <a:pt x="6867" y="30303"/>
                    <a:pt x="6878" y="30326"/>
                    <a:pt x="6901" y="30349"/>
                  </a:cubicBezTo>
                  <a:cubicBezTo>
                    <a:pt x="6936" y="30395"/>
                    <a:pt x="6971" y="30441"/>
                    <a:pt x="7017" y="30475"/>
                  </a:cubicBezTo>
                  <a:cubicBezTo>
                    <a:pt x="7028" y="30487"/>
                    <a:pt x="7051" y="30498"/>
                    <a:pt x="7063" y="30510"/>
                  </a:cubicBezTo>
                  <a:cubicBezTo>
                    <a:pt x="7132" y="30556"/>
                    <a:pt x="7213" y="30591"/>
                    <a:pt x="7293" y="30614"/>
                  </a:cubicBezTo>
                  <a:lnTo>
                    <a:pt x="7362" y="30614"/>
                  </a:lnTo>
                  <a:cubicBezTo>
                    <a:pt x="7388" y="30618"/>
                    <a:pt x="7415" y="30620"/>
                    <a:pt x="7440" y="30620"/>
                  </a:cubicBezTo>
                  <a:cubicBezTo>
                    <a:pt x="7564" y="30620"/>
                    <a:pt x="7684" y="30577"/>
                    <a:pt x="7789" y="30510"/>
                  </a:cubicBezTo>
                  <a:cubicBezTo>
                    <a:pt x="8192" y="30233"/>
                    <a:pt x="8641" y="30061"/>
                    <a:pt x="9125" y="30003"/>
                  </a:cubicBezTo>
                  <a:cubicBezTo>
                    <a:pt x="9182" y="29995"/>
                    <a:pt x="9233" y="29987"/>
                    <a:pt x="9287" y="29987"/>
                  </a:cubicBezTo>
                  <a:cubicBezTo>
                    <a:pt x="9309" y="29987"/>
                    <a:pt x="9332" y="29988"/>
                    <a:pt x="9355" y="29992"/>
                  </a:cubicBezTo>
                  <a:cubicBezTo>
                    <a:pt x="9373" y="29986"/>
                    <a:pt x="9390" y="29983"/>
                    <a:pt x="9407" y="29983"/>
                  </a:cubicBezTo>
                  <a:cubicBezTo>
                    <a:pt x="9425" y="29983"/>
                    <a:pt x="9442" y="29986"/>
                    <a:pt x="9459" y="29992"/>
                  </a:cubicBezTo>
                  <a:lnTo>
                    <a:pt x="9505" y="29992"/>
                  </a:lnTo>
                  <a:cubicBezTo>
                    <a:pt x="9517" y="29986"/>
                    <a:pt x="9528" y="29983"/>
                    <a:pt x="9541" y="29983"/>
                  </a:cubicBezTo>
                  <a:cubicBezTo>
                    <a:pt x="9554" y="29983"/>
                    <a:pt x="9569" y="29986"/>
                    <a:pt x="9586" y="29992"/>
                  </a:cubicBezTo>
                  <a:lnTo>
                    <a:pt x="9690" y="30003"/>
                  </a:lnTo>
                  <a:cubicBezTo>
                    <a:pt x="9724" y="30003"/>
                    <a:pt x="9759" y="30015"/>
                    <a:pt x="9793" y="30026"/>
                  </a:cubicBezTo>
                  <a:cubicBezTo>
                    <a:pt x="9828" y="30026"/>
                    <a:pt x="9862" y="30038"/>
                    <a:pt x="9897" y="30038"/>
                  </a:cubicBezTo>
                  <a:cubicBezTo>
                    <a:pt x="9978" y="30061"/>
                    <a:pt x="10058" y="30084"/>
                    <a:pt x="10139" y="30118"/>
                  </a:cubicBezTo>
                  <a:cubicBezTo>
                    <a:pt x="10162" y="30130"/>
                    <a:pt x="10185" y="30141"/>
                    <a:pt x="10208" y="30153"/>
                  </a:cubicBezTo>
                  <a:cubicBezTo>
                    <a:pt x="10231" y="30164"/>
                    <a:pt x="10266" y="30176"/>
                    <a:pt x="10300" y="30199"/>
                  </a:cubicBezTo>
                  <a:cubicBezTo>
                    <a:pt x="10323" y="30199"/>
                    <a:pt x="10335" y="30210"/>
                    <a:pt x="10346" y="30222"/>
                  </a:cubicBezTo>
                  <a:cubicBezTo>
                    <a:pt x="10381" y="30233"/>
                    <a:pt x="10415" y="30256"/>
                    <a:pt x="10438" y="30268"/>
                  </a:cubicBezTo>
                  <a:lnTo>
                    <a:pt x="10461" y="30280"/>
                  </a:lnTo>
                  <a:cubicBezTo>
                    <a:pt x="10496" y="30303"/>
                    <a:pt x="10542" y="30337"/>
                    <a:pt x="10577" y="30360"/>
                  </a:cubicBezTo>
                  <a:cubicBezTo>
                    <a:pt x="10611" y="30383"/>
                    <a:pt x="10657" y="30429"/>
                    <a:pt x="10703" y="30452"/>
                  </a:cubicBezTo>
                  <a:cubicBezTo>
                    <a:pt x="10738" y="30487"/>
                    <a:pt x="10761" y="30498"/>
                    <a:pt x="10784" y="30533"/>
                  </a:cubicBezTo>
                  <a:lnTo>
                    <a:pt x="10819" y="30568"/>
                  </a:lnTo>
                  <a:cubicBezTo>
                    <a:pt x="10830" y="30568"/>
                    <a:pt x="10842" y="30579"/>
                    <a:pt x="10842" y="30591"/>
                  </a:cubicBezTo>
                  <a:cubicBezTo>
                    <a:pt x="10876" y="30614"/>
                    <a:pt x="10899" y="30648"/>
                    <a:pt x="10922" y="30671"/>
                  </a:cubicBezTo>
                  <a:cubicBezTo>
                    <a:pt x="10957" y="30706"/>
                    <a:pt x="10991" y="30752"/>
                    <a:pt x="11026" y="30798"/>
                  </a:cubicBezTo>
                  <a:cubicBezTo>
                    <a:pt x="11060" y="30844"/>
                    <a:pt x="11095" y="30890"/>
                    <a:pt x="11118" y="30925"/>
                  </a:cubicBezTo>
                  <a:cubicBezTo>
                    <a:pt x="11153" y="30971"/>
                    <a:pt x="11164" y="30994"/>
                    <a:pt x="11187" y="31028"/>
                  </a:cubicBezTo>
                  <a:cubicBezTo>
                    <a:pt x="11210" y="31063"/>
                    <a:pt x="11233" y="31109"/>
                    <a:pt x="11245" y="31144"/>
                  </a:cubicBezTo>
                  <a:cubicBezTo>
                    <a:pt x="11268" y="31178"/>
                    <a:pt x="11291" y="31213"/>
                    <a:pt x="11302" y="31259"/>
                  </a:cubicBezTo>
                  <a:cubicBezTo>
                    <a:pt x="11325" y="31293"/>
                    <a:pt x="11337" y="31328"/>
                    <a:pt x="11360" y="31374"/>
                  </a:cubicBezTo>
                  <a:cubicBezTo>
                    <a:pt x="11452" y="31616"/>
                    <a:pt x="11521" y="31858"/>
                    <a:pt x="11544" y="32111"/>
                  </a:cubicBezTo>
                  <a:cubicBezTo>
                    <a:pt x="11556" y="32203"/>
                    <a:pt x="11567" y="32284"/>
                    <a:pt x="11567" y="32376"/>
                  </a:cubicBezTo>
                  <a:cubicBezTo>
                    <a:pt x="11567" y="32480"/>
                    <a:pt x="11602" y="32584"/>
                    <a:pt x="11660" y="32676"/>
                  </a:cubicBezTo>
                  <a:cubicBezTo>
                    <a:pt x="11671" y="32710"/>
                    <a:pt x="11706" y="32756"/>
                    <a:pt x="11729" y="32791"/>
                  </a:cubicBezTo>
                  <a:lnTo>
                    <a:pt x="11775" y="32826"/>
                  </a:lnTo>
                  <a:cubicBezTo>
                    <a:pt x="11809" y="32860"/>
                    <a:pt x="11832" y="32883"/>
                    <a:pt x="11867" y="32906"/>
                  </a:cubicBezTo>
                  <a:cubicBezTo>
                    <a:pt x="11980" y="32976"/>
                    <a:pt x="12104" y="33009"/>
                    <a:pt x="12226" y="33009"/>
                  </a:cubicBezTo>
                  <a:cubicBezTo>
                    <a:pt x="12428" y="33009"/>
                    <a:pt x="12625" y="32917"/>
                    <a:pt x="12754" y="32745"/>
                  </a:cubicBezTo>
                  <a:cubicBezTo>
                    <a:pt x="13329" y="32000"/>
                    <a:pt x="14058" y="31631"/>
                    <a:pt x="14760" y="31631"/>
                  </a:cubicBezTo>
                  <a:cubicBezTo>
                    <a:pt x="15633" y="31631"/>
                    <a:pt x="16466" y="32202"/>
                    <a:pt x="16913" y="33333"/>
                  </a:cubicBezTo>
                  <a:cubicBezTo>
                    <a:pt x="16971" y="33482"/>
                    <a:pt x="17086" y="33609"/>
                    <a:pt x="17236" y="33678"/>
                  </a:cubicBezTo>
                  <a:cubicBezTo>
                    <a:pt x="17305" y="33713"/>
                    <a:pt x="17374" y="33736"/>
                    <a:pt x="17443" y="33747"/>
                  </a:cubicBezTo>
                  <a:cubicBezTo>
                    <a:pt x="17471" y="33750"/>
                    <a:pt x="17501" y="33751"/>
                    <a:pt x="17530" y="33751"/>
                  </a:cubicBezTo>
                  <a:cubicBezTo>
                    <a:pt x="17631" y="33751"/>
                    <a:pt x="17734" y="33734"/>
                    <a:pt x="17823" y="33690"/>
                  </a:cubicBezTo>
                  <a:cubicBezTo>
                    <a:pt x="17881" y="33667"/>
                    <a:pt x="17927" y="33632"/>
                    <a:pt x="17961" y="33597"/>
                  </a:cubicBezTo>
                  <a:cubicBezTo>
                    <a:pt x="18008" y="33563"/>
                    <a:pt x="18054" y="33517"/>
                    <a:pt x="18077" y="33471"/>
                  </a:cubicBezTo>
                  <a:cubicBezTo>
                    <a:pt x="18111" y="33413"/>
                    <a:pt x="18146" y="33356"/>
                    <a:pt x="18157" y="33298"/>
                  </a:cubicBezTo>
                  <a:cubicBezTo>
                    <a:pt x="18514" y="32215"/>
                    <a:pt x="19263" y="31570"/>
                    <a:pt x="20104" y="31478"/>
                  </a:cubicBezTo>
                  <a:cubicBezTo>
                    <a:pt x="20169" y="31470"/>
                    <a:pt x="20240" y="31461"/>
                    <a:pt x="20309" y="31461"/>
                  </a:cubicBezTo>
                  <a:cubicBezTo>
                    <a:pt x="20337" y="31461"/>
                    <a:pt x="20365" y="31463"/>
                    <a:pt x="20392" y="31466"/>
                  </a:cubicBezTo>
                  <a:cubicBezTo>
                    <a:pt x="20554" y="31466"/>
                    <a:pt x="20703" y="31489"/>
                    <a:pt x="20853" y="31524"/>
                  </a:cubicBezTo>
                  <a:cubicBezTo>
                    <a:pt x="21003" y="31558"/>
                    <a:pt x="21164" y="31616"/>
                    <a:pt x="21302" y="31685"/>
                  </a:cubicBezTo>
                  <a:cubicBezTo>
                    <a:pt x="21406" y="31731"/>
                    <a:pt x="21510" y="31789"/>
                    <a:pt x="21602" y="31858"/>
                  </a:cubicBezTo>
                  <a:cubicBezTo>
                    <a:pt x="21867" y="32019"/>
                    <a:pt x="22097" y="32238"/>
                    <a:pt x="22305" y="32480"/>
                  </a:cubicBezTo>
                  <a:cubicBezTo>
                    <a:pt x="22339" y="32515"/>
                    <a:pt x="22385" y="32561"/>
                    <a:pt x="22431" y="32595"/>
                  </a:cubicBezTo>
                  <a:cubicBezTo>
                    <a:pt x="22489" y="32630"/>
                    <a:pt x="22535" y="32653"/>
                    <a:pt x="22593" y="32676"/>
                  </a:cubicBezTo>
                  <a:cubicBezTo>
                    <a:pt x="22658" y="32698"/>
                    <a:pt x="22728" y="32709"/>
                    <a:pt x="22799" y="32709"/>
                  </a:cubicBezTo>
                  <a:cubicBezTo>
                    <a:pt x="22878" y="32709"/>
                    <a:pt x="22958" y="32695"/>
                    <a:pt x="23031" y="32664"/>
                  </a:cubicBezTo>
                  <a:cubicBezTo>
                    <a:pt x="23100" y="32641"/>
                    <a:pt x="23157" y="32607"/>
                    <a:pt x="23215" y="32561"/>
                  </a:cubicBezTo>
                  <a:cubicBezTo>
                    <a:pt x="23342" y="32457"/>
                    <a:pt x="23434" y="32307"/>
                    <a:pt x="23457" y="32146"/>
                  </a:cubicBezTo>
                  <a:cubicBezTo>
                    <a:pt x="23457" y="32134"/>
                    <a:pt x="23457" y="32123"/>
                    <a:pt x="23457" y="32111"/>
                  </a:cubicBezTo>
                  <a:cubicBezTo>
                    <a:pt x="23457" y="32100"/>
                    <a:pt x="23457" y="32088"/>
                    <a:pt x="23457" y="32077"/>
                  </a:cubicBezTo>
                  <a:cubicBezTo>
                    <a:pt x="23457" y="32065"/>
                    <a:pt x="23457" y="32054"/>
                    <a:pt x="23457" y="32042"/>
                  </a:cubicBezTo>
                  <a:cubicBezTo>
                    <a:pt x="23457" y="31915"/>
                    <a:pt x="23457" y="31800"/>
                    <a:pt x="23468" y="31685"/>
                  </a:cubicBezTo>
                  <a:cubicBezTo>
                    <a:pt x="23468" y="31662"/>
                    <a:pt x="23468" y="31639"/>
                    <a:pt x="23468" y="31616"/>
                  </a:cubicBezTo>
                  <a:cubicBezTo>
                    <a:pt x="23480" y="31581"/>
                    <a:pt x="23480" y="31558"/>
                    <a:pt x="23480" y="31535"/>
                  </a:cubicBezTo>
                  <a:cubicBezTo>
                    <a:pt x="23491" y="31455"/>
                    <a:pt x="23503" y="31374"/>
                    <a:pt x="23514" y="31305"/>
                  </a:cubicBezTo>
                  <a:cubicBezTo>
                    <a:pt x="23549" y="31190"/>
                    <a:pt x="23572" y="31086"/>
                    <a:pt x="23607" y="30982"/>
                  </a:cubicBezTo>
                  <a:cubicBezTo>
                    <a:pt x="23641" y="30879"/>
                    <a:pt x="23687" y="30775"/>
                    <a:pt x="23733" y="30683"/>
                  </a:cubicBezTo>
                  <a:cubicBezTo>
                    <a:pt x="23768" y="30625"/>
                    <a:pt x="23791" y="30556"/>
                    <a:pt x="23837" y="30498"/>
                  </a:cubicBezTo>
                  <a:cubicBezTo>
                    <a:pt x="23849" y="30475"/>
                    <a:pt x="23872" y="30452"/>
                    <a:pt x="23883" y="30418"/>
                  </a:cubicBezTo>
                  <a:cubicBezTo>
                    <a:pt x="23929" y="30360"/>
                    <a:pt x="23964" y="30314"/>
                    <a:pt x="23998" y="30256"/>
                  </a:cubicBezTo>
                  <a:cubicBezTo>
                    <a:pt x="24067" y="30187"/>
                    <a:pt x="24137" y="30118"/>
                    <a:pt x="24206" y="30049"/>
                  </a:cubicBezTo>
                  <a:cubicBezTo>
                    <a:pt x="24252" y="30003"/>
                    <a:pt x="24298" y="29968"/>
                    <a:pt x="24344" y="29922"/>
                  </a:cubicBezTo>
                  <a:cubicBezTo>
                    <a:pt x="24632" y="29715"/>
                    <a:pt x="24966" y="29577"/>
                    <a:pt x="25312" y="29519"/>
                  </a:cubicBezTo>
                  <a:cubicBezTo>
                    <a:pt x="25392" y="29508"/>
                    <a:pt x="25461" y="29508"/>
                    <a:pt x="25542" y="29496"/>
                  </a:cubicBezTo>
                  <a:cubicBezTo>
                    <a:pt x="25692" y="29496"/>
                    <a:pt x="25853" y="29496"/>
                    <a:pt x="26003" y="29519"/>
                  </a:cubicBezTo>
                  <a:cubicBezTo>
                    <a:pt x="26176" y="29542"/>
                    <a:pt x="26337" y="29588"/>
                    <a:pt x="26487" y="29634"/>
                  </a:cubicBezTo>
                  <a:cubicBezTo>
                    <a:pt x="26567" y="29669"/>
                    <a:pt x="26648" y="29692"/>
                    <a:pt x="26729" y="29727"/>
                  </a:cubicBezTo>
                  <a:cubicBezTo>
                    <a:pt x="26855" y="29784"/>
                    <a:pt x="26971" y="29853"/>
                    <a:pt x="27097" y="29922"/>
                  </a:cubicBezTo>
                  <a:cubicBezTo>
                    <a:pt x="27203" y="29982"/>
                    <a:pt x="27313" y="30009"/>
                    <a:pt x="27419" y="30009"/>
                  </a:cubicBezTo>
                  <a:cubicBezTo>
                    <a:pt x="27846" y="30009"/>
                    <a:pt x="28217" y="29577"/>
                    <a:pt x="28042" y="29116"/>
                  </a:cubicBezTo>
                  <a:cubicBezTo>
                    <a:pt x="27915" y="28759"/>
                    <a:pt x="27846" y="28390"/>
                    <a:pt x="27858" y="28010"/>
                  </a:cubicBezTo>
                  <a:cubicBezTo>
                    <a:pt x="27858" y="27929"/>
                    <a:pt x="27858" y="27849"/>
                    <a:pt x="27869" y="27768"/>
                  </a:cubicBezTo>
                  <a:cubicBezTo>
                    <a:pt x="27904" y="27445"/>
                    <a:pt x="28019" y="27123"/>
                    <a:pt x="28203" y="26846"/>
                  </a:cubicBezTo>
                  <a:cubicBezTo>
                    <a:pt x="28238" y="26789"/>
                    <a:pt x="28284" y="26731"/>
                    <a:pt x="28319" y="26674"/>
                  </a:cubicBezTo>
                  <a:cubicBezTo>
                    <a:pt x="28760" y="26165"/>
                    <a:pt x="29400" y="25867"/>
                    <a:pt x="30066" y="25867"/>
                  </a:cubicBezTo>
                  <a:cubicBezTo>
                    <a:pt x="30079" y="25867"/>
                    <a:pt x="30092" y="25867"/>
                    <a:pt x="30104" y="25867"/>
                  </a:cubicBezTo>
                  <a:cubicBezTo>
                    <a:pt x="30289" y="25867"/>
                    <a:pt x="30473" y="25890"/>
                    <a:pt x="30646" y="25913"/>
                  </a:cubicBezTo>
                  <a:cubicBezTo>
                    <a:pt x="30773" y="25936"/>
                    <a:pt x="30899" y="25959"/>
                    <a:pt x="31014" y="25994"/>
                  </a:cubicBezTo>
                  <a:cubicBezTo>
                    <a:pt x="31072" y="26012"/>
                    <a:pt x="31133" y="26021"/>
                    <a:pt x="31195" y="26021"/>
                  </a:cubicBezTo>
                  <a:cubicBezTo>
                    <a:pt x="31292" y="26021"/>
                    <a:pt x="31390" y="25997"/>
                    <a:pt x="31475" y="25948"/>
                  </a:cubicBezTo>
                  <a:cubicBezTo>
                    <a:pt x="31648" y="25856"/>
                    <a:pt x="31752" y="25671"/>
                    <a:pt x="31775" y="25487"/>
                  </a:cubicBezTo>
                  <a:cubicBezTo>
                    <a:pt x="31798" y="25314"/>
                    <a:pt x="31740" y="25141"/>
                    <a:pt x="31625" y="25015"/>
                  </a:cubicBezTo>
                  <a:lnTo>
                    <a:pt x="31544" y="24922"/>
                  </a:lnTo>
                  <a:cubicBezTo>
                    <a:pt x="31510" y="24899"/>
                    <a:pt x="31487" y="24865"/>
                    <a:pt x="31464" y="24842"/>
                  </a:cubicBezTo>
                  <a:cubicBezTo>
                    <a:pt x="31372" y="24727"/>
                    <a:pt x="31291" y="24600"/>
                    <a:pt x="31210" y="24485"/>
                  </a:cubicBezTo>
                  <a:cubicBezTo>
                    <a:pt x="30646" y="23574"/>
                    <a:pt x="30703" y="22676"/>
                    <a:pt x="31153" y="22008"/>
                  </a:cubicBezTo>
                  <a:cubicBezTo>
                    <a:pt x="31176" y="21985"/>
                    <a:pt x="31199" y="21950"/>
                    <a:pt x="31222" y="21927"/>
                  </a:cubicBezTo>
                  <a:cubicBezTo>
                    <a:pt x="31245" y="21892"/>
                    <a:pt x="31268" y="21869"/>
                    <a:pt x="31291" y="21846"/>
                  </a:cubicBezTo>
                  <a:cubicBezTo>
                    <a:pt x="31337" y="21789"/>
                    <a:pt x="31383" y="21731"/>
                    <a:pt x="31429" y="21685"/>
                  </a:cubicBezTo>
                  <a:cubicBezTo>
                    <a:pt x="31938" y="21198"/>
                    <a:pt x="32606" y="20935"/>
                    <a:pt x="33301" y="20935"/>
                  </a:cubicBezTo>
                  <a:cubicBezTo>
                    <a:pt x="33330" y="20935"/>
                    <a:pt x="33359" y="20935"/>
                    <a:pt x="33388" y="20936"/>
                  </a:cubicBezTo>
                  <a:cubicBezTo>
                    <a:pt x="33398" y="20937"/>
                    <a:pt x="33408" y="20937"/>
                    <a:pt x="33418" y="20937"/>
                  </a:cubicBezTo>
                  <a:cubicBezTo>
                    <a:pt x="33569" y="20937"/>
                    <a:pt x="33717" y="20859"/>
                    <a:pt x="33814" y="20740"/>
                  </a:cubicBezTo>
                  <a:cubicBezTo>
                    <a:pt x="33837" y="20717"/>
                    <a:pt x="33849" y="20683"/>
                    <a:pt x="33860" y="20648"/>
                  </a:cubicBezTo>
                  <a:cubicBezTo>
                    <a:pt x="33998" y="20395"/>
                    <a:pt x="33883" y="20072"/>
                    <a:pt x="33618" y="19945"/>
                  </a:cubicBezTo>
                  <a:cubicBezTo>
                    <a:pt x="31660" y="19035"/>
                    <a:pt x="31326" y="16662"/>
                    <a:pt x="33503" y="15568"/>
                  </a:cubicBezTo>
                  <a:cubicBezTo>
                    <a:pt x="33595" y="15521"/>
                    <a:pt x="33676" y="15452"/>
                    <a:pt x="33733" y="15372"/>
                  </a:cubicBezTo>
                  <a:cubicBezTo>
                    <a:pt x="33803" y="15280"/>
                    <a:pt x="33849" y="15176"/>
                    <a:pt x="33860" y="15049"/>
                  </a:cubicBezTo>
                  <a:lnTo>
                    <a:pt x="33860" y="15003"/>
                  </a:lnTo>
                  <a:cubicBezTo>
                    <a:pt x="33860" y="14968"/>
                    <a:pt x="33860" y="14934"/>
                    <a:pt x="33860" y="14899"/>
                  </a:cubicBezTo>
                  <a:cubicBezTo>
                    <a:pt x="33837" y="14657"/>
                    <a:pt x="33676" y="14450"/>
                    <a:pt x="33445" y="14358"/>
                  </a:cubicBezTo>
                  <a:cubicBezTo>
                    <a:pt x="33422" y="14346"/>
                    <a:pt x="33388" y="14335"/>
                    <a:pt x="33353" y="14335"/>
                  </a:cubicBezTo>
                  <a:cubicBezTo>
                    <a:pt x="33226" y="14300"/>
                    <a:pt x="33088" y="14266"/>
                    <a:pt x="32961" y="14220"/>
                  </a:cubicBezTo>
                  <a:cubicBezTo>
                    <a:pt x="32904" y="14197"/>
                    <a:pt x="32835" y="14174"/>
                    <a:pt x="32777" y="14139"/>
                  </a:cubicBezTo>
                  <a:cubicBezTo>
                    <a:pt x="32673" y="14093"/>
                    <a:pt x="32558" y="14035"/>
                    <a:pt x="32455" y="13966"/>
                  </a:cubicBezTo>
                  <a:cubicBezTo>
                    <a:pt x="31556" y="13459"/>
                    <a:pt x="31153" y="12376"/>
                    <a:pt x="31498" y="11397"/>
                  </a:cubicBezTo>
                  <a:cubicBezTo>
                    <a:pt x="31533" y="11305"/>
                    <a:pt x="31579" y="11213"/>
                    <a:pt x="31614" y="11109"/>
                  </a:cubicBezTo>
                  <a:cubicBezTo>
                    <a:pt x="31775" y="10809"/>
                    <a:pt x="31982" y="10521"/>
                    <a:pt x="32224" y="10280"/>
                  </a:cubicBezTo>
                  <a:cubicBezTo>
                    <a:pt x="32259" y="10233"/>
                    <a:pt x="32305" y="10187"/>
                    <a:pt x="32328" y="10130"/>
                  </a:cubicBezTo>
                  <a:cubicBezTo>
                    <a:pt x="32351" y="10084"/>
                    <a:pt x="32374" y="10038"/>
                    <a:pt x="32385" y="9991"/>
                  </a:cubicBezTo>
                  <a:cubicBezTo>
                    <a:pt x="32408" y="9945"/>
                    <a:pt x="32408" y="9899"/>
                    <a:pt x="32420" y="9842"/>
                  </a:cubicBezTo>
                  <a:cubicBezTo>
                    <a:pt x="32431" y="9469"/>
                    <a:pt x="32130" y="9159"/>
                    <a:pt x="31753" y="9159"/>
                  </a:cubicBezTo>
                  <a:cubicBezTo>
                    <a:pt x="31734" y="9159"/>
                    <a:pt x="31714" y="9160"/>
                    <a:pt x="31694" y="9162"/>
                  </a:cubicBezTo>
                  <a:cubicBezTo>
                    <a:pt x="31590" y="9174"/>
                    <a:pt x="31485" y="9179"/>
                    <a:pt x="31380" y="9179"/>
                  </a:cubicBezTo>
                  <a:cubicBezTo>
                    <a:pt x="30861" y="9179"/>
                    <a:pt x="30347" y="9039"/>
                    <a:pt x="29897" y="8770"/>
                  </a:cubicBezTo>
                  <a:cubicBezTo>
                    <a:pt x="29805" y="8713"/>
                    <a:pt x="29724" y="8655"/>
                    <a:pt x="29644" y="8586"/>
                  </a:cubicBezTo>
                  <a:cubicBezTo>
                    <a:pt x="29528" y="8482"/>
                    <a:pt x="29425" y="8367"/>
                    <a:pt x="29332" y="8252"/>
                  </a:cubicBezTo>
                  <a:cubicBezTo>
                    <a:pt x="29321" y="8217"/>
                    <a:pt x="29298" y="8194"/>
                    <a:pt x="29286" y="8171"/>
                  </a:cubicBezTo>
                  <a:cubicBezTo>
                    <a:pt x="29263" y="8125"/>
                    <a:pt x="29229" y="8068"/>
                    <a:pt x="29206" y="8021"/>
                  </a:cubicBezTo>
                  <a:cubicBezTo>
                    <a:pt x="29183" y="7964"/>
                    <a:pt x="29171" y="7918"/>
                    <a:pt x="29148" y="7860"/>
                  </a:cubicBezTo>
                  <a:cubicBezTo>
                    <a:pt x="29044" y="7503"/>
                    <a:pt x="29010" y="7134"/>
                    <a:pt x="29067" y="6777"/>
                  </a:cubicBezTo>
                  <a:cubicBezTo>
                    <a:pt x="29067" y="6731"/>
                    <a:pt x="29079" y="6685"/>
                    <a:pt x="29091" y="6627"/>
                  </a:cubicBezTo>
                  <a:cubicBezTo>
                    <a:pt x="29114" y="6489"/>
                    <a:pt x="29148" y="6362"/>
                    <a:pt x="29194" y="6236"/>
                  </a:cubicBezTo>
                  <a:cubicBezTo>
                    <a:pt x="29206" y="6167"/>
                    <a:pt x="29240" y="6097"/>
                    <a:pt x="29263" y="6040"/>
                  </a:cubicBezTo>
                  <a:cubicBezTo>
                    <a:pt x="29309" y="5948"/>
                    <a:pt x="29355" y="5856"/>
                    <a:pt x="29413" y="5775"/>
                  </a:cubicBezTo>
                  <a:cubicBezTo>
                    <a:pt x="29425" y="5740"/>
                    <a:pt x="29448" y="5706"/>
                    <a:pt x="29471" y="5671"/>
                  </a:cubicBezTo>
                  <a:cubicBezTo>
                    <a:pt x="29494" y="5637"/>
                    <a:pt x="29517" y="5614"/>
                    <a:pt x="29540" y="5579"/>
                  </a:cubicBezTo>
                  <a:cubicBezTo>
                    <a:pt x="29932" y="5118"/>
                    <a:pt x="29782" y="4796"/>
                    <a:pt x="29632" y="4634"/>
                  </a:cubicBezTo>
                  <a:lnTo>
                    <a:pt x="29609" y="4611"/>
                  </a:lnTo>
                  <a:cubicBezTo>
                    <a:pt x="29563" y="4565"/>
                    <a:pt x="29517" y="4531"/>
                    <a:pt x="29459" y="4496"/>
                  </a:cubicBezTo>
                  <a:cubicBezTo>
                    <a:pt x="29363" y="4436"/>
                    <a:pt x="29267" y="4411"/>
                    <a:pt x="29166" y="4411"/>
                  </a:cubicBezTo>
                  <a:cubicBezTo>
                    <a:pt x="28652" y="4411"/>
                    <a:pt x="28037" y="5072"/>
                    <a:pt x="26890" y="5072"/>
                  </a:cubicBezTo>
                  <a:cubicBezTo>
                    <a:pt x="26671" y="5072"/>
                    <a:pt x="26464" y="5049"/>
                    <a:pt x="26256" y="4980"/>
                  </a:cubicBezTo>
                  <a:cubicBezTo>
                    <a:pt x="26176" y="4957"/>
                    <a:pt x="26107" y="4934"/>
                    <a:pt x="26038" y="4899"/>
                  </a:cubicBezTo>
                  <a:cubicBezTo>
                    <a:pt x="26014" y="4888"/>
                    <a:pt x="25991" y="4876"/>
                    <a:pt x="25968" y="4865"/>
                  </a:cubicBezTo>
                  <a:cubicBezTo>
                    <a:pt x="25945" y="4865"/>
                    <a:pt x="25888" y="4819"/>
                    <a:pt x="25842" y="4796"/>
                  </a:cubicBezTo>
                  <a:cubicBezTo>
                    <a:pt x="25231" y="4404"/>
                    <a:pt x="24874" y="3609"/>
                    <a:pt x="25024" y="2330"/>
                  </a:cubicBezTo>
                  <a:cubicBezTo>
                    <a:pt x="25058" y="2123"/>
                    <a:pt x="24978" y="1915"/>
                    <a:pt x="24828" y="1777"/>
                  </a:cubicBezTo>
                  <a:cubicBezTo>
                    <a:pt x="24805" y="1743"/>
                    <a:pt x="24770" y="1720"/>
                    <a:pt x="24736" y="1697"/>
                  </a:cubicBezTo>
                  <a:cubicBezTo>
                    <a:pt x="24623" y="1623"/>
                    <a:pt x="24496" y="1586"/>
                    <a:pt x="24370" y="1586"/>
                  </a:cubicBezTo>
                  <a:cubicBezTo>
                    <a:pt x="24239" y="1586"/>
                    <a:pt x="24110" y="1626"/>
                    <a:pt x="23998" y="1708"/>
                  </a:cubicBezTo>
                  <a:cubicBezTo>
                    <a:pt x="23975" y="1720"/>
                    <a:pt x="23941" y="1743"/>
                    <a:pt x="23918" y="1766"/>
                  </a:cubicBezTo>
                  <a:lnTo>
                    <a:pt x="23849" y="1835"/>
                  </a:lnTo>
                  <a:cubicBezTo>
                    <a:pt x="23814" y="1858"/>
                    <a:pt x="23791" y="1881"/>
                    <a:pt x="23768" y="1904"/>
                  </a:cubicBezTo>
                  <a:cubicBezTo>
                    <a:pt x="23745" y="1927"/>
                    <a:pt x="23710" y="1950"/>
                    <a:pt x="23676" y="1973"/>
                  </a:cubicBezTo>
                  <a:cubicBezTo>
                    <a:pt x="23664" y="1996"/>
                    <a:pt x="23641" y="2008"/>
                    <a:pt x="23618" y="2019"/>
                  </a:cubicBezTo>
                  <a:cubicBezTo>
                    <a:pt x="23572" y="2054"/>
                    <a:pt x="23537" y="2077"/>
                    <a:pt x="23503" y="2100"/>
                  </a:cubicBezTo>
                  <a:cubicBezTo>
                    <a:pt x="23457" y="2134"/>
                    <a:pt x="23399" y="2169"/>
                    <a:pt x="23353" y="2192"/>
                  </a:cubicBezTo>
                  <a:lnTo>
                    <a:pt x="23319" y="2215"/>
                  </a:lnTo>
                  <a:cubicBezTo>
                    <a:pt x="23307" y="2226"/>
                    <a:pt x="23284" y="2226"/>
                    <a:pt x="23273" y="2238"/>
                  </a:cubicBezTo>
                  <a:cubicBezTo>
                    <a:pt x="23157" y="2296"/>
                    <a:pt x="23054" y="2353"/>
                    <a:pt x="22938" y="2399"/>
                  </a:cubicBezTo>
                  <a:cubicBezTo>
                    <a:pt x="22869" y="2422"/>
                    <a:pt x="22800" y="2445"/>
                    <a:pt x="22731" y="2468"/>
                  </a:cubicBezTo>
                  <a:lnTo>
                    <a:pt x="22650" y="2491"/>
                  </a:lnTo>
                  <a:cubicBezTo>
                    <a:pt x="22547" y="2515"/>
                    <a:pt x="22431" y="2538"/>
                    <a:pt x="22328" y="2549"/>
                  </a:cubicBezTo>
                  <a:cubicBezTo>
                    <a:pt x="22488" y="1835"/>
                    <a:pt x="21712" y="1447"/>
                    <a:pt x="20556" y="1447"/>
                  </a:cubicBezTo>
                  <a:cubicBezTo>
                    <a:pt x="20462" y="1447"/>
                    <a:pt x="20365" y="1449"/>
                    <a:pt x="20266" y="1455"/>
                  </a:cubicBezTo>
                  <a:cubicBezTo>
                    <a:pt x="20243" y="1420"/>
                    <a:pt x="20231" y="1385"/>
                    <a:pt x="20208" y="1351"/>
                  </a:cubicBezTo>
                  <a:cubicBezTo>
                    <a:pt x="20070" y="1086"/>
                    <a:pt x="19966" y="809"/>
                    <a:pt x="19897" y="510"/>
                  </a:cubicBezTo>
                  <a:cubicBezTo>
                    <a:pt x="19897" y="510"/>
                    <a:pt x="19897" y="498"/>
                    <a:pt x="19885" y="487"/>
                  </a:cubicBezTo>
                  <a:cubicBezTo>
                    <a:pt x="19885" y="452"/>
                    <a:pt x="19874" y="418"/>
                    <a:pt x="19851" y="383"/>
                  </a:cubicBezTo>
                  <a:cubicBezTo>
                    <a:pt x="19839" y="337"/>
                    <a:pt x="19816" y="303"/>
                    <a:pt x="19793" y="268"/>
                  </a:cubicBezTo>
                  <a:cubicBezTo>
                    <a:pt x="19656" y="88"/>
                    <a:pt x="19456" y="1"/>
                    <a:pt x="19258" y="1"/>
                  </a:cubicBezTo>
                  <a:close/>
                </a:path>
              </a:pathLst>
            </a:custGeom>
            <a:solidFill>
              <a:srgbClr val="FFFBEE"/>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8" name="Google Shape;6116;p71">
              <a:extLst>
                <a:ext uri="{FF2B5EF4-FFF2-40B4-BE49-F238E27FC236}">
                  <a16:creationId xmlns:a16="http://schemas.microsoft.com/office/drawing/2014/main" id="{DEB50251-D48F-441C-88FC-7C3AE4391D95}"/>
                </a:ext>
              </a:extLst>
            </p:cNvPr>
            <p:cNvSpPr/>
            <p:nvPr/>
          </p:nvSpPr>
          <p:spPr>
            <a:xfrm rot="277712">
              <a:off x="4982890" y="1889083"/>
              <a:ext cx="1198382" cy="1189412"/>
            </a:xfrm>
            <a:custGeom>
              <a:avLst/>
              <a:gdLst/>
              <a:ahLst/>
              <a:cxnLst/>
              <a:rect l="l" t="t" r="r" b="b"/>
              <a:pathLst>
                <a:path w="34068" h="33813" extrusionOk="0">
                  <a:moveTo>
                    <a:pt x="19205" y="0"/>
                  </a:moveTo>
                  <a:cubicBezTo>
                    <a:pt x="18979" y="0"/>
                    <a:pt x="18751" y="115"/>
                    <a:pt x="18630" y="359"/>
                  </a:cubicBezTo>
                  <a:cubicBezTo>
                    <a:pt x="18128" y="1323"/>
                    <a:pt x="17322" y="1812"/>
                    <a:pt x="16505" y="1812"/>
                  </a:cubicBezTo>
                  <a:cubicBezTo>
                    <a:pt x="16102" y="1812"/>
                    <a:pt x="15696" y="1693"/>
                    <a:pt x="15323" y="1453"/>
                  </a:cubicBezTo>
                  <a:cubicBezTo>
                    <a:pt x="15312" y="1430"/>
                    <a:pt x="15288" y="1407"/>
                    <a:pt x="15254" y="1395"/>
                  </a:cubicBezTo>
                  <a:cubicBezTo>
                    <a:pt x="15196" y="1361"/>
                    <a:pt x="15139" y="1315"/>
                    <a:pt x="15093" y="1280"/>
                  </a:cubicBezTo>
                  <a:cubicBezTo>
                    <a:pt x="15058" y="1234"/>
                    <a:pt x="15000" y="1188"/>
                    <a:pt x="14954" y="1142"/>
                  </a:cubicBezTo>
                  <a:cubicBezTo>
                    <a:pt x="14908" y="1107"/>
                    <a:pt x="14851" y="1061"/>
                    <a:pt x="14805" y="1004"/>
                  </a:cubicBezTo>
                  <a:cubicBezTo>
                    <a:pt x="14747" y="958"/>
                    <a:pt x="14712" y="900"/>
                    <a:pt x="14666" y="842"/>
                  </a:cubicBezTo>
                  <a:lnTo>
                    <a:pt x="14540" y="670"/>
                  </a:lnTo>
                  <a:cubicBezTo>
                    <a:pt x="14494" y="612"/>
                    <a:pt x="14447" y="554"/>
                    <a:pt x="14401" y="485"/>
                  </a:cubicBezTo>
                  <a:cubicBezTo>
                    <a:pt x="14378" y="439"/>
                    <a:pt x="14344" y="393"/>
                    <a:pt x="14309" y="359"/>
                  </a:cubicBezTo>
                  <a:cubicBezTo>
                    <a:pt x="14180" y="229"/>
                    <a:pt x="14016" y="170"/>
                    <a:pt x="13852" y="170"/>
                  </a:cubicBezTo>
                  <a:cubicBezTo>
                    <a:pt x="13550" y="170"/>
                    <a:pt x="13252" y="375"/>
                    <a:pt x="13192" y="727"/>
                  </a:cubicBezTo>
                  <a:cubicBezTo>
                    <a:pt x="13053" y="1695"/>
                    <a:pt x="12443" y="2548"/>
                    <a:pt x="11729" y="2801"/>
                  </a:cubicBezTo>
                  <a:cubicBezTo>
                    <a:pt x="11501" y="2880"/>
                    <a:pt x="11262" y="2919"/>
                    <a:pt x="11019" y="2919"/>
                  </a:cubicBezTo>
                  <a:cubicBezTo>
                    <a:pt x="10410" y="2919"/>
                    <a:pt x="9775" y="2678"/>
                    <a:pt x="9240" y="2225"/>
                  </a:cubicBezTo>
                  <a:cubicBezTo>
                    <a:pt x="9106" y="2121"/>
                    <a:pt x="8956" y="2074"/>
                    <a:pt x="8811" y="2074"/>
                  </a:cubicBezTo>
                  <a:cubicBezTo>
                    <a:pt x="8618" y="2074"/>
                    <a:pt x="8437" y="2156"/>
                    <a:pt x="8318" y="2294"/>
                  </a:cubicBezTo>
                  <a:cubicBezTo>
                    <a:pt x="8284" y="2329"/>
                    <a:pt x="8261" y="2352"/>
                    <a:pt x="8238" y="2398"/>
                  </a:cubicBezTo>
                  <a:cubicBezTo>
                    <a:pt x="8215" y="2444"/>
                    <a:pt x="8180" y="2513"/>
                    <a:pt x="8169" y="2571"/>
                  </a:cubicBezTo>
                  <a:cubicBezTo>
                    <a:pt x="8157" y="2663"/>
                    <a:pt x="8157" y="2743"/>
                    <a:pt x="8169" y="2847"/>
                  </a:cubicBezTo>
                  <a:cubicBezTo>
                    <a:pt x="8484" y="4570"/>
                    <a:pt x="7480" y="5765"/>
                    <a:pt x="6038" y="5765"/>
                  </a:cubicBezTo>
                  <a:cubicBezTo>
                    <a:pt x="5687" y="5765"/>
                    <a:pt x="5310" y="5694"/>
                    <a:pt x="4920" y="5543"/>
                  </a:cubicBezTo>
                  <a:cubicBezTo>
                    <a:pt x="4839" y="5511"/>
                    <a:pt x="4755" y="5496"/>
                    <a:pt x="4673" y="5496"/>
                  </a:cubicBezTo>
                  <a:cubicBezTo>
                    <a:pt x="4488" y="5496"/>
                    <a:pt x="4310" y="5575"/>
                    <a:pt x="4182" y="5727"/>
                  </a:cubicBezTo>
                  <a:cubicBezTo>
                    <a:pt x="4010" y="5946"/>
                    <a:pt x="3964" y="6234"/>
                    <a:pt x="4113" y="6476"/>
                  </a:cubicBezTo>
                  <a:cubicBezTo>
                    <a:pt x="4609" y="7363"/>
                    <a:pt x="4655" y="8285"/>
                    <a:pt x="4229" y="9011"/>
                  </a:cubicBezTo>
                  <a:cubicBezTo>
                    <a:pt x="4205" y="9057"/>
                    <a:pt x="4194" y="9080"/>
                    <a:pt x="4171" y="9114"/>
                  </a:cubicBezTo>
                  <a:cubicBezTo>
                    <a:pt x="4136" y="9137"/>
                    <a:pt x="4125" y="9172"/>
                    <a:pt x="4090" y="9195"/>
                  </a:cubicBezTo>
                  <a:cubicBezTo>
                    <a:pt x="4056" y="9253"/>
                    <a:pt x="4010" y="9310"/>
                    <a:pt x="3952" y="9368"/>
                  </a:cubicBezTo>
                  <a:cubicBezTo>
                    <a:pt x="3860" y="9460"/>
                    <a:pt x="3779" y="9529"/>
                    <a:pt x="3687" y="9598"/>
                  </a:cubicBezTo>
                  <a:cubicBezTo>
                    <a:pt x="3629" y="9644"/>
                    <a:pt x="3572" y="9690"/>
                    <a:pt x="3503" y="9725"/>
                  </a:cubicBezTo>
                  <a:cubicBezTo>
                    <a:pt x="3399" y="9783"/>
                    <a:pt x="3307" y="9840"/>
                    <a:pt x="3192" y="9886"/>
                  </a:cubicBezTo>
                  <a:cubicBezTo>
                    <a:pt x="2849" y="10025"/>
                    <a:pt x="2457" y="10095"/>
                    <a:pt x="2034" y="10095"/>
                  </a:cubicBezTo>
                  <a:cubicBezTo>
                    <a:pt x="2002" y="10095"/>
                    <a:pt x="1969" y="10094"/>
                    <a:pt x="1936" y="10094"/>
                  </a:cubicBezTo>
                  <a:cubicBezTo>
                    <a:pt x="1914" y="10091"/>
                    <a:pt x="1893" y="10090"/>
                    <a:pt x="1873" y="10090"/>
                  </a:cubicBezTo>
                  <a:cubicBezTo>
                    <a:pt x="1672" y="10090"/>
                    <a:pt x="1510" y="10189"/>
                    <a:pt x="1406" y="10336"/>
                  </a:cubicBezTo>
                  <a:cubicBezTo>
                    <a:pt x="1406" y="10347"/>
                    <a:pt x="1383" y="10382"/>
                    <a:pt x="1371" y="10393"/>
                  </a:cubicBezTo>
                  <a:cubicBezTo>
                    <a:pt x="1256" y="10577"/>
                    <a:pt x="1233" y="10819"/>
                    <a:pt x="1325" y="11027"/>
                  </a:cubicBezTo>
                  <a:cubicBezTo>
                    <a:pt x="1325" y="11050"/>
                    <a:pt x="1360" y="11084"/>
                    <a:pt x="1371" y="11107"/>
                  </a:cubicBezTo>
                  <a:cubicBezTo>
                    <a:pt x="1406" y="11142"/>
                    <a:pt x="1429" y="11188"/>
                    <a:pt x="1475" y="11223"/>
                  </a:cubicBezTo>
                  <a:cubicBezTo>
                    <a:pt x="3042" y="12651"/>
                    <a:pt x="2627" y="14725"/>
                    <a:pt x="565" y="15347"/>
                  </a:cubicBezTo>
                  <a:cubicBezTo>
                    <a:pt x="438" y="15393"/>
                    <a:pt x="323" y="15462"/>
                    <a:pt x="254" y="15566"/>
                  </a:cubicBezTo>
                  <a:cubicBezTo>
                    <a:pt x="254" y="15577"/>
                    <a:pt x="231" y="15589"/>
                    <a:pt x="219" y="15601"/>
                  </a:cubicBezTo>
                  <a:cubicBezTo>
                    <a:pt x="0" y="15923"/>
                    <a:pt x="93" y="16407"/>
                    <a:pt x="507" y="16580"/>
                  </a:cubicBezTo>
                  <a:cubicBezTo>
                    <a:pt x="738" y="16683"/>
                    <a:pt x="945" y="16799"/>
                    <a:pt x="1129" y="16925"/>
                  </a:cubicBezTo>
                  <a:cubicBezTo>
                    <a:pt x="1947" y="17490"/>
                    <a:pt x="2282" y="18331"/>
                    <a:pt x="2120" y="19149"/>
                  </a:cubicBezTo>
                  <a:cubicBezTo>
                    <a:pt x="2074" y="19368"/>
                    <a:pt x="2005" y="19575"/>
                    <a:pt x="1890" y="19783"/>
                  </a:cubicBezTo>
                  <a:cubicBezTo>
                    <a:pt x="1867" y="19840"/>
                    <a:pt x="1832" y="19898"/>
                    <a:pt x="1809" y="19944"/>
                  </a:cubicBezTo>
                  <a:cubicBezTo>
                    <a:pt x="1613" y="20243"/>
                    <a:pt x="1348" y="20531"/>
                    <a:pt x="1003" y="20773"/>
                  </a:cubicBezTo>
                  <a:cubicBezTo>
                    <a:pt x="496" y="21154"/>
                    <a:pt x="726" y="21925"/>
                    <a:pt x="1348" y="21971"/>
                  </a:cubicBezTo>
                  <a:cubicBezTo>
                    <a:pt x="1694" y="21995"/>
                    <a:pt x="2005" y="22075"/>
                    <a:pt x="2293" y="22190"/>
                  </a:cubicBezTo>
                  <a:cubicBezTo>
                    <a:pt x="2362" y="22213"/>
                    <a:pt x="2420" y="22248"/>
                    <a:pt x="2477" y="22271"/>
                  </a:cubicBezTo>
                  <a:cubicBezTo>
                    <a:pt x="2535" y="22306"/>
                    <a:pt x="2593" y="22340"/>
                    <a:pt x="2650" y="22375"/>
                  </a:cubicBezTo>
                  <a:cubicBezTo>
                    <a:pt x="2685" y="22398"/>
                    <a:pt x="2708" y="22421"/>
                    <a:pt x="2742" y="22432"/>
                  </a:cubicBezTo>
                  <a:cubicBezTo>
                    <a:pt x="3284" y="22789"/>
                    <a:pt x="3629" y="23354"/>
                    <a:pt x="3687" y="23999"/>
                  </a:cubicBezTo>
                  <a:cubicBezTo>
                    <a:pt x="3710" y="24091"/>
                    <a:pt x="3710" y="24160"/>
                    <a:pt x="3710" y="24241"/>
                  </a:cubicBezTo>
                  <a:cubicBezTo>
                    <a:pt x="3710" y="24333"/>
                    <a:pt x="3710" y="24414"/>
                    <a:pt x="3687" y="24506"/>
                  </a:cubicBezTo>
                  <a:cubicBezTo>
                    <a:pt x="3676" y="24633"/>
                    <a:pt x="3652" y="24760"/>
                    <a:pt x="3606" y="24898"/>
                  </a:cubicBezTo>
                  <a:cubicBezTo>
                    <a:pt x="3560" y="25071"/>
                    <a:pt x="3491" y="25255"/>
                    <a:pt x="3388" y="25428"/>
                  </a:cubicBezTo>
                  <a:cubicBezTo>
                    <a:pt x="3318" y="25554"/>
                    <a:pt x="3226" y="25704"/>
                    <a:pt x="3146" y="25831"/>
                  </a:cubicBezTo>
                  <a:cubicBezTo>
                    <a:pt x="3134" y="25842"/>
                    <a:pt x="3111" y="25877"/>
                    <a:pt x="3099" y="25889"/>
                  </a:cubicBezTo>
                  <a:cubicBezTo>
                    <a:pt x="2996" y="26073"/>
                    <a:pt x="2996" y="26280"/>
                    <a:pt x="3076" y="26453"/>
                  </a:cubicBezTo>
                  <a:cubicBezTo>
                    <a:pt x="3088" y="26465"/>
                    <a:pt x="3088" y="26488"/>
                    <a:pt x="3099" y="26511"/>
                  </a:cubicBezTo>
                  <a:cubicBezTo>
                    <a:pt x="3146" y="26591"/>
                    <a:pt x="3215" y="26683"/>
                    <a:pt x="3307" y="26741"/>
                  </a:cubicBezTo>
                  <a:cubicBezTo>
                    <a:pt x="3341" y="26753"/>
                    <a:pt x="3376" y="26776"/>
                    <a:pt x="3422" y="26799"/>
                  </a:cubicBezTo>
                  <a:cubicBezTo>
                    <a:pt x="3434" y="26810"/>
                    <a:pt x="3457" y="26822"/>
                    <a:pt x="3480" y="26822"/>
                  </a:cubicBezTo>
                  <a:cubicBezTo>
                    <a:pt x="3514" y="26833"/>
                    <a:pt x="3560" y="26856"/>
                    <a:pt x="3606" y="26856"/>
                  </a:cubicBezTo>
                  <a:cubicBezTo>
                    <a:pt x="3636" y="26861"/>
                    <a:pt x="3667" y="26863"/>
                    <a:pt x="3698" y="26863"/>
                  </a:cubicBezTo>
                  <a:cubicBezTo>
                    <a:pt x="3753" y="26863"/>
                    <a:pt x="3809" y="26855"/>
                    <a:pt x="3860" y="26833"/>
                  </a:cubicBezTo>
                  <a:cubicBezTo>
                    <a:pt x="4153" y="26758"/>
                    <a:pt x="4440" y="26722"/>
                    <a:pt x="4707" y="26722"/>
                  </a:cubicBezTo>
                  <a:cubicBezTo>
                    <a:pt x="4850" y="26722"/>
                    <a:pt x="4987" y="26733"/>
                    <a:pt x="5116" y="26753"/>
                  </a:cubicBezTo>
                  <a:cubicBezTo>
                    <a:pt x="5231" y="26764"/>
                    <a:pt x="5335" y="26799"/>
                    <a:pt x="5450" y="26822"/>
                  </a:cubicBezTo>
                  <a:cubicBezTo>
                    <a:pt x="5519" y="26833"/>
                    <a:pt x="5588" y="26868"/>
                    <a:pt x="5669" y="26891"/>
                  </a:cubicBezTo>
                  <a:cubicBezTo>
                    <a:pt x="5761" y="26937"/>
                    <a:pt x="5864" y="26983"/>
                    <a:pt x="5957" y="27041"/>
                  </a:cubicBezTo>
                  <a:cubicBezTo>
                    <a:pt x="5980" y="27052"/>
                    <a:pt x="6014" y="27087"/>
                    <a:pt x="6037" y="27098"/>
                  </a:cubicBezTo>
                  <a:cubicBezTo>
                    <a:pt x="6302" y="27283"/>
                    <a:pt x="6510" y="27513"/>
                    <a:pt x="6671" y="27801"/>
                  </a:cubicBezTo>
                  <a:cubicBezTo>
                    <a:pt x="6682" y="27813"/>
                    <a:pt x="6706" y="27847"/>
                    <a:pt x="6717" y="27870"/>
                  </a:cubicBezTo>
                  <a:cubicBezTo>
                    <a:pt x="6740" y="27905"/>
                    <a:pt x="6763" y="27951"/>
                    <a:pt x="6775" y="27985"/>
                  </a:cubicBezTo>
                  <a:cubicBezTo>
                    <a:pt x="6947" y="28412"/>
                    <a:pt x="7005" y="28907"/>
                    <a:pt x="6901" y="29460"/>
                  </a:cubicBezTo>
                  <a:cubicBezTo>
                    <a:pt x="6890" y="29575"/>
                    <a:pt x="6855" y="29702"/>
                    <a:pt x="6821" y="29829"/>
                  </a:cubicBezTo>
                  <a:cubicBezTo>
                    <a:pt x="6798" y="29875"/>
                    <a:pt x="6786" y="29932"/>
                    <a:pt x="6786" y="29990"/>
                  </a:cubicBezTo>
                  <a:cubicBezTo>
                    <a:pt x="6786" y="30105"/>
                    <a:pt x="6821" y="30220"/>
                    <a:pt x="6878" y="30324"/>
                  </a:cubicBezTo>
                  <a:cubicBezTo>
                    <a:pt x="6890" y="30347"/>
                    <a:pt x="6901" y="30370"/>
                    <a:pt x="6913" y="30393"/>
                  </a:cubicBezTo>
                  <a:cubicBezTo>
                    <a:pt x="6947" y="30439"/>
                    <a:pt x="6994" y="30485"/>
                    <a:pt x="7028" y="30508"/>
                  </a:cubicBezTo>
                  <a:cubicBezTo>
                    <a:pt x="7063" y="30520"/>
                    <a:pt x="7074" y="30543"/>
                    <a:pt x="7086" y="30554"/>
                  </a:cubicBezTo>
                  <a:cubicBezTo>
                    <a:pt x="7166" y="30601"/>
                    <a:pt x="7235" y="30635"/>
                    <a:pt x="7316" y="30658"/>
                  </a:cubicBezTo>
                  <a:cubicBezTo>
                    <a:pt x="7339" y="30670"/>
                    <a:pt x="7351" y="30670"/>
                    <a:pt x="7374" y="30670"/>
                  </a:cubicBezTo>
                  <a:cubicBezTo>
                    <a:pt x="7395" y="30671"/>
                    <a:pt x="7416" y="30672"/>
                    <a:pt x="7437" y="30672"/>
                  </a:cubicBezTo>
                  <a:cubicBezTo>
                    <a:pt x="7557" y="30672"/>
                    <a:pt x="7684" y="30642"/>
                    <a:pt x="7811" y="30554"/>
                  </a:cubicBezTo>
                  <a:cubicBezTo>
                    <a:pt x="8261" y="30255"/>
                    <a:pt x="8699" y="30094"/>
                    <a:pt x="9136" y="30048"/>
                  </a:cubicBezTo>
                  <a:cubicBezTo>
                    <a:pt x="9206" y="30036"/>
                    <a:pt x="9298" y="30036"/>
                    <a:pt x="9367" y="30036"/>
                  </a:cubicBezTo>
                  <a:lnTo>
                    <a:pt x="9597" y="30036"/>
                  </a:lnTo>
                  <a:cubicBezTo>
                    <a:pt x="9643" y="30036"/>
                    <a:pt x="9666" y="30048"/>
                    <a:pt x="9712" y="30048"/>
                  </a:cubicBezTo>
                  <a:cubicBezTo>
                    <a:pt x="9759" y="30048"/>
                    <a:pt x="9793" y="30048"/>
                    <a:pt x="9828" y="30059"/>
                  </a:cubicBezTo>
                  <a:cubicBezTo>
                    <a:pt x="9874" y="30082"/>
                    <a:pt x="9897" y="30082"/>
                    <a:pt x="9931" y="30094"/>
                  </a:cubicBezTo>
                  <a:cubicBezTo>
                    <a:pt x="10012" y="30105"/>
                    <a:pt x="10104" y="30140"/>
                    <a:pt x="10173" y="30163"/>
                  </a:cubicBezTo>
                  <a:cubicBezTo>
                    <a:pt x="10196" y="30174"/>
                    <a:pt x="10219" y="30174"/>
                    <a:pt x="10242" y="30197"/>
                  </a:cubicBezTo>
                  <a:cubicBezTo>
                    <a:pt x="10277" y="30209"/>
                    <a:pt x="10312" y="30220"/>
                    <a:pt x="10346" y="30232"/>
                  </a:cubicBezTo>
                  <a:cubicBezTo>
                    <a:pt x="10358" y="30255"/>
                    <a:pt x="10369" y="30255"/>
                    <a:pt x="10392" y="30266"/>
                  </a:cubicBezTo>
                  <a:lnTo>
                    <a:pt x="10473" y="30313"/>
                  </a:lnTo>
                  <a:cubicBezTo>
                    <a:pt x="10473" y="30324"/>
                    <a:pt x="10484" y="30324"/>
                    <a:pt x="10484" y="30324"/>
                  </a:cubicBezTo>
                  <a:cubicBezTo>
                    <a:pt x="10519" y="30347"/>
                    <a:pt x="10565" y="30382"/>
                    <a:pt x="10600" y="30405"/>
                  </a:cubicBezTo>
                  <a:cubicBezTo>
                    <a:pt x="10646" y="30439"/>
                    <a:pt x="10692" y="30485"/>
                    <a:pt x="10738" y="30508"/>
                  </a:cubicBezTo>
                  <a:cubicBezTo>
                    <a:pt x="10761" y="30543"/>
                    <a:pt x="10795" y="30554"/>
                    <a:pt x="10818" y="30577"/>
                  </a:cubicBezTo>
                  <a:lnTo>
                    <a:pt x="10865" y="30624"/>
                  </a:lnTo>
                  <a:cubicBezTo>
                    <a:pt x="10876" y="30635"/>
                    <a:pt x="10888" y="30635"/>
                    <a:pt x="10888" y="30658"/>
                  </a:cubicBezTo>
                  <a:lnTo>
                    <a:pt x="10980" y="30739"/>
                  </a:lnTo>
                  <a:cubicBezTo>
                    <a:pt x="11003" y="30785"/>
                    <a:pt x="11049" y="30831"/>
                    <a:pt x="11083" y="30866"/>
                  </a:cubicBezTo>
                  <a:cubicBezTo>
                    <a:pt x="11118" y="30912"/>
                    <a:pt x="11153" y="30958"/>
                    <a:pt x="11176" y="31004"/>
                  </a:cubicBezTo>
                  <a:cubicBezTo>
                    <a:pt x="11210" y="31027"/>
                    <a:pt x="11233" y="31073"/>
                    <a:pt x="11256" y="31096"/>
                  </a:cubicBezTo>
                  <a:cubicBezTo>
                    <a:pt x="11268" y="31142"/>
                    <a:pt x="11291" y="31188"/>
                    <a:pt x="11314" y="31211"/>
                  </a:cubicBezTo>
                  <a:cubicBezTo>
                    <a:pt x="11325" y="31257"/>
                    <a:pt x="11348" y="31292"/>
                    <a:pt x="11371" y="31326"/>
                  </a:cubicBezTo>
                  <a:cubicBezTo>
                    <a:pt x="11394" y="31361"/>
                    <a:pt x="11406" y="31407"/>
                    <a:pt x="11429" y="31442"/>
                  </a:cubicBezTo>
                  <a:cubicBezTo>
                    <a:pt x="11510" y="31672"/>
                    <a:pt x="11579" y="31925"/>
                    <a:pt x="11613" y="32190"/>
                  </a:cubicBezTo>
                  <a:cubicBezTo>
                    <a:pt x="11625" y="32283"/>
                    <a:pt x="11636" y="32363"/>
                    <a:pt x="11636" y="32455"/>
                  </a:cubicBezTo>
                  <a:cubicBezTo>
                    <a:pt x="11659" y="32571"/>
                    <a:pt x="11682" y="32674"/>
                    <a:pt x="11729" y="32755"/>
                  </a:cubicBezTo>
                  <a:cubicBezTo>
                    <a:pt x="11740" y="32789"/>
                    <a:pt x="11775" y="32824"/>
                    <a:pt x="11798" y="32859"/>
                  </a:cubicBezTo>
                  <a:lnTo>
                    <a:pt x="11844" y="32905"/>
                  </a:lnTo>
                  <a:cubicBezTo>
                    <a:pt x="11867" y="32928"/>
                    <a:pt x="11913" y="32939"/>
                    <a:pt x="11947" y="32974"/>
                  </a:cubicBezTo>
                  <a:cubicBezTo>
                    <a:pt x="12053" y="33038"/>
                    <a:pt x="12177" y="33073"/>
                    <a:pt x="12302" y="33073"/>
                  </a:cubicBezTo>
                  <a:cubicBezTo>
                    <a:pt x="12491" y="33073"/>
                    <a:pt x="12684" y="32993"/>
                    <a:pt x="12823" y="32813"/>
                  </a:cubicBezTo>
                  <a:cubicBezTo>
                    <a:pt x="13393" y="32063"/>
                    <a:pt x="14121" y="31693"/>
                    <a:pt x="14824" y="31693"/>
                  </a:cubicBezTo>
                  <a:cubicBezTo>
                    <a:pt x="15699" y="31693"/>
                    <a:pt x="16535" y="32265"/>
                    <a:pt x="16982" y="33389"/>
                  </a:cubicBezTo>
                  <a:cubicBezTo>
                    <a:pt x="17051" y="33550"/>
                    <a:pt x="17166" y="33665"/>
                    <a:pt x="17305" y="33734"/>
                  </a:cubicBezTo>
                  <a:cubicBezTo>
                    <a:pt x="17374" y="33780"/>
                    <a:pt x="17443" y="33792"/>
                    <a:pt x="17512" y="33803"/>
                  </a:cubicBezTo>
                  <a:cubicBezTo>
                    <a:pt x="17548" y="33809"/>
                    <a:pt x="17583" y="33812"/>
                    <a:pt x="17617" y="33812"/>
                  </a:cubicBezTo>
                  <a:cubicBezTo>
                    <a:pt x="17715" y="33812"/>
                    <a:pt x="17807" y="33788"/>
                    <a:pt x="17892" y="33746"/>
                  </a:cubicBezTo>
                  <a:cubicBezTo>
                    <a:pt x="17950" y="33734"/>
                    <a:pt x="17996" y="33711"/>
                    <a:pt x="18030" y="33665"/>
                  </a:cubicBezTo>
                  <a:cubicBezTo>
                    <a:pt x="18077" y="33619"/>
                    <a:pt x="18123" y="33573"/>
                    <a:pt x="18146" y="33538"/>
                  </a:cubicBezTo>
                  <a:cubicBezTo>
                    <a:pt x="18192" y="33481"/>
                    <a:pt x="18226" y="33423"/>
                    <a:pt x="18238" y="33366"/>
                  </a:cubicBezTo>
                  <a:cubicBezTo>
                    <a:pt x="18595" y="32271"/>
                    <a:pt x="19344" y="31637"/>
                    <a:pt x="20185" y="31534"/>
                  </a:cubicBezTo>
                  <a:cubicBezTo>
                    <a:pt x="20277" y="31522"/>
                    <a:pt x="20381" y="31522"/>
                    <a:pt x="20484" y="31522"/>
                  </a:cubicBezTo>
                  <a:cubicBezTo>
                    <a:pt x="20623" y="31522"/>
                    <a:pt x="20772" y="31534"/>
                    <a:pt x="20934" y="31580"/>
                  </a:cubicBezTo>
                  <a:cubicBezTo>
                    <a:pt x="21072" y="31603"/>
                    <a:pt x="21233" y="31660"/>
                    <a:pt x="21371" y="31730"/>
                  </a:cubicBezTo>
                  <a:lnTo>
                    <a:pt x="21683" y="31902"/>
                  </a:lnTo>
                  <a:cubicBezTo>
                    <a:pt x="21924" y="32064"/>
                    <a:pt x="22166" y="32271"/>
                    <a:pt x="22385" y="32525"/>
                  </a:cubicBezTo>
                  <a:cubicBezTo>
                    <a:pt x="22408" y="32571"/>
                    <a:pt x="22466" y="32617"/>
                    <a:pt x="22512" y="32640"/>
                  </a:cubicBezTo>
                  <a:cubicBezTo>
                    <a:pt x="22570" y="32674"/>
                    <a:pt x="22616" y="32697"/>
                    <a:pt x="22673" y="32709"/>
                  </a:cubicBezTo>
                  <a:cubicBezTo>
                    <a:pt x="22742" y="32738"/>
                    <a:pt x="22817" y="32752"/>
                    <a:pt x="22894" y="32752"/>
                  </a:cubicBezTo>
                  <a:cubicBezTo>
                    <a:pt x="22970" y="32752"/>
                    <a:pt x="23048" y="32738"/>
                    <a:pt x="23123" y="32709"/>
                  </a:cubicBezTo>
                  <a:cubicBezTo>
                    <a:pt x="23180" y="32686"/>
                    <a:pt x="23238" y="32651"/>
                    <a:pt x="23295" y="32617"/>
                  </a:cubicBezTo>
                  <a:cubicBezTo>
                    <a:pt x="23422" y="32513"/>
                    <a:pt x="23503" y="32363"/>
                    <a:pt x="23537" y="32190"/>
                  </a:cubicBezTo>
                  <a:lnTo>
                    <a:pt x="23537" y="32156"/>
                  </a:lnTo>
                  <a:lnTo>
                    <a:pt x="23537" y="32121"/>
                  </a:lnTo>
                  <a:lnTo>
                    <a:pt x="23537" y="32075"/>
                  </a:lnTo>
                  <a:cubicBezTo>
                    <a:pt x="23537" y="31960"/>
                    <a:pt x="23537" y="31845"/>
                    <a:pt x="23549" y="31730"/>
                  </a:cubicBezTo>
                  <a:cubicBezTo>
                    <a:pt x="23560" y="31707"/>
                    <a:pt x="23560" y="31695"/>
                    <a:pt x="23560" y="31660"/>
                  </a:cubicBezTo>
                  <a:cubicBezTo>
                    <a:pt x="23572" y="31637"/>
                    <a:pt x="23572" y="31603"/>
                    <a:pt x="23572" y="31580"/>
                  </a:cubicBezTo>
                  <a:cubicBezTo>
                    <a:pt x="23595" y="31488"/>
                    <a:pt x="23606" y="31419"/>
                    <a:pt x="23618" y="31349"/>
                  </a:cubicBezTo>
                  <a:cubicBezTo>
                    <a:pt x="23630" y="31234"/>
                    <a:pt x="23676" y="31119"/>
                    <a:pt x="23710" y="31015"/>
                  </a:cubicBezTo>
                  <a:cubicBezTo>
                    <a:pt x="23745" y="30900"/>
                    <a:pt x="23791" y="30808"/>
                    <a:pt x="23837" y="30716"/>
                  </a:cubicBezTo>
                  <a:cubicBezTo>
                    <a:pt x="23860" y="30658"/>
                    <a:pt x="23906" y="30601"/>
                    <a:pt x="23941" y="30543"/>
                  </a:cubicBezTo>
                  <a:cubicBezTo>
                    <a:pt x="23952" y="30508"/>
                    <a:pt x="23987" y="30485"/>
                    <a:pt x="23998" y="30451"/>
                  </a:cubicBezTo>
                  <a:cubicBezTo>
                    <a:pt x="24021" y="30393"/>
                    <a:pt x="24067" y="30347"/>
                    <a:pt x="24113" y="30289"/>
                  </a:cubicBezTo>
                  <a:cubicBezTo>
                    <a:pt x="24183" y="30209"/>
                    <a:pt x="24240" y="30140"/>
                    <a:pt x="24309" y="30082"/>
                  </a:cubicBezTo>
                  <a:cubicBezTo>
                    <a:pt x="24355" y="30025"/>
                    <a:pt x="24413" y="29990"/>
                    <a:pt x="24459" y="29944"/>
                  </a:cubicBezTo>
                  <a:cubicBezTo>
                    <a:pt x="24736" y="29736"/>
                    <a:pt x="25058" y="29598"/>
                    <a:pt x="25427" y="29541"/>
                  </a:cubicBezTo>
                  <a:cubicBezTo>
                    <a:pt x="25507" y="29529"/>
                    <a:pt x="25577" y="29518"/>
                    <a:pt x="25657" y="29518"/>
                  </a:cubicBezTo>
                  <a:cubicBezTo>
                    <a:pt x="25807" y="29518"/>
                    <a:pt x="25968" y="29518"/>
                    <a:pt x="26130" y="29541"/>
                  </a:cubicBezTo>
                  <a:cubicBezTo>
                    <a:pt x="26279" y="29575"/>
                    <a:pt x="26441" y="29598"/>
                    <a:pt x="26602" y="29656"/>
                  </a:cubicBezTo>
                  <a:cubicBezTo>
                    <a:pt x="26694" y="29679"/>
                    <a:pt x="26763" y="29713"/>
                    <a:pt x="26844" y="29748"/>
                  </a:cubicBezTo>
                  <a:cubicBezTo>
                    <a:pt x="26959" y="29806"/>
                    <a:pt x="27097" y="29863"/>
                    <a:pt x="27201" y="29932"/>
                  </a:cubicBezTo>
                  <a:cubicBezTo>
                    <a:pt x="27270" y="29967"/>
                    <a:pt x="27316" y="29990"/>
                    <a:pt x="27385" y="30001"/>
                  </a:cubicBezTo>
                  <a:cubicBezTo>
                    <a:pt x="27440" y="30019"/>
                    <a:pt x="27497" y="30027"/>
                    <a:pt x="27553" y="30027"/>
                  </a:cubicBezTo>
                  <a:cubicBezTo>
                    <a:pt x="27757" y="30027"/>
                    <a:pt x="27957" y="29919"/>
                    <a:pt x="28065" y="29748"/>
                  </a:cubicBezTo>
                  <a:cubicBezTo>
                    <a:pt x="28180" y="29587"/>
                    <a:pt x="28226" y="29368"/>
                    <a:pt x="28146" y="29137"/>
                  </a:cubicBezTo>
                  <a:cubicBezTo>
                    <a:pt x="27996" y="28757"/>
                    <a:pt x="27938" y="28377"/>
                    <a:pt x="27961" y="28031"/>
                  </a:cubicBezTo>
                  <a:cubicBezTo>
                    <a:pt x="27961" y="27962"/>
                    <a:pt x="27961" y="27870"/>
                    <a:pt x="27973" y="27801"/>
                  </a:cubicBezTo>
                  <a:cubicBezTo>
                    <a:pt x="27996" y="27571"/>
                    <a:pt x="28054" y="27352"/>
                    <a:pt x="28146" y="27156"/>
                  </a:cubicBezTo>
                  <a:cubicBezTo>
                    <a:pt x="28180" y="27052"/>
                    <a:pt x="28238" y="26948"/>
                    <a:pt x="28295" y="26868"/>
                  </a:cubicBezTo>
                  <a:lnTo>
                    <a:pt x="28434" y="26695"/>
                  </a:lnTo>
                  <a:cubicBezTo>
                    <a:pt x="28837" y="26188"/>
                    <a:pt x="29471" y="25900"/>
                    <a:pt x="30219" y="25889"/>
                  </a:cubicBezTo>
                  <a:cubicBezTo>
                    <a:pt x="30392" y="25889"/>
                    <a:pt x="30565" y="25900"/>
                    <a:pt x="30749" y="25935"/>
                  </a:cubicBezTo>
                  <a:cubicBezTo>
                    <a:pt x="30876" y="25958"/>
                    <a:pt x="30991" y="25992"/>
                    <a:pt x="31130" y="26015"/>
                  </a:cubicBezTo>
                  <a:cubicBezTo>
                    <a:pt x="31186" y="26037"/>
                    <a:pt x="31244" y="26047"/>
                    <a:pt x="31302" y="26047"/>
                  </a:cubicBezTo>
                  <a:cubicBezTo>
                    <a:pt x="31396" y="26047"/>
                    <a:pt x="31488" y="26019"/>
                    <a:pt x="31567" y="25969"/>
                  </a:cubicBezTo>
                  <a:cubicBezTo>
                    <a:pt x="31740" y="25889"/>
                    <a:pt x="31855" y="25704"/>
                    <a:pt x="31867" y="25508"/>
                  </a:cubicBezTo>
                  <a:cubicBezTo>
                    <a:pt x="31890" y="25370"/>
                    <a:pt x="31844" y="25197"/>
                    <a:pt x="31717" y="25048"/>
                  </a:cubicBezTo>
                  <a:lnTo>
                    <a:pt x="31625" y="24967"/>
                  </a:lnTo>
                  <a:cubicBezTo>
                    <a:pt x="31602" y="24932"/>
                    <a:pt x="31590" y="24909"/>
                    <a:pt x="31556" y="24875"/>
                  </a:cubicBezTo>
                  <a:cubicBezTo>
                    <a:pt x="31452" y="24748"/>
                    <a:pt x="31372" y="24633"/>
                    <a:pt x="31302" y="24518"/>
                  </a:cubicBezTo>
                  <a:cubicBezTo>
                    <a:pt x="30726" y="23630"/>
                    <a:pt x="30795" y="22720"/>
                    <a:pt x="31233" y="22052"/>
                  </a:cubicBezTo>
                  <a:cubicBezTo>
                    <a:pt x="31256" y="22029"/>
                    <a:pt x="31268" y="21995"/>
                    <a:pt x="31302" y="21971"/>
                  </a:cubicBezTo>
                  <a:cubicBezTo>
                    <a:pt x="31325" y="21937"/>
                    <a:pt x="31337" y="21914"/>
                    <a:pt x="31372" y="21879"/>
                  </a:cubicBezTo>
                  <a:cubicBezTo>
                    <a:pt x="31418" y="21822"/>
                    <a:pt x="31452" y="21787"/>
                    <a:pt x="31510" y="21730"/>
                  </a:cubicBezTo>
                  <a:cubicBezTo>
                    <a:pt x="31984" y="21278"/>
                    <a:pt x="32647" y="20992"/>
                    <a:pt x="33422" y="20992"/>
                  </a:cubicBezTo>
                  <a:cubicBezTo>
                    <a:pt x="33438" y="20992"/>
                    <a:pt x="33453" y="20992"/>
                    <a:pt x="33468" y="20992"/>
                  </a:cubicBezTo>
                  <a:cubicBezTo>
                    <a:pt x="33664" y="20992"/>
                    <a:pt x="33802" y="20900"/>
                    <a:pt x="33895" y="20785"/>
                  </a:cubicBezTo>
                  <a:cubicBezTo>
                    <a:pt x="33918" y="20762"/>
                    <a:pt x="33929" y="20727"/>
                    <a:pt x="33952" y="20704"/>
                  </a:cubicBezTo>
                  <a:cubicBezTo>
                    <a:pt x="34067" y="20462"/>
                    <a:pt x="34010" y="20140"/>
                    <a:pt x="33699" y="20001"/>
                  </a:cubicBezTo>
                  <a:cubicBezTo>
                    <a:pt x="31740" y="19091"/>
                    <a:pt x="31418" y="16718"/>
                    <a:pt x="33583" y="15624"/>
                  </a:cubicBezTo>
                  <a:cubicBezTo>
                    <a:pt x="33676" y="15577"/>
                    <a:pt x="33756" y="15520"/>
                    <a:pt x="33814" y="15428"/>
                  </a:cubicBezTo>
                  <a:cubicBezTo>
                    <a:pt x="33895" y="15347"/>
                    <a:pt x="33929" y="15232"/>
                    <a:pt x="33952" y="15117"/>
                  </a:cubicBezTo>
                  <a:lnTo>
                    <a:pt x="33952" y="15059"/>
                  </a:lnTo>
                  <a:lnTo>
                    <a:pt x="33952" y="14955"/>
                  </a:lnTo>
                  <a:cubicBezTo>
                    <a:pt x="33918" y="14702"/>
                    <a:pt x="33756" y="14495"/>
                    <a:pt x="33388" y="14322"/>
                  </a:cubicBezTo>
                  <a:cubicBezTo>
                    <a:pt x="33353" y="14310"/>
                    <a:pt x="33330" y="14310"/>
                    <a:pt x="33295" y="14299"/>
                  </a:cubicBezTo>
                  <a:cubicBezTo>
                    <a:pt x="33169" y="14264"/>
                    <a:pt x="33042" y="14218"/>
                    <a:pt x="32915" y="14183"/>
                  </a:cubicBezTo>
                  <a:cubicBezTo>
                    <a:pt x="32835" y="14149"/>
                    <a:pt x="32777" y="14137"/>
                    <a:pt x="32719" y="14103"/>
                  </a:cubicBezTo>
                  <a:cubicBezTo>
                    <a:pt x="32604" y="14045"/>
                    <a:pt x="32489" y="13988"/>
                    <a:pt x="32397" y="13930"/>
                  </a:cubicBezTo>
                  <a:cubicBezTo>
                    <a:pt x="31452" y="13377"/>
                    <a:pt x="31107" y="12363"/>
                    <a:pt x="31441" y="11372"/>
                  </a:cubicBezTo>
                  <a:cubicBezTo>
                    <a:pt x="31475" y="11269"/>
                    <a:pt x="31510" y="11188"/>
                    <a:pt x="31556" y="11084"/>
                  </a:cubicBezTo>
                  <a:cubicBezTo>
                    <a:pt x="31706" y="10796"/>
                    <a:pt x="31901" y="10520"/>
                    <a:pt x="32166" y="10243"/>
                  </a:cubicBezTo>
                  <a:cubicBezTo>
                    <a:pt x="32201" y="10209"/>
                    <a:pt x="32236" y="10163"/>
                    <a:pt x="32259" y="10117"/>
                  </a:cubicBezTo>
                  <a:cubicBezTo>
                    <a:pt x="32282" y="10071"/>
                    <a:pt x="32305" y="10013"/>
                    <a:pt x="32316" y="9978"/>
                  </a:cubicBezTo>
                  <a:cubicBezTo>
                    <a:pt x="32339" y="9932"/>
                    <a:pt x="32351" y="9886"/>
                    <a:pt x="32351" y="9829"/>
                  </a:cubicBezTo>
                  <a:cubicBezTo>
                    <a:pt x="32362" y="9488"/>
                    <a:pt x="32089" y="9147"/>
                    <a:pt x="31683" y="9147"/>
                  </a:cubicBezTo>
                  <a:cubicBezTo>
                    <a:pt x="31664" y="9147"/>
                    <a:pt x="31645" y="9147"/>
                    <a:pt x="31625" y="9149"/>
                  </a:cubicBezTo>
                  <a:cubicBezTo>
                    <a:pt x="31505" y="9163"/>
                    <a:pt x="31386" y="9170"/>
                    <a:pt x="31268" y="9170"/>
                  </a:cubicBezTo>
                  <a:cubicBezTo>
                    <a:pt x="30733" y="9170"/>
                    <a:pt x="30234" y="9024"/>
                    <a:pt x="29828" y="8769"/>
                  </a:cubicBezTo>
                  <a:cubicBezTo>
                    <a:pt x="29747" y="8711"/>
                    <a:pt x="29655" y="8654"/>
                    <a:pt x="29586" y="8573"/>
                  </a:cubicBezTo>
                  <a:cubicBezTo>
                    <a:pt x="29471" y="8481"/>
                    <a:pt x="29355" y="8377"/>
                    <a:pt x="29263" y="8250"/>
                  </a:cubicBezTo>
                  <a:cubicBezTo>
                    <a:pt x="29252" y="8216"/>
                    <a:pt x="29240" y="8204"/>
                    <a:pt x="29229" y="8170"/>
                  </a:cubicBezTo>
                  <a:cubicBezTo>
                    <a:pt x="29194" y="8112"/>
                    <a:pt x="29183" y="8077"/>
                    <a:pt x="29148" y="8020"/>
                  </a:cubicBezTo>
                  <a:cubicBezTo>
                    <a:pt x="29136" y="7974"/>
                    <a:pt x="29113" y="7916"/>
                    <a:pt x="29090" y="7859"/>
                  </a:cubicBezTo>
                  <a:cubicBezTo>
                    <a:pt x="28975" y="7513"/>
                    <a:pt x="28964" y="7121"/>
                    <a:pt x="29010" y="6764"/>
                  </a:cubicBezTo>
                  <a:cubicBezTo>
                    <a:pt x="29010" y="6707"/>
                    <a:pt x="29010" y="6660"/>
                    <a:pt x="29021" y="6614"/>
                  </a:cubicBezTo>
                  <a:cubicBezTo>
                    <a:pt x="29056" y="6476"/>
                    <a:pt x="29079" y="6349"/>
                    <a:pt x="29125" y="6211"/>
                  </a:cubicBezTo>
                  <a:cubicBezTo>
                    <a:pt x="29136" y="6142"/>
                    <a:pt x="29171" y="6073"/>
                    <a:pt x="29194" y="6015"/>
                  </a:cubicBezTo>
                  <a:cubicBezTo>
                    <a:pt x="29240" y="5912"/>
                    <a:pt x="29286" y="5831"/>
                    <a:pt x="29344" y="5739"/>
                  </a:cubicBezTo>
                  <a:cubicBezTo>
                    <a:pt x="29367" y="5716"/>
                    <a:pt x="29378" y="5670"/>
                    <a:pt x="29413" y="5635"/>
                  </a:cubicBezTo>
                  <a:cubicBezTo>
                    <a:pt x="29436" y="5612"/>
                    <a:pt x="29459" y="5577"/>
                    <a:pt x="29482" y="5554"/>
                  </a:cubicBezTo>
                  <a:cubicBezTo>
                    <a:pt x="29874" y="5082"/>
                    <a:pt x="29713" y="4759"/>
                    <a:pt x="29574" y="4598"/>
                  </a:cubicBezTo>
                  <a:lnTo>
                    <a:pt x="29540" y="4575"/>
                  </a:lnTo>
                  <a:cubicBezTo>
                    <a:pt x="29494" y="4529"/>
                    <a:pt x="29436" y="4483"/>
                    <a:pt x="29401" y="4460"/>
                  </a:cubicBezTo>
                  <a:cubicBezTo>
                    <a:pt x="29300" y="4397"/>
                    <a:pt x="29199" y="4371"/>
                    <a:pt x="29095" y="4371"/>
                  </a:cubicBezTo>
                  <a:cubicBezTo>
                    <a:pt x="28571" y="4371"/>
                    <a:pt x="27964" y="5036"/>
                    <a:pt x="26821" y="5036"/>
                  </a:cubicBezTo>
                  <a:cubicBezTo>
                    <a:pt x="26602" y="5036"/>
                    <a:pt x="26383" y="5001"/>
                    <a:pt x="26187" y="4944"/>
                  </a:cubicBezTo>
                  <a:lnTo>
                    <a:pt x="25968" y="4863"/>
                  </a:lnTo>
                  <a:cubicBezTo>
                    <a:pt x="25945" y="4863"/>
                    <a:pt x="25922" y="4852"/>
                    <a:pt x="25899" y="4829"/>
                  </a:cubicBezTo>
                  <a:cubicBezTo>
                    <a:pt x="25853" y="4817"/>
                    <a:pt x="25807" y="4794"/>
                    <a:pt x="25772" y="4759"/>
                  </a:cubicBezTo>
                  <a:cubicBezTo>
                    <a:pt x="25162" y="4368"/>
                    <a:pt x="24816" y="3584"/>
                    <a:pt x="24966" y="2294"/>
                  </a:cubicBezTo>
                  <a:cubicBezTo>
                    <a:pt x="24977" y="2087"/>
                    <a:pt x="24908" y="1879"/>
                    <a:pt x="24759" y="1753"/>
                  </a:cubicBezTo>
                  <a:cubicBezTo>
                    <a:pt x="24736" y="1718"/>
                    <a:pt x="24689" y="1707"/>
                    <a:pt x="24655" y="1683"/>
                  </a:cubicBezTo>
                  <a:cubicBezTo>
                    <a:pt x="24549" y="1613"/>
                    <a:pt x="24423" y="1573"/>
                    <a:pt x="24294" y="1573"/>
                  </a:cubicBezTo>
                  <a:cubicBezTo>
                    <a:pt x="24169" y="1573"/>
                    <a:pt x="24042" y="1610"/>
                    <a:pt x="23929" y="1695"/>
                  </a:cubicBezTo>
                  <a:cubicBezTo>
                    <a:pt x="23895" y="1707"/>
                    <a:pt x="23883" y="1718"/>
                    <a:pt x="23848" y="1753"/>
                  </a:cubicBezTo>
                  <a:cubicBezTo>
                    <a:pt x="23825" y="1776"/>
                    <a:pt x="23791" y="1799"/>
                    <a:pt x="23768" y="1822"/>
                  </a:cubicBezTo>
                  <a:cubicBezTo>
                    <a:pt x="23733" y="1856"/>
                    <a:pt x="23722" y="1879"/>
                    <a:pt x="23699" y="1891"/>
                  </a:cubicBezTo>
                  <a:cubicBezTo>
                    <a:pt x="23664" y="1925"/>
                    <a:pt x="23641" y="1937"/>
                    <a:pt x="23606" y="1971"/>
                  </a:cubicBezTo>
                  <a:cubicBezTo>
                    <a:pt x="23595" y="1983"/>
                    <a:pt x="23583" y="1995"/>
                    <a:pt x="23549" y="2006"/>
                  </a:cubicBezTo>
                  <a:cubicBezTo>
                    <a:pt x="23526" y="2041"/>
                    <a:pt x="23480" y="2064"/>
                    <a:pt x="23434" y="2098"/>
                  </a:cubicBezTo>
                  <a:cubicBezTo>
                    <a:pt x="23388" y="2121"/>
                    <a:pt x="23330" y="2156"/>
                    <a:pt x="23295" y="2179"/>
                  </a:cubicBezTo>
                  <a:cubicBezTo>
                    <a:pt x="23272" y="2179"/>
                    <a:pt x="23272" y="2202"/>
                    <a:pt x="23261" y="2202"/>
                  </a:cubicBezTo>
                  <a:cubicBezTo>
                    <a:pt x="23249" y="2213"/>
                    <a:pt x="23238" y="2213"/>
                    <a:pt x="23215" y="2225"/>
                  </a:cubicBezTo>
                  <a:cubicBezTo>
                    <a:pt x="23123" y="2283"/>
                    <a:pt x="23007" y="2340"/>
                    <a:pt x="22892" y="2386"/>
                  </a:cubicBezTo>
                  <a:cubicBezTo>
                    <a:pt x="22812" y="2409"/>
                    <a:pt x="22754" y="2444"/>
                    <a:pt x="22685" y="2455"/>
                  </a:cubicBezTo>
                  <a:cubicBezTo>
                    <a:pt x="22673" y="2467"/>
                    <a:pt x="22639" y="2490"/>
                    <a:pt x="22616" y="2490"/>
                  </a:cubicBezTo>
                  <a:cubicBezTo>
                    <a:pt x="22399" y="2544"/>
                    <a:pt x="22196" y="2563"/>
                    <a:pt x="21991" y="2563"/>
                  </a:cubicBezTo>
                  <a:cubicBezTo>
                    <a:pt x="21934" y="2563"/>
                    <a:pt x="21878" y="2562"/>
                    <a:pt x="21821" y="2559"/>
                  </a:cubicBezTo>
                  <a:cubicBezTo>
                    <a:pt x="21694" y="2559"/>
                    <a:pt x="21567" y="2524"/>
                    <a:pt x="21452" y="2501"/>
                  </a:cubicBezTo>
                  <a:cubicBezTo>
                    <a:pt x="21360" y="2467"/>
                    <a:pt x="21256" y="2432"/>
                    <a:pt x="21176" y="2386"/>
                  </a:cubicBezTo>
                  <a:cubicBezTo>
                    <a:pt x="20772" y="2167"/>
                    <a:pt x="20415" y="1810"/>
                    <a:pt x="20162" y="1349"/>
                  </a:cubicBezTo>
                  <a:cubicBezTo>
                    <a:pt x="20024" y="1084"/>
                    <a:pt x="19920" y="819"/>
                    <a:pt x="19851" y="508"/>
                  </a:cubicBezTo>
                  <a:cubicBezTo>
                    <a:pt x="19839" y="497"/>
                    <a:pt x="19839" y="497"/>
                    <a:pt x="19839" y="485"/>
                  </a:cubicBezTo>
                  <a:cubicBezTo>
                    <a:pt x="19839" y="451"/>
                    <a:pt x="19816" y="416"/>
                    <a:pt x="19805" y="382"/>
                  </a:cubicBezTo>
                  <a:cubicBezTo>
                    <a:pt x="19782" y="336"/>
                    <a:pt x="19759" y="312"/>
                    <a:pt x="19736" y="266"/>
                  </a:cubicBezTo>
                  <a:cubicBezTo>
                    <a:pt x="19610" y="92"/>
                    <a:pt x="19408" y="0"/>
                    <a:pt x="19205" y="0"/>
                  </a:cubicBezTo>
                  <a:close/>
                </a:path>
              </a:pathLst>
            </a:custGeom>
            <a:solidFill>
              <a:srgbClr val="F3901D"/>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9" name="Google Shape;6117;p71">
              <a:extLst>
                <a:ext uri="{FF2B5EF4-FFF2-40B4-BE49-F238E27FC236}">
                  <a16:creationId xmlns:a16="http://schemas.microsoft.com/office/drawing/2014/main" id="{C561B258-7FBD-4688-81D1-D4ABCC2FDF06}"/>
                </a:ext>
              </a:extLst>
            </p:cNvPr>
            <p:cNvSpPr/>
            <p:nvPr/>
          </p:nvSpPr>
          <p:spPr>
            <a:xfrm rot="277712">
              <a:off x="5215921" y="1958406"/>
              <a:ext cx="962526" cy="1130140"/>
            </a:xfrm>
            <a:custGeom>
              <a:avLst/>
              <a:gdLst/>
              <a:ahLst/>
              <a:cxnLst/>
              <a:rect l="l" t="t" r="r" b="b"/>
              <a:pathLst>
                <a:path w="27363" h="32128" extrusionOk="0">
                  <a:moveTo>
                    <a:pt x="17617" y="0"/>
                  </a:moveTo>
                  <a:cubicBezTo>
                    <a:pt x="17494" y="0"/>
                    <a:pt x="17369" y="36"/>
                    <a:pt x="17259" y="119"/>
                  </a:cubicBezTo>
                  <a:cubicBezTo>
                    <a:pt x="17236" y="130"/>
                    <a:pt x="17224" y="153"/>
                    <a:pt x="17190" y="176"/>
                  </a:cubicBezTo>
                  <a:cubicBezTo>
                    <a:pt x="17178" y="211"/>
                    <a:pt x="17143" y="222"/>
                    <a:pt x="17120" y="245"/>
                  </a:cubicBezTo>
                  <a:cubicBezTo>
                    <a:pt x="17086" y="280"/>
                    <a:pt x="17074" y="303"/>
                    <a:pt x="17051" y="326"/>
                  </a:cubicBezTo>
                  <a:cubicBezTo>
                    <a:pt x="17017" y="349"/>
                    <a:pt x="16994" y="361"/>
                    <a:pt x="16959" y="395"/>
                  </a:cubicBezTo>
                  <a:cubicBezTo>
                    <a:pt x="16948" y="407"/>
                    <a:pt x="16936" y="418"/>
                    <a:pt x="16901" y="441"/>
                  </a:cubicBezTo>
                  <a:cubicBezTo>
                    <a:pt x="16878" y="464"/>
                    <a:pt x="16832" y="499"/>
                    <a:pt x="16786" y="522"/>
                  </a:cubicBezTo>
                  <a:cubicBezTo>
                    <a:pt x="16740" y="556"/>
                    <a:pt x="16683" y="580"/>
                    <a:pt x="16648" y="614"/>
                  </a:cubicBezTo>
                  <a:cubicBezTo>
                    <a:pt x="16625" y="614"/>
                    <a:pt x="16625" y="626"/>
                    <a:pt x="16613" y="626"/>
                  </a:cubicBezTo>
                  <a:cubicBezTo>
                    <a:pt x="17236" y="1778"/>
                    <a:pt x="18203" y="3782"/>
                    <a:pt x="19010" y="6156"/>
                  </a:cubicBezTo>
                  <a:cubicBezTo>
                    <a:pt x="19021" y="6156"/>
                    <a:pt x="19033" y="6167"/>
                    <a:pt x="19044" y="6179"/>
                  </a:cubicBezTo>
                  <a:cubicBezTo>
                    <a:pt x="20819" y="7884"/>
                    <a:pt x="22120" y="10130"/>
                    <a:pt x="22639" y="12734"/>
                  </a:cubicBezTo>
                  <a:cubicBezTo>
                    <a:pt x="23987" y="19520"/>
                    <a:pt x="19597" y="26110"/>
                    <a:pt x="12812" y="27480"/>
                  </a:cubicBezTo>
                  <a:cubicBezTo>
                    <a:pt x="11976" y="27651"/>
                    <a:pt x="11138" y="27734"/>
                    <a:pt x="10311" y="27734"/>
                  </a:cubicBezTo>
                  <a:cubicBezTo>
                    <a:pt x="9234" y="27734"/>
                    <a:pt x="8176" y="27593"/>
                    <a:pt x="7166" y="27319"/>
                  </a:cubicBezTo>
                  <a:cubicBezTo>
                    <a:pt x="6164" y="27043"/>
                    <a:pt x="5185" y="26663"/>
                    <a:pt x="4275" y="26156"/>
                  </a:cubicBezTo>
                  <a:cubicBezTo>
                    <a:pt x="3419" y="26200"/>
                    <a:pt x="2520" y="26226"/>
                    <a:pt x="1581" y="26226"/>
                  </a:cubicBezTo>
                  <a:cubicBezTo>
                    <a:pt x="1066" y="26226"/>
                    <a:pt x="539" y="26218"/>
                    <a:pt x="1" y="26202"/>
                  </a:cubicBezTo>
                  <a:lnTo>
                    <a:pt x="1" y="26202"/>
                  </a:lnTo>
                  <a:cubicBezTo>
                    <a:pt x="24" y="26225"/>
                    <a:pt x="35" y="26271"/>
                    <a:pt x="58" y="26317"/>
                  </a:cubicBezTo>
                  <a:cubicBezTo>
                    <a:pt x="231" y="26732"/>
                    <a:pt x="289" y="27239"/>
                    <a:pt x="185" y="27780"/>
                  </a:cubicBezTo>
                  <a:cubicBezTo>
                    <a:pt x="173" y="27895"/>
                    <a:pt x="139" y="28033"/>
                    <a:pt x="93" y="28160"/>
                  </a:cubicBezTo>
                  <a:cubicBezTo>
                    <a:pt x="81" y="28206"/>
                    <a:pt x="70" y="28264"/>
                    <a:pt x="70" y="28322"/>
                  </a:cubicBezTo>
                  <a:cubicBezTo>
                    <a:pt x="70" y="28437"/>
                    <a:pt x="93" y="28552"/>
                    <a:pt x="150" y="28644"/>
                  </a:cubicBezTo>
                  <a:cubicBezTo>
                    <a:pt x="173" y="28679"/>
                    <a:pt x="185" y="28690"/>
                    <a:pt x="196" y="28725"/>
                  </a:cubicBezTo>
                  <a:cubicBezTo>
                    <a:pt x="231" y="28759"/>
                    <a:pt x="265" y="28805"/>
                    <a:pt x="312" y="28840"/>
                  </a:cubicBezTo>
                  <a:cubicBezTo>
                    <a:pt x="346" y="28851"/>
                    <a:pt x="358" y="28863"/>
                    <a:pt x="369" y="28874"/>
                  </a:cubicBezTo>
                  <a:cubicBezTo>
                    <a:pt x="438" y="28921"/>
                    <a:pt x="519" y="28967"/>
                    <a:pt x="600" y="28978"/>
                  </a:cubicBezTo>
                  <a:cubicBezTo>
                    <a:pt x="611" y="28990"/>
                    <a:pt x="634" y="28990"/>
                    <a:pt x="657" y="28990"/>
                  </a:cubicBezTo>
                  <a:cubicBezTo>
                    <a:pt x="687" y="28994"/>
                    <a:pt x="716" y="28997"/>
                    <a:pt x="745" y="28997"/>
                  </a:cubicBezTo>
                  <a:cubicBezTo>
                    <a:pt x="866" y="28997"/>
                    <a:pt x="986" y="28958"/>
                    <a:pt x="1106" y="28874"/>
                  </a:cubicBezTo>
                  <a:cubicBezTo>
                    <a:pt x="1556" y="28575"/>
                    <a:pt x="1994" y="28402"/>
                    <a:pt x="2431" y="28356"/>
                  </a:cubicBezTo>
                  <a:cubicBezTo>
                    <a:pt x="2501" y="28345"/>
                    <a:pt x="2593" y="28345"/>
                    <a:pt x="2662" y="28345"/>
                  </a:cubicBezTo>
                  <a:lnTo>
                    <a:pt x="2892" y="28345"/>
                  </a:lnTo>
                  <a:cubicBezTo>
                    <a:pt x="2938" y="28345"/>
                    <a:pt x="2961" y="28356"/>
                    <a:pt x="3007" y="28356"/>
                  </a:cubicBezTo>
                  <a:cubicBezTo>
                    <a:pt x="3054" y="28356"/>
                    <a:pt x="3088" y="28356"/>
                    <a:pt x="3123" y="28379"/>
                  </a:cubicBezTo>
                  <a:cubicBezTo>
                    <a:pt x="3169" y="28391"/>
                    <a:pt x="3192" y="28391"/>
                    <a:pt x="3226" y="28402"/>
                  </a:cubicBezTo>
                  <a:cubicBezTo>
                    <a:pt x="3307" y="28414"/>
                    <a:pt x="3399" y="28448"/>
                    <a:pt x="3468" y="28471"/>
                  </a:cubicBezTo>
                  <a:cubicBezTo>
                    <a:pt x="3491" y="28494"/>
                    <a:pt x="3514" y="28494"/>
                    <a:pt x="3537" y="28506"/>
                  </a:cubicBezTo>
                  <a:cubicBezTo>
                    <a:pt x="3572" y="28517"/>
                    <a:pt x="3607" y="28529"/>
                    <a:pt x="3641" y="28552"/>
                  </a:cubicBezTo>
                  <a:cubicBezTo>
                    <a:pt x="3653" y="28563"/>
                    <a:pt x="3664" y="28563"/>
                    <a:pt x="3687" y="28575"/>
                  </a:cubicBezTo>
                  <a:lnTo>
                    <a:pt x="3768" y="28621"/>
                  </a:lnTo>
                  <a:cubicBezTo>
                    <a:pt x="3768" y="28633"/>
                    <a:pt x="3779" y="28633"/>
                    <a:pt x="3779" y="28633"/>
                  </a:cubicBezTo>
                  <a:cubicBezTo>
                    <a:pt x="3814" y="28667"/>
                    <a:pt x="3860" y="28690"/>
                    <a:pt x="3895" y="28725"/>
                  </a:cubicBezTo>
                  <a:cubicBezTo>
                    <a:pt x="3941" y="28748"/>
                    <a:pt x="3987" y="28794"/>
                    <a:pt x="4033" y="28817"/>
                  </a:cubicBezTo>
                  <a:cubicBezTo>
                    <a:pt x="4056" y="28851"/>
                    <a:pt x="4090" y="28863"/>
                    <a:pt x="4113" y="28898"/>
                  </a:cubicBezTo>
                  <a:lnTo>
                    <a:pt x="4160" y="28932"/>
                  </a:lnTo>
                  <a:cubicBezTo>
                    <a:pt x="4171" y="28955"/>
                    <a:pt x="4183" y="28955"/>
                    <a:pt x="4183" y="28967"/>
                  </a:cubicBezTo>
                  <a:lnTo>
                    <a:pt x="4275" y="29047"/>
                  </a:lnTo>
                  <a:cubicBezTo>
                    <a:pt x="4298" y="29093"/>
                    <a:pt x="4344" y="29139"/>
                    <a:pt x="4378" y="29186"/>
                  </a:cubicBezTo>
                  <a:cubicBezTo>
                    <a:pt x="4413" y="29220"/>
                    <a:pt x="4448" y="29266"/>
                    <a:pt x="4471" y="29312"/>
                  </a:cubicBezTo>
                  <a:cubicBezTo>
                    <a:pt x="4505" y="29335"/>
                    <a:pt x="4528" y="29381"/>
                    <a:pt x="4551" y="29416"/>
                  </a:cubicBezTo>
                  <a:cubicBezTo>
                    <a:pt x="4563" y="29451"/>
                    <a:pt x="4586" y="29497"/>
                    <a:pt x="4609" y="29531"/>
                  </a:cubicBezTo>
                  <a:cubicBezTo>
                    <a:pt x="4620" y="29566"/>
                    <a:pt x="4643" y="29600"/>
                    <a:pt x="4666" y="29646"/>
                  </a:cubicBezTo>
                  <a:cubicBezTo>
                    <a:pt x="4689" y="29669"/>
                    <a:pt x="4701" y="29716"/>
                    <a:pt x="4724" y="29762"/>
                  </a:cubicBezTo>
                  <a:cubicBezTo>
                    <a:pt x="4805" y="29992"/>
                    <a:pt x="4874" y="30234"/>
                    <a:pt x="4908" y="30510"/>
                  </a:cubicBezTo>
                  <a:cubicBezTo>
                    <a:pt x="4920" y="30591"/>
                    <a:pt x="4931" y="30683"/>
                    <a:pt x="4931" y="30764"/>
                  </a:cubicBezTo>
                  <a:cubicBezTo>
                    <a:pt x="4954" y="30879"/>
                    <a:pt x="4977" y="30983"/>
                    <a:pt x="5024" y="31063"/>
                  </a:cubicBezTo>
                  <a:cubicBezTo>
                    <a:pt x="5035" y="31098"/>
                    <a:pt x="5070" y="31144"/>
                    <a:pt x="5093" y="31167"/>
                  </a:cubicBezTo>
                  <a:lnTo>
                    <a:pt x="5139" y="31213"/>
                  </a:lnTo>
                  <a:cubicBezTo>
                    <a:pt x="5162" y="31236"/>
                    <a:pt x="5208" y="31259"/>
                    <a:pt x="5242" y="31282"/>
                  </a:cubicBezTo>
                  <a:cubicBezTo>
                    <a:pt x="5350" y="31348"/>
                    <a:pt x="5477" y="31385"/>
                    <a:pt x="5605" y="31385"/>
                  </a:cubicBezTo>
                  <a:cubicBezTo>
                    <a:pt x="5792" y="31385"/>
                    <a:pt x="5981" y="31306"/>
                    <a:pt x="6118" y="31121"/>
                  </a:cubicBezTo>
                  <a:cubicBezTo>
                    <a:pt x="6688" y="30371"/>
                    <a:pt x="7416" y="30002"/>
                    <a:pt x="8119" y="30002"/>
                  </a:cubicBezTo>
                  <a:cubicBezTo>
                    <a:pt x="8994" y="30002"/>
                    <a:pt x="9830" y="30573"/>
                    <a:pt x="10277" y="31697"/>
                  </a:cubicBezTo>
                  <a:cubicBezTo>
                    <a:pt x="10346" y="31858"/>
                    <a:pt x="10461" y="31974"/>
                    <a:pt x="10600" y="32043"/>
                  </a:cubicBezTo>
                  <a:cubicBezTo>
                    <a:pt x="10669" y="32089"/>
                    <a:pt x="10738" y="32100"/>
                    <a:pt x="10807" y="32123"/>
                  </a:cubicBezTo>
                  <a:cubicBezTo>
                    <a:pt x="10838" y="32126"/>
                    <a:pt x="10869" y="32127"/>
                    <a:pt x="10898" y="32127"/>
                  </a:cubicBezTo>
                  <a:cubicBezTo>
                    <a:pt x="11002" y="32127"/>
                    <a:pt x="11098" y="32110"/>
                    <a:pt x="11187" y="32066"/>
                  </a:cubicBezTo>
                  <a:cubicBezTo>
                    <a:pt x="11245" y="32043"/>
                    <a:pt x="11291" y="32020"/>
                    <a:pt x="11325" y="31974"/>
                  </a:cubicBezTo>
                  <a:cubicBezTo>
                    <a:pt x="11372" y="31927"/>
                    <a:pt x="11418" y="31893"/>
                    <a:pt x="11441" y="31847"/>
                  </a:cubicBezTo>
                  <a:cubicBezTo>
                    <a:pt x="11487" y="31789"/>
                    <a:pt x="11521" y="31732"/>
                    <a:pt x="11533" y="31674"/>
                  </a:cubicBezTo>
                  <a:cubicBezTo>
                    <a:pt x="11890" y="30580"/>
                    <a:pt x="12639" y="29946"/>
                    <a:pt x="13480" y="29842"/>
                  </a:cubicBezTo>
                  <a:cubicBezTo>
                    <a:pt x="13572" y="29831"/>
                    <a:pt x="13676" y="29831"/>
                    <a:pt x="13779" y="29831"/>
                  </a:cubicBezTo>
                  <a:cubicBezTo>
                    <a:pt x="13918" y="29831"/>
                    <a:pt x="14067" y="29842"/>
                    <a:pt x="14229" y="29888"/>
                  </a:cubicBezTo>
                  <a:cubicBezTo>
                    <a:pt x="14367" y="29911"/>
                    <a:pt x="14528" y="29969"/>
                    <a:pt x="14666" y="30050"/>
                  </a:cubicBezTo>
                  <a:lnTo>
                    <a:pt x="14978" y="30222"/>
                  </a:lnTo>
                  <a:cubicBezTo>
                    <a:pt x="15219" y="30372"/>
                    <a:pt x="15461" y="30580"/>
                    <a:pt x="15680" y="30833"/>
                  </a:cubicBezTo>
                  <a:cubicBezTo>
                    <a:pt x="15703" y="30879"/>
                    <a:pt x="15761" y="30925"/>
                    <a:pt x="15807" y="30948"/>
                  </a:cubicBezTo>
                  <a:cubicBezTo>
                    <a:pt x="15865" y="30983"/>
                    <a:pt x="15911" y="31006"/>
                    <a:pt x="15968" y="31029"/>
                  </a:cubicBezTo>
                  <a:cubicBezTo>
                    <a:pt x="16037" y="31058"/>
                    <a:pt x="16112" y="31072"/>
                    <a:pt x="16189" y="31072"/>
                  </a:cubicBezTo>
                  <a:cubicBezTo>
                    <a:pt x="16265" y="31072"/>
                    <a:pt x="16343" y="31058"/>
                    <a:pt x="16418" y="31029"/>
                  </a:cubicBezTo>
                  <a:cubicBezTo>
                    <a:pt x="16475" y="30994"/>
                    <a:pt x="16533" y="30971"/>
                    <a:pt x="16590" y="30925"/>
                  </a:cubicBezTo>
                  <a:cubicBezTo>
                    <a:pt x="16717" y="30822"/>
                    <a:pt x="16798" y="30683"/>
                    <a:pt x="16832" y="30510"/>
                  </a:cubicBezTo>
                  <a:lnTo>
                    <a:pt x="16832" y="30464"/>
                  </a:lnTo>
                  <a:lnTo>
                    <a:pt x="16832" y="30430"/>
                  </a:lnTo>
                  <a:lnTo>
                    <a:pt x="16832" y="30395"/>
                  </a:lnTo>
                  <a:cubicBezTo>
                    <a:pt x="16832" y="30280"/>
                    <a:pt x="16832" y="30165"/>
                    <a:pt x="16844" y="30050"/>
                  </a:cubicBezTo>
                  <a:cubicBezTo>
                    <a:pt x="16855" y="30015"/>
                    <a:pt x="16855" y="30004"/>
                    <a:pt x="16855" y="29969"/>
                  </a:cubicBezTo>
                  <a:cubicBezTo>
                    <a:pt x="16867" y="29946"/>
                    <a:pt x="16867" y="29911"/>
                    <a:pt x="16867" y="29888"/>
                  </a:cubicBezTo>
                  <a:cubicBezTo>
                    <a:pt x="16890" y="29796"/>
                    <a:pt x="16901" y="29727"/>
                    <a:pt x="16913" y="29658"/>
                  </a:cubicBezTo>
                  <a:cubicBezTo>
                    <a:pt x="16925" y="29543"/>
                    <a:pt x="16971" y="29427"/>
                    <a:pt x="17005" y="29324"/>
                  </a:cubicBezTo>
                  <a:cubicBezTo>
                    <a:pt x="17040" y="29209"/>
                    <a:pt x="17086" y="29128"/>
                    <a:pt x="17132" y="29024"/>
                  </a:cubicBezTo>
                  <a:cubicBezTo>
                    <a:pt x="17155" y="28967"/>
                    <a:pt x="17201" y="28909"/>
                    <a:pt x="17236" y="28851"/>
                  </a:cubicBezTo>
                  <a:cubicBezTo>
                    <a:pt x="17247" y="28817"/>
                    <a:pt x="17282" y="28794"/>
                    <a:pt x="17293" y="28759"/>
                  </a:cubicBezTo>
                  <a:cubicBezTo>
                    <a:pt x="17316" y="28702"/>
                    <a:pt x="17362" y="28667"/>
                    <a:pt x="17408" y="28610"/>
                  </a:cubicBezTo>
                  <a:cubicBezTo>
                    <a:pt x="17478" y="28517"/>
                    <a:pt x="17535" y="28448"/>
                    <a:pt x="17604" y="28391"/>
                  </a:cubicBezTo>
                  <a:cubicBezTo>
                    <a:pt x="17650" y="28333"/>
                    <a:pt x="17708" y="28298"/>
                    <a:pt x="17754" y="28264"/>
                  </a:cubicBezTo>
                  <a:cubicBezTo>
                    <a:pt x="18031" y="28045"/>
                    <a:pt x="18353" y="27918"/>
                    <a:pt x="18722" y="27861"/>
                  </a:cubicBezTo>
                  <a:cubicBezTo>
                    <a:pt x="18802" y="27838"/>
                    <a:pt x="18872" y="27826"/>
                    <a:pt x="18952" y="27826"/>
                  </a:cubicBezTo>
                  <a:cubicBezTo>
                    <a:pt x="19102" y="27826"/>
                    <a:pt x="19263" y="27826"/>
                    <a:pt x="19425" y="27861"/>
                  </a:cubicBezTo>
                  <a:cubicBezTo>
                    <a:pt x="19574" y="27884"/>
                    <a:pt x="19736" y="27918"/>
                    <a:pt x="19897" y="27976"/>
                  </a:cubicBezTo>
                  <a:cubicBezTo>
                    <a:pt x="19989" y="27987"/>
                    <a:pt x="20058" y="28033"/>
                    <a:pt x="20139" y="28057"/>
                  </a:cubicBezTo>
                  <a:cubicBezTo>
                    <a:pt x="20254" y="28114"/>
                    <a:pt x="20392" y="28172"/>
                    <a:pt x="20496" y="28241"/>
                  </a:cubicBezTo>
                  <a:cubicBezTo>
                    <a:pt x="20565" y="28275"/>
                    <a:pt x="20611" y="28298"/>
                    <a:pt x="20680" y="28322"/>
                  </a:cubicBezTo>
                  <a:cubicBezTo>
                    <a:pt x="20732" y="28335"/>
                    <a:pt x="20785" y="28342"/>
                    <a:pt x="20836" y="28342"/>
                  </a:cubicBezTo>
                  <a:cubicBezTo>
                    <a:pt x="21048" y="28342"/>
                    <a:pt x="21249" y="28233"/>
                    <a:pt x="21360" y="28057"/>
                  </a:cubicBezTo>
                  <a:cubicBezTo>
                    <a:pt x="21475" y="27895"/>
                    <a:pt x="21521" y="27688"/>
                    <a:pt x="21441" y="27457"/>
                  </a:cubicBezTo>
                  <a:cubicBezTo>
                    <a:pt x="21291" y="27066"/>
                    <a:pt x="21233" y="26686"/>
                    <a:pt x="21256" y="26340"/>
                  </a:cubicBezTo>
                  <a:cubicBezTo>
                    <a:pt x="21256" y="26271"/>
                    <a:pt x="21256" y="26190"/>
                    <a:pt x="21268" y="26110"/>
                  </a:cubicBezTo>
                  <a:cubicBezTo>
                    <a:pt x="21291" y="25879"/>
                    <a:pt x="21349" y="25672"/>
                    <a:pt x="21441" y="25464"/>
                  </a:cubicBezTo>
                  <a:cubicBezTo>
                    <a:pt x="21475" y="25361"/>
                    <a:pt x="21533" y="25269"/>
                    <a:pt x="21590" y="25176"/>
                  </a:cubicBezTo>
                  <a:lnTo>
                    <a:pt x="21729" y="25004"/>
                  </a:lnTo>
                  <a:cubicBezTo>
                    <a:pt x="22132" y="24497"/>
                    <a:pt x="22766" y="24209"/>
                    <a:pt x="23514" y="24197"/>
                  </a:cubicBezTo>
                  <a:cubicBezTo>
                    <a:pt x="23687" y="24197"/>
                    <a:pt x="23860" y="24209"/>
                    <a:pt x="24044" y="24243"/>
                  </a:cubicBezTo>
                  <a:cubicBezTo>
                    <a:pt x="24171" y="24266"/>
                    <a:pt x="24286" y="24301"/>
                    <a:pt x="24425" y="24324"/>
                  </a:cubicBezTo>
                  <a:cubicBezTo>
                    <a:pt x="24476" y="24340"/>
                    <a:pt x="24529" y="24347"/>
                    <a:pt x="24581" y="24347"/>
                  </a:cubicBezTo>
                  <a:cubicBezTo>
                    <a:pt x="24681" y="24347"/>
                    <a:pt x="24779" y="24319"/>
                    <a:pt x="24862" y="24266"/>
                  </a:cubicBezTo>
                  <a:cubicBezTo>
                    <a:pt x="25035" y="24186"/>
                    <a:pt x="25150" y="24001"/>
                    <a:pt x="25162" y="23805"/>
                  </a:cubicBezTo>
                  <a:cubicBezTo>
                    <a:pt x="25185" y="23667"/>
                    <a:pt x="25139" y="23494"/>
                    <a:pt x="25012" y="23345"/>
                  </a:cubicBezTo>
                  <a:lnTo>
                    <a:pt x="24920" y="23264"/>
                  </a:lnTo>
                  <a:cubicBezTo>
                    <a:pt x="24897" y="23229"/>
                    <a:pt x="24885" y="23206"/>
                    <a:pt x="24851" y="23172"/>
                  </a:cubicBezTo>
                  <a:cubicBezTo>
                    <a:pt x="24747" y="23045"/>
                    <a:pt x="24667" y="22930"/>
                    <a:pt x="24597" y="22815"/>
                  </a:cubicBezTo>
                  <a:cubicBezTo>
                    <a:pt x="24021" y="21927"/>
                    <a:pt x="24090" y="21017"/>
                    <a:pt x="24528" y="20349"/>
                  </a:cubicBezTo>
                  <a:cubicBezTo>
                    <a:pt x="24551" y="20326"/>
                    <a:pt x="24574" y="20292"/>
                    <a:pt x="24597" y="20268"/>
                  </a:cubicBezTo>
                  <a:cubicBezTo>
                    <a:pt x="24620" y="20234"/>
                    <a:pt x="24632" y="20211"/>
                    <a:pt x="24667" y="20176"/>
                  </a:cubicBezTo>
                  <a:cubicBezTo>
                    <a:pt x="24713" y="20119"/>
                    <a:pt x="24747" y="20084"/>
                    <a:pt x="24805" y="20027"/>
                  </a:cubicBezTo>
                  <a:cubicBezTo>
                    <a:pt x="25279" y="19575"/>
                    <a:pt x="25942" y="19289"/>
                    <a:pt x="26717" y="19289"/>
                  </a:cubicBezTo>
                  <a:cubicBezTo>
                    <a:pt x="26733" y="19289"/>
                    <a:pt x="26748" y="19289"/>
                    <a:pt x="26763" y="19289"/>
                  </a:cubicBezTo>
                  <a:cubicBezTo>
                    <a:pt x="26959" y="19289"/>
                    <a:pt x="27097" y="19197"/>
                    <a:pt x="27190" y="19082"/>
                  </a:cubicBezTo>
                  <a:cubicBezTo>
                    <a:pt x="27213" y="19059"/>
                    <a:pt x="27224" y="19024"/>
                    <a:pt x="27247" y="19001"/>
                  </a:cubicBezTo>
                  <a:cubicBezTo>
                    <a:pt x="27362" y="18759"/>
                    <a:pt x="27305" y="18437"/>
                    <a:pt x="26994" y="18298"/>
                  </a:cubicBezTo>
                  <a:cubicBezTo>
                    <a:pt x="25035" y="17388"/>
                    <a:pt x="24713" y="15015"/>
                    <a:pt x="26878" y="13921"/>
                  </a:cubicBezTo>
                  <a:cubicBezTo>
                    <a:pt x="26971" y="13874"/>
                    <a:pt x="27051" y="13817"/>
                    <a:pt x="27109" y="13725"/>
                  </a:cubicBezTo>
                  <a:cubicBezTo>
                    <a:pt x="27190" y="13644"/>
                    <a:pt x="27224" y="13529"/>
                    <a:pt x="27247" y="13414"/>
                  </a:cubicBezTo>
                  <a:lnTo>
                    <a:pt x="27247" y="13356"/>
                  </a:lnTo>
                  <a:lnTo>
                    <a:pt x="27247" y="13252"/>
                  </a:lnTo>
                  <a:cubicBezTo>
                    <a:pt x="27213" y="12999"/>
                    <a:pt x="27051" y="12792"/>
                    <a:pt x="26729" y="12768"/>
                  </a:cubicBezTo>
                  <a:cubicBezTo>
                    <a:pt x="26694" y="12745"/>
                    <a:pt x="26671" y="12745"/>
                    <a:pt x="26637" y="12734"/>
                  </a:cubicBezTo>
                  <a:cubicBezTo>
                    <a:pt x="26510" y="12711"/>
                    <a:pt x="26383" y="12665"/>
                    <a:pt x="26245" y="12619"/>
                  </a:cubicBezTo>
                  <a:cubicBezTo>
                    <a:pt x="26176" y="12596"/>
                    <a:pt x="26118" y="12573"/>
                    <a:pt x="26061" y="12550"/>
                  </a:cubicBezTo>
                  <a:cubicBezTo>
                    <a:pt x="25945" y="12492"/>
                    <a:pt x="25830" y="12434"/>
                    <a:pt x="25726" y="12377"/>
                  </a:cubicBezTo>
                  <a:cubicBezTo>
                    <a:pt x="24793" y="11812"/>
                    <a:pt x="24448" y="10810"/>
                    <a:pt x="24782" y="9808"/>
                  </a:cubicBezTo>
                  <a:cubicBezTo>
                    <a:pt x="24805" y="9715"/>
                    <a:pt x="24851" y="9623"/>
                    <a:pt x="24897" y="9520"/>
                  </a:cubicBezTo>
                  <a:cubicBezTo>
                    <a:pt x="25035" y="9232"/>
                    <a:pt x="25243" y="8967"/>
                    <a:pt x="25496" y="8690"/>
                  </a:cubicBezTo>
                  <a:cubicBezTo>
                    <a:pt x="25542" y="8633"/>
                    <a:pt x="25577" y="8586"/>
                    <a:pt x="25600" y="8540"/>
                  </a:cubicBezTo>
                  <a:cubicBezTo>
                    <a:pt x="25634" y="8506"/>
                    <a:pt x="25646" y="8448"/>
                    <a:pt x="25657" y="8402"/>
                  </a:cubicBezTo>
                  <a:cubicBezTo>
                    <a:pt x="25669" y="8356"/>
                    <a:pt x="25692" y="8298"/>
                    <a:pt x="25692" y="8252"/>
                  </a:cubicBezTo>
                  <a:cubicBezTo>
                    <a:pt x="25703" y="7916"/>
                    <a:pt x="25438" y="7580"/>
                    <a:pt x="25042" y="7580"/>
                  </a:cubicBezTo>
                  <a:cubicBezTo>
                    <a:pt x="25017" y="7580"/>
                    <a:pt x="24992" y="7581"/>
                    <a:pt x="24966" y="7584"/>
                  </a:cubicBezTo>
                  <a:cubicBezTo>
                    <a:pt x="24856" y="7595"/>
                    <a:pt x="24748" y="7601"/>
                    <a:pt x="24641" y="7601"/>
                  </a:cubicBezTo>
                  <a:cubicBezTo>
                    <a:pt x="24086" y="7601"/>
                    <a:pt x="23575" y="7453"/>
                    <a:pt x="23169" y="7192"/>
                  </a:cubicBezTo>
                  <a:cubicBezTo>
                    <a:pt x="23077" y="7135"/>
                    <a:pt x="22996" y="7077"/>
                    <a:pt x="22927" y="7008"/>
                  </a:cubicBezTo>
                  <a:cubicBezTo>
                    <a:pt x="22812" y="6904"/>
                    <a:pt x="22696" y="6801"/>
                    <a:pt x="22604" y="6674"/>
                  </a:cubicBezTo>
                  <a:cubicBezTo>
                    <a:pt x="22593" y="6639"/>
                    <a:pt x="22581" y="6628"/>
                    <a:pt x="22558" y="6605"/>
                  </a:cubicBezTo>
                  <a:cubicBezTo>
                    <a:pt x="22535" y="6547"/>
                    <a:pt x="22524" y="6501"/>
                    <a:pt x="22489" y="6444"/>
                  </a:cubicBezTo>
                  <a:cubicBezTo>
                    <a:pt x="22478" y="6398"/>
                    <a:pt x="22443" y="6340"/>
                    <a:pt x="22431" y="6282"/>
                  </a:cubicBezTo>
                  <a:cubicBezTo>
                    <a:pt x="22316" y="5937"/>
                    <a:pt x="22305" y="5545"/>
                    <a:pt x="22351" y="5188"/>
                  </a:cubicBezTo>
                  <a:cubicBezTo>
                    <a:pt x="22351" y="5130"/>
                    <a:pt x="22351" y="5084"/>
                    <a:pt x="22362" y="5050"/>
                  </a:cubicBezTo>
                  <a:cubicBezTo>
                    <a:pt x="22385" y="4900"/>
                    <a:pt x="22420" y="4773"/>
                    <a:pt x="22466" y="4646"/>
                  </a:cubicBezTo>
                  <a:cubicBezTo>
                    <a:pt x="22478" y="4566"/>
                    <a:pt x="22501" y="4497"/>
                    <a:pt x="22535" y="4439"/>
                  </a:cubicBezTo>
                  <a:cubicBezTo>
                    <a:pt x="22581" y="4335"/>
                    <a:pt x="22616" y="4255"/>
                    <a:pt x="22673" y="4162"/>
                  </a:cubicBezTo>
                  <a:cubicBezTo>
                    <a:pt x="22708" y="4139"/>
                    <a:pt x="22719" y="4093"/>
                    <a:pt x="22754" y="4070"/>
                  </a:cubicBezTo>
                  <a:cubicBezTo>
                    <a:pt x="22777" y="4036"/>
                    <a:pt x="22789" y="4013"/>
                    <a:pt x="22823" y="3978"/>
                  </a:cubicBezTo>
                  <a:cubicBezTo>
                    <a:pt x="23215" y="3506"/>
                    <a:pt x="23054" y="3183"/>
                    <a:pt x="22904" y="3033"/>
                  </a:cubicBezTo>
                  <a:lnTo>
                    <a:pt x="22881" y="2999"/>
                  </a:lnTo>
                  <a:cubicBezTo>
                    <a:pt x="22835" y="2953"/>
                    <a:pt x="22777" y="2918"/>
                    <a:pt x="22731" y="2884"/>
                  </a:cubicBezTo>
                  <a:cubicBezTo>
                    <a:pt x="22633" y="2823"/>
                    <a:pt x="22535" y="2798"/>
                    <a:pt x="22433" y="2798"/>
                  </a:cubicBezTo>
                  <a:cubicBezTo>
                    <a:pt x="21913" y="2798"/>
                    <a:pt x="21299" y="3460"/>
                    <a:pt x="20162" y="3460"/>
                  </a:cubicBezTo>
                  <a:cubicBezTo>
                    <a:pt x="19943" y="3460"/>
                    <a:pt x="19724" y="3437"/>
                    <a:pt x="19528" y="3379"/>
                  </a:cubicBezTo>
                  <a:lnTo>
                    <a:pt x="19309" y="3287"/>
                  </a:lnTo>
                  <a:cubicBezTo>
                    <a:pt x="19275" y="3287"/>
                    <a:pt x="19263" y="3275"/>
                    <a:pt x="19240" y="3264"/>
                  </a:cubicBezTo>
                  <a:cubicBezTo>
                    <a:pt x="19194" y="3241"/>
                    <a:pt x="19148" y="3218"/>
                    <a:pt x="19102" y="3183"/>
                  </a:cubicBezTo>
                  <a:cubicBezTo>
                    <a:pt x="18503" y="2803"/>
                    <a:pt x="18157" y="2008"/>
                    <a:pt x="18296" y="729"/>
                  </a:cubicBezTo>
                  <a:cubicBezTo>
                    <a:pt x="18319" y="510"/>
                    <a:pt x="18238" y="303"/>
                    <a:pt x="18100" y="176"/>
                  </a:cubicBezTo>
                  <a:cubicBezTo>
                    <a:pt x="18065" y="153"/>
                    <a:pt x="18031" y="130"/>
                    <a:pt x="17996" y="107"/>
                  </a:cubicBezTo>
                  <a:cubicBezTo>
                    <a:pt x="17882" y="41"/>
                    <a:pt x="17750" y="0"/>
                    <a:pt x="17617" y="0"/>
                  </a:cubicBezTo>
                  <a:close/>
                </a:path>
              </a:pathLst>
            </a:custGeom>
            <a:solidFill>
              <a:srgbClr val="DA510B">
                <a:alpha val="3721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0" name="Google Shape;6118;p71">
              <a:extLst>
                <a:ext uri="{FF2B5EF4-FFF2-40B4-BE49-F238E27FC236}">
                  <a16:creationId xmlns:a16="http://schemas.microsoft.com/office/drawing/2014/main" id="{B2D70AE9-C208-418D-AC12-2F66B28AF467}"/>
                </a:ext>
              </a:extLst>
            </p:cNvPr>
            <p:cNvSpPr/>
            <p:nvPr/>
          </p:nvSpPr>
          <p:spPr>
            <a:xfrm rot="277712">
              <a:off x="5104599" y="2041263"/>
              <a:ext cx="960485" cy="881832"/>
            </a:xfrm>
            <a:custGeom>
              <a:avLst/>
              <a:gdLst/>
              <a:ahLst/>
              <a:cxnLst/>
              <a:rect l="l" t="t" r="r" b="b"/>
              <a:pathLst>
                <a:path w="27305" h="25069" extrusionOk="0">
                  <a:moveTo>
                    <a:pt x="13684" y="1"/>
                  </a:moveTo>
                  <a:cubicBezTo>
                    <a:pt x="12861" y="1"/>
                    <a:pt x="12025" y="83"/>
                    <a:pt x="11187" y="255"/>
                  </a:cubicBezTo>
                  <a:cubicBezTo>
                    <a:pt x="4390" y="1615"/>
                    <a:pt x="1" y="8228"/>
                    <a:pt x="1372" y="15013"/>
                  </a:cubicBezTo>
                  <a:cubicBezTo>
                    <a:pt x="2120" y="18700"/>
                    <a:pt x="4413" y="21695"/>
                    <a:pt x="7443" y="23423"/>
                  </a:cubicBezTo>
                  <a:cubicBezTo>
                    <a:pt x="7489" y="23446"/>
                    <a:pt x="7535" y="23469"/>
                    <a:pt x="7581" y="23493"/>
                  </a:cubicBezTo>
                  <a:cubicBezTo>
                    <a:pt x="8480" y="23999"/>
                    <a:pt x="9459" y="24391"/>
                    <a:pt x="10473" y="24668"/>
                  </a:cubicBezTo>
                  <a:cubicBezTo>
                    <a:pt x="11486" y="24929"/>
                    <a:pt x="12543" y="25068"/>
                    <a:pt x="13621" y="25068"/>
                  </a:cubicBezTo>
                  <a:cubicBezTo>
                    <a:pt x="14445" y="25068"/>
                    <a:pt x="15280" y="24987"/>
                    <a:pt x="16118" y="24817"/>
                  </a:cubicBezTo>
                  <a:cubicBezTo>
                    <a:pt x="22904" y="23469"/>
                    <a:pt x="27305" y="16857"/>
                    <a:pt x="25945" y="10071"/>
                  </a:cubicBezTo>
                  <a:cubicBezTo>
                    <a:pt x="25427" y="7467"/>
                    <a:pt x="24125" y="5221"/>
                    <a:pt x="22362" y="3504"/>
                  </a:cubicBezTo>
                  <a:cubicBezTo>
                    <a:pt x="22351" y="3504"/>
                    <a:pt x="22339" y="3492"/>
                    <a:pt x="22328" y="3481"/>
                  </a:cubicBezTo>
                  <a:cubicBezTo>
                    <a:pt x="21268" y="2467"/>
                    <a:pt x="20047" y="1661"/>
                    <a:pt x="18722" y="1073"/>
                  </a:cubicBezTo>
                  <a:cubicBezTo>
                    <a:pt x="17165" y="381"/>
                    <a:pt x="15453" y="1"/>
                    <a:pt x="13684" y="1"/>
                  </a:cubicBezTo>
                  <a:close/>
                </a:path>
              </a:pathLst>
            </a:custGeom>
            <a:solidFill>
              <a:srgbClr val="FFCE00"/>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1" name="Google Shape;6119;p71">
              <a:extLst>
                <a:ext uri="{FF2B5EF4-FFF2-40B4-BE49-F238E27FC236}">
                  <a16:creationId xmlns:a16="http://schemas.microsoft.com/office/drawing/2014/main" id="{91938D8F-1568-4AB1-896C-7B8C89AEE4BD}"/>
                </a:ext>
              </a:extLst>
            </p:cNvPr>
            <p:cNvSpPr/>
            <p:nvPr/>
          </p:nvSpPr>
          <p:spPr>
            <a:xfrm rot="277712">
              <a:off x="5365898" y="2174237"/>
              <a:ext cx="693815" cy="759418"/>
            </a:xfrm>
            <a:custGeom>
              <a:avLst/>
              <a:gdLst/>
              <a:ahLst/>
              <a:cxnLst/>
              <a:rect l="l" t="t" r="r" b="b"/>
              <a:pathLst>
                <a:path w="19724" h="21589" extrusionOk="0">
                  <a:moveTo>
                    <a:pt x="14724" y="1"/>
                  </a:moveTo>
                  <a:lnTo>
                    <a:pt x="14724" y="1"/>
                  </a:lnTo>
                  <a:cubicBezTo>
                    <a:pt x="17270" y="7570"/>
                    <a:pt x="18053" y="19068"/>
                    <a:pt x="0" y="20013"/>
                  </a:cubicBezTo>
                  <a:cubicBezTo>
                    <a:pt x="899" y="20519"/>
                    <a:pt x="1878" y="20911"/>
                    <a:pt x="2892" y="21188"/>
                  </a:cubicBezTo>
                  <a:cubicBezTo>
                    <a:pt x="3905" y="21449"/>
                    <a:pt x="4962" y="21588"/>
                    <a:pt x="6040" y="21588"/>
                  </a:cubicBezTo>
                  <a:cubicBezTo>
                    <a:pt x="6864" y="21588"/>
                    <a:pt x="7699" y="21507"/>
                    <a:pt x="8537" y="21337"/>
                  </a:cubicBezTo>
                  <a:cubicBezTo>
                    <a:pt x="15323" y="19989"/>
                    <a:pt x="19724" y="13377"/>
                    <a:pt x="18364" y="6591"/>
                  </a:cubicBezTo>
                  <a:cubicBezTo>
                    <a:pt x="17846" y="3987"/>
                    <a:pt x="16544" y="1741"/>
                    <a:pt x="14770" y="24"/>
                  </a:cubicBezTo>
                  <a:cubicBezTo>
                    <a:pt x="14758" y="24"/>
                    <a:pt x="14747" y="12"/>
                    <a:pt x="14724" y="1"/>
                  </a:cubicBezTo>
                  <a:close/>
                </a:path>
              </a:pathLst>
            </a:custGeom>
            <a:solidFill>
              <a:srgbClr val="DA510B">
                <a:alpha val="3721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2" name="Google Shape;6120;p71">
              <a:extLst>
                <a:ext uri="{FF2B5EF4-FFF2-40B4-BE49-F238E27FC236}">
                  <a16:creationId xmlns:a16="http://schemas.microsoft.com/office/drawing/2014/main" id="{6CC47537-D903-4D67-92B5-0A439F022634}"/>
                </a:ext>
              </a:extLst>
            </p:cNvPr>
            <p:cNvSpPr/>
            <p:nvPr/>
          </p:nvSpPr>
          <p:spPr>
            <a:xfrm rot="277712">
              <a:off x="5179225" y="2253532"/>
              <a:ext cx="99760" cy="316515"/>
            </a:xfrm>
            <a:custGeom>
              <a:avLst/>
              <a:gdLst/>
              <a:ahLst/>
              <a:cxnLst/>
              <a:rect l="l" t="t" r="r" b="b"/>
              <a:pathLst>
                <a:path w="2836" h="8998" extrusionOk="0">
                  <a:moveTo>
                    <a:pt x="2523" y="0"/>
                  </a:moveTo>
                  <a:cubicBezTo>
                    <a:pt x="2455" y="0"/>
                    <a:pt x="2385" y="28"/>
                    <a:pt x="2328" y="92"/>
                  </a:cubicBezTo>
                  <a:cubicBezTo>
                    <a:pt x="807" y="1924"/>
                    <a:pt x="1" y="5506"/>
                    <a:pt x="1464" y="8836"/>
                  </a:cubicBezTo>
                  <a:cubicBezTo>
                    <a:pt x="1510" y="8947"/>
                    <a:pt x="1607" y="8997"/>
                    <a:pt x="1704" y="8997"/>
                  </a:cubicBezTo>
                  <a:cubicBezTo>
                    <a:pt x="1848" y="8997"/>
                    <a:pt x="1991" y="8888"/>
                    <a:pt x="1971" y="8709"/>
                  </a:cubicBezTo>
                  <a:lnTo>
                    <a:pt x="1971" y="8709"/>
                  </a:lnTo>
                  <a:cubicBezTo>
                    <a:pt x="1971" y="8709"/>
                    <a:pt x="1971" y="8709"/>
                    <a:pt x="1971" y="8709"/>
                  </a:cubicBezTo>
                  <a:cubicBezTo>
                    <a:pt x="1968" y="8709"/>
                    <a:pt x="1752" y="7070"/>
                    <a:pt x="1740" y="6555"/>
                  </a:cubicBezTo>
                  <a:cubicBezTo>
                    <a:pt x="1487" y="3087"/>
                    <a:pt x="2651" y="668"/>
                    <a:pt x="2754" y="357"/>
                  </a:cubicBezTo>
                  <a:cubicBezTo>
                    <a:pt x="2836" y="161"/>
                    <a:pt x="2687" y="0"/>
                    <a:pt x="2523" y="0"/>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grpSp>
          <p:nvGrpSpPr>
            <p:cNvPr id="13" name="Google Shape;6121;p71">
              <a:extLst>
                <a:ext uri="{FF2B5EF4-FFF2-40B4-BE49-F238E27FC236}">
                  <a16:creationId xmlns:a16="http://schemas.microsoft.com/office/drawing/2014/main" id="{1F0701DA-5568-41BB-AD26-14FB6F59E9F1}"/>
                </a:ext>
              </a:extLst>
            </p:cNvPr>
            <p:cNvGrpSpPr/>
            <p:nvPr/>
          </p:nvGrpSpPr>
          <p:grpSpPr>
            <a:xfrm rot="-75301">
              <a:off x="5321536" y="2298865"/>
              <a:ext cx="557130" cy="215603"/>
              <a:chOff x="7630332" y="3932421"/>
              <a:chExt cx="501451" cy="194056"/>
            </a:xfrm>
          </p:grpSpPr>
          <p:sp>
            <p:nvSpPr>
              <p:cNvPr id="14" name="Google Shape;6122;p71">
                <a:extLst>
                  <a:ext uri="{FF2B5EF4-FFF2-40B4-BE49-F238E27FC236}">
                    <a16:creationId xmlns:a16="http://schemas.microsoft.com/office/drawing/2014/main" id="{F0A4072C-C655-443B-8903-60B9050AE64C}"/>
                  </a:ext>
                </a:extLst>
              </p:cNvPr>
              <p:cNvSpPr/>
              <p:nvPr/>
            </p:nvSpPr>
            <p:spPr>
              <a:xfrm>
                <a:off x="7948927" y="3932421"/>
                <a:ext cx="110704" cy="107057"/>
              </a:xfrm>
              <a:custGeom>
                <a:avLst/>
                <a:gdLst/>
                <a:ahLst/>
                <a:cxnLst/>
                <a:rect l="l" t="t" r="r" b="b"/>
                <a:pathLst>
                  <a:path w="3400" h="3288" extrusionOk="0">
                    <a:moveTo>
                      <a:pt x="1672" y="0"/>
                    </a:moveTo>
                    <a:cubicBezTo>
                      <a:pt x="755" y="0"/>
                      <a:pt x="224" y="683"/>
                      <a:pt x="116" y="1416"/>
                    </a:cubicBezTo>
                    <a:cubicBezTo>
                      <a:pt x="1" y="2257"/>
                      <a:pt x="427" y="3190"/>
                      <a:pt x="1522" y="3282"/>
                    </a:cubicBezTo>
                    <a:cubicBezTo>
                      <a:pt x="1561" y="3285"/>
                      <a:pt x="1601" y="3287"/>
                      <a:pt x="1640" y="3287"/>
                    </a:cubicBezTo>
                    <a:cubicBezTo>
                      <a:pt x="2451" y="3287"/>
                      <a:pt x="3230" y="2621"/>
                      <a:pt x="3307" y="1808"/>
                    </a:cubicBezTo>
                    <a:cubicBezTo>
                      <a:pt x="3399" y="955"/>
                      <a:pt x="2708" y="114"/>
                      <a:pt x="1867" y="10"/>
                    </a:cubicBezTo>
                    <a:cubicBezTo>
                      <a:pt x="1800" y="4"/>
                      <a:pt x="1735" y="0"/>
                      <a:pt x="1672"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5" name="Google Shape;6123;p71">
                <a:extLst>
                  <a:ext uri="{FF2B5EF4-FFF2-40B4-BE49-F238E27FC236}">
                    <a16:creationId xmlns:a16="http://schemas.microsoft.com/office/drawing/2014/main" id="{08554898-264A-49E3-AF12-CDD898DA204C}"/>
                  </a:ext>
                </a:extLst>
              </p:cNvPr>
              <p:cNvSpPr/>
              <p:nvPr/>
            </p:nvSpPr>
            <p:spPr>
              <a:xfrm>
                <a:off x="7686367" y="3933008"/>
                <a:ext cx="110671" cy="107220"/>
              </a:xfrm>
              <a:custGeom>
                <a:avLst/>
                <a:gdLst/>
                <a:ahLst/>
                <a:cxnLst/>
                <a:rect l="l" t="t" r="r" b="b"/>
                <a:pathLst>
                  <a:path w="3399" h="3293" extrusionOk="0">
                    <a:moveTo>
                      <a:pt x="1751" y="1"/>
                    </a:moveTo>
                    <a:cubicBezTo>
                      <a:pt x="1676" y="1"/>
                      <a:pt x="1600" y="6"/>
                      <a:pt x="1521" y="15"/>
                    </a:cubicBezTo>
                    <a:cubicBezTo>
                      <a:pt x="680" y="119"/>
                      <a:pt x="0" y="972"/>
                      <a:pt x="81" y="1824"/>
                    </a:cubicBezTo>
                    <a:cubicBezTo>
                      <a:pt x="169" y="2626"/>
                      <a:pt x="948" y="3292"/>
                      <a:pt x="1750" y="3292"/>
                    </a:cubicBezTo>
                    <a:cubicBezTo>
                      <a:pt x="1789" y="3292"/>
                      <a:pt x="1828" y="3291"/>
                      <a:pt x="1867" y="3287"/>
                    </a:cubicBezTo>
                    <a:cubicBezTo>
                      <a:pt x="2961" y="3184"/>
                      <a:pt x="3399" y="2262"/>
                      <a:pt x="3284" y="1432"/>
                    </a:cubicBezTo>
                    <a:cubicBezTo>
                      <a:pt x="3177" y="677"/>
                      <a:pt x="2639" y="1"/>
                      <a:pt x="1751"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6" name="Google Shape;6124;p71">
                <a:extLst>
                  <a:ext uri="{FF2B5EF4-FFF2-40B4-BE49-F238E27FC236}">
                    <a16:creationId xmlns:a16="http://schemas.microsoft.com/office/drawing/2014/main" id="{BB0520AE-73B8-4CA1-A111-83D358F8FE92}"/>
                  </a:ext>
                </a:extLst>
              </p:cNvPr>
              <p:cNvSpPr/>
              <p:nvPr/>
            </p:nvSpPr>
            <p:spPr>
              <a:xfrm>
                <a:off x="7803028" y="4036384"/>
                <a:ext cx="136557" cy="71209"/>
              </a:xfrm>
              <a:custGeom>
                <a:avLst/>
                <a:gdLst/>
                <a:ahLst/>
                <a:cxnLst/>
                <a:rect l="l" t="t" r="r" b="b"/>
                <a:pathLst>
                  <a:path w="4194" h="2187" extrusionOk="0">
                    <a:moveTo>
                      <a:pt x="228" y="0"/>
                    </a:moveTo>
                    <a:cubicBezTo>
                      <a:pt x="124" y="0"/>
                      <a:pt x="24" y="73"/>
                      <a:pt x="12" y="216"/>
                    </a:cubicBezTo>
                    <a:cubicBezTo>
                      <a:pt x="0" y="757"/>
                      <a:pt x="392" y="1357"/>
                      <a:pt x="795" y="1679"/>
                    </a:cubicBezTo>
                    <a:cubicBezTo>
                      <a:pt x="807" y="1679"/>
                      <a:pt x="807" y="1691"/>
                      <a:pt x="818" y="1691"/>
                    </a:cubicBezTo>
                    <a:cubicBezTo>
                      <a:pt x="1177" y="1993"/>
                      <a:pt x="1633" y="2187"/>
                      <a:pt x="2103" y="2187"/>
                    </a:cubicBezTo>
                    <a:cubicBezTo>
                      <a:pt x="2116" y="2187"/>
                      <a:pt x="2130" y="2186"/>
                      <a:pt x="2143" y="2186"/>
                    </a:cubicBezTo>
                    <a:cubicBezTo>
                      <a:pt x="2604" y="2186"/>
                      <a:pt x="3053" y="1990"/>
                      <a:pt x="3410" y="1679"/>
                    </a:cubicBezTo>
                    <a:cubicBezTo>
                      <a:pt x="3814" y="1357"/>
                      <a:pt x="4194" y="757"/>
                      <a:pt x="4194" y="216"/>
                    </a:cubicBezTo>
                    <a:cubicBezTo>
                      <a:pt x="4194" y="73"/>
                      <a:pt x="4093" y="0"/>
                      <a:pt x="3985" y="0"/>
                    </a:cubicBezTo>
                    <a:cubicBezTo>
                      <a:pt x="3894" y="0"/>
                      <a:pt x="3798" y="53"/>
                      <a:pt x="3756" y="158"/>
                    </a:cubicBezTo>
                    <a:cubicBezTo>
                      <a:pt x="3687" y="366"/>
                      <a:pt x="3641" y="585"/>
                      <a:pt x="3526" y="792"/>
                    </a:cubicBezTo>
                    <a:cubicBezTo>
                      <a:pt x="3433" y="988"/>
                      <a:pt x="3284" y="1161"/>
                      <a:pt x="3111" y="1322"/>
                    </a:cubicBezTo>
                    <a:cubicBezTo>
                      <a:pt x="2834" y="1564"/>
                      <a:pt x="2466" y="1725"/>
                      <a:pt x="2109" y="1725"/>
                    </a:cubicBezTo>
                    <a:cubicBezTo>
                      <a:pt x="1728" y="1725"/>
                      <a:pt x="1360" y="1564"/>
                      <a:pt x="1095" y="1322"/>
                    </a:cubicBezTo>
                    <a:cubicBezTo>
                      <a:pt x="922" y="1184"/>
                      <a:pt x="795" y="988"/>
                      <a:pt x="680" y="792"/>
                    </a:cubicBezTo>
                    <a:cubicBezTo>
                      <a:pt x="565" y="585"/>
                      <a:pt x="530" y="366"/>
                      <a:pt x="450" y="158"/>
                    </a:cubicBezTo>
                    <a:cubicBezTo>
                      <a:pt x="407" y="53"/>
                      <a:pt x="316" y="0"/>
                      <a:pt x="228"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7" name="Google Shape;6125;p71">
                <a:extLst>
                  <a:ext uri="{FF2B5EF4-FFF2-40B4-BE49-F238E27FC236}">
                    <a16:creationId xmlns:a16="http://schemas.microsoft.com/office/drawing/2014/main" id="{B2C581F5-1957-4F9D-AD32-51BCEDD38BB7}"/>
                  </a:ext>
                </a:extLst>
              </p:cNvPr>
              <p:cNvSpPr/>
              <p:nvPr/>
            </p:nvSpPr>
            <p:spPr>
              <a:xfrm>
                <a:off x="7697600" y="3952250"/>
                <a:ext cx="46919" cy="46789"/>
              </a:xfrm>
              <a:custGeom>
                <a:avLst/>
                <a:gdLst/>
                <a:ahLst/>
                <a:cxnLst/>
                <a:rect l="l" t="t" r="r" b="b"/>
                <a:pathLst>
                  <a:path w="1441" h="1437" extrusionOk="0">
                    <a:moveTo>
                      <a:pt x="704" y="0"/>
                    </a:moveTo>
                    <a:cubicBezTo>
                      <a:pt x="646" y="24"/>
                      <a:pt x="577" y="24"/>
                      <a:pt x="519" y="35"/>
                    </a:cubicBezTo>
                    <a:cubicBezTo>
                      <a:pt x="404" y="58"/>
                      <a:pt x="300" y="139"/>
                      <a:pt x="197" y="219"/>
                    </a:cubicBezTo>
                    <a:cubicBezTo>
                      <a:pt x="128" y="277"/>
                      <a:pt x="82" y="369"/>
                      <a:pt x="58" y="450"/>
                    </a:cubicBezTo>
                    <a:cubicBezTo>
                      <a:pt x="12" y="530"/>
                      <a:pt x="1" y="623"/>
                      <a:pt x="1" y="726"/>
                    </a:cubicBezTo>
                    <a:cubicBezTo>
                      <a:pt x="1" y="853"/>
                      <a:pt x="24" y="968"/>
                      <a:pt x="105" y="1083"/>
                    </a:cubicBezTo>
                    <a:cubicBezTo>
                      <a:pt x="162" y="1187"/>
                      <a:pt x="243" y="1268"/>
                      <a:pt x="358" y="1348"/>
                    </a:cubicBezTo>
                    <a:cubicBezTo>
                      <a:pt x="416" y="1371"/>
                      <a:pt x="473" y="1383"/>
                      <a:pt x="531" y="1418"/>
                    </a:cubicBezTo>
                    <a:cubicBezTo>
                      <a:pt x="585" y="1431"/>
                      <a:pt x="639" y="1437"/>
                      <a:pt x="693" y="1437"/>
                    </a:cubicBezTo>
                    <a:cubicBezTo>
                      <a:pt x="731" y="1437"/>
                      <a:pt x="769" y="1434"/>
                      <a:pt x="807" y="1429"/>
                    </a:cubicBezTo>
                    <a:cubicBezTo>
                      <a:pt x="865" y="1429"/>
                      <a:pt x="934" y="1418"/>
                      <a:pt x="980" y="1383"/>
                    </a:cubicBezTo>
                    <a:cubicBezTo>
                      <a:pt x="1061" y="1360"/>
                      <a:pt x="1141" y="1314"/>
                      <a:pt x="1211" y="1245"/>
                    </a:cubicBezTo>
                    <a:cubicBezTo>
                      <a:pt x="1257" y="1199"/>
                      <a:pt x="1280" y="1141"/>
                      <a:pt x="1326" y="1095"/>
                    </a:cubicBezTo>
                    <a:lnTo>
                      <a:pt x="1395" y="922"/>
                    </a:lnTo>
                    <a:cubicBezTo>
                      <a:pt x="1429" y="807"/>
                      <a:pt x="1441" y="726"/>
                      <a:pt x="1406" y="623"/>
                    </a:cubicBezTo>
                    <a:cubicBezTo>
                      <a:pt x="1406" y="542"/>
                      <a:pt x="1383" y="438"/>
                      <a:pt x="1326" y="369"/>
                    </a:cubicBezTo>
                    <a:cubicBezTo>
                      <a:pt x="1268" y="265"/>
                      <a:pt x="1176" y="173"/>
                      <a:pt x="1061" y="104"/>
                    </a:cubicBezTo>
                    <a:cubicBezTo>
                      <a:pt x="946" y="47"/>
                      <a:pt x="830" y="0"/>
                      <a:pt x="704" y="0"/>
                    </a:cubicBezTo>
                    <a:close/>
                  </a:path>
                </a:pathLst>
              </a:custGeom>
              <a:solidFill>
                <a:srgbClr val="FFFFFF"/>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8" name="Google Shape;6126;p71">
                <a:extLst>
                  <a:ext uri="{FF2B5EF4-FFF2-40B4-BE49-F238E27FC236}">
                    <a16:creationId xmlns:a16="http://schemas.microsoft.com/office/drawing/2014/main" id="{9FA9A36F-FFB2-49C2-B254-5F85999A3190}"/>
                  </a:ext>
                </a:extLst>
              </p:cNvPr>
              <p:cNvSpPr/>
              <p:nvPr/>
            </p:nvSpPr>
            <p:spPr>
              <a:xfrm>
                <a:off x="7742630" y="3992396"/>
                <a:ext cx="27416" cy="27025"/>
              </a:xfrm>
              <a:custGeom>
                <a:avLst/>
                <a:gdLst/>
                <a:ahLst/>
                <a:cxnLst/>
                <a:rect l="l" t="t" r="r" b="b"/>
                <a:pathLst>
                  <a:path w="842" h="830" extrusionOk="0">
                    <a:moveTo>
                      <a:pt x="415" y="0"/>
                    </a:moveTo>
                    <a:cubicBezTo>
                      <a:pt x="358" y="0"/>
                      <a:pt x="300" y="12"/>
                      <a:pt x="254" y="23"/>
                    </a:cubicBezTo>
                    <a:cubicBezTo>
                      <a:pt x="196" y="35"/>
                      <a:pt x="162" y="69"/>
                      <a:pt x="127" y="115"/>
                    </a:cubicBezTo>
                    <a:cubicBezTo>
                      <a:pt x="81" y="150"/>
                      <a:pt x="58" y="196"/>
                      <a:pt x="46" y="242"/>
                    </a:cubicBezTo>
                    <a:cubicBezTo>
                      <a:pt x="12" y="288"/>
                      <a:pt x="0" y="346"/>
                      <a:pt x="12" y="403"/>
                    </a:cubicBezTo>
                    <a:cubicBezTo>
                      <a:pt x="12" y="438"/>
                      <a:pt x="23" y="473"/>
                      <a:pt x="23" y="519"/>
                    </a:cubicBezTo>
                    <a:cubicBezTo>
                      <a:pt x="46" y="588"/>
                      <a:pt x="81" y="645"/>
                      <a:pt x="127" y="703"/>
                    </a:cubicBezTo>
                    <a:cubicBezTo>
                      <a:pt x="162" y="726"/>
                      <a:pt x="185" y="738"/>
                      <a:pt x="219" y="772"/>
                    </a:cubicBezTo>
                    <a:cubicBezTo>
                      <a:pt x="277" y="818"/>
                      <a:pt x="346" y="830"/>
                      <a:pt x="427" y="830"/>
                    </a:cubicBezTo>
                    <a:cubicBezTo>
                      <a:pt x="484" y="830"/>
                      <a:pt x="542" y="818"/>
                      <a:pt x="588" y="807"/>
                    </a:cubicBezTo>
                    <a:cubicBezTo>
                      <a:pt x="646" y="784"/>
                      <a:pt x="692" y="761"/>
                      <a:pt x="715" y="714"/>
                    </a:cubicBezTo>
                    <a:cubicBezTo>
                      <a:pt x="761" y="668"/>
                      <a:pt x="795" y="634"/>
                      <a:pt x="807" y="588"/>
                    </a:cubicBezTo>
                    <a:cubicBezTo>
                      <a:pt x="830" y="542"/>
                      <a:pt x="841" y="484"/>
                      <a:pt x="830" y="426"/>
                    </a:cubicBezTo>
                    <a:cubicBezTo>
                      <a:pt x="830" y="380"/>
                      <a:pt x="818" y="357"/>
                      <a:pt x="818" y="311"/>
                    </a:cubicBezTo>
                    <a:cubicBezTo>
                      <a:pt x="807" y="242"/>
                      <a:pt x="761" y="185"/>
                      <a:pt x="715" y="127"/>
                    </a:cubicBezTo>
                    <a:cubicBezTo>
                      <a:pt x="692" y="92"/>
                      <a:pt x="657" y="81"/>
                      <a:pt x="634" y="58"/>
                    </a:cubicBezTo>
                    <a:cubicBezTo>
                      <a:pt x="576" y="12"/>
                      <a:pt x="507" y="0"/>
                      <a:pt x="415" y="0"/>
                    </a:cubicBezTo>
                    <a:close/>
                  </a:path>
                </a:pathLst>
              </a:custGeom>
              <a:solidFill>
                <a:srgbClr val="FFFFFF"/>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19" name="Google Shape;6127;p71">
                <a:extLst>
                  <a:ext uri="{FF2B5EF4-FFF2-40B4-BE49-F238E27FC236}">
                    <a16:creationId xmlns:a16="http://schemas.microsoft.com/office/drawing/2014/main" id="{0DF8EE96-B108-4521-BA98-5216F13F8720}"/>
                  </a:ext>
                </a:extLst>
              </p:cNvPr>
              <p:cNvSpPr/>
              <p:nvPr/>
            </p:nvSpPr>
            <p:spPr>
              <a:xfrm>
                <a:off x="7968072" y="3959478"/>
                <a:ext cx="43175" cy="42686"/>
              </a:xfrm>
              <a:custGeom>
                <a:avLst/>
                <a:gdLst/>
                <a:ahLst/>
                <a:cxnLst/>
                <a:rect l="l" t="t" r="r" b="b"/>
                <a:pathLst>
                  <a:path w="1326" h="1311" extrusionOk="0">
                    <a:moveTo>
                      <a:pt x="651" y="0"/>
                    </a:moveTo>
                    <a:cubicBezTo>
                      <a:pt x="622" y="0"/>
                      <a:pt x="594" y="3"/>
                      <a:pt x="565" y="9"/>
                    </a:cubicBezTo>
                    <a:cubicBezTo>
                      <a:pt x="473" y="9"/>
                      <a:pt x="392" y="43"/>
                      <a:pt x="323" y="90"/>
                    </a:cubicBezTo>
                    <a:cubicBezTo>
                      <a:pt x="277" y="113"/>
                      <a:pt x="231" y="159"/>
                      <a:pt x="185" y="182"/>
                    </a:cubicBezTo>
                    <a:cubicBezTo>
                      <a:pt x="162" y="228"/>
                      <a:pt x="116" y="274"/>
                      <a:pt x="93" y="320"/>
                    </a:cubicBezTo>
                    <a:cubicBezTo>
                      <a:pt x="46" y="389"/>
                      <a:pt x="12" y="470"/>
                      <a:pt x="12" y="562"/>
                    </a:cubicBezTo>
                    <a:cubicBezTo>
                      <a:pt x="0" y="619"/>
                      <a:pt x="0" y="677"/>
                      <a:pt x="12" y="735"/>
                    </a:cubicBezTo>
                    <a:cubicBezTo>
                      <a:pt x="12" y="792"/>
                      <a:pt x="35" y="850"/>
                      <a:pt x="58" y="896"/>
                    </a:cubicBezTo>
                    <a:cubicBezTo>
                      <a:pt x="93" y="977"/>
                      <a:pt x="127" y="1034"/>
                      <a:pt x="185" y="1103"/>
                    </a:cubicBezTo>
                    <a:lnTo>
                      <a:pt x="323" y="1207"/>
                    </a:lnTo>
                    <a:cubicBezTo>
                      <a:pt x="381" y="1242"/>
                      <a:pt x="415" y="1253"/>
                      <a:pt x="473" y="1276"/>
                    </a:cubicBezTo>
                    <a:cubicBezTo>
                      <a:pt x="530" y="1299"/>
                      <a:pt x="588" y="1299"/>
                      <a:pt x="646" y="1311"/>
                    </a:cubicBezTo>
                    <a:cubicBezTo>
                      <a:pt x="738" y="1311"/>
                      <a:pt x="818" y="1299"/>
                      <a:pt x="899" y="1253"/>
                    </a:cubicBezTo>
                    <a:cubicBezTo>
                      <a:pt x="980" y="1219"/>
                      <a:pt x="1037" y="1184"/>
                      <a:pt x="1106" y="1126"/>
                    </a:cubicBezTo>
                    <a:cubicBezTo>
                      <a:pt x="1210" y="1034"/>
                      <a:pt x="1245" y="931"/>
                      <a:pt x="1302" y="815"/>
                    </a:cubicBezTo>
                    <a:cubicBezTo>
                      <a:pt x="1314" y="758"/>
                      <a:pt x="1314" y="700"/>
                      <a:pt x="1325" y="666"/>
                    </a:cubicBezTo>
                    <a:cubicBezTo>
                      <a:pt x="1314" y="573"/>
                      <a:pt x="1302" y="481"/>
                      <a:pt x="1256" y="412"/>
                    </a:cubicBezTo>
                    <a:cubicBezTo>
                      <a:pt x="1245" y="355"/>
                      <a:pt x="1210" y="308"/>
                      <a:pt x="1187" y="285"/>
                    </a:cubicBezTo>
                    <a:cubicBezTo>
                      <a:pt x="1164" y="251"/>
                      <a:pt x="1141" y="239"/>
                      <a:pt x="1129" y="216"/>
                    </a:cubicBezTo>
                    <a:lnTo>
                      <a:pt x="1106" y="193"/>
                    </a:lnTo>
                    <a:cubicBezTo>
                      <a:pt x="1106" y="193"/>
                      <a:pt x="1095" y="193"/>
                      <a:pt x="1095" y="182"/>
                    </a:cubicBezTo>
                    <a:cubicBezTo>
                      <a:pt x="1037" y="124"/>
                      <a:pt x="980" y="90"/>
                      <a:pt x="899" y="55"/>
                    </a:cubicBezTo>
                    <a:cubicBezTo>
                      <a:pt x="841" y="20"/>
                      <a:pt x="795" y="9"/>
                      <a:pt x="738" y="9"/>
                    </a:cubicBezTo>
                    <a:cubicBezTo>
                      <a:pt x="709" y="3"/>
                      <a:pt x="680" y="0"/>
                      <a:pt x="651" y="0"/>
                    </a:cubicBezTo>
                    <a:close/>
                  </a:path>
                </a:pathLst>
              </a:custGeom>
              <a:solidFill>
                <a:srgbClr val="FFFFFF"/>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0" name="Google Shape;6128;p71">
                <a:extLst>
                  <a:ext uri="{FF2B5EF4-FFF2-40B4-BE49-F238E27FC236}">
                    <a16:creationId xmlns:a16="http://schemas.microsoft.com/office/drawing/2014/main" id="{9509726C-DCFB-4672-9E02-AD8E6E5F8485}"/>
                  </a:ext>
                </a:extLst>
              </p:cNvPr>
              <p:cNvSpPr/>
              <p:nvPr/>
            </p:nvSpPr>
            <p:spPr>
              <a:xfrm>
                <a:off x="8007078" y="3996140"/>
                <a:ext cx="35653" cy="27416"/>
              </a:xfrm>
              <a:custGeom>
                <a:avLst/>
                <a:gdLst/>
                <a:ahLst/>
                <a:cxnLst/>
                <a:rect l="l" t="t" r="r" b="b"/>
                <a:pathLst>
                  <a:path w="1095" h="842" extrusionOk="0">
                    <a:moveTo>
                      <a:pt x="542" y="0"/>
                    </a:moveTo>
                    <a:cubicBezTo>
                      <a:pt x="1" y="0"/>
                      <a:pt x="1" y="841"/>
                      <a:pt x="542" y="841"/>
                    </a:cubicBezTo>
                    <a:cubicBezTo>
                      <a:pt x="1095" y="841"/>
                      <a:pt x="1095" y="0"/>
                      <a:pt x="542" y="0"/>
                    </a:cubicBezTo>
                    <a:close/>
                  </a:path>
                </a:pathLst>
              </a:custGeom>
              <a:solidFill>
                <a:srgbClr val="FFFFFF"/>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1" name="Google Shape;6129;p71">
                <a:extLst>
                  <a:ext uri="{FF2B5EF4-FFF2-40B4-BE49-F238E27FC236}">
                    <a16:creationId xmlns:a16="http://schemas.microsoft.com/office/drawing/2014/main" id="{5C88F4D6-E70A-4395-ADE0-D21079D499DE}"/>
                  </a:ext>
                </a:extLst>
              </p:cNvPr>
              <p:cNvSpPr/>
              <p:nvPr/>
            </p:nvSpPr>
            <p:spPr>
              <a:xfrm>
                <a:off x="7630332" y="4056213"/>
                <a:ext cx="134473" cy="70264"/>
              </a:xfrm>
              <a:custGeom>
                <a:avLst/>
                <a:gdLst/>
                <a:ahLst/>
                <a:cxnLst/>
                <a:rect l="l" t="t" r="r" b="b"/>
                <a:pathLst>
                  <a:path w="4130" h="2158" extrusionOk="0">
                    <a:moveTo>
                      <a:pt x="2161" y="1"/>
                    </a:moveTo>
                    <a:cubicBezTo>
                      <a:pt x="1591" y="1"/>
                      <a:pt x="1020" y="182"/>
                      <a:pt x="673" y="575"/>
                    </a:cubicBezTo>
                    <a:cubicBezTo>
                      <a:pt x="1" y="1314"/>
                      <a:pt x="897" y="2158"/>
                      <a:pt x="2142" y="2158"/>
                    </a:cubicBezTo>
                    <a:cubicBezTo>
                      <a:pt x="2391" y="2158"/>
                      <a:pt x="2653" y="2124"/>
                      <a:pt x="2919" y="2049"/>
                    </a:cubicBezTo>
                    <a:cubicBezTo>
                      <a:pt x="4083" y="1704"/>
                      <a:pt x="4129" y="725"/>
                      <a:pt x="3357" y="298"/>
                    </a:cubicBezTo>
                    <a:cubicBezTo>
                      <a:pt x="3024" y="105"/>
                      <a:pt x="2593" y="1"/>
                      <a:pt x="2161" y="1"/>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2" name="Google Shape;6130;p71">
                <a:extLst>
                  <a:ext uri="{FF2B5EF4-FFF2-40B4-BE49-F238E27FC236}">
                    <a16:creationId xmlns:a16="http://schemas.microsoft.com/office/drawing/2014/main" id="{F84981A9-41E0-4C5B-A963-178709FC1D62}"/>
                  </a:ext>
                </a:extLst>
              </p:cNvPr>
              <p:cNvSpPr/>
              <p:nvPr/>
            </p:nvSpPr>
            <p:spPr>
              <a:xfrm>
                <a:off x="7997701" y="4055692"/>
                <a:ext cx="134082" cy="70590"/>
              </a:xfrm>
              <a:custGeom>
                <a:avLst/>
                <a:gdLst/>
                <a:ahLst/>
                <a:cxnLst/>
                <a:rect l="l" t="t" r="r" b="b"/>
                <a:pathLst>
                  <a:path w="4118" h="2168" extrusionOk="0">
                    <a:moveTo>
                      <a:pt x="1978" y="1"/>
                    </a:moveTo>
                    <a:cubicBezTo>
                      <a:pt x="1541" y="1"/>
                      <a:pt x="1103" y="107"/>
                      <a:pt x="761" y="303"/>
                    </a:cubicBezTo>
                    <a:cubicBezTo>
                      <a:pt x="1" y="741"/>
                      <a:pt x="47" y="1708"/>
                      <a:pt x="1210" y="2054"/>
                    </a:cubicBezTo>
                    <a:cubicBezTo>
                      <a:pt x="1478" y="2132"/>
                      <a:pt x="1742" y="2167"/>
                      <a:pt x="1992" y="2167"/>
                    </a:cubicBezTo>
                    <a:cubicBezTo>
                      <a:pt x="3219" y="2167"/>
                      <a:pt x="4117" y="1324"/>
                      <a:pt x="3457" y="568"/>
                    </a:cubicBezTo>
                    <a:cubicBezTo>
                      <a:pt x="3106" y="178"/>
                      <a:pt x="2543" y="1"/>
                      <a:pt x="1978" y="1"/>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grpSp>
      </p:grpSp>
      <p:grpSp>
        <p:nvGrpSpPr>
          <p:cNvPr id="23" name="Google Shape;6137;p71">
            <a:extLst>
              <a:ext uri="{FF2B5EF4-FFF2-40B4-BE49-F238E27FC236}">
                <a16:creationId xmlns:a16="http://schemas.microsoft.com/office/drawing/2014/main" id="{D8D439B9-42D3-4BB5-86CD-E11295D210DD}"/>
              </a:ext>
            </a:extLst>
          </p:cNvPr>
          <p:cNvGrpSpPr/>
          <p:nvPr/>
        </p:nvGrpSpPr>
        <p:grpSpPr>
          <a:xfrm rot="510047" flipH="1">
            <a:off x="413529" y="5713765"/>
            <a:ext cx="731921" cy="835269"/>
            <a:chOff x="7443636" y="3805766"/>
            <a:chExt cx="863857" cy="1221089"/>
          </a:xfrm>
        </p:grpSpPr>
        <p:sp>
          <p:nvSpPr>
            <p:cNvPr id="24" name="Google Shape;6138;p71">
              <a:extLst>
                <a:ext uri="{FF2B5EF4-FFF2-40B4-BE49-F238E27FC236}">
                  <a16:creationId xmlns:a16="http://schemas.microsoft.com/office/drawing/2014/main" id="{A9D08DA2-29D6-4C48-920B-A6DB03627ABC}"/>
                </a:ext>
              </a:extLst>
            </p:cNvPr>
            <p:cNvSpPr/>
            <p:nvPr/>
          </p:nvSpPr>
          <p:spPr>
            <a:xfrm>
              <a:off x="7444453" y="3805944"/>
              <a:ext cx="754159" cy="1220556"/>
            </a:xfrm>
            <a:custGeom>
              <a:avLst/>
              <a:gdLst/>
              <a:ahLst/>
              <a:cxnLst/>
              <a:rect l="l" t="t" r="r" b="b"/>
              <a:pathLst>
                <a:path w="21223" h="34348" extrusionOk="0">
                  <a:moveTo>
                    <a:pt x="17154" y="1"/>
                  </a:moveTo>
                  <a:cubicBezTo>
                    <a:pt x="15732" y="1"/>
                    <a:pt x="14383" y="835"/>
                    <a:pt x="13803" y="2230"/>
                  </a:cubicBezTo>
                  <a:lnTo>
                    <a:pt x="6268" y="20168"/>
                  </a:lnTo>
                  <a:cubicBezTo>
                    <a:pt x="3664" y="20537"/>
                    <a:pt x="1464" y="22299"/>
                    <a:pt x="565" y="24776"/>
                  </a:cubicBezTo>
                  <a:cubicBezTo>
                    <a:pt x="381" y="25272"/>
                    <a:pt x="266" y="25779"/>
                    <a:pt x="197" y="26297"/>
                  </a:cubicBezTo>
                  <a:cubicBezTo>
                    <a:pt x="174" y="26481"/>
                    <a:pt x="151" y="26666"/>
                    <a:pt x="139" y="26838"/>
                  </a:cubicBezTo>
                  <a:cubicBezTo>
                    <a:pt x="1" y="29765"/>
                    <a:pt x="1648" y="32484"/>
                    <a:pt x="4310" y="33705"/>
                  </a:cubicBezTo>
                  <a:cubicBezTo>
                    <a:pt x="4367" y="33739"/>
                    <a:pt x="4436" y="33762"/>
                    <a:pt x="4505" y="33797"/>
                  </a:cubicBezTo>
                  <a:cubicBezTo>
                    <a:pt x="5394" y="34168"/>
                    <a:pt x="6324" y="34347"/>
                    <a:pt x="7246" y="34347"/>
                  </a:cubicBezTo>
                  <a:cubicBezTo>
                    <a:pt x="9385" y="34347"/>
                    <a:pt x="11473" y="33383"/>
                    <a:pt x="12858" y="31620"/>
                  </a:cubicBezTo>
                  <a:cubicBezTo>
                    <a:pt x="14828" y="29108"/>
                    <a:pt x="14886" y="25571"/>
                    <a:pt x="12985" y="22991"/>
                  </a:cubicBezTo>
                  <a:lnTo>
                    <a:pt x="17835" y="11412"/>
                  </a:lnTo>
                  <a:lnTo>
                    <a:pt x="20485" y="5087"/>
                  </a:lnTo>
                  <a:cubicBezTo>
                    <a:pt x="21222" y="3371"/>
                    <a:pt x="20554" y="1378"/>
                    <a:pt x="18929" y="456"/>
                  </a:cubicBezTo>
                  <a:cubicBezTo>
                    <a:pt x="18803" y="398"/>
                    <a:pt x="18688" y="329"/>
                    <a:pt x="18561" y="283"/>
                  </a:cubicBezTo>
                  <a:cubicBezTo>
                    <a:pt x="18101" y="92"/>
                    <a:pt x="17624" y="1"/>
                    <a:pt x="17154"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5" name="Google Shape;6139;p71">
              <a:extLst>
                <a:ext uri="{FF2B5EF4-FFF2-40B4-BE49-F238E27FC236}">
                  <a16:creationId xmlns:a16="http://schemas.microsoft.com/office/drawing/2014/main" id="{30C0744D-2E76-4A73-82B6-170786CD1336}"/>
                </a:ext>
              </a:extLst>
            </p:cNvPr>
            <p:cNvSpPr/>
            <p:nvPr/>
          </p:nvSpPr>
          <p:spPr>
            <a:xfrm rot="-1337007">
              <a:off x="8089950" y="4477264"/>
              <a:ext cx="201065" cy="126510"/>
            </a:xfrm>
            <a:custGeom>
              <a:avLst/>
              <a:gdLst/>
              <a:ahLst/>
              <a:cxnLst/>
              <a:rect l="l" t="t" r="r" b="b"/>
              <a:pathLst>
                <a:path w="5658" h="3560" extrusionOk="0">
                  <a:moveTo>
                    <a:pt x="2459" y="0"/>
                  </a:moveTo>
                  <a:cubicBezTo>
                    <a:pt x="1450" y="0"/>
                    <a:pt x="596" y="390"/>
                    <a:pt x="105" y="914"/>
                  </a:cubicBezTo>
                  <a:cubicBezTo>
                    <a:pt x="82" y="937"/>
                    <a:pt x="59" y="971"/>
                    <a:pt x="24" y="1006"/>
                  </a:cubicBezTo>
                  <a:cubicBezTo>
                    <a:pt x="1" y="1029"/>
                    <a:pt x="24" y="1075"/>
                    <a:pt x="59" y="1087"/>
                  </a:cubicBezTo>
                  <a:cubicBezTo>
                    <a:pt x="2086" y="1432"/>
                    <a:pt x="2697" y="2630"/>
                    <a:pt x="3123" y="3057"/>
                  </a:cubicBezTo>
                  <a:lnTo>
                    <a:pt x="3227" y="3160"/>
                  </a:lnTo>
                  <a:cubicBezTo>
                    <a:pt x="3487" y="3427"/>
                    <a:pt x="3835" y="3559"/>
                    <a:pt x="4184" y="3559"/>
                  </a:cubicBezTo>
                  <a:cubicBezTo>
                    <a:pt x="4530" y="3559"/>
                    <a:pt x="4876" y="3430"/>
                    <a:pt x="5139" y="3172"/>
                  </a:cubicBezTo>
                  <a:cubicBezTo>
                    <a:pt x="5531" y="2803"/>
                    <a:pt x="5658" y="2239"/>
                    <a:pt x="5450" y="1755"/>
                  </a:cubicBezTo>
                  <a:cubicBezTo>
                    <a:pt x="5128" y="868"/>
                    <a:pt x="3987" y="61"/>
                    <a:pt x="2628" y="4"/>
                  </a:cubicBezTo>
                  <a:cubicBezTo>
                    <a:pt x="2571" y="1"/>
                    <a:pt x="2515" y="0"/>
                    <a:pt x="245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6" name="Google Shape;6140;p71">
              <a:extLst>
                <a:ext uri="{FF2B5EF4-FFF2-40B4-BE49-F238E27FC236}">
                  <a16:creationId xmlns:a16="http://schemas.microsoft.com/office/drawing/2014/main" id="{606808EA-AB47-4F07-AED8-24F1141A9B0E}"/>
                </a:ext>
              </a:extLst>
            </p:cNvPr>
            <p:cNvSpPr/>
            <p:nvPr/>
          </p:nvSpPr>
          <p:spPr>
            <a:xfrm rot="-712510">
              <a:off x="8099164" y="4681799"/>
              <a:ext cx="107708" cy="153727"/>
            </a:xfrm>
            <a:custGeom>
              <a:avLst/>
              <a:gdLst/>
              <a:ahLst/>
              <a:cxnLst/>
              <a:rect l="l" t="t" r="r" b="b"/>
              <a:pathLst>
                <a:path w="3031" h="4326" extrusionOk="0">
                  <a:moveTo>
                    <a:pt x="168" y="1"/>
                  </a:moveTo>
                  <a:cubicBezTo>
                    <a:pt x="31" y="1"/>
                    <a:pt x="313" y="445"/>
                    <a:pt x="404" y="969"/>
                  </a:cubicBezTo>
                  <a:lnTo>
                    <a:pt x="438" y="1176"/>
                  </a:lnTo>
                  <a:cubicBezTo>
                    <a:pt x="565" y="1844"/>
                    <a:pt x="323" y="2328"/>
                    <a:pt x="243" y="2708"/>
                  </a:cubicBezTo>
                  <a:lnTo>
                    <a:pt x="243" y="2697"/>
                  </a:lnTo>
                  <a:lnTo>
                    <a:pt x="243" y="2697"/>
                  </a:lnTo>
                  <a:cubicBezTo>
                    <a:pt x="1" y="3296"/>
                    <a:pt x="289" y="3987"/>
                    <a:pt x="888" y="4241"/>
                  </a:cubicBezTo>
                  <a:lnTo>
                    <a:pt x="911" y="4252"/>
                  </a:lnTo>
                  <a:cubicBezTo>
                    <a:pt x="1045" y="4302"/>
                    <a:pt x="1184" y="4326"/>
                    <a:pt x="1322" y="4326"/>
                  </a:cubicBezTo>
                  <a:cubicBezTo>
                    <a:pt x="1502" y="4326"/>
                    <a:pt x="1680" y="4285"/>
                    <a:pt x="1844" y="4206"/>
                  </a:cubicBezTo>
                  <a:cubicBezTo>
                    <a:pt x="1902" y="4183"/>
                    <a:pt x="1959" y="4148"/>
                    <a:pt x="2017" y="4114"/>
                  </a:cubicBezTo>
                  <a:cubicBezTo>
                    <a:pt x="2201" y="3987"/>
                    <a:pt x="2339" y="3803"/>
                    <a:pt x="2432" y="3595"/>
                  </a:cubicBezTo>
                  <a:lnTo>
                    <a:pt x="2466" y="3515"/>
                  </a:lnTo>
                  <a:cubicBezTo>
                    <a:pt x="3031" y="2040"/>
                    <a:pt x="2017" y="208"/>
                    <a:pt x="208" y="1"/>
                  </a:cubicBezTo>
                  <a:lnTo>
                    <a:pt x="173" y="1"/>
                  </a:lnTo>
                  <a:cubicBezTo>
                    <a:pt x="172" y="1"/>
                    <a:pt x="170" y="1"/>
                    <a:pt x="16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7" name="Google Shape;6141;p71">
              <a:extLst>
                <a:ext uri="{FF2B5EF4-FFF2-40B4-BE49-F238E27FC236}">
                  <a16:creationId xmlns:a16="http://schemas.microsoft.com/office/drawing/2014/main" id="{B842F310-8CB0-4E1C-9D0A-3F04D98B9B9A}"/>
                </a:ext>
              </a:extLst>
            </p:cNvPr>
            <p:cNvSpPr/>
            <p:nvPr/>
          </p:nvSpPr>
          <p:spPr>
            <a:xfrm>
              <a:off x="7443636" y="3805766"/>
              <a:ext cx="754550" cy="1221089"/>
            </a:xfrm>
            <a:custGeom>
              <a:avLst/>
              <a:gdLst/>
              <a:ahLst/>
              <a:cxnLst/>
              <a:rect l="l" t="t" r="r" b="b"/>
              <a:pathLst>
                <a:path w="21234" h="34363" extrusionOk="0">
                  <a:moveTo>
                    <a:pt x="17154" y="1"/>
                  </a:moveTo>
                  <a:cubicBezTo>
                    <a:pt x="15729" y="1"/>
                    <a:pt x="14382" y="839"/>
                    <a:pt x="13803" y="2224"/>
                  </a:cubicBezTo>
                  <a:lnTo>
                    <a:pt x="6268" y="20173"/>
                  </a:lnTo>
                  <a:cubicBezTo>
                    <a:pt x="3664" y="20542"/>
                    <a:pt x="1475" y="22304"/>
                    <a:pt x="565" y="24781"/>
                  </a:cubicBezTo>
                  <a:cubicBezTo>
                    <a:pt x="381" y="25288"/>
                    <a:pt x="266" y="25784"/>
                    <a:pt x="197" y="26302"/>
                  </a:cubicBezTo>
                  <a:cubicBezTo>
                    <a:pt x="174" y="26498"/>
                    <a:pt x="162" y="26671"/>
                    <a:pt x="151" y="26855"/>
                  </a:cubicBezTo>
                  <a:cubicBezTo>
                    <a:pt x="1" y="29758"/>
                    <a:pt x="1671" y="32523"/>
                    <a:pt x="4310" y="33721"/>
                  </a:cubicBezTo>
                  <a:cubicBezTo>
                    <a:pt x="4379" y="33744"/>
                    <a:pt x="4436" y="33779"/>
                    <a:pt x="4505" y="33814"/>
                  </a:cubicBezTo>
                  <a:cubicBezTo>
                    <a:pt x="5402" y="34186"/>
                    <a:pt x="6332" y="34363"/>
                    <a:pt x="7248" y="34363"/>
                  </a:cubicBezTo>
                  <a:cubicBezTo>
                    <a:pt x="10039" y="34363"/>
                    <a:pt x="12695" y="32721"/>
                    <a:pt x="13849" y="29989"/>
                  </a:cubicBezTo>
                  <a:cubicBezTo>
                    <a:pt x="14828" y="27673"/>
                    <a:pt x="14494" y="25012"/>
                    <a:pt x="12996" y="22984"/>
                  </a:cubicBezTo>
                  <a:lnTo>
                    <a:pt x="20496" y="5081"/>
                  </a:lnTo>
                  <a:cubicBezTo>
                    <a:pt x="21234" y="3353"/>
                    <a:pt x="20565" y="1348"/>
                    <a:pt x="18941" y="461"/>
                  </a:cubicBezTo>
                  <a:cubicBezTo>
                    <a:pt x="18826" y="403"/>
                    <a:pt x="18699" y="346"/>
                    <a:pt x="18572" y="288"/>
                  </a:cubicBezTo>
                  <a:cubicBezTo>
                    <a:pt x="18108" y="93"/>
                    <a:pt x="17626" y="1"/>
                    <a:pt x="17154" y="1"/>
                  </a:cubicBezTo>
                  <a:close/>
                </a:path>
              </a:pathLst>
            </a:custGeom>
            <a:solidFill>
              <a:srgbClr val="F0791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8" name="Google Shape;6142;p71">
              <a:extLst>
                <a:ext uri="{FF2B5EF4-FFF2-40B4-BE49-F238E27FC236}">
                  <a16:creationId xmlns:a16="http://schemas.microsoft.com/office/drawing/2014/main" id="{0409ABCC-00FF-4A17-82B9-13BEE8BF3D4F}"/>
                </a:ext>
              </a:extLst>
            </p:cNvPr>
            <p:cNvSpPr/>
            <p:nvPr/>
          </p:nvSpPr>
          <p:spPr>
            <a:xfrm>
              <a:off x="7479667" y="3841157"/>
              <a:ext cx="678825" cy="1150375"/>
            </a:xfrm>
            <a:custGeom>
              <a:avLst/>
              <a:gdLst/>
              <a:ahLst/>
              <a:cxnLst/>
              <a:rect l="l" t="t" r="r" b="b"/>
              <a:pathLst>
                <a:path w="19103" h="32373" extrusionOk="0">
                  <a:moveTo>
                    <a:pt x="16136" y="1"/>
                  </a:moveTo>
                  <a:cubicBezTo>
                    <a:pt x="15101" y="1"/>
                    <a:pt x="14125" y="610"/>
                    <a:pt x="13710" y="1619"/>
                  </a:cubicBezTo>
                  <a:lnTo>
                    <a:pt x="6164" y="19603"/>
                  </a:lnTo>
                  <a:cubicBezTo>
                    <a:pt x="6026" y="19914"/>
                    <a:pt x="5761" y="20110"/>
                    <a:pt x="5427" y="20156"/>
                  </a:cubicBezTo>
                  <a:cubicBezTo>
                    <a:pt x="3169" y="20467"/>
                    <a:pt x="1279" y="21988"/>
                    <a:pt x="484" y="24131"/>
                  </a:cubicBezTo>
                  <a:cubicBezTo>
                    <a:pt x="346" y="24523"/>
                    <a:pt x="243" y="24937"/>
                    <a:pt x="185" y="25341"/>
                  </a:cubicBezTo>
                  <a:cubicBezTo>
                    <a:pt x="150" y="25525"/>
                    <a:pt x="139" y="25698"/>
                    <a:pt x="127" y="25882"/>
                  </a:cubicBezTo>
                  <a:cubicBezTo>
                    <a:pt x="1" y="28347"/>
                    <a:pt x="1360" y="30755"/>
                    <a:pt x="3710" y="31815"/>
                  </a:cubicBezTo>
                  <a:cubicBezTo>
                    <a:pt x="3768" y="31850"/>
                    <a:pt x="3826" y="31861"/>
                    <a:pt x="3883" y="31896"/>
                  </a:cubicBezTo>
                  <a:cubicBezTo>
                    <a:pt x="4641" y="32214"/>
                    <a:pt x="5443" y="32373"/>
                    <a:pt x="6244" y="32373"/>
                  </a:cubicBezTo>
                  <a:cubicBezTo>
                    <a:pt x="7039" y="32373"/>
                    <a:pt x="7832" y="32217"/>
                    <a:pt x="8584" y="31907"/>
                  </a:cubicBezTo>
                  <a:cubicBezTo>
                    <a:pt x="10104" y="31285"/>
                    <a:pt x="11291" y="30122"/>
                    <a:pt x="11925" y="28612"/>
                  </a:cubicBezTo>
                  <a:cubicBezTo>
                    <a:pt x="12777" y="26608"/>
                    <a:pt x="12466" y="24269"/>
                    <a:pt x="11153" y="22530"/>
                  </a:cubicBezTo>
                  <a:cubicBezTo>
                    <a:pt x="10968" y="22288"/>
                    <a:pt x="10934" y="21942"/>
                    <a:pt x="11061" y="21642"/>
                  </a:cubicBezTo>
                  <a:lnTo>
                    <a:pt x="18572" y="3728"/>
                  </a:lnTo>
                  <a:cubicBezTo>
                    <a:pt x="19102" y="2437"/>
                    <a:pt x="18630" y="986"/>
                    <a:pt x="17455" y="341"/>
                  </a:cubicBezTo>
                  <a:cubicBezTo>
                    <a:pt x="17362" y="294"/>
                    <a:pt x="17270" y="248"/>
                    <a:pt x="17178" y="214"/>
                  </a:cubicBezTo>
                  <a:cubicBezTo>
                    <a:pt x="16837" y="69"/>
                    <a:pt x="16483" y="1"/>
                    <a:pt x="16136" y="1"/>
                  </a:cubicBezTo>
                  <a:close/>
                </a:path>
              </a:pathLst>
            </a:custGeom>
            <a:solidFill>
              <a:srgbClr val="FFCE0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29" name="Google Shape;6143;p71">
              <a:extLst>
                <a:ext uri="{FF2B5EF4-FFF2-40B4-BE49-F238E27FC236}">
                  <a16:creationId xmlns:a16="http://schemas.microsoft.com/office/drawing/2014/main" id="{F3A981BA-A65E-4618-93F4-41BABC0C988B}"/>
                </a:ext>
              </a:extLst>
            </p:cNvPr>
            <p:cNvSpPr/>
            <p:nvPr/>
          </p:nvSpPr>
          <p:spPr>
            <a:xfrm>
              <a:off x="7919751" y="3841584"/>
              <a:ext cx="239541" cy="243806"/>
            </a:xfrm>
            <a:custGeom>
              <a:avLst/>
              <a:gdLst/>
              <a:ahLst/>
              <a:cxnLst/>
              <a:rect l="l" t="t" r="r" b="b"/>
              <a:pathLst>
                <a:path w="6741" h="6861" extrusionOk="0">
                  <a:moveTo>
                    <a:pt x="3769" y="0"/>
                  </a:moveTo>
                  <a:cubicBezTo>
                    <a:pt x="2738" y="0"/>
                    <a:pt x="1760" y="609"/>
                    <a:pt x="1337" y="1619"/>
                  </a:cubicBezTo>
                  <a:lnTo>
                    <a:pt x="0" y="4822"/>
                  </a:lnTo>
                  <a:lnTo>
                    <a:pt x="4885" y="6861"/>
                  </a:lnTo>
                  <a:lnTo>
                    <a:pt x="6210" y="3704"/>
                  </a:lnTo>
                  <a:cubicBezTo>
                    <a:pt x="6740" y="2425"/>
                    <a:pt x="6245" y="974"/>
                    <a:pt x="5081" y="340"/>
                  </a:cubicBezTo>
                  <a:cubicBezTo>
                    <a:pt x="5000" y="294"/>
                    <a:pt x="4897" y="248"/>
                    <a:pt x="4805" y="213"/>
                  </a:cubicBezTo>
                  <a:cubicBezTo>
                    <a:pt x="4466" y="69"/>
                    <a:pt x="4115" y="0"/>
                    <a:pt x="3769" y="0"/>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0" name="Google Shape;6144;p71">
              <a:extLst>
                <a:ext uri="{FF2B5EF4-FFF2-40B4-BE49-F238E27FC236}">
                  <a16:creationId xmlns:a16="http://schemas.microsoft.com/office/drawing/2014/main" id="{2388F355-65B6-4E12-905C-0408413C0815}"/>
                </a:ext>
              </a:extLst>
            </p:cNvPr>
            <p:cNvSpPr/>
            <p:nvPr/>
          </p:nvSpPr>
          <p:spPr>
            <a:xfrm>
              <a:off x="7443636" y="4211844"/>
              <a:ext cx="634193" cy="814995"/>
            </a:xfrm>
            <a:custGeom>
              <a:avLst/>
              <a:gdLst/>
              <a:ahLst/>
              <a:cxnLst/>
              <a:rect l="l" t="t" r="r" b="b"/>
              <a:pathLst>
                <a:path w="17847" h="22935" extrusionOk="0">
                  <a:moveTo>
                    <a:pt x="17846" y="1"/>
                  </a:moveTo>
                  <a:lnTo>
                    <a:pt x="17846" y="1"/>
                  </a:lnTo>
                  <a:cubicBezTo>
                    <a:pt x="17524" y="47"/>
                    <a:pt x="17213" y="116"/>
                    <a:pt x="16913" y="220"/>
                  </a:cubicBezTo>
                  <a:cubicBezTo>
                    <a:pt x="16810" y="266"/>
                    <a:pt x="16729" y="289"/>
                    <a:pt x="16637" y="335"/>
                  </a:cubicBezTo>
                  <a:lnTo>
                    <a:pt x="12075" y="11222"/>
                  </a:lnTo>
                  <a:cubicBezTo>
                    <a:pt x="11936" y="11521"/>
                    <a:pt x="11982" y="11867"/>
                    <a:pt x="12167" y="12109"/>
                  </a:cubicBezTo>
                  <a:cubicBezTo>
                    <a:pt x="13480" y="13837"/>
                    <a:pt x="13768" y="16176"/>
                    <a:pt x="12939" y="18169"/>
                  </a:cubicBezTo>
                  <a:cubicBezTo>
                    <a:pt x="12305" y="19678"/>
                    <a:pt x="11107" y="20853"/>
                    <a:pt x="9598" y="21475"/>
                  </a:cubicBezTo>
                  <a:cubicBezTo>
                    <a:pt x="8850" y="21789"/>
                    <a:pt x="8060" y="21945"/>
                    <a:pt x="7269" y="21945"/>
                  </a:cubicBezTo>
                  <a:cubicBezTo>
                    <a:pt x="6464" y="21945"/>
                    <a:pt x="5659" y="21784"/>
                    <a:pt x="4897" y="21464"/>
                  </a:cubicBezTo>
                  <a:cubicBezTo>
                    <a:pt x="4840" y="21429"/>
                    <a:pt x="4782" y="21418"/>
                    <a:pt x="4724" y="21383"/>
                  </a:cubicBezTo>
                  <a:cubicBezTo>
                    <a:pt x="2386" y="20323"/>
                    <a:pt x="1015" y="17915"/>
                    <a:pt x="1141" y="15450"/>
                  </a:cubicBezTo>
                  <a:cubicBezTo>
                    <a:pt x="1153" y="15266"/>
                    <a:pt x="1176" y="15093"/>
                    <a:pt x="1199" y="14909"/>
                  </a:cubicBezTo>
                  <a:cubicBezTo>
                    <a:pt x="994" y="14869"/>
                    <a:pt x="790" y="14851"/>
                    <a:pt x="574" y="14851"/>
                  </a:cubicBezTo>
                  <a:cubicBezTo>
                    <a:pt x="474" y="14851"/>
                    <a:pt x="372" y="14855"/>
                    <a:pt x="266" y="14862"/>
                  </a:cubicBezTo>
                  <a:cubicBezTo>
                    <a:pt x="231" y="14862"/>
                    <a:pt x="220" y="14874"/>
                    <a:pt x="197" y="14874"/>
                  </a:cubicBezTo>
                  <a:cubicBezTo>
                    <a:pt x="174" y="15070"/>
                    <a:pt x="162" y="15243"/>
                    <a:pt x="151" y="15427"/>
                  </a:cubicBezTo>
                  <a:cubicBezTo>
                    <a:pt x="1" y="18330"/>
                    <a:pt x="1671" y="21095"/>
                    <a:pt x="4310" y="22293"/>
                  </a:cubicBezTo>
                  <a:cubicBezTo>
                    <a:pt x="4379" y="22316"/>
                    <a:pt x="4436" y="22351"/>
                    <a:pt x="4505" y="22386"/>
                  </a:cubicBezTo>
                  <a:cubicBezTo>
                    <a:pt x="5402" y="22758"/>
                    <a:pt x="6332" y="22935"/>
                    <a:pt x="7248" y="22935"/>
                  </a:cubicBezTo>
                  <a:cubicBezTo>
                    <a:pt x="10039" y="22935"/>
                    <a:pt x="12695" y="21293"/>
                    <a:pt x="13849" y="18561"/>
                  </a:cubicBezTo>
                  <a:cubicBezTo>
                    <a:pt x="14828" y="16245"/>
                    <a:pt x="14494" y="13584"/>
                    <a:pt x="12996" y="11579"/>
                  </a:cubicBezTo>
                  <a:lnTo>
                    <a:pt x="17846" y="1"/>
                  </a:ln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1" name="Google Shape;6145;p71">
              <a:extLst>
                <a:ext uri="{FF2B5EF4-FFF2-40B4-BE49-F238E27FC236}">
                  <a16:creationId xmlns:a16="http://schemas.microsoft.com/office/drawing/2014/main" id="{CC919E43-28A9-4543-8895-2F2DC213142A}"/>
                </a:ext>
              </a:extLst>
            </p:cNvPr>
            <p:cNvSpPr/>
            <p:nvPr/>
          </p:nvSpPr>
          <p:spPr>
            <a:xfrm>
              <a:off x="7479667" y="4223321"/>
              <a:ext cx="554772" cy="768196"/>
            </a:xfrm>
            <a:custGeom>
              <a:avLst/>
              <a:gdLst/>
              <a:ahLst/>
              <a:cxnLst/>
              <a:rect l="l" t="t" r="r" b="b"/>
              <a:pathLst>
                <a:path w="15612" h="21618" extrusionOk="0">
                  <a:moveTo>
                    <a:pt x="15611" y="0"/>
                  </a:moveTo>
                  <a:lnTo>
                    <a:pt x="15611" y="0"/>
                  </a:lnTo>
                  <a:cubicBezTo>
                    <a:pt x="15058" y="242"/>
                    <a:pt x="14563" y="634"/>
                    <a:pt x="14114" y="1003"/>
                  </a:cubicBezTo>
                  <a:cubicBezTo>
                    <a:pt x="12120" y="2673"/>
                    <a:pt x="11245" y="5196"/>
                    <a:pt x="10427" y="7581"/>
                  </a:cubicBezTo>
                  <a:cubicBezTo>
                    <a:pt x="9713" y="9643"/>
                    <a:pt x="9402" y="11636"/>
                    <a:pt x="9793" y="13779"/>
                  </a:cubicBezTo>
                  <a:cubicBezTo>
                    <a:pt x="10200" y="15980"/>
                    <a:pt x="8715" y="17860"/>
                    <a:pt x="6402" y="17860"/>
                  </a:cubicBezTo>
                  <a:cubicBezTo>
                    <a:pt x="6354" y="17860"/>
                    <a:pt x="6305" y="17859"/>
                    <a:pt x="6256" y="17857"/>
                  </a:cubicBezTo>
                  <a:cubicBezTo>
                    <a:pt x="3779" y="17765"/>
                    <a:pt x="2512" y="15012"/>
                    <a:pt x="185" y="14586"/>
                  </a:cubicBezTo>
                  <a:cubicBezTo>
                    <a:pt x="150" y="14770"/>
                    <a:pt x="139" y="14943"/>
                    <a:pt x="127" y="15127"/>
                  </a:cubicBezTo>
                  <a:cubicBezTo>
                    <a:pt x="1" y="17592"/>
                    <a:pt x="1360" y="20000"/>
                    <a:pt x="3710" y="21060"/>
                  </a:cubicBezTo>
                  <a:cubicBezTo>
                    <a:pt x="3768" y="21095"/>
                    <a:pt x="3826" y="21106"/>
                    <a:pt x="3883" y="21141"/>
                  </a:cubicBezTo>
                  <a:cubicBezTo>
                    <a:pt x="4641" y="21459"/>
                    <a:pt x="5443" y="21618"/>
                    <a:pt x="6244" y="21618"/>
                  </a:cubicBezTo>
                  <a:cubicBezTo>
                    <a:pt x="7039" y="21618"/>
                    <a:pt x="7832" y="21462"/>
                    <a:pt x="8584" y="21152"/>
                  </a:cubicBezTo>
                  <a:cubicBezTo>
                    <a:pt x="12351" y="19620"/>
                    <a:pt x="13549" y="14954"/>
                    <a:pt x="11141" y="11775"/>
                  </a:cubicBezTo>
                  <a:cubicBezTo>
                    <a:pt x="10957" y="11533"/>
                    <a:pt x="10911" y="11187"/>
                    <a:pt x="11038" y="10887"/>
                  </a:cubicBezTo>
                  <a:lnTo>
                    <a:pt x="15611" y="0"/>
                  </a:ln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2" name="Google Shape;6146;p71">
              <a:extLst>
                <a:ext uri="{FF2B5EF4-FFF2-40B4-BE49-F238E27FC236}">
                  <a16:creationId xmlns:a16="http://schemas.microsoft.com/office/drawing/2014/main" id="{57CCE960-9903-415C-A842-30550429A694}"/>
                </a:ext>
              </a:extLst>
            </p:cNvPr>
            <p:cNvSpPr/>
            <p:nvPr/>
          </p:nvSpPr>
          <p:spPr>
            <a:xfrm>
              <a:off x="7494804" y="4704481"/>
              <a:ext cx="137982" cy="79421"/>
            </a:xfrm>
            <a:custGeom>
              <a:avLst/>
              <a:gdLst/>
              <a:ahLst/>
              <a:cxnLst/>
              <a:rect l="l" t="t" r="r" b="b"/>
              <a:pathLst>
                <a:path w="3883" h="2235" extrusionOk="0">
                  <a:moveTo>
                    <a:pt x="1650" y="0"/>
                  </a:moveTo>
                  <a:cubicBezTo>
                    <a:pt x="1426" y="0"/>
                    <a:pt x="1209" y="42"/>
                    <a:pt x="1015" y="134"/>
                  </a:cubicBezTo>
                  <a:cubicBezTo>
                    <a:pt x="1" y="607"/>
                    <a:pt x="888" y="2035"/>
                    <a:pt x="2409" y="2220"/>
                  </a:cubicBezTo>
                  <a:cubicBezTo>
                    <a:pt x="2491" y="2230"/>
                    <a:pt x="2570" y="2235"/>
                    <a:pt x="2644" y="2235"/>
                  </a:cubicBezTo>
                  <a:cubicBezTo>
                    <a:pt x="3579" y="2235"/>
                    <a:pt x="3882" y="1469"/>
                    <a:pt x="3434" y="872"/>
                  </a:cubicBezTo>
                  <a:cubicBezTo>
                    <a:pt x="3054" y="371"/>
                    <a:pt x="2319" y="0"/>
                    <a:pt x="1650" y="0"/>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3" name="Google Shape;6147;p71">
              <a:extLst>
                <a:ext uri="{FF2B5EF4-FFF2-40B4-BE49-F238E27FC236}">
                  <a16:creationId xmlns:a16="http://schemas.microsoft.com/office/drawing/2014/main" id="{4A566E7C-ABB6-44B8-9A26-3D32C6776EB0}"/>
                </a:ext>
              </a:extLst>
            </p:cNvPr>
            <p:cNvSpPr/>
            <p:nvPr/>
          </p:nvSpPr>
          <p:spPr>
            <a:xfrm>
              <a:off x="7749438" y="4806996"/>
              <a:ext cx="126611" cy="80131"/>
            </a:xfrm>
            <a:custGeom>
              <a:avLst/>
              <a:gdLst/>
              <a:ahLst/>
              <a:cxnLst/>
              <a:rect l="l" t="t" r="r" b="b"/>
              <a:pathLst>
                <a:path w="3563" h="2255" extrusionOk="0">
                  <a:moveTo>
                    <a:pt x="1341" y="1"/>
                  </a:moveTo>
                  <a:cubicBezTo>
                    <a:pt x="1265" y="1"/>
                    <a:pt x="1191" y="5"/>
                    <a:pt x="1118" y="14"/>
                  </a:cubicBezTo>
                  <a:cubicBezTo>
                    <a:pt x="300" y="118"/>
                    <a:pt x="1" y="982"/>
                    <a:pt x="876" y="1685"/>
                  </a:cubicBezTo>
                  <a:cubicBezTo>
                    <a:pt x="1358" y="2078"/>
                    <a:pt x="1910" y="2254"/>
                    <a:pt x="2375" y="2254"/>
                  </a:cubicBezTo>
                  <a:cubicBezTo>
                    <a:pt x="3066" y="2254"/>
                    <a:pt x="3562" y="1865"/>
                    <a:pt x="3342" y="1224"/>
                  </a:cubicBezTo>
                  <a:cubicBezTo>
                    <a:pt x="3079" y="478"/>
                    <a:pt x="2127" y="1"/>
                    <a:pt x="1341" y="1"/>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4" name="Google Shape;6148;p71">
              <a:extLst>
                <a:ext uri="{FF2B5EF4-FFF2-40B4-BE49-F238E27FC236}">
                  <a16:creationId xmlns:a16="http://schemas.microsoft.com/office/drawing/2014/main" id="{D8636B1E-B2E2-4960-A0BE-08E47FC65CF4}"/>
                </a:ext>
              </a:extLst>
            </p:cNvPr>
            <p:cNvSpPr/>
            <p:nvPr/>
          </p:nvSpPr>
          <p:spPr>
            <a:xfrm>
              <a:off x="7963955" y="3993845"/>
              <a:ext cx="123662" cy="58810"/>
            </a:xfrm>
            <a:custGeom>
              <a:avLst/>
              <a:gdLst/>
              <a:ahLst/>
              <a:cxnLst/>
              <a:rect l="l" t="t" r="r" b="b"/>
              <a:pathLst>
                <a:path w="3480" h="1655" extrusionOk="0">
                  <a:moveTo>
                    <a:pt x="209" y="0"/>
                  </a:moveTo>
                  <a:cubicBezTo>
                    <a:pt x="142" y="0"/>
                    <a:pt x="72" y="45"/>
                    <a:pt x="47" y="122"/>
                  </a:cubicBezTo>
                  <a:cubicBezTo>
                    <a:pt x="1" y="203"/>
                    <a:pt x="47" y="318"/>
                    <a:pt x="150" y="352"/>
                  </a:cubicBezTo>
                  <a:lnTo>
                    <a:pt x="3215" y="1643"/>
                  </a:lnTo>
                  <a:cubicBezTo>
                    <a:pt x="3250" y="1654"/>
                    <a:pt x="3261" y="1654"/>
                    <a:pt x="3296" y="1654"/>
                  </a:cubicBezTo>
                  <a:cubicBezTo>
                    <a:pt x="3365" y="1654"/>
                    <a:pt x="3434" y="1620"/>
                    <a:pt x="3457" y="1539"/>
                  </a:cubicBezTo>
                  <a:cubicBezTo>
                    <a:pt x="3480" y="1458"/>
                    <a:pt x="3434" y="1355"/>
                    <a:pt x="3353" y="1309"/>
                  </a:cubicBezTo>
                  <a:lnTo>
                    <a:pt x="277" y="18"/>
                  </a:lnTo>
                  <a:cubicBezTo>
                    <a:pt x="256" y="6"/>
                    <a:pt x="232" y="0"/>
                    <a:pt x="209"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5" name="Google Shape;6149;p71">
              <a:extLst>
                <a:ext uri="{FF2B5EF4-FFF2-40B4-BE49-F238E27FC236}">
                  <a16:creationId xmlns:a16="http://schemas.microsoft.com/office/drawing/2014/main" id="{D578D3BB-1AF7-4F7B-99FA-BE30D49DDCAD}"/>
                </a:ext>
              </a:extLst>
            </p:cNvPr>
            <p:cNvSpPr/>
            <p:nvPr/>
          </p:nvSpPr>
          <p:spPr>
            <a:xfrm>
              <a:off x="7981579" y="4064415"/>
              <a:ext cx="85177" cy="42678"/>
            </a:xfrm>
            <a:custGeom>
              <a:avLst/>
              <a:gdLst/>
              <a:ahLst/>
              <a:cxnLst/>
              <a:rect l="l" t="t" r="r" b="b"/>
              <a:pathLst>
                <a:path w="2397" h="1201" extrusionOk="0">
                  <a:moveTo>
                    <a:pt x="205" y="1"/>
                  </a:moveTo>
                  <a:cubicBezTo>
                    <a:pt x="133" y="1"/>
                    <a:pt x="63" y="40"/>
                    <a:pt x="46" y="117"/>
                  </a:cubicBezTo>
                  <a:cubicBezTo>
                    <a:pt x="0" y="210"/>
                    <a:pt x="46" y="325"/>
                    <a:pt x="138" y="348"/>
                  </a:cubicBezTo>
                  <a:lnTo>
                    <a:pt x="2131" y="1177"/>
                  </a:lnTo>
                  <a:cubicBezTo>
                    <a:pt x="2154" y="1200"/>
                    <a:pt x="2178" y="1200"/>
                    <a:pt x="2201" y="1200"/>
                  </a:cubicBezTo>
                  <a:cubicBezTo>
                    <a:pt x="2270" y="1200"/>
                    <a:pt x="2350" y="1154"/>
                    <a:pt x="2373" y="1085"/>
                  </a:cubicBezTo>
                  <a:cubicBezTo>
                    <a:pt x="2396" y="993"/>
                    <a:pt x="2350" y="889"/>
                    <a:pt x="2258" y="855"/>
                  </a:cubicBezTo>
                  <a:lnTo>
                    <a:pt x="277" y="14"/>
                  </a:lnTo>
                  <a:cubicBezTo>
                    <a:pt x="254" y="5"/>
                    <a:pt x="229" y="1"/>
                    <a:pt x="205"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6" name="Google Shape;6150;p71">
              <a:extLst>
                <a:ext uri="{FF2B5EF4-FFF2-40B4-BE49-F238E27FC236}">
                  <a16:creationId xmlns:a16="http://schemas.microsoft.com/office/drawing/2014/main" id="{AD15F12D-AC0C-477F-B16F-142CC28A9E07}"/>
                </a:ext>
              </a:extLst>
            </p:cNvPr>
            <p:cNvSpPr/>
            <p:nvPr/>
          </p:nvSpPr>
          <p:spPr>
            <a:xfrm>
              <a:off x="7918934" y="4101263"/>
              <a:ext cx="123662" cy="59059"/>
            </a:xfrm>
            <a:custGeom>
              <a:avLst/>
              <a:gdLst/>
              <a:ahLst/>
              <a:cxnLst/>
              <a:rect l="l" t="t" r="r" b="b"/>
              <a:pathLst>
                <a:path w="3480" h="1662" extrusionOk="0">
                  <a:moveTo>
                    <a:pt x="212" y="1"/>
                  </a:moveTo>
                  <a:cubicBezTo>
                    <a:pt x="144" y="1"/>
                    <a:pt x="72" y="40"/>
                    <a:pt x="47" y="117"/>
                  </a:cubicBezTo>
                  <a:cubicBezTo>
                    <a:pt x="0" y="209"/>
                    <a:pt x="47" y="325"/>
                    <a:pt x="150" y="348"/>
                  </a:cubicBezTo>
                  <a:lnTo>
                    <a:pt x="3215" y="1650"/>
                  </a:lnTo>
                  <a:cubicBezTo>
                    <a:pt x="3249" y="1661"/>
                    <a:pt x="3261" y="1661"/>
                    <a:pt x="3284" y="1661"/>
                  </a:cubicBezTo>
                  <a:cubicBezTo>
                    <a:pt x="3364" y="1661"/>
                    <a:pt x="3434" y="1615"/>
                    <a:pt x="3457" y="1546"/>
                  </a:cubicBezTo>
                  <a:cubicBezTo>
                    <a:pt x="3480" y="1454"/>
                    <a:pt x="3434" y="1362"/>
                    <a:pt x="3353" y="1315"/>
                  </a:cubicBezTo>
                  <a:lnTo>
                    <a:pt x="277" y="14"/>
                  </a:lnTo>
                  <a:cubicBezTo>
                    <a:pt x="257" y="5"/>
                    <a:pt x="234" y="1"/>
                    <a:pt x="212"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7" name="Google Shape;6151;p71">
              <a:extLst>
                <a:ext uri="{FF2B5EF4-FFF2-40B4-BE49-F238E27FC236}">
                  <a16:creationId xmlns:a16="http://schemas.microsoft.com/office/drawing/2014/main" id="{BA29948A-5EE5-4B2C-A46A-3B0F96AE7169}"/>
                </a:ext>
              </a:extLst>
            </p:cNvPr>
            <p:cNvSpPr/>
            <p:nvPr/>
          </p:nvSpPr>
          <p:spPr>
            <a:xfrm>
              <a:off x="7936132" y="4171904"/>
              <a:ext cx="85604" cy="42429"/>
            </a:xfrm>
            <a:custGeom>
              <a:avLst/>
              <a:gdLst/>
              <a:ahLst/>
              <a:cxnLst/>
              <a:rect l="l" t="t" r="r" b="b"/>
              <a:pathLst>
                <a:path w="2409" h="1194" extrusionOk="0">
                  <a:moveTo>
                    <a:pt x="201" y="1"/>
                  </a:moveTo>
                  <a:cubicBezTo>
                    <a:pt x="130" y="1"/>
                    <a:pt x="63" y="46"/>
                    <a:pt x="46" y="122"/>
                  </a:cubicBezTo>
                  <a:cubicBezTo>
                    <a:pt x="0" y="203"/>
                    <a:pt x="46" y="318"/>
                    <a:pt x="139" y="353"/>
                  </a:cubicBezTo>
                  <a:lnTo>
                    <a:pt x="2132" y="1182"/>
                  </a:lnTo>
                  <a:cubicBezTo>
                    <a:pt x="2155" y="1194"/>
                    <a:pt x="2178" y="1194"/>
                    <a:pt x="2201" y="1194"/>
                  </a:cubicBezTo>
                  <a:cubicBezTo>
                    <a:pt x="2270" y="1194"/>
                    <a:pt x="2351" y="1148"/>
                    <a:pt x="2374" y="1079"/>
                  </a:cubicBezTo>
                  <a:cubicBezTo>
                    <a:pt x="2408" y="998"/>
                    <a:pt x="2362" y="894"/>
                    <a:pt x="2258" y="848"/>
                  </a:cubicBezTo>
                  <a:lnTo>
                    <a:pt x="277" y="19"/>
                  </a:lnTo>
                  <a:cubicBezTo>
                    <a:pt x="253" y="7"/>
                    <a:pt x="227" y="1"/>
                    <a:pt x="201"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8" name="Google Shape;6152;p71">
              <a:extLst>
                <a:ext uri="{FF2B5EF4-FFF2-40B4-BE49-F238E27FC236}">
                  <a16:creationId xmlns:a16="http://schemas.microsoft.com/office/drawing/2014/main" id="{3298302E-FC29-4F76-BBFA-E62C826297F8}"/>
                </a:ext>
              </a:extLst>
            </p:cNvPr>
            <p:cNvSpPr/>
            <p:nvPr/>
          </p:nvSpPr>
          <p:spPr>
            <a:xfrm>
              <a:off x="7873486" y="4208752"/>
              <a:ext cx="124088" cy="58810"/>
            </a:xfrm>
            <a:custGeom>
              <a:avLst/>
              <a:gdLst/>
              <a:ahLst/>
              <a:cxnLst/>
              <a:rect l="l" t="t" r="r" b="b"/>
              <a:pathLst>
                <a:path w="3492" h="1655" extrusionOk="0">
                  <a:moveTo>
                    <a:pt x="203" y="1"/>
                  </a:moveTo>
                  <a:cubicBezTo>
                    <a:pt x="135" y="1"/>
                    <a:pt x="72" y="46"/>
                    <a:pt x="47" y="122"/>
                  </a:cubicBezTo>
                  <a:cubicBezTo>
                    <a:pt x="1" y="203"/>
                    <a:pt x="47" y="318"/>
                    <a:pt x="150" y="353"/>
                  </a:cubicBezTo>
                  <a:lnTo>
                    <a:pt x="3215" y="1643"/>
                  </a:lnTo>
                  <a:cubicBezTo>
                    <a:pt x="3249" y="1655"/>
                    <a:pt x="3261" y="1655"/>
                    <a:pt x="3284" y="1655"/>
                  </a:cubicBezTo>
                  <a:cubicBezTo>
                    <a:pt x="3365" y="1655"/>
                    <a:pt x="3434" y="1620"/>
                    <a:pt x="3457" y="1539"/>
                  </a:cubicBezTo>
                  <a:cubicBezTo>
                    <a:pt x="3491" y="1459"/>
                    <a:pt x="3445" y="1355"/>
                    <a:pt x="3342" y="1309"/>
                  </a:cubicBezTo>
                  <a:lnTo>
                    <a:pt x="277" y="19"/>
                  </a:lnTo>
                  <a:cubicBezTo>
                    <a:pt x="253" y="6"/>
                    <a:pt x="228" y="1"/>
                    <a:pt x="203"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39" name="Google Shape;6153;p71">
              <a:extLst>
                <a:ext uri="{FF2B5EF4-FFF2-40B4-BE49-F238E27FC236}">
                  <a16:creationId xmlns:a16="http://schemas.microsoft.com/office/drawing/2014/main" id="{E96F203E-5D99-4317-8AC2-32F84FA13BCA}"/>
                </a:ext>
              </a:extLst>
            </p:cNvPr>
            <p:cNvSpPr/>
            <p:nvPr/>
          </p:nvSpPr>
          <p:spPr>
            <a:xfrm>
              <a:off x="7891111" y="4279357"/>
              <a:ext cx="85568" cy="42642"/>
            </a:xfrm>
            <a:custGeom>
              <a:avLst/>
              <a:gdLst/>
              <a:ahLst/>
              <a:cxnLst/>
              <a:rect l="l" t="t" r="r" b="b"/>
              <a:pathLst>
                <a:path w="2408" h="1200" extrusionOk="0">
                  <a:moveTo>
                    <a:pt x="200" y="0"/>
                  </a:moveTo>
                  <a:cubicBezTo>
                    <a:pt x="132" y="0"/>
                    <a:pt x="60" y="39"/>
                    <a:pt x="35" y="117"/>
                  </a:cubicBezTo>
                  <a:cubicBezTo>
                    <a:pt x="0" y="209"/>
                    <a:pt x="35" y="324"/>
                    <a:pt x="138" y="347"/>
                  </a:cubicBezTo>
                  <a:lnTo>
                    <a:pt x="2131" y="1177"/>
                  </a:lnTo>
                  <a:cubicBezTo>
                    <a:pt x="2154" y="1200"/>
                    <a:pt x="2177" y="1200"/>
                    <a:pt x="2200" y="1200"/>
                  </a:cubicBezTo>
                  <a:cubicBezTo>
                    <a:pt x="2270" y="1200"/>
                    <a:pt x="2339" y="1154"/>
                    <a:pt x="2373" y="1085"/>
                  </a:cubicBezTo>
                  <a:cubicBezTo>
                    <a:pt x="2408" y="992"/>
                    <a:pt x="2362" y="889"/>
                    <a:pt x="2258" y="854"/>
                  </a:cubicBezTo>
                  <a:lnTo>
                    <a:pt x="265" y="13"/>
                  </a:lnTo>
                  <a:cubicBezTo>
                    <a:pt x="245" y="5"/>
                    <a:pt x="223" y="0"/>
                    <a:pt x="200"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0" name="Google Shape;6154;p71">
              <a:extLst>
                <a:ext uri="{FF2B5EF4-FFF2-40B4-BE49-F238E27FC236}">
                  <a16:creationId xmlns:a16="http://schemas.microsoft.com/office/drawing/2014/main" id="{7BDCC760-942F-4B52-BB83-2E62FD7BBFAD}"/>
                </a:ext>
              </a:extLst>
            </p:cNvPr>
            <p:cNvSpPr/>
            <p:nvPr/>
          </p:nvSpPr>
          <p:spPr>
            <a:xfrm>
              <a:off x="7828465" y="4316206"/>
              <a:ext cx="124088" cy="59024"/>
            </a:xfrm>
            <a:custGeom>
              <a:avLst/>
              <a:gdLst/>
              <a:ahLst/>
              <a:cxnLst/>
              <a:rect l="l" t="t" r="r" b="b"/>
              <a:pathLst>
                <a:path w="3492" h="1661" extrusionOk="0">
                  <a:moveTo>
                    <a:pt x="207" y="0"/>
                  </a:moveTo>
                  <a:cubicBezTo>
                    <a:pt x="137" y="0"/>
                    <a:pt x="72" y="39"/>
                    <a:pt x="46" y="117"/>
                  </a:cubicBezTo>
                  <a:cubicBezTo>
                    <a:pt x="0" y="209"/>
                    <a:pt x="46" y="324"/>
                    <a:pt x="150" y="347"/>
                  </a:cubicBezTo>
                  <a:lnTo>
                    <a:pt x="3215" y="1649"/>
                  </a:lnTo>
                  <a:cubicBezTo>
                    <a:pt x="3238" y="1661"/>
                    <a:pt x="3261" y="1661"/>
                    <a:pt x="3284" y="1661"/>
                  </a:cubicBezTo>
                  <a:cubicBezTo>
                    <a:pt x="3364" y="1661"/>
                    <a:pt x="3434" y="1614"/>
                    <a:pt x="3457" y="1545"/>
                  </a:cubicBezTo>
                  <a:cubicBezTo>
                    <a:pt x="3491" y="1453"/>
                    <a:pt x="3445" y="1361"/>
                    <a:pt x="3341" y="1315"/>
                  </a:cubicBezTo>
                  <a:lnTo>
                    <a:pt x="277" y="13"/>
                  </a:lnTo>
                  <a:cubicBezTo>
                    <a:pt x="254" y="4"/>
                    <a:pt x="230" y="0"/>
                    <a:pt x="207"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1" name="Google Shape;6155;p71">
              <a:extLst>
                <a:ext uri="{FF2B5EF4-FFF2-40B4-BE49-F238E27FC236}">
                  <a16:creationId xmlns:a16="http://schemas.microsoft.com/office/drawing/2014/main" id="{BBA3EE9E-2FF2-4899-9500-E1367B2D4B54}"/>
                </a:ext>
              </a:extLst>
            </p:cNvPr>
            <p:cNvSpPr/>
            <p:nvPr/>
          </p:nvSpPr>
          <p:spPr>
            <a:xfrm>
              <a:off x="7846054" y="4386846"/>
              <a:ext cx="85213" cy="42429"/>
            </a:xfrm>
            <a:custGeom>
              <a:avLst/>
              <a:gdLst/>
              <a:ahLst/>
              <a:cxnLst/>
              <a:rect l="l" t="t" r="r" b="b"/>
              <a:pathLst>
                <a:path w="2398" h="1194" extrusionOk="0">
                  <a:moveTo>
                    <a:pt x="197" y="0"/>
                  </a:moveTo>
                  <a:cubicBezTo>
                    <a:pt x="130" y="0"/>
                    <a:pt x="61" y="45"/>
                    <a:pt x="35" y="122"/>
                  </a:cubicBezTo>
                  <a:cubicBezTo>
                    <a:pt x="1" y="202"/>
                    <a:pt x="35" y="318"/>
                    <a:pt x="139" y="352"/>
                  </a:cubicBezTo>
                  <a:lnTo>
                    <a:pt x="2132" y="1182"/>
                  </a:lnTo>
                  <a:cubicBezTo>
                    <a:pt x="2155" y="1193"/>
                    <a:pt x="2167" y="1193"/>
                    <a:pt x="2201" y="1193"/>
                  </a:cubicBezTo>
                  <a:cubicBezTo>
                    <a:pt x="2270" y="1193"/>
                    <a:pt x="2339" y="1147"/>
                    <a:pt x="2374" y="1078"/>
                  </a:cubicBezTo>
                  <a:cubicBezTo>
                    <a:pt x="2397" y="997"/>
                    <a:pt x="2362" y="894"/>
                    <a:pt x="2259" y="848"/>
                  </a:cubicBezTo>
                  <a:lnTo>
                    <a:pt x="266" y="18"/>
                  </a:lnTo>
                  <a:cubicBezTo>
                    <a:pt x="244" y="6"/>
                    <a:pt x="221" y="0"/>
                    <a:pt x="197"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2" name="Google Shape;6156;p71">
              <a:extLst>
                <a:ext uri="{FF2B5EF4-FFF2-40B4-BE49-F238E27FC236}">
                  <a16:creationId xmlns:a16="http://schemas.microsoft.com/office/drawing/2014/main" id="{A46B3A9F-EC90-49E7-9782-F718D1FFEBC1}"/>
                </a:ext>
              </a:extLst>
            </p:cNvPr>
            <p:cNvSpPr/>
            <p:nvPr/>
          </p:nvSpPr>
          <p:spPr>
            <a:xfrm>
              <a:off x="7783444" y="4423695"/>
              <a:ext cx="124053" cy="58775"/>
            </a:xfrm>
            <a:custGeom>
              <a:avLst/>
              <a:gdLst/>
              <a:ahLst/>
              <a:cxnLst/>
              <a:rect l="l" t="t" r="r" b="b"/>
              <a:pathLst>
                <a:path w="3491" h="1654" extrusionOk="0">
                  <a:moveTo>
                    <a:pt x="203" y="0"/>
                  </a:moveTo>
                  <a:cubicBezTo>
                    <a:pt x="135" y="0"/>
                    <a:pt x="72" y="45"/>
                    <a:pt x="46" y="122"/>
                  </a:cubicBezTo>
                  <a:cubicBezTo>
                    <a:pt x="0" y="202"/>
                    <a:pt x="46" y="318"/>
                    <a:pt x="150" y="352"/>
                  </a:cubicBezTo>
                  <a:lnTo>
                    <a:pt x="3214" y="1642"/>
                  </a:lnTo>
                  <a:cubicBezTo>
                    <a:pt x="3237" y="1654"/>
                    <a:pt x="3260" y="1654"/>
                    <a:pt x="3283" y="1654"/>
                  </a:cubicBezTo>
                  <a:cubicBezTo>
                    <a:pt x="3353" y="1654"/>
                    <a:pt x="3433" y="1619"/>
                    <a:pt x="3456" y="1539"/>
                  </a:cubicBezTo>
                  <a:cubicBezTo>
                    <a:pt x="3491" y="1458"/>
                    <a:pt x="3445" y="1354"/>
                    <a:pt x="3341" y="1308"/>
                  </a:cubicBezTo>
                  <a:lnTo>
                    <a:pt x="277" y="18"/>
                  </a:lnTo>
                  <a:cubicBezTo>
                    <a:pt x="252" y="6"/>
                    <a:pt x="227" y="0"/>
                    <a:pt x="203"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3" name="Google Shape;6157;p71">
              <a:extLst>
                <a:ext uri="{FF2B5EF4-FFF2-40B4-BE49-F238E27FC236}">
                  <a16:creationId xmlns:a16="http://schemas.microsoft.com/office/drawing/2014/main" id="{6A356CC1-8551-4456-95AA-883F99646A3D}"/>
                </a:ext>
              </a:extLst>
            </p:cNvPr>
            <p:cNvSpPr/>
            <p:nvPr/>
          </p:nvSpPr>
          <p:spPr>
            <a:xfrm>
              <a:off x="7801033" y="4494265"/>
              <a:ext cx="84787" cy="42678"/>
            </a:xfrm>
            <a:custGeom>
              <a:avLst/>
              <a:gdLst/>
              <a:ahLst/>
              <a:cxnLst/>
              <a:rect l="l" t="t" r="r" b="b"/>
              <a:pathLst>
                <a:path w="2386" h="1201" extrusionOk="0">
                  <a:moveTo>
                    <a:pt x="205" y="1"/>
                  </a:moveTo>
                  <a:cubicBezTo>
                    <a:pt x="133" y="1"/>
                    <a:pt x="64" y="39"/>
                    <a:pt x="47" y="117"/>
                  </a:cubicBezTo>
                  <a:cubicBezTo>
                    <a:pt x="0" y="209"/>
                    <a:pt x="47" y="325"/>
                    <a:pt x="139" y="348"/>
                  </a:cubicBezTo>
                  <a:lnTo>
                    <a:pt x="2132" y="1177"/>
                  </a:lnTo>
                  <a:cubicBezTo>
                    <a:pt x="2155" y="1200"/>
                    <a:pt x="2178" y="1200"/>
                    <a:pt x="2201" y="1200"/>
                  </a:cubicBezTo>
                  <a:cubicBezTo>
                    <a:pt x="2270" y="1200"/>
                    <a:pt x="2351" y="1154"/>
                    <a:pt x="2374" y="1085"/>
                  </a:cubicBezTo>
                  <a:cubicBezTo>
                    <a:pt x="2385" y="993"/>
                    <a:pt x="2351" y="889"/>
                    <a:pt x="2259" y="855"/>
                  </a:cubicBezTo>
                  <a:lnTo>
                    <a:pt x="277" y="14"/>
                  </a:lnTo>
                  <a:cubicBezTo>
                    <a:pt x="254" y="5"/>
                    <a:pt x="229" y="1"/>
                    <a:pt x="205"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4" name="Google Shape;6158;p71">
              <a:extLst>
                <a:ext uri="{FF2B5EF4-FFF2-40B4-BE49-F238E27FC236}">
                  <a16:creationId xmlns:a16="http://schemas.microsoft.com/office/drawing/2014/main" id="{D39EAB38-7DF7-41EA-89F2-4F538757180A}"/>
                </a:ext>
              </a:extLst>
            </p:cNvPr>
            <p:cNvSpPr/>
            <p:nvPr/>
          </p:nvSpPr>
          <p:spPr>
            <a:xfrm>
              <a:off x="7738387" y="4531752"/>
              <a:ext cx="124088" cy="58810"/>
            </a:xfrm>
            <a:custGeom>
              <a:avLst/>
              <a:gdLst/>
              <a:ahLst/>
              <a:cxnLst/>
              <a:rect l="l" t="t" r="r" b="b"/>
              <a:pathLst>
                <a:path w="3492" h="1655" extrusionOk="0">
                  <a:moveTo>
                    <a:pt x="207" y="0"/>
                  </a:moveTo>
                  <a:cubicBezTo>
                    <a:pt x="141" y="0"/>
                    <a:pt x="72" y="43"/>
                    <a:pt x="47" y="111"/>
                  </a:cubicBezTo>
                  <a:cubicBezTo>
                    <a:pt x="1" y="203"/>
                    <a:pt x="47" y="306"/>
                    <a:pt x="139" y="341"/>
                  </a:cubicBezTo>
                  <a:lnTo>
                    <a:pt x="3204" y="1643"/>
                  </a:lnTo>
                  <a:cubicBezTo>
                    <a:pt x="3227" y="1654"/>
                    <a:pt x="3250" y="1654"/>
                    <a:pt x="3273" y="1654"/>
                  </a:cubicBezTo>
                  <a:cubicBezTo>
                    <a:pt x="3342" y="1654"/>
                    <a:pt x="3422" y="1608"/>
                    <a:pt x="3445" y="1539"/>
                  </a:cubicBezTo>
                  <a:cubicBezTo>
                    <a:pt x="3492" y="1459"/>
                    <a:pt x="3445" y="1332"/>
                    <a:pt x="3342" y="1309"/>
                  </a:cubicBezTo>
                  <a:lnTo>
                    <a:pt x="277" y="18"/>
                  </a:lnTo>
                  <a:cubicBezTo>
                    <a:pt x="256" y="6"/>
                    <a:pt x="232" y="0"/>
                    <a:pt x="207"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5" name="Google Shape;6159;p71">
              <a:extLst>
                <a:ext uri="{FF2B5EF4-FFF2-40B4-BE49-F238E27FC236}">
                  <a16:creationId xmlns:a16="http://schemas.microsoft.com/office/drawing/2014/main" id="{B2684E25-67F3-4E54-A096-1794EA369438}"/>
                </a:ext>
              </a:extLst>
            </p:cNvPr>
            <p:cNvSpPr/>
            <p:nvPr/>
          </p:nvSpPr>
          <p:spPr>
            <a:xfrm>
              <a:off x="7661848" y="4704517"/>
              <a:ext cx="110976" cy="89086"/>
            </a:xfrm>
            <a:custGeom>
              <a:avLst/>
              <a:gdLst/>
              <a:ahLst/>
              <a:cxnLst/>
              <a:rect l="l" t="t" r="r" b="b"/>
              <a:pathLst>
                <a:path w="3123" h="2507" extrusionOk="0">
                  <a:moveTo>
                    <a:pt x="397" y="0"/>
                  </a:moveTo>
                  <a:cubicBezTo>
                    <a:pt x="329" y="0"/>
                    <a:pt x="265" y="43"/>
                    <a:pt x="231" y="110"/>
                  </a:cubicBezTo>
                  <a:cubicBezTo>
                    <a:pt x="0" y="606"/>
                    <a:pt x="0" y="1205"/>
                    <a:pt x="196" y="1677"/>
                  </a:cubicBezTo>
                  <a:cubicBezTo>
                    <a:pt x="369" y="2046"/>
                    <a:pt x="657" y="2322"/>
                    <a:pt x="1049" y="2438"/>
                  </a:cubicBezTo>
                  <a:cubicBezTo>
                    <a:pt x="1199" y="2484"/>
                    <a:pt x="1337" y="2507"/>
                    <a:pt x="1487" y="2507"/>
                  </a:cubicBezTo>
                  <a:cubicBezTo>
                    <a:pt x="2201" y="2507"/>
                    <a:pt x="2823" y="1954"/>
                    <a:pt x="3076" y="1320"/>
                  </a:cubicBezTo>
                  <a:cubicBezTo>
                    <a:pt x="3123" y="1205"/>
                    <a:pt x="3076" y="1101"/>
                    <a:pt x="2996" y="1067"/>
                  </a:cubicBezTo>
                  <a:cubicBezTo>
                    <a:pt x="2973" y="1058"/>
                    <a:pt x="2948" y="1054"/>
                    <a:pt x="2924" y="1054"/>
                  </a:cubicBezTo>
                  <a:cubicBezTo>
                    <a:pt x="2852" y="1054"/>
                    <a:pt x="2783" y="1093"/>
                    <a:pt x="2765" y="1170"/>
                  </a:cubicBezTo>
                  <a:cubicBezTo>
                    <a:pt x="2561" y="1685"/>
                    <a:pt x="2063" y="2142"/>
                    <a:pt x="1497" y="2142"/>
                  </a:cubicBezTo>
                  <a:cubicBezTo>
                    <a:pt x="1392" y="2142"/>
                    <a:pt x="1284" y="2126"/>
                    <a:pt x="1175" y="2092"/>
                  </a:cubicBezTo>
                  <a:cubicBezTo>
                    <a:pt x="818" y="1977"/>
                    <a:pt x="634" y="1723"/>
                    <a:pt x="542" y="1527"/>
                  </a:cubicBezTo>
                  <a:cubicBezTo>
                    <a:pt x="369" y="1159"/>
                    <a:pt x="381" y="652"/>
                    <a:pt x="565" y="260"/>
                  </a:cubicBezTo>
                  <a:cubicBezTo>
                    <a:pt x="599" y="180"/>
                    <a:pt x="565" y="64"/>
                    <a:pt x="473" y="18"/>
                  </a:cubicBezTo>
                  <a:cubicBezTo>
                    <a:pt x="448" y="6"/>
                    <a:pt x="423" y="0"/>
                    <a:pt x="397"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6" name="Google Shape;6160;p71">
              <a:extLst>
                <a:ext uri="{FF2B5EF4-FFF2-40B4-BE49-F238E27FC236}">
                  <a16:creationId xmlns:a16="http://schemas.microsoft.com/office/drawing/2014/main" id="{1CB7794D-ACF6-4C43-930C-6F80DBCDDF10}"/>
                </a:ext>
              </a:extLst>
            </p:cNvPr>
            <p:cNvSpPr/>
            <p:nvPr/>
          </p:nvSpPr>
          <p:spPr>
            <a:xfrm>
              <a:off x="7788134" y="4732553"/>
              <a:ext cx="96868" cy="56607"/>
            </a:xfrm>
            <a:custGeom>
              <a:avLst/>
              <a:gdLst/>
              <a:ahLst/>
              <a:cxnLst/>
              <a:rect l="l" t="t" r="r" b="b"/>
              <a:pathLst>
                <a:path w="2726" h="1593" extrusionOk="0">
                  <a:moveTo>
                    <a:pt x="1139" y="1"/>
                  </a:moveTo>
                  <a:cubicBezTo>
                    <a:pt x="920" y="1"/>
                    <a:pt x="695" y="84"/>
                    <a:pt x="525" y="266"/>
                  </a:cubicBezTo>
                  <a:cubicBezTo>
                    <a:pt x="1" y="801"/>
                    <a:pt x="478" y="1592"/>
                    <a:pt x="1149" y="1592"/>
                  </a:cubicBezTo>
                  <a:cubicBezTo>
                    <a:pt x="1216" y="1592"/>
                    <a:pt x="1284" y="1585"/>
                    <a:pt x="1354" y="1568"/>
                  </a:cubicBezTo>
                  <a:cubicBezTo>
                    <a:pt x="1596" y="1510"/>
                    <a:pt x="1792" y="1338"/>
                    <a:pt x="1884" y="1119"/>
                  </a:cubicBezTo>
                  <a:lnTo>
                    <a:pt x="2506" y="1199"/>
                  </a:lnTo>
                  <a:lnTo>
                    <a:pt x="2541" y="1199"/>
                  </a:lnTo>
                  <a:cubicBezTo>
                    <a:pt x="2622" y="1199"/>
                    <a:pt x="2714" y="1130"/>
                    <a:pt x="2714" y="1050"/>
                  </a:cubicBezTo>
                  <a:cubicBezTo>
                    <a:pt x="2725" y="957"/>
                    <a:pt x="2656" y="877"/>
                    <a:pt x="2552" y="854"/>
                  </a:cubicBezTo>
                  <a:lnTo>
                    <a:pt x="1965" y="773"/>
                  </a:lnTo>
                  <a:lnTo>
                    <a:pt x="1965" y="715"/>
                  </a:lnTo>
                  <a:lnTo>
                    <a:pt x="2483" y="485"/>
                  </a:lnTo>
                  <a:cubicBezTo>
                    <a:pt x="2564" y="439"/>
                    <a:pt x="2610" y="335"/>
                    <a:pt x="2564" y="243"/>
                  </a:cubicBezTo>
                  <a:cubicBezTo>
                    <a:pt x="2530" y="176"/>
                    <a:pt x="2472" y="133"/>
                    <a:pt x="2402" y="133"/>
                  </a:cubicBezTo>
                  <a:cubicBezTo>
                    <a:pt x="2377" y="133"/>
                    <a:pt x="2350" y="139"/>
                    <a:pt x="2322" y="151"/>
                  </a:cubicBezTo>
                  <a:lnTo>
                    <a:pt x="1827" y="370"/>
                  </a:lnTo>
                  <a:cubicBezTo>
                    <a:pt x="1792" y="301"/>
                    <a:pt x="1711" y="220"/>
                    <a:pt x="1642" y="162"/>
                  </a:cubicBezTo>
                  <a:cubicBezTo>
                    <a:pt x="1501" y="58"/>
                    <a:pt x="1322" y="1"/>
                    <a:pt x="1139"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7" name="Google Shape;6161;p71">
              <a:extLst>
                <a:ext uri="{FF2B5EF4-FFF2-40B4-BE49-F238E27FC236}">
                  <a16:creationId xmlns:a16="http://schemas.microsoft.com/office/drawing/2014/main" id="{2A131483-96BB-46ED-9C74-C76B1D5B6D26}"/>
                </a:ext>
              </a:extLst>
            </p:cNvPr>
            <p:cNvSpPr/>
            <p:nvPr/>
          </p:nvSpPr>
          <p:spPr>
            <a:xfrm>
              <a:off x="7575039" y="4623927"/>
              <a:ext cx="76613" cy="79456"/>
            </a:xfrm>
            <a:custGeom>
              <a:avLst/>
              <a:gdLst/>
              <a:ahLst/>
              <a:cxnLst/>
              <a:rect l="l" t="t" r="r" b="b"/>
              <a:pathLst>
                <a:path w="2156" h="2236" extrusionOk="0">
                  <a:moveTo>
                    <a:pt x="809" y="0"/>
                  </a:moveTo>
                  <a:cubicBezTo>
                    <a:pt x="785" y="0"/>
                    <a:pt x="761" y="5"/>
                    <a:pt x="738" y="17"/>
                  </a:cubicBezTo>
                  <a:cubicBezTo>
                    <a:pt x="658" y="40"/>
                    <a:pt x="600" y="155"/>
                    <a:pt x="646" y="236"/>
                  </a:cubicBezTo>
                  <a:lnTo>
                    <a:pt x="842" y="777"/>
                  </a:lnTo>
                  <a:lnTo>
                    <a:pt x="796" y="812"/>
                  </a:lnTo>
                  <a:lnTo>
                    <a:pt x="324" y="454"/>
                  </a:lnTo>
                  <a:cubicBezTo>
                    <a:pt x="295" y="430"/>
                    <a:pt x="258" y="418"/>
                    <a:pt x="219" y="418"/>
                  </a:cubicBezTo>
                  <a:cubicBezTo>
                    <a:pt x="164" y="418"/>
                    <a:pt x="106" y="442"/>
                    <a:pt x="59" y="489"/>
                  </a:cubicBezTo>
                  <a:cubicBezTo>
                    <a:pt x="1" y="558"/>
                    <a:pt x="24" y="673"/>
                    <a:pt x="93" y="742"/>
                  </a:cubicBezTo>
                  <a:lnTo>
                    <a:pt x="577" y="1123"/>
                  </a:lnTo>
                  <a:cubicBezTo>
                    <a:pt x="496" y="1330"/>
                    <a:pt x="508" y="1595"/>
                    <a:pt x="635" y="1814"/>
                  </a:cubicBezTo>
                  <a:cubicBezTo>
                    <a:pt x="802" y="2101"/>
                    <a:pt x="1087" y="2235"/>
                    <a:pt x="1365" y="2235"/>
                  </a:cubicBezTo>
                  <a:cubicBezTo>
                    <a:pt x="1757" y="2235"/>
                    <a:pt x="2135" y="1969"/>
                    <a:pt x="2155" y="1491"/>
                  </a:cubicBezTo>
                  <a:cubicBezTo>
                    <a:pt x="2155" y="1030"/>
                    <a:pt x="1821" y="685"/>
                    <a:pt x="1430" y="616"/>
                  </a:cubicBezTo>
                  <a:cubicBezTo>
                    <a:pt x="1383" y="610"/>
                    <a:pt x="1337" y="607"/>
                    <a:pt x="1293" y="607"/>
                  </a:cubicBezTo>
                  <a:cubicBezTo>
                    <a:pt x="1248" y="607"/>
                    <a:pt x="1205" y="610"/>
                    <a:pt x="1165" y="616"/>
                  </a:cubicBezTo>
                  <a:lnTo>
                    <a:pt x="969" y="109"/>
                  </a:lnTo>
                  <a:cubicBezTo>
                    <a:pt x="951" y="48"/>
                    <a:pt x="882" y="0"/>
                    <a:pt x="809"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8" name="Google Shape;6162;p71">
              <a:extLst>
                <a:ext uri="{FF2B5EF4-FFF2-40B4-BE49-F238E27FC236}">
                  <a16:creationId xmlns:a16="http://schemas.microsoft.com/office/drawing/2014/main" id="{B1A422F9-5758-4CA3-9709-455337747A59}"/>
                </a:ext>
              </a:extLst>
            </p:cNvPr>
            <p:cNvSpPr/>
            <p:nvPr/>
          </p:nvSpPr>
          <p:spPr>
            <a:xfrm rot="-1337007">
              <a:off x="8090362" y="4477260"/>
              <a:ext cx="200248" cy="126438"/>
            </a:xfrm>
            <a:custGeom>
              <a:avLst/>
              <a:gdLst/>
              <a:ahLst/>
              <a:cxnLst/>
              <a:rect l="l" t="t" r="r" b="b"/>
              <a:pathLst>
                <a:path w="5635" h="3558" extrusionOk="0">
                  <a:moveTo>
                    <a:pt x="2457" y="0"/>
                  </a:moveTo>
                  <a:cubicBezTo>
                    <a:pt x="1438" y="0"/>
                    <a:pt x="585" y="389"/>
                    <a:pt x="104" y="902"/>
                  </a:cubicBezTo>
                  <a:cubicBezTo>
                    <a:pt x="70" y="937"/>
                    <a:pt x="47" y="971"/>
                    <a:pt x="35" y="995"/>
                  </a:cubicBezTo>
                  <a:cubicBezTo>
                    <a:pt x="0" y="1018"/>
                    <a:pt x="12" y="1064"/>
                    <a:pt x="58" y="1075"/>
                  </a:cubicBezTo>
                  <a:cubicBezTo>
                    <a:pt x="2086" y="1421"/>
                    <a:pt x="2708" y="2619"/>
                    <a:pt x="3123" y="3057"/>
                  </a:cubicBezTo>
                  <a:lnTo>
                    <a:pt x="3226" y="3149"/>
                  </a:lnTo>
                  <a:cubicBezTo>
                    <a:pt x="3488" y="3423"/>
                    <a:pt x="3839" y="3558"/>
                    <a:pt x="4189" y="3558"/>
                  </a:cubicBezTo>
                  <a:cubicBezTo>
                    <a:pt x="4533" y="3558"/>
                    <a:pt x="4877" y="3428"/>
                    <a:pt x="5139" y="3172"/>
                  </a:cubicBezTo>
                  <a:cubicBezTo>
                    <a:pt x="5565" y="2746"/>
                    <a:pt x="5634" y="2227"/>
                    <a:pt x="5461" y="1743"/>
                  </a:cubicBezTo>
                  <a:cubicBezTo>
                    <a:pt x="5127" y="868"/>
                    <a:pt x="3987" y="61"/>
                    <a:pt x="2627" y="4"/>
                  </a:cubicBezTo>
                  <a:cubicBezTo>
                    <a:pt x="2570" y="1"/>
                    <a:pt x="2513" y="0"/>
                    <a:pt x="2457" y="0"/>
                  </a:cubicBezTo>
                  <a:close/>
                </a:path>
              </a:pathLst>
            </a:custGeom>
            <a:solidFill>
              <a:srgbClr val="6B7FFF"/>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49" name="Google Shape;6163;p71">
              <a:extLst>
                <a:ext uri="{FF2B5EF4-FFF2-40B4-BE49-F238E27FC236}">
                  <a16:creationId xmlns:a16="http://schemas.microsoft.com/office/drawing/2014/main" id="{A72E0D95-6524-4F8B-9FBB-2C19EBBD440B}"/>
                </a:ext>
              </a:extLst>
            </p:cNvPr>
            <p:cNvSpPr/>
            <p:nvPr/>
          </p:nvSpPr>
          <p:spPr>
            <a:xfrm rot="-1337007">
              <a:off x="8095157" y="4501616"/>
              <a:ext cx="200248" cy="101137"/>
            </a:xfrm>
            <a:custGeom>
              <a:avLst/>
              <a:gdLst/>
              <a:ahLst/>
              <a:cxnLst/>
              <a:rect l="l" t="t" r="r" b="b"/>
              <a:pathLst>
                <a:path w="5635" h="2846" extrusionOk="0">
                  <a:moveTo>
                    <a:pt x="930" y="1"/>
                  </a:moveTo>
                  <a:cubicBezTo>
                    <a:pt x="639" y="1"/>
                    <a:pt x="356" y="56"/>
                    <a:pt x="104" y="190"/>
                  </a:cubicBezTo>
                  <a:cubicBezTo>
                    <a:pt x="70" y="225"/>
                    <a:pt x="47" y="259"/>
                    <a:pt x="35" y="283"/>
                  </a:cubicBezTo>
                  <a:cubicBezTo>
                    <a:pt x="0" y="306"/>
                    <a:pt x="12" y="352"/>
                    <a:pt x="58" y="363"/>
                  </a:cubicBezTo>
                  <a:cubicBezTo>
                    <a:pt x="2086" y="709"/>
                    <a:pt x="2708" y="1907"/>
                    <a:pt x="3123" y="2345"/>
                  </a:cubicBezTo>
                  <a:lnTo>
                    <a:pt x="3226" y="2437"/>
                  </a:lnTo>
                  <a:cubicBezTo>
                    <a:pt x="3488" y="2711"/>
                    <a:pt x="3839" y="2846"/>
                    <a:pt x="4189" y="2846"/>
                  </a:cubicBezTo>
                  <a:cubicBezTo>
                    <a:pt x="4533" y="2846"/>
                    <a:pt x="4877" y="2716"/>
                    <a:pt x="5139" y="2460"/>
                  </a:cubicBezTo>
                  <a:cubicBezTo>
                    <a:pt x="5565" y="2034"/>
                    <a:pt x="5634" y="1515"/>
                    <a:pt x="5461" y="1031"/>
                  </a:cubicBezTo>
                  <a:lnTo>
                    <a:pt x="5461" y="1031"/>
                  </a:lnTo>
                  <a:cubicBezTo>
                    <a:pt x="5225" y="1124"/>
                    <a:pt x="4960" y="1167"/>
                    <a:pt x="4692" y="1167"/>
                  </a:cubicBezTo>
                  <a:cubicBezTo>
                    <a:pt x="4464" y="1167"/>
                    <a:pt x="4234" y="1136"/>
                    <a:pt x="4021" y="1077"/>
                  </a:cubicBezTo>
                  <a:cubicBezTo>
                    <a:pt x="3318" y="870"/>
                    <a:pt x="2696" y="467"/>
                    <a:pt x="2017" y="213"/>
                  </a:cubicBezTo>
                  <a:cubicBezTo>
                    <a:pt x="1666" y="86"/>
                    <a:pt x="1291" y="1"/>
                    <a:pt x="930" y="1"/>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50" name="Google Shape;6164;p71">
              <a:extLst>
                <a:ext uri="{FF2B5EF4-FFF2-40B4-BE49-F238E27FC236}">
                  <a16:creationId xmlns:a16="http://schemas.microsoft.com/office/drawing/2014/main" id="{9A3B179D-FBEC-432D-AA26-597200215D0D}"/>
                </a:ext>
              </a:extLst>
            </p:cNvPr>
            <p:cNvSpPr/>
            <p:nvPr/>
          </p:nvSpPr>
          <p:spPr>
            <a:xfrm rot="-1337007">
              <a:off x="8146440" y="4489571"/>
              <a:ext cx="83937" cy="33511"/>
            </a:xfrm>
            <a:custGeom>
              <a:avLst/>
              <a:gdLst/>
              <a:ahLst/>
              <a:cxnLst/>
              <a:rect l="l" t="t" r="r" b="b"/>
              <a:pathLst>
                <a:path w="2362" h="943" extrusionOk="0">
                  <a:moveTo>
                    <a:pt x="588" y="0"/>
                  </a:moveTo>
                  <a:cubicBezTo>
                    <a:pt x="419" y="0"/>
                    <a:pt x="248" y="24"/>
                    <a:pt x="81" y="80"/>
                  </a:cubicBezTo>
                  <a:cubicBezTo>
                    <a:pt x="23" y="92"/>
                    <a:pt x="0" y="149"/>
                    <a:pt x="12" y="207"/>
                  </a:cubicBezTo>
                  <a:cubicBezTo>
                    <a:pt x="47" y="287"/>
                    <a:pt x="127" y="287"/>
                    <a:pt x="116" y="287"/>
                  </a:cubicBezTo>
                  <a:cubicBezTo>
                    <a:pt x="1505" y="490"/>
                    <a:pt x="2013" y="943"/>
                    <a:pt x="2210" y="943"/>
                  </a:cubicBezTo>
                  <a:cubicBezTo>
                    <a:pt x="2248" y="943"/>
                    <a:pt x="2274" y="926"/>
                    <a:pt x="2293" y="887"/>
                  </a:cubicBezTo>
                  <a:cubicBezTo>
                    <a:pt x="2361" y="702"/>
                    <a:pt x="1502" y="0"/>
                    <a:pt x="588" y="0"/>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51" name="Google Shape;6165;p71">
              <a:extLst>
                <a:ext uri="{FF2B5EF4-FFF2-40B4-BE49-F238E27FC236}">
                  <a16:creationId xmlns:a16="http://schemas.microsoft.com/office/drawing/2014/main" id="{7BBC1154-5ABD-408E-857A-40BD1548E8BB}"/>
                </a:ext>
              </a:extLst>
            </p:cNvPr>
            <p:cNvSpPr/>
            <p:nvPr/>
          </p:nvSpPr>
          <p:spPr>
            <a:xfrm rot="-712510">
              <a:off x="8099567" y="4681712"/>
              <a:ext cx="107708" cy="153585"/>
            </a:xfrm>
            <a:custGeom>
              <a:avLst/>
              <a:gdLst/>
              <a:ahLst/>
              <a:cxnLst/>
              <a:rect l="l" t="t" r="r" b="b"/>
              <a:pathLst>
                <a:path w="3031" h="4322" extrusionOk="0">
                  <a:moveTo>
                    <a:pt x="156" y="1"/>
                  </a:moveTo>
                  <a:cubicBezTo>
                    <a:pt x="19" y="1"/>
                    <a:pt x="301" y="434"/>
                    <a:pt x="392" y="980"/>
                  </a:cubicBezTo>
                  <a:lnTo>
                    <a:pt x="438" y="1176"/>
                  </a:lnTo>
                  <a:cubicBezTo>
                    <a:pt x="553" y="1844"/>
                    <a:pt x="323" y="2328"/>
                    <a:pt x="231" y="2708"/>
                  </a:cubicBezTo>
                  <a:lnTo>
                    <a:pt x="242" y="2697"/>
                  </a:lnTo>
                  <a:lnTo>
                    <a:pt x="242" y="2697"/>
                  </a:lnTo>
                  <a:cubicBezTo>
                    <a:pt x="0" y="3296"/>
                    <a:pt x="288" y="3987"/>
                    <a:pt x="899" y="4229"/>
                  </a:cubicBezTo>
                  <a:cubicBezTo>
                    <a:pt x="910" y="4229"/>
                    <a:pt x="910" y="4229"/>
                    <a:pt x="922" y="4252"/>
                  </a:cubicBezTo>
                  <a:cubicBezTo>
                    <a:pt x="1064" y="4298"/>
                    <a:pt x="1206" y="4321"/>
                    <a:pt x="1344" y="4321"/>
                  </a:cubicBezTo>
                  <a:cubicBezTo>
                    <a:pt x="1520" y="4321"/>
                    <a:pt x="1689" y="4283"/>
                    <a:pt x="1844" y="4206"/>
                  </a:cubicBezTo>
                  <a:cubicBezTo>
                    <a:pt x="1901" y="4171"/>
                    <a:pt x="1959" y="4148"/>
                    <a:pt x="2016" y="4102"/>
                  </a:cubicBezTo>
                  <a:cubicBezTo>
                    <a:pt x="2189" y="3976"/>
                    <a:pt x="2350" y="3803"/>
                    <a:pt x="2431" y="3584"/>
                  </a:cubicBezTo>
                  <a:lnTo>
                    <a:pt x="2466" y="3515"/>
                  </a:lnTo>
                  <a:cubicBezTo>
                    <a:pt x="3030" y="2029"/>
                    <a:pt x="2016" y="197"/>
                    <a:pt x="208" y="1"/>
                  </a:cubicBezTo>
                  <a:lnTo>
                    <a:pt x="161" y="1"/>
                  </a:lnTo>
                  <a:cubicBezTo>
                    <a:pt x="160" y="1"/>
                    <a:pt x="158" y="1"/>
                    <a:pt x="156" y="1"/>
                  </a:cubicBezTo>
                  <a:close/>
                </a:path>
              </a:pathLst>
            </a:custGeom>
            <a:solidFill>
              <a:srgbClr val="00D4F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52" name="Google Shape;6166;p71">
              <a:extLst>
                <a:ext uri="{FF2B5EF4-FFF2-40B4-BE49-F238E27FC236}">
                  <a16:creationId xmlns:a16="http://schemas.microsoft.com/office/drawing/2014/main" id="{6E329633-80A5-4BDC-97F8-3285F2E0898D}"/>
                </a:ext>
              </a:extLst>
            </p:cNvPr>
            <p:cNvSpPr/>
            <p:nvPr/>
          </p:nvSpPr>
          <p:spPr>
            <a:xfrm rot="-712510">
              <a:off x="8099953" y="4685420"/>
              <a:ext cx="71675" cy="153585"/>
            </a:xfrm>
            <a:custGeom>
              <a:avLst/>
              <a:gdLst/>
              <a:ahLst/>
              <a:cxnLst/>
              <a:rect l="l" t="t" r="r" b="b"/>
              <a:pathLst>
                <a:path w="2017" h="4322" extrusionOk="0">
                  <a:moveTo>
                    <a:pt x="156" y="1"/>
                  </a:moveTo>
                  <a:cubicBezTo>
                    <a:pt x="19" y="1"/>
                    <a:pt x="301" y="434"/>
                    <a:pt x="392" y="980"/>
                  </a:cubicBezTo>
                  <a:lnTo>
                    <a:pt x="438" y="1176"/>
                  </a:lnTo>
                  <a:cubicBezTo>
                    <a:pt x="553" y="1844"/>
                    <a:pt x="323" y="2328"/>
                    <a:pt x="231" y="2708"/>
                  </a:cubicBezTo>
                  <a:lnTo>
                    <a:pt x="242" y="2697"/>
                  </a:lnTo>
                  <a:lnTo>
                    <a:pt x="242" y="2697"/>
                  </a:lnTo>
                  <a:cubicBezTo>
                    <a:pt x="0" y="3296"/>
                    <a:pt x="288" y="3987"/>
                    <a:pt x="899" y="4229"/>
                  </a:cubicBezTo>
                  <a:cubicBezTo>
                    <a:pt x="910" y="4229"/>
                    <a:pt x="910" y="4229"/>
                    <a:pt x="922" y="4252"/>
                  </a:cubicBezTo>
                  <a:cubicBezTo>
                    <a:pt x="1064" y="4298"/>
                    <a:pt x="1206" y="4321"/>
                    <a:pt x="1344" y="4321"/>
                  </a:cubicBezTo>
                  <a:cubicBezTo>
                    <a:pt x="1520" y="4321"/>
                    <a:pt x="1689" y="4283"/>
                    <a:pt x="1844" y="4206"/>
                  </a:cubicBezTo>
                  <a:cubicBezTo>
                    <a:pt x="1901" y="4171"/>
                    <a:pt x="1959" y="4148"/>
                    <a:pt x="2016" y="4102"/>
                  </a:cubicBezTo>
                  <a:cubicBezTo>
                    <a:pt x="1832" y="3976"/>
                    <a:pt x="1659" y="3860"/>
                    <a:pt x="1602" y="3780"/>
                  </a:cubicBezTo>
                  <a:cubicBezTo>
                    <a:pt x="611" y="2743"/>
                    <a:pt x="1682" y="1453"/>
                    <a:pt x="807" y="542"/>
                  </a:cubicBezTo>
                  <a:cubicBezTo>
                    <a:pt x="680" y="404"/>
                    <a:pt x="461" y="174"/>
                    <a:pt x="208" y="1"/>
                  </a:cubicBezTo>
                  <a:lnTo>
                    <a:pt x="161" y="1"/>
                  </a:lnTo>
                  <a:cubicBezTo>
                    <a:pt x="160" y="1"/>
                    <a:pt x="158" y="1"/>
                    <a:pt x="156" y="1"/>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sp>
          <p:nvSpPr>
            <p:cNvPr id="53" name="Google Shape;6167;p71">
              <a:extLst>
                <a:ext uri="{FF2B5EF4-FFF2-40B4-BE49-F238E27FC236}">
                  <a16:creationId xmlns:a16="http://schemas.microsoft.com/office/drawing/2014/main" id="{F43F6C9B-AAE8-419C-BE1A-E7AE9F6E25EB}"/>
                </a:ext>
              </a:extLst>
            </p:cNvPr>
            <p:cNvSpPr/>
            <p:nvPr/>
          </p:nvSpPr>
          <p:spPr>
            <a:xfrm rot="-712510">
              <a:off x="8155016" y="4723170"/>
              <a:ext cx="33617" cy="71497"/>
            </a:xfrm>
            <a:custGeom>
              <a:avLst/>
              <a:gdLst/>
              <a:ahLst/>
              <a:cxnLst/>
              <a:rect l="l" t="t" r="r" b="b"/>
              <a:pathLst>
                <a:path w="946" h="2012" extrusionOk="0">
                  <a:moveTo>
                    <a:pt x="116" y="1"/>
                  </a:moveTo>
                  <a:cubicBezTo>
                    <a:pt x="88" y="1"/>
                    <a:pt x="63" y="14"/>
                    <a:pt x="43" y="41"/>
                  </a:cubicBezTo>
                  <a:cubicBezTo>
                    <a:pt x="0" y="95"/>
                    <a:pt x="17" y="158"/>
                    <a:pt x="20" y="158"/>
                  </a:cubicBezTo>
                  <a:cubicBezTo>
                    <a:pt x="20" y="158"/>
                    <a:pt x="20" y="157"/>
                    <a:pt x="20" y="157"/>
                  </a:cubicBezTo>
                  <a:cubicBezTo>
                    <a:pt x="465" y="1378"/>
                    <a:pt x="119" y="2012"/>
                    <a:pt x="381" y="2012"/>
                  </a:cubicBezTo>
                  <a:cubicBezTo>
                    <a:pt x="384" y="2012"/>
                    <a:pt x="386" y="2011"/>
                    <a:pt x="389" y="2011"/>
                  </a:cubicBezTo>
                  <a:cubicBezTo>
                    <a:pt x="400" y="2000"/>
                    <a:pt x="423" y="1977"/>
                    <a:pt x="458" y="1954"/>
                  </a:cubicBezTo>
                  <a:cubicBezTo>
                    <a:pt x="945" y="1061"/>
                    <a:pt x="377" y="1"/>
                    <a:pt x="116"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285" kern="0">
                <a:solidFill>
                  <a:srgbClr val="000000"/>
                </a:solidFill>
                <a:cs typeface="Arial"/>
                <a:sym typeface="Arial"/>
              </a:endParaRPr>
            </a:p>
          </p:txBody>
        </p:sp>
      </p:grpSp>
    </p:spTree>
    <p:extLst>
      <p:ext uri="{BB962C8B-B14F-4D97-AF65-F5344CB8AC3E}">
        <p14:creationId xmlns:p14="http://schemas.microsoft.com/office/powerpoint/2010/main" val="3763761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3FD4AFFC-96A5-4215-9533-CFBC0F99546D}"/>
              </a:ext>
            </a:extLst>
          </p:cNvPr>
          <p:cNvPicPr>
            <a:picLocks noChangeAspect="1"/>
          </p:cNvPicPr>
          <p:nvPr/>
        </p:nvPicPr>
        <p:blipFill>
          <a:blip r:embed="rId4"/>
          <a:stretch>
            <a:fillRect/>
          </a:stretch>
        </p:blipFill>
        <p:spPr>
          <a:xfrm>
            <a:off x="4442036" y="2899027"/>
            <a:ext cx="2865867" cy="1879477"/>
          </a:xfrm>
          <a:prstGeom prst="rect">
            <a:avLst/>
          </a:prstGeom>
        </p:spPr>
      </p:pic>
    </p:spTree>
    <p:extLst>
      <p:ext uri="{BB962C8B-B14F-4D97-AF65-F5344CB8AC3E}">
        <p14:creationId xmlns:p14="http://schemas.microsoft.com/office/powerpoint/2010/main" val="363221882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D537A-34BB-45B8-AB13-A08A9EA1FAAB}"/>
              </a:ext>
            </a:extLst>
          </p:cNvPr>
          <p:cNvSpPr/>
          <p:nvPr/>
        </p:nvSpPr>
        <p:spPr>
          <a:xfrm>
            <a:off x="4487652" y="999013"/>
            <a:ext cx="3424335" cy="555665"/>
          </a:xfrm>
          <a:prstGeom prst="rect">
            <a:avLst/>
          </a:prstGeom>
        </p:spPr>
        <p:txBody>
          <a:bodyPr wrap="none">
            <a:spAutoFit/>
          </a:bodyPr>
          <a:lstStyle/>
          <a:p>
            <a:pPr algn="ctr" defTabSz="609436">
              <a:lnSpc>
                <a:spcPct val="150000"/>
              </a:lnSpc>
              <a:defRPr/>
            </a:pPr>
            <a:r>
              <a:rPr lang="en-US" sz="2285" b="1" kern="0" dirty="0" err="1">
                <a:solidFill>
                  <a:srgbClr val="262624"/>
                </a:solidFill>
                <a:cs typeface="Arial"/>
                <a:sym typeface="Arial"/>
              </a:rPr>
              <a:t>Bài</a:t>
            </a:r>
            <a:r>
              <a:rPr lang="en-US" sz="2285" b="1" kern="0" dirty="0">
                <a:solidFill>
                  <a:srgbClr val="262624"/>
                </a:solidFill>
                <a:cs typeface="Arial"/>
                <a:sym typeface="Arial"/>
              </a:rPr>
              <a:t> </a:t>
            </a:r>
            <a:r>
              <a:rPr lang="en-US" sz="2285" b="1" kern="0" dirty="0" err="1">
                <a:solidFill>
                  <a:srgbClr val="262624"/>
                </a:solidFill>
                <a:cs typeface="Arial"/>
                <a:sym typeface="Arial"/>
              </a:rPr>
              <a:t>tập</a:t>
            </a:r>
            <a:r>
              <a:rPr lang="en-US" sz="2285" b="1" kern="0" dirty="0">
                <a:solidFill>
                  <a:srgbClr val="262624"/>
                </a:solidFill>
                <a:cs typeface="Arial"/>
                <a:sym typeface="Arial"/>
              </a:rPr>
              <a:t> 4 (SGK – tr38)</a:t>
            </a:r>
          </a:p>
        </p:txBody>
      </p:sp>
      <p:sp>
        <p:nvSpPr>
          <p:cNvPr id="3" name="Rectangle 2">
            <a:extLst>
              <a:ext uri="{FF2B5EF4-FFF2-40B4-BE49-F238E27FC236}">
                <a16:creationId xmlns:a16="http://schemas.microsoft.com/office/drawing/2014/main" id="{ACDCC673-ECDE-4163-A8E6-3C62CF091607}"/>
              </a:ext>
            </a:extLst>
          </p:cNvPr>
          <p:cNvSpPr/>
          <p:nvPr/>
        </p:nvSpPr>
        <p:spPr>
          <a:xfrm>
            <a:off x="1422029" y="1826008"/>
            <a:ext cx="9344766" cy="1164806"/>
          </a:xfrm>
          <a:prstGeom prst="rect">
            <a:avLst/>
          </a:prstGeom>
        </p:spPr>
        <p:txBody>
          <a:bodyPr wrap="square">
            <a:spAutoFit/>
          </a:bodyPr>
          <a:lstStyle/>
          <a:p>
            <a:pPr algn="ctr" defTabSz="2321662">
              <a:lnSpc>
                <a:spcPct val="150000"/>
              </a:lnSpc>
              <a:buClr>
                <a:srgbClr val="000000"/>
              </a:buClr>
            </a:pPr>
            <a:r>
              <a:rPr lang="vi-VN" sz="2500" kern="0" dirty="0">
                <a:solidFill>
                  <a:srgbClr val="000000"/>
                </a:solidFill>
                <a:cs typeface="Arial"/>
                <a:sym typeface="Arial"/>
              </a:rPr>
              <a:t>Kể tên các hoạt động trong thực tế có sử dụng đơn vị đo </a:t>
            </a:r>
          </a:p>
          <a:p>
            <a:pPr algn="ctr" defTabSz="2321662">
              <a:lnSpc>
                <a:spcPct val="150000"/>
              </a:lnSpc>
              <a:buClr>
                <a:srgbClr val="000000"/>
              </a:buClr>
            </a:pPr>
            <a:r>
              <a:rPr lang="vi-VN" sz="2500" kern="0" dirty="0">
                <a:solidFill>
                  <a:srgbClr val="000000"/>
                </a:solidFill>
                <a:cs typeface="Arial"/>
                <a:sym typeface="Arial"/>
              </a:rPr>
              <a:t>thời gian là giây</a:t>
            </a:r>
            <a:r>
              <a:rPr lang="en-US" sz="2500" kern="0" dirty="0">
                <a:solidFill>
                  <a:srgbClr val="000000"/>
                </a:solidFill>
                <a:cs typeface="Arial"/>
                <a:sym typeface="Arial"/>
              </a:rPr>
              <a:t>.</a:t>
            </a:r>
          </a:p>
        </p:txBody>
      </p:sp>
      <p:pic>
        <p:nvPicPr>
          <p:cNvPr id="4" name="Picture 3">
            <a:extLst>
              <a:ext uri="{FF2B5EF4-FFF2-40B4-BE49-F238E27FC236}">
                <a16:creationId xmlns:a16="http://schemas.microsoft.com/office/drawing/2014/main" id="{A46CA1B3-DC63-4330-9812-68893A0D7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798" y="2961829"/>
            <a:ext cx="6946008" cy="3820392"/>
          </a:xfrm>
          <a:prstGeom prst="rect">
            <a:avLst/>
          </a:prstGeom>
        </p:spPr>
      </p:pic>
    </p:spTree>
    <p:extLst>
      <p:ext uri="{BB962C8B-B14F-4D97-AF65-F5344CB8AC3E}">
        <p14:creationId xmlns:p14="http://schemas.microsoft.com/office/powerpoint/2010/main" val="2020563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75CF78F-FA88-4906-83DC-31F90527C12D}"/>
              </a:ext>
            </a:extLst>
          </p:cNvPr>
          <p:cNvSpPr/>
          <p:nvPr/>
        </p:nvSpPr>
        <p:spPr>
          <a:xfrm>
            <a:off x="7021501" y="3530577"/>
            <a:ext cx="5173583" cy="3326532"/>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2" name="Rectangle 1">
            <a:extLst>
              <a:ext uri="{FF2B5EF4-FFF2-40B4-BE49-F238E27FC236}">
                <a16:creationId xmlns:a16="http://schemas.microsoft.com/office/drawing/2014/main" id="{FB5CC0C5-3A8D-49BF-8217-847D1DE14D08}"/>
              </a:ext>
            </a:extLst>
          </p:cNvPr>
          <p:cNvSpPr/>
          <p:nvPr/>
        </p:nvSpPr>
        <p:spPr>
          <a:xfrm>
            <a:off x="4204036" y="1155439"/>
            <a:ext cx="3741730" cy="599203"/>
          </a:xfrm>
          <a:prstGeom prst="rect">
            <a:avLst/>
          </a:prstGeom>
        </p:spPr>
        <p:txBody>
          <a:bodyPr wrap="none">
            <a:spAutoFit/>
          </a:bodyPr>
          <a:lstStyle/>
          <a:p>
            <a:pPr algn="ctr" defTabSz="609436">
              <a:lnSpc>
                <a:spcPct val="150000"/>
              </a:lnSpc>
              <a:defRPr/>
            </a:pPr>
            <a:r>
              <a:rPr lang="en-US" sz="2500" b="1" kern="0" dirty="0" err="1">
                <a:cs typeface="Arial"/>
                <a:sym typeface="Arial"/>
              </a:rPr>
              <a:t>Bài</a:t>
            </a:r>
            <a:r>
              <a:rPr lang="en-US" sz="2500" b="1" kern="0" dirty="0">
                <a:cs typeface="Arial"/>
                <a:sym typeface="Arial"/>
              </a:rPr>
              <a:t> </a:t>
            </a:r>
            <a:r>
              <a:rPr lang="en-US" sz="2500" b="1" kern="0" dirty="0" err="1">
                <a:cs typeface="Arial"/>
                <a:sym typeface="Arial"/>
              </a:rPr>
              <a:t>tập</a:t>
            </a:r>
            <a:r>
              <a:rPr lang="en-US" sz="2500" b="1" kern="0" dirty="0">
                <a:cs typeface="Arial"/>
                <a:sym typeface="Arial"/>
              </a:rPr>
              <a:t> 4 (SGK – tr38)</a:t>
            </a:r>
          </a:p>
        </p:txBody>
      </p:sp>
      <p:sp>
        <p:nvSpPr>
          <p:cNvPr id="3" name="Rectangle 2">
            <a:extLst>
              <a:ext uri="{FF2B5EF4-FFF2-40B4-BE49-F238E27FC236}">
                <a16:creationId xmlns:a16="http://schemas.microsoft.com/office/drawing/2014/main" id="{03CAD290-EFD9-4DFD-9D2D-F511B4FF4C52}"/>
              </a:ext>
            </a:extLst>
          </p:cNvPr>
          <p:cNvSpPr/>
          <p:nvPr/>
        </p:nvSpPr>
        <p:spPr>
          <a:xfrm>
            <a:off x="5532384" y="1778432"/>
            <a:ext cx="1064715" cy="587725"/>
          </a:xfrm>
          <a:prstGeom prst="rect">
            <a:avLst/>
          </a:prstGeom>
        </p:spPr>
        <p:txBody>
          <a:bodyPr wrap="none">
            <a:spAutoFit/>
          </a:bodyPr>
          <a:lstStyle/>
          <a:p>
            <a:pPr algn="ctr" defTabSz="2321662">
              <a:lnSpc>
                <a:spcPct val="150000"/>
              </a:lnSpc>
              <a:buClr>
                <a:srgbClr val="000000"/>
              </a:buClr>
            </a:pPr>
            <a:r>
              <a:rPr lang="en-US" sz="2500" kern="0" dirty="0" err="1">
                <a:cs typeface="Arial"/>
                <a:sym typeface="Arial"/>
              </a:rPr>
              <a:t>Ví</a:t>
            </a:r>
            <a:r>
              <a:rPr lang="en-US" sz="2500" kern="0" dirty="0">
                <a:cs typeface="Arial"/>
                <a:sym typeface="Arial"/>
              </a:rPr>
              <a:t> </a:t>
            </a:r>
            <a:r>
              <a:rPr lang="en-US" sz="2500" kern="0" dirty="0" err="1">
                <a:cs typeface="Arial"/>
                <a:sym typeface="Arial"/>
              </a:rPr>
              <a:t>dụ</a:t>
            </a:r>
            <a:r>
              <a:rPr lang="en-US" sz="2500" kern="0" dirty="0">
                <a:cs typeface="Arial"/>
                <a:sym typeface="Arial"/>
              </a:rPr>
              <a:t>:</a:t>
            </a:r>
          </a:p>
        </p:txBody>
      </p:sp>
      <p:sp>
        <p:nvSpPr>
          <p:cNvPr id="4" name="Rectangle 3">
            <a:extLst>
              <a:ext uri="{FF2B5EF4-FFF2-40B4-BE49-F238E27FC236}">
                <a16:creationId xmlns:a16="http://schemas.microsoft.com/office/drawing/2014/main" id="{D749B6BE-B94F-48F6-8AAF-79145A6467B2}"/>
              </a:ext>
            </a:extLst>
          </p:cNvPr>
          <p:cNvSpPr/>
          <p:nvPr/>
        </p:nvSpPr>
        <p:spPr>
          <a:xfrm>
            <a:off x="772729" y="2702037"/>
            <a:ext cx="4943639" cy="587725"/>
          </a:xfrm>
          <a:prstGeom prst="rect">
            <a:avLst/>
          </a:prstGeom>
        </p:spPr>
        <p:txBody>
          <a:bodyPr wrap="square">
            <a:spAutoFit/>
          </a:bodyPr>
          <a:lstStyle/>
          <a:p>
            <a:pPr algn="ctr" defTabSz="2321662">
              <a:lnSpc>
                <a:spcPct val="150000"/>
              </a:lnSpc>
              <a:buClr>
                <a:srgbClr val="000000"/>
              </a:buClr>
            </a:pPr>
            <a:r>
              <a:rPr lang="vi-VN" sz="2500" kern="0" dirty="0">
                <a:cs typeface="Arial"/>
                <a:sym typeface="Arial"/>
              </a:rPr>
              <a:t>Video có thời lượng 4</a:t>
            </a:r>
            <a:r>
              <a:rPr lang="en-US" sz="2500" kern="0" dirty="0">
                <a:cs typeface="Arial"/>
                <a:sym typeface="Arial"/>
              </a:rPr>
              <a:t>8</a:t>
            </a:r>
            <a:r>
              <a:rPr lang="vi-VN" sz="2500" kern="0" dirty="0">
                <a:cs typeface="Arial"/>
                <a:sym typeface="Arial"/>
              </a:rPr>
              <a:t> giây</a:t>
            </a:r>
            <a:r>
              <a:rPr lang="en-US" sz="2500" kern="0" dirty="0">
                <a:cs typeface="Arial"/>
                <a:sym typeface="Arial"/>
              </a:rPr>
              <a:t>.</a:t>
            </a:r>
          </a:p>
        </p:txBody>
      </p:sp>
      <p:sp>
        <p:nvSpPr>
          <p:cNvPr id="5" name="Rectangle 4">
            <a:extLst>
              <a:ext uri="{FF2B5EF4-FFF2-40B4-BE49-F238E27FC236}">
                <a16:creationId xmlns:a16="http://schemas.microsoft.com/office/drawing/2014/main" id="{6AE0F27C-4B13-450B-B4F5-CC5011DD9B5F}"/>
              </a:ext>
            </a:extLst>
          </p:cNvPr>
          <p:cNvSpPr/>
          <p:nvPr/>
        </p:nvSpPr>
        <p:spPr>
          <a:xfrm>
            <a:off x="6154106" y="2639747"/>
            <a:ext cx="5952036" cy="1164806"/>
          </a:xfrm>
          <a:prstGeom prst="rect">
            <a:avLst/>
          </a:prstGeom>
        </p:spPr>
        <p:txBody>
          <a:bodyPr wrap="square">
            <a:spAutoFit/>
          </a:bodyPr>
          <a:lstStyle/>
          <a:p>
            <a:pPr algn="ctr" defTabSz="2321662">
              <a:lnSpc>
                <a:spcPct val="150000"/>
              </a:lnSpc>
              <a:buClr>
                <a:srgbClr val="000000"/>
              </a:buClr>
            </a:pPr>
            <a:r>
              <a:rPr lang="vi-VN" sz="2500" kern="0" dirty="0">
                <a:cs typeface="Arial"/>
                <a:sym typeface="Arial"/>
              </a:rPr>
              <a:t>Các vận động viên điền kinh có thể chạy 100 m trong khoảng 10 giây</a:t>
            </a:r>
            <a:r>
              <a:rPr lang="en-US" sz="2500" kern="0" dirty="0">
                <a:cs typeface="Arial"/>
                <a:sym typeface="Arial"/>
              </a:rPr>
              <a:t>.</a:t>
            </a:r>
          </a:p>
        </p:txBody>
      </p:sp>
      <p:pic>
        <p:nvPicPr>
          <p:cNvPr id="6" name="Picture 5">
            <a:extLst>
              <a:ext uri="{FF2B5EF4-FFF2-40B4-BE49-F238E27FC236}">
                <a16:creationId xmlns:a16="http://schemas.microsoft.com/office/drawing/2014/main" id="{3206C728-190E-40E1-96CC-2B9F46780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490" y="4368556"/>
            <a:ext cx="2590127" cy="2488553"/>
          </a:xfrm>
          <a:prstGeom prst="rect">
            <a:avLst/>
          </a:prstGeom>
        </p:spPr>
      </p:pic>
      <p:cxnSp>
        <p:nvCxnSpPr>
          <p:cNvPr id="8" name="Straight Connector 7">
            <a:extLst>
              <a:ext uri="{FF2B5EF4-FFF2-40B4-BE49-F238E27FC236}">
                <a16:creationId xmlns:a16="http://schemas.microsoft.com/office/drawing/2014/main" id="{6F074A87-AD53-4841-9C6B-A55A2F328678}"/>
              </a:ext>
            </a:extLst>
          </p:cNvPr>
          <p:cNvCxnSpPr/>
          <p:nvPr/>
        </p:nvCxnSpPr>
        <p:spPr>
          <a:xfrm flipH="1">
            <a:off x="6064742" y="2702036"/>
            <a:ext cx="10159" cy="4053499"/>
          </a:xfrm>
          <a:prstGeom prst="line">
            <a:avLst/>
          </a:prstGeom>
          <a:noFill/>
          <a:ln w="28575" cap="flat" cmpd="sng" algn="ctr">
            <a:solidFill>
              <a:srgbClr val="6B7FFF">
                <a:lumMod val="50000"/>
              </a:srgbClr>
            </a:solidFill>
            <a:prstDash val="lgDash"/>
          </a:ln>
          <a:effectLst/>
        </p:spPr>
      </p:cxnSp>
      <p:grpSp>
        <p:nvGrpSpPr>
          <p:cNvPr id="9" name="Google Shape;2846;p47">
            <a:extLst>
              <a:ext uri="{FF2B5EF4-FFF2-40B4-BE49-F238E27FC236}">
                <a16:creationId xmlns:a16="http://schemas.microsoft.com/office/drawing/2014/main" id="{BDD1EE42-DA3D-42F5-B78D-915030509890}"/>
              </a:ext>
            </a:extLst>
          </p:cNvPr>
          <p:cNvGrpSpPr/>
          <p:nvPr/>
        </p:nvGrpSpPr>
        <p:grpSpPr>
          <a:xfrm>
            <a:off x="10284618" y="921488"/>
            <a:ext cx="1483761" cy="1402987"/>
            <a:chOff x="3269325" y="3125938"/>
            <a:chExt cx="1147891" cy="1085401"/>
          </a:xfrm>
        </p:grpSpPr>
        <p:sp>
          <p:nvSpPr>
            <p:cNvPr id="10" name="Google Shape;2847;p47">
              <a:extLst>
                <a:ext uri="{FF2B5EF4-FFF2-40B4-BE49-F238E27FC236}">
                  <a16:creationId xmlns:a16="http://schemas.microsoft.com/office/drawing/2014/main" id="{9D7A1F21-928C-44F1-B10F-E7670634431B}"/>
                </a:ext>
              </a:extLst>
            </p:cNvPr>
            <p:cNvSpPr/>
            <p:nvPr/>
          </p:nvSpPr>
          <p:spPr>
            <a:xfrm>
              <a:off x="3368248" y="3125938"/>
              <a:ext cx="1048967" cy="764276"/>
            </a:xfrm>
            <a:custGeom>
              <a:avLst/>
              <a:gdLst/>
              <a:ahLst/>
              <a:cxnLst/>
              <a:rect l="l" t="t" r="r" b="b"/>
              <a:pathLst>
                <a:path w="36890" h="26878" extrusionOk="0">
                  <a:moveTo>
                    <a:pt x="16795" y="1"/>
                  </a:moveTo>
                  <a:cubicBezTo>
                    <a:pt x="14478" y="1"/>
                    <a:pt x="12157" y="1567"/>
                    <a:pt x="11060" y="4220"/>
                  </a:cubicBezTo>
                  <a:cubicBezTo>
                    <a:pt x="10944" y="4504"/>
                    <a:pt x="10907" y="4616"/>
                    <a:pt x="10830" y="4616"/>
                  </a:cubicBezTo>
                  <a:cubicBezTo>
                    <a:pt x="10753" y="4616"/>
                    <a:pt x="10638" y="4507"/>
                    <a:pt x="10369" y="4347"/>
                  </a:cubicBezTo>
                  <a:cubicBezTo>
                    <a:pt x="9373" y="3761"/>
                    <a:pt x="8423" y="3500"/>
                    <a:pt x="7572" y="3500"/>
                  </a:cubicBezTo>
                  <a:cubicBezTo>
                    <a:pt x="4838" y="3500"/>
                    <a:pt x="3112" y="6191"/>
                    <a:pt x="4079" y="9485"/>
                  </a:cubicBezTo>
                  <a:cubicBezTo>
                    <a:pt x="4205" y="9923"/>
                    <a:pt x="4205" y="9842"/>
                    <a:pt x="3860" y="10084"/>
                  </a:cubicBezTo>
                  <a:cubicBezTo>
                    <a:pt x="3192" y="10556"/>
                    <a:pt x="2500" y="11006"/>
                    <a:pt x="1625" y="12158"/>
                  </a:cubicBezTo>
                  <a:cubicBezTo>
                    <a:pt x="622" y="13460"/>
                    <a:pt x="58" y="15049"/>
                    <a:pt x="23" y="16697"/>
                  </a:cubicBezTo>
                  <a:cubicBezTo>
                    <a:pt x="0" y="17987"/>
                    <a:pt x="380" y="19255"/>
                    <a:pt x="1118" y="20314"/>
                  </a:cubicBezTo>
                  <a:cubicBezTo>
                    <a:pt x="2273" y="21980"/>
                    <a:pt x="4220" y="23015"/>
                    <a:pt x="6434" y="23015"/>
                  </a:cubicBezTo>
                  <a:cubicBezTo>
                    <a:pt x="6516" y="23015"/>
                    <a:pt x="6599" y="23013"/>
                    <a:pt x="6682" y="23010"/>
                  </a:cubicBezTo>
                  <a:cubicBezTo>
                    <a:pt x="6901" y="23010"/>
                    <a:pt x="7132" y="22987"/>
                    <a:pt x="7351" y="22964"/>
                  </a:cubicBezTo>
                  <a:cubicBezTo>
                    <a:pt x="7581" y="22941"/>
                    <a:pt x="7800" y="22895"/>
                    <a:pt x="8030" y="22849"/>
                  </a:cubicBezTo>
                  <a:cubicBezTo>
                    <a:pt x="8871" y="22653"/>
                    <a:pt x="9689" y="22342"/>
                    <a:pt x="10438" y="21916"/>
                  </a:cubicBezTo>
                  <a:cubicBezTo>
                    <a:pt x="11061" y="21556"/>
                    <a:pt x="11273" y="21342"/>
                    <a:pt x="11371" y="21342"/>
                  </a:cubicBezTo>
                  <a:cubicBezTo>
                    <a:pt x="11423" y="21342"/>
                    <a:pt x="11443" y="21403"/>
                    <a:pt x="11475" y="21536"/>
                  </a:cubicBezTo>
                  <a:cubicBezTo>
                    <a:pt x="11625" y="22123"/>
                    <a:pt x="11844" y="22688"/>
                    <a:pt x="12120" y="23229"/>
                  </a:cubicBezTo>
                  <a:cubicBezTo>
                    <a:pt x="12984" y="24992"/>
                    <a:pt x="14413" y="26144"/>
                    <a:pt x="15922" y="26397"/>
                  </a:cubicBezTo>
                  <a:cubicBezTo>
                    <a:pt x="15934" y="26420"/>
                    <a:pt x="15934" y="26443"/>
                    <a:pt x="15934" y="26443"/>
                  </a:cubicBezTo>
                  <a:cubicBezTo>
                    <a:pt x="16011" y="26705"/>
                    <a:pt x="16252" y="26877"/>
                    <a:pt x="16511" y="26877"/>
                  </a:cubicBezTo>
                  <a:cubicBezTo>
                    <a:pt x="16560" y="26877"/>
                    <a:pt x="16610" y="26871"/>
                    <a:pt x="16659" y="26858"/>
                  </a:cubicBezTo>
                  <a:lnTo>
                    <a:pt x="20611" y="26029"/>
                  </a:lnTo>
                  <a:cubicBezTo>
                    <a:pt x="20922" y="25960"/>
                    <a:pt x="21129" y="25672"/>
                    <a:pt x="21083" y="25349"/>
                  </a:cubicBezTo>
                  <a:cubicBezTo>
                    <a:pt x="21014" y="24865"/>
                    <a:pt x="20945" y="24347"/>
                    <a:pt x="20876" y="23771"/>
                  </a:cubicBezTo>
                  <a:cubicBezTo>
                    <a:pt x="21095" y="23621"/>
                    <a:pt x="21314" y="23471"/>
                    <a:pt x="21521" y="23310"/>
                  </a:cubicBezTo>
                  <a:cubicBezTo>
                    <a:pt x="21602" y="23390"/>
                    <a:pt x="21705" y="23494"/>
                    <a:pt x="21832" y="23609"/>
                  </a:cubicBezTo>
                  <a:cubicBezTo>
                    <a:pt x="22703" y="24378"/>
                    <a:pt x="23557" y="24711"/>
                    <a:pt x="24326" y="24711"/>
                  </a:cubicBezTo>
                  <a:cubicBezTo>
                    <a:pt x="25998" y="24711"/>
                    <a:pt x="27263" y="23136"/>
                    <a:pt x="27397" y="21052"/>
                  </a:cubicBezTo>
                  <a:cubicBezTo>
                    <a:pt x="27403" y="20963"/>
                    <a:pt x="27442" y="20929"/>
                    <a:pt x="27495" y="20929"/>
                  </a:cubicBezTo>
                  <a:cubicBezTo>
                    <a:pt x="27547" y="20929"/>
                    <a:pt x="27611" y="20961"/>
                    <a:pt x="27673" y="21006"/>
                  </a:cubicBezTo>
                  <a:cubicBezTo>
                    <a:pt x="28568" y="21550"/>
                    <a:pt x="29571" y="21818"/>
                    <a:pt x="30569" y="21818"/>
                  </a:cubicBezTo>
                  <a:cubicBezTo>
                    <a:pt x="31833" y="21818"/>
                    <a:pt x="33090" y="21388"/>
                    <a:pt x="34113" y="20545"/>
                  </a:cubicBezTo>
                  <a:cubicBezTo>
                    <a:pt x="36890" y="18287"/>
                    <a:pt x="36798" y="14358"/>
                    <a:pt x="34609" y="12089"/>
                  </a:cubicBezTo>
                  <a:cubicBezTo>
                    <a:pt x="34033" y="11490"/>
                    <a:pt x="33341" y="11029"/>
                    <a:pt x="32570" y="10729"/>
                  </a:cubicBezTo>
                  <a:cubicBezTo>
                    <a:pt x="30945" y="10107"/>
                    <a:pt x="30484" y="10556"/>
                    <a:pt x="30553" y="10107"/>
                  </a:cubicBezTo>
                  <a:cubicBezTo>
                    <a:pt x="31102" y="6630"/>
                    <a:pt x="28485" y="4428"/>
                    <a:pt x="25432" y="4428"/>
                  </a:cubicBezTo>
                  <a:cubicBezTo>
                    <a:pt x="24701" y="4428"/>
                    <a:pt x="23946" y="4554"/>
                    <a:pt x="23203" y="4819"/>
                  </a:cubicBezTo>
                  <a:lnTo>
                    <a:pt x="22512" y="5061"/>
                  </a:lnTo>
                  <a:cubicBezTo>
                    <a:pt x="22258" y="4681"/>
                    <a:pt x="22086" y="2895"/>
                    <a:pt x="20127" y="1248"/>
                  </a:cubicBezTo>
                  <a:cubicBezTo>
                    <a:pt x="19122" y="396"/>
                    <a:pt x="17959" y="1"/>
                    <a:pt x="167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11" name="Google Shape;2848;p47">
              <a:extLst>
                <a:ext uri="{FF2B5EF4-FFF2-40B4-BE49-F238E27FC236}">
                  <a16:creationId xmlns:a16="http://schemas.microsoft.com/office/drawing/2014/main" id="{997B6304-EFCA-4A4F-B0C9-CE3408FC57C5}"/>
                </a:ext>
              </a:extLst>
            </p:cNvPr>
            <p:cNvSpPr/>
            <p:nvPr/>
          </p:nvSpPr>
          <p:spPr>
            <a:xfrm>
              <a:off x="4265839" y="3815871"/>
              <a:ext cx="111408" cy="97930"/>
            </a:xfrm>
            <a:custGeom>
              <a:avLst/>
              <a:gdLst/>
              <a:ahLst/>
              <a:cxnLst/>
              <a:rect l="l" t="t" r="r" b="b"/>
              <a:pathLst>
                <a:path w="3918" h="3444" extrusionOk="0">
                  <a:moveTo>
                    <a:pt x="1965" y="1"/>
                  </a:moveTo>
                  <a:cubicBezTo>
                    <a:pt x="1290" y="1"/>
                    <a:pt x="648" y="399"/>
                    <a:pt x="369" y="1062"/>
                  </a:cubicBezTo>
                  <a:cubicBezTo>
                    <a:pt x="0" y="1949"/>
                    <a:pt x="427" y="2951"/>
                    <a:pt x="1302" y="3309"/>
                  </a:cubicBezTo>
                  <a:cubicBezTo>
                    <a:pt x="1519" y="3400"/>
                    <a:pt x="1744" y="3443"/>
                    <a:pt x="1965" y="3443"/>
                  </a:cubicBezTo>
                  <a:cubicBezTo>
                    <a:pt x="2636" y="3443"/>
                    <a:pt x="3271" y="3045"/>
                    <a:pt x="3549" y="2387"/>
                  </a:cubicBezTo>
                  <a:cubicBezTo>
                    <a:pt x="3917" y="1500"/>
                    <a:pt x="3491" y="497"/>
                    <a:pt x="2615" y="129"/>
                  </a:cubicBezTo>
                  <a:cubicBezTo>
                    <a:pt x="2402" y="42"/>
                    <a:pt x="2182" y="1"/>
                    <a:pt x="196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12" name="Google Shape;2849;p47">
              <a:extLst>
                <a:ext uri="{FF2B5EF4-FFF2-40B4-BE49-F238E27FC236}">
                  <a16:creationId xmlns:a16="http://schemas.microsoft.com/office/drawing/2014/main" id="{353B64D9-D1EF-46F2-A183-9822884EB132}"/>
                </a:ext>
              </a:extLst>
            </p:cNvPr>
            <p:cNvSpPr/>
            <p:nvPr/>
          </p:nvSpPr>
          <p:spPr>
            <a:xfrm>
              <a:off x="4013256" y="4110708"/>
              <a:ext cx="111096" cy="97902"/>
            </a:xfrm>
            <a:custGeom>
              <a:avLst/>
              <a:gdLst/>
              <a:ahLst/>
              <a:cxnLst/>
              <a:rect l="l" t="t" r="r" b="b"/>
              <a:pathLst>
                <a:path w="3907" h="3443" extrusionOk="0">
                  <a:moveTo>
                    <a:pt x="1954" y="0"/>
                  </a:moveTo>
                  <a:cubicBezTo>
                    <a:pt x="1279" y="0"/>
                    <a:pt x="637" y="399"/>
                    <a:pt x="358" y="1062"/>
                  </a:cubicBezTo>
                  <a:cubicBezTo>
                    <a:pt x="1" y="1937"/>
                    <a:pt x="415" y="2951"/>
                    <a:pt x="1291" y="3308"/>
                  </a:cubicBezTo>
                  <a:cubicBezTo>
                    <a:pt x="1508" y="3400"/>
                    <a:pt x="1734" y="3443"/>
                    <a:pt x="1956" y="3443"/>
                  </a:cubicBezTo>
                  <a:cubicBezTo>
                    <a:pt x="2629" y="3443"/>
                    <a:pt x="3269" y="3045"/>
                    <a:pt x="3538" y="2387"/>
                  </a:cubicBezTo>
                  <a:cubicBezTo>
                    <a:pt x="3906" y="1499"/>
                    <a:pt x="3492" y="497"/>
                    <a:pt x="2604" y="128"/>
                  </a:cubicBezTo>
                  <a:cubicBezTo>
                    <a:pt x="2391" y="42"/>
                    <a:pt x="2171" y="0"/>
                    <a:pt x="1954"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13" name="Google Shape;2850;p47">
              <a:extLst>
                <a:ext uri="{FF2B5EF4-FFF2-40B4-BE49-F238E27FC236}">
                  <a16:creationId xmlns:a16="http://schemas.microsoft.com/office/drawing/2014/main" id="{26D117F3-B32D-486E-A5B3-97D147BCDEBB}"/>
                </a:ext>
              </a:extLst>
            </p:cNvPr>
            <p:cNvSpPr/>
            <p:nvPr/>
          </p:nvSpPr>
          <p:spPr>
            <a:xfrm>
              <a:off x="3364979" y="3816184"/>
              <a:ext cx="114678" cy="98044"/>
            </a:xfrm>
            <a:custGeom>
              <a:avLst/>
              <a:gdLst/>
              <a:ahLst/>
              <a:cxnLst/>
              <a:rect l="l" t="t" r="r" b="b"/>
              <a:pathLst>
                <a:path w="4033" h="3448" extrusionOk="0">
                  <a:moveTo>
                    <a:pt x="2291" y="1"/>
                  </a:moveTo>
                  <a:cubicBezTo>
                    <a:pt x="1867" y="1"/>
                    <a:pt x="1434" y="158"/>
                    <a:pt x="1083" y="509"/>
                  </a:cubicBezTo>
                  <a:cubicBezTo>
                    <a:pt x="0" y="1581"/>
                    <a:pt x="772" y="3436"/>
                    <a:pt x="2293" y="3447"/>
                  </a:cubicBezTo>
                  <a:cubicBezTo>
                    <a:pt x="3249" y="3447"/>
                    <a:pt x="4032" y="2664"/>
                    <a:pt x="4021" y="1719"/>
                  </a:cubicBezTo>
                  <a:cubicBezTo>
                    <a:pt x="4021" y="684"/>
                    <a:pt x="3174" y="1"/>
                    <a:pt x="22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14" name="Google Shape;2851;p47">
              <a:extLst>
                <a:ext uri="{FF2B5EF4-FFF2-40B4-BE49-F238E27FC236}">
                  <a16:creationId xmlns:a16="http://schemas.microsoft.com/office/drawing/2014/main" id="{C3988E23-9E09-4E04-9C94-59D27AEB0DDE}"/>
                </a:ext>
              </a:extLst>
            </p:cNvPr>
            <p:cNvSpPr/>
            <p:nvPr/>
          </p:nvSpPr>
          <p:spPr>
            <a:xfrm>
              <a:off x="3453097" y="4080966"/>
              <a:ext cx="105181" cy="97902"/>
            </a:xfrm>
            <a:custGeom>
              <a:avLst/>
              <a:gdLst/>
              <a:ahLst/>
              <a:cxnLst/>
              <a:rect l="l" t="t" r="r" b="b"/>
              <a:pathLst>
                <a:path w="3699" h="3443" extrusionOk="0">
                  <a:moveTo>
                    <a:pt x="1852" y="0"/>
                  </a:moveTo>
                  <a:cubicBezTo>
                    <a:pt x="1762" y="0"/>
                    <a:pt x="1670" y="8"/>
                    <a:pt x="1579" y="22"/>
                  </a:cubicBezTo>
                  <a:cubicBezTo>
                    <a:pt x="634" y="184"/>
                    <a:pt x="0" y="1059"/>
                    <a:pt x="150" y="2004"/>
                  </a:cubicBezTo>
                  <a:cubicBezTo>
                    <a:pt x="285" y="2845"/>
                    <a:pt x="1019" y="3443"/>
                    <a:pt x="1854" y="3443"/>
                  </a:cubicBezTo>
                  <a:cubicBezTo>
                    <a:pt x="1946" y="3443"/>
                    <a:pt x="2038" y="3436"/>
                    <a:pt x="2132" y="3421"/>
                  </a:cubicBezTo>
                  <a:cubicBezTo>
                    <a:pt x="3065" y="3271"/>
                    <a:pt x="3698" y="2384"/>
                    <a:pt x="3549" y="1451"/>
                  </a:cubicBezTo>
                  <a:cubicBezTo>
                    <a:pt x="3414" y="599"/>
                    <a:pt x="2679" y="0"/>
                    <a:pt x="185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15" name="Google Shape;2852;p47">
              <a:extLst>
                <a:ext uri="{FF2B5EF4-FFF2-40B4-BE49-F238E27FC236}">
                  <a16:creationId xmlns:a16="http://schemas.microsoft.com/office/drawing/2014/main" id="{DFC0ED15-FE4C-400A-9D02-05ED054F9DD5}"/>
                </a:ext>
              </a:extLst>
            </p:cNvPr>
            <p:cNvSpPr/>
            <p:nvPr/>
          </p:nvSpPr>
          <p:spPr>
            <a:xfrm>
              <a:off x="3828517" y="3983322"/>
              <a:ext cx="114991" cy="98470"/>
            </a:xfrm>
            <a:custGeom>
              <a:avLst/>
              <a:gdLst/>
              <a:ahLst/>
              <a:cxnLst/>
              <a:rect l="l" t="t" r="r" b="b"/>
              <a:pathLst>
                <a:path w="4044" h="3463" extrusionOk="0">
                  <a:moveTo>
                    <a:pt x="2316" y="0"/>
                  </a:moveTo>
                  <a:cubicBezTo>
                    <a:pt x="772" y="0"/>
                    <a:pt x="0" y="1867"/>
                    <a:pt x="1094" y="2949"/>
                  </a:cubicBezTo>
                  <a:cubicBezTo>
                    <a:pt x="1445" y="3304"/>
                    <a:pt x="1878" y="3463"/>
                    <a:pt x="2304" y="3463"/>
                  </a:cubicBezTo>
                  <a:cubicBezTo>
                    <a:pt x="3191" y="3463"/>
                    <a:pt x="4044" y="2772"/>
                    <a:pt x="4044" y="1728"/>
                  </a:cubicBezTo>
                  <a:cubicBezTo>
                    <a:pt x="4044" y="772"/>
                    <a:pt x="3272" y="0"/>
                    <a:pt x="231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16" name="Google Shape;2853;p47">
              <a:extLst>
                <a:ext uri="{FF2B5EF4-FFF2-40B4-BE49-F238E27FC236}">
                  <a16:creationId xmlns:a16="http://schemas.microsoft.com/office/drawing/2014/main" id="{4CA44CF2-AEE9-485B-995C-DC7690A81BCC}"/>
                </a:ext>
              </a:extLst>
            </p:cNvPr>
            <p:cNvSpPr/>
            <p:nvPr/>
          </p:nvSpPr>
          <p:spPr>
            <a:xfrm>
              <a:off x="4068618" y="3925003"/>
              <a:ext cx="86186" cy="73846"/>
            </a:xfrm>
            <a:custGeom>
              <a:avLst/>
              <a:gdLst/>
              <a:ahLst/>
              <a:cxnLst/>
              <a:rect l="l" t="t" r="r" b="b"/>
              <a:pathLst>
                <a:path w="3031" h="2597" extrusionOk="0">
                  <a:moveTo>
                    <a:pt x="1729" y="0"/>
                  </a:moveTo>
                  <a:cubicBezTo>
                    <a:pt x="577" y="0"/>
                    <a:pt x="1" y="1394"/>
                    <a:pt x="807" y="2212"/>
                  </a:cubicBezTo>
                  <a:cubicBezTo>
                    <a:pt x="1072" y="2478"/>
                    <a:pt x="1399" y="2596"/>
                    <a:pt x="1720" y="2596"/>
                  </a:cubicBezTo>
                  <a:cubicBezTo>
                    <a:pt x="2389" y="2596"/>
                    <a:pt x="3031" y="2081"/>
                    <a:pt x="3031" y="1302"/>
                  </a:cubicBezTo>
                  <a:cubicBezTo>
                    <a:pt x="3031" y="577"/>
                    <a:pt x="2443" y="0"/>
                    <a:pt x="172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17" name="Google Shape;2854;p47">
              <a:extLst>
                <a:ext uri="{FF2B5EF4-FFF2-40B4-BE49-F238E27FC236}">
                  <a16:creationId xmlns:a16="http://schemas.microsoft.com/office/drawing/2014/main" id="{435230E0-DE45-4A43-BB9D-5890DB80490A}"/>
                </a:ext>
              </a:extLst>
            </p:cNvPr>
            <p:cNvSpPr/>
            <p:nvPr/>
          </p:nvSpPr>
          <p:spPr>
            <a:xfrm>
              <a:off x="4290719" y="4063365"/>
              <a:ext cx="83912" cy="74130"/>
            </a:xfrm>
            <a:custGeom>
              <a:avLst/>
              <a:gdLst/>
              <a:ahLst/>
              <a:cxnLst/>
              <a:rect l="l" t="t" r="r" b="b"/>
              <a:pathLst>
                <a:path w="2951" h="2607" extrusionOk="0">
                  <a:moveTo>
                    <a:pt x="1480" y="1"/>
                  </a:moveTo>
                  <a:cubicBezTo>
                    <a:pt x="972" y="1"/>
                    <a:pt x="486" y="306"/>
                    <a:pt x="277" y="803"/>
                  </a:cubicBezTo>
                  <a:cubicBezTo>
                    <a:pt x="1" y="1471"/>
                    <a:pt x="312" y="2231"/>
                    <a:pt x="980" y="2508"/>
                  </a:cubicBezTo>
                  <a:cubicBezTo>
                    <a:pt x="1140" y="2575"/>
                    <a:pt x="1307" y="2607"/>
                    <a:pt x="1471" y="2607"/>
                  </a:cubicBezTo>
                  <a:cubicBezTo>
                    <a:pt x="1979" y="2607"/>
                    <a:pt x="2465" y="2301"/>
                    <a:pt x="2674" y="1805"/>
                  </a:cubicBezTo>
                  <a:cubicBezTo>
                    <a:pt x="2950" y="1137"/>
                    <a:pt x="2639" y="376"/>
                    <a:pt x="1971" y="100"/>
                  </a:cubicBezTo>
                  <a:cubicBezTo>
                    <a:pt x="1811" y="32"/>
                    <a:pt x="1644" y="1"/>
                    <a:pt x="1480"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18" name="Google Shape;2855;p47">
              <a:extLst>
                <a:ext uri="{FF2B5EF4-FFF2-40B4-BE49-F238E27FC236}">
                  <a16:creationId xmlns:a16="http://schemas.microsoft.com/office/drawing/2014/main" id="{9E5BE2FF-5177-4F59-9C50-6B8817FE23C8}"/>
                </a:ext>
              </a:extLst>
            </p:cNvPr>
            <p:cNvSpPr/>
            <p:nvPr/>
          </p:nvSpPr>
          <p:spPr>
            <a:xfrm>
              <a:off x="3597544" y="3945305"/>
              <a:ext cx="86186" cy="73760"/>
            </a:xfrm>
            <a:custGeom>
              <a:avLst/>
              <a:gdLst/>
              <a:ahLst/>
              <a:cxnLst/>
              <a:rect l="l" t="t" r="r" b="b"/>
              <a:pathLst>
                <a:path w="3031" h="2594" extrusionOk="0">
                  <a:moveTo>
                    <a:pt x="1740" y="1"/>
                  </a:moveTo>
                  <a:cubicBezTo>
                    <a:pt x="577" y="1"/>
                    <a:pt x="1" y="1395"/>
                    <a:pt x="819" y="2213"/>
                  </a:cubicBezTo>
                  <a:cubicBezTo>
                    <a:pt x="1082" y="2476"/>
                    <a:pt x="1405" y="2594"/>
                    <a:pt x="1722" y="2594"/>
                  </a:cubicBezTo>
                  <a:cubicBezTo>
                    <a:pt x="2390" y="2594"/>
                    <a:pt x="3031" y="2072"/>
                    <a:pt x="3031" y="1291"/>
                  </a:cubicBezTo>
                  <a:cubicBezTo>
                    <a:pt x="3031" y="577"/>
                    <a:pt x="2455" y="1"/>
                    <a:pt x="1740"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19" name="Google Shape;2856;p47">
              <a:extLst>
                <a:ext uri="{FF2B5EF4-FFF2-40B4-BE49-F238E27FC236}">
                  <a16:creationId xmlns:a16="http://schemas.microsoft.com/office/drawing/2014/main" id="{D76B7854-6C7C-4772-AFE3-6D39B33F7D66}"/>
                </a:ext>
              </a:extLst>
            </p:cNvPr>
            <p:cNvSpPr/>
            <p:nvPr/>
          </p:nvSpPr>
          <p:spPr>
            <a:xfrm>
              <a:off x="3269325" y="3982070"/>
              <a:ext cx="83883" cy="74045"/>
            </a:xfrm>
            <a:custGeom>
              <a:avLst/>
              <a:gdLst/>
              <a:ahLst/>
              <a:cxnLst/>
              <a:rect l="l" t="t" r="r" b="b"/>
              <a:pathLst>
                <a:path w="2950" h="2604" extrusionOk="0">
                  <a:moveTo>
                    <a:pt x="1471" y="1"/>
                  </a:moveTo>
                  <a:cubicBezTo>
                    <a:pt x="963" y="1"/>
                    <a:pt x="476" y="302"/>
                    <a:pt x="277" y="805"/>
                  </a:cubicBezTo>
                  <a:cubicBezTo>
                    <a:pt x="0" y="1473"/>
                    <a:pt x="311" y="2233"/>
                    <a:pt x="979" y="2510"/>
                  </a:cubicBezTo>
                  <a:cubicBezTo>
                    <a:pt x="1138" y="2573"/>
                    <a:pt x="1302" y="2604"/>
                    <a:pt x="1464" y="2604"/>
                  </a:cubicBezTo>
                  <a:cubicBezTo>
                    <a:pt x="1974" y="2604"/>
                    <a:pt x="2463" y="2302"/>
                    <a:pt x="2673" y="1795"/>
                  </a:cubicBezTo>
                  <a:cubicBezTo>
                    <a:pt x="2949" y="1139"/>
                    <a:pt x="2638" y="378"/>
                    <a:pt x="1970" y="102"/>
                  </a:cubicBezTo>
                  <a:cubicBezTo>
                    <a:pt x="1808" y="33"/>
                    <a:pt x="1638" y="1"/>
                    <a:pt x="147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20" name="Google Shape;2857;p47">
              <a:extLst>
                <a:ext uri="{FF2B5EF4-FFF2-40B4-BE49-F238E27FC236}">
                  <a16:creationId xmlns:a16="http://schemas.microsoft.com/office/drawing/2014/main" id="{67583C7C-A359-49EE-9EB4-F475F7D2048A}"/>
                </a:ext>
              </a:extLst>
            </p:cNvPr>
            <p:cNvSpPr/>
            <p:nvPr/>
          </p:nvSpPr>
          <p:spPr>
            <a:xfrm>
              <a:off x="3675852" y="4137266"/>
              <a:ext cx="81267" cy="74073"/>
            </a:xfrm>
            <a:custGeom>
              <a:avLst/>
              <a:gdLst/>
              <a:ahLst/>
              <a:cxnLst/>
              <a:rect l="l" t="t" r="r" b="b"/>
              <a:pathLst>
                <a:path w="2858" h="2605" extrusionOk="0">
                  <a:moveTo>
                    <a:pt x="1429" y="1"/>
                  </a:moveTo>
                  <a:cubicBezTo>
                    <a:pt x="1095" y="1"/>
                    <a:pt x="761" y="128"/>
                    <a:pt x="507" y="381"/>
                  </a:cubicBezTo>
                  <a:cubicBezTo>
                    <a:pt x="0" y="888"/>
                    <a:pt x="0" y="1718"/>
                    <a:pt x="507" y="2224"/>
                  </a:cubicBezTo>
                  <a:cubicBezTo>
                    <a:pt x="761" y="2478"/>
                    <a:pt x="1095" y="2605"/>
                    <a:pt x="1429" y="2605"/>
                  </a:cubicBezTo>
                  <a:cubicBezTo>
                    <a:pt x="1763" y="2605"/>
                    <a:pt x="2097" y="2478"/>
                    <a:pt x="2351" y="2224"/>
                  </a:cubicBezTo>
                  <a:cubicBezTo>
                    <a:pt x="2857" y="1718"/>
                    <a:pt x="2857" y="888"/>
                    <a:pt x="2351" y="381"/>
                  </a:cubicBezTo>
                  <a:cubicBezTo>
                    <a:pt x="2097" y="128"/>
                    <a:pt x="1763" y="1"/>
                    <a:pt x="142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21" name="Google Shape;2858;p47">
              <a:extLst>
                <a:ext uri="{FF2B5EF4-FFF2-40B4-BE49-F238E27FC236}">
                  <a16:creationId xmlns:a16="http://schemas.microsoft.com/office/drawing/2014/main" id="{30B0BD44-B3B1-4B39-974A-3698D52EEC90}"/>
                </a:ext>
              </a:extLst>
            </p:cNvPr>
            <p:cNvSpPr/>
            <p:nvPr/>
          </p:nvSpPr>
          <p:spPr>
            <a:xfrm>
              <a:off x="3368248" y="3126819"/>
              <a:ext cx="1048967" cy="751651"/>
            </a:xfrm>
            <a:custGeom>
              <a:avLst/>
              <a:gdLst/>
              <a:ahLst/>
              <a:cxnLst/>
              <a:rect l="l" t="t" r="r" b="b"/>
              <a:pathLst>
                <a:path w="36890" h="26434" extrusionOk="0">
                  <a:moveTo>
                    <a:pt x="16799" y="1"/>
                  </a:moveTo>
                  <a:cubicBezTo>
                    <a:pt x="14477" y="1"/>
                    <a:pt x="12146" y="1568"/>
                    <a:pt x="11049" y="4224"/>
                  </a:cubicBezTo>
                  <a:cubicBezTo>
                    <a:pt x="10934" y="4500"/>
                    <a:pt x="10899" y="4609"/>
                    <a:pt x="10824" y="4609"/>
                  </a:cubicBezTo>
                  <a:cubicBezTo>
                    <a:pt x="10749" y="4609"/>
                    <a:pt x="10634" y="4500"/>
                    <a:pt x="10357" y="4339"/>
                  </a:cubicBezTo>
                  <a:cubicBezTo>
                    <a:pt x="9364" y="3753"/>
                    <a:pt x="8417" y="3492"/>
                    <a:pt x="7567" y="3492"/>
                  </a:cubicBezTo>
                  <a:cubicBezTo>
                    <a:pt x="4838" y="3492"/>
                    <a:pt x="3110" y="6183"/>
                    <a:pt x="4067" y="9477"/>
                  </a:cubicBezTo>
                  <a:cubicBezTo>
                    <a:pt x="4194" y="9926"/>
                    <a:pt x="4194" y="9846"/>
                    <a:pt x="3848" y="10088"/>
                  </a:cubicBezTo>
                  <a:cubicBezTo>
                    <a:pt x="3169" y="10548"/>
                    <a:pt x="2500" y="11009"/>
                    <a:pt x="1613" y="12150"/>
                  </a:cubicBezTo>
                  <a:cubicBezTo>
                    <a:pt x="542" y="13544"/>
                    <a:pt x="23" y="15237"/>
                    <a:pt x="0" y="16677"/>
                  </a:cubicBezTo>
                  <a:cubicBezTo>
                    <a:pt x="0" y="18048"/>
                    <a:pt x="404" y="19293"/>
                    <a:pt x="1095" y="20295"/>
                  </a:cubicBezTo>
                  <a:cubicBezTo>
                    <a:pt x="2257" y="21969"/>
                    <a:pt x="4225" y="23002"/>
                    <a:pt x="6445" y="23002"/>
                  </a:cubicBezTo>
                  <a:cubicBezTo>
                    <a:pt x="7724" y="23002"/>
                    <a:pt x="9087" y="22659"/>
                    <a:pt x="10427" y="21896"/>
                  </a:cubicBezTo>
                  <a:cubicBezTo>
                    <a:pt x="11057" y="21536"/>
                    <a:pt x="11272" y="21323"/>
                    <a:pt x="11367" y="21323"/>
                  </a:cubicBezTo>
                  <a:cubicBezTo>
                    <a:pt x="11418" y="21323"/>
                    <a:pt x="11435" y="21384"/>
                    <a:pt x="11463" y="21516"/>
                  </a:cubicBezTo>
                  <a:cubicBezTo>
                    <a:pt x="11613" y="22127"/>
                    <a:pt x="11844" y="22668"/>
                    <a:pt x="12120" y="23221"/>
                  </a:cubicBezTo>
                  <a:cubicBezTo>
                    <a:pt x="13097" y="25225"/>
                    <a:pt x="14806" y="26434"/>
                    <a:pt x="16557" y="26434"/>
                  </a:cubicBezTo>
                  <a:cubicBezTo>
                    <a:pt x="17635" y="26434"/>
                    <a:pt x="18729" y="25975"/>
                    <a:pt x="19678" y="24961"/>
                  </a:cubicBezTo>
                  <a:cubicBezTo>
                    <a:pt x="20427" y="24143"/>
                    <a:pt x="20680" y="23394"/>
                    <a:pt x="20922" y="22922"/>
                  </a:cubicBezTo>
                  <a:cubicBezTo>
                    <a:pt x="20958" y="22839"/>
                    <a:pt x="20988" y="22801"/>
                    <a:pt x="21025" y="22801"/>
                  </a:cubicBezTo>
                  <a:cubicBezTo>
                    <a:pt x="21133" y="22801"/>
                    <a:pt x="21299" y="23116"/>
                    <a:pt x="21821" y="23578"/>
                  </a:cubicBezTo>
                  <a:cubicBezTo>
                    <a:pt x="22697" y="24350"/>
                    <a:pt x="23554" y="24683"/>
                    <a:pt x="24324" y="24683"/>
                  </a:cubicBezTo>
                  <a:cubicBezTo>
                    <a:pt x="26002" y="24683"/>
                    <a:pt x="27262" y="23098"/>
                    <a:pt x="27397" y="21021"/>
                  </a:cubicBezTo>
                  <a:cubicBezTo>
                    <a:pt x="27397" y="20936"/>
                    <a:pt x="27431" y="20902"/>
                    <a:pt x="27486" y="20902"/>
                  </a:cubicBezTo>
                  <a:cubicBezTo>
                    <a:pt x="27536" y="20902"/>
                    <a:pt x="27602" y="20931"/>
                    <a:pt x="27673" y="20975"/>
                  </a:cubicBezTo>
                  <a:cubicBezTo>
                    <a:pt x="28546" y="21504"/>
                    <a:pt x="29553" y="21792"/>
                    <a:pt x="30580" y="21792"/>
                  </a:cubicBezTo>
                  <a:cubicBezTo>
                    <a:pt x="31790" y="21792"/>
                    <a:pt x="33029" y="21392"/>
                    <a:pt x="34113" y="20514"/>
                  </a:cubicBezTo>
                  <a:cubicBezTo>
                    <a:pt x="36890" y="18256"/>
                    <a:pt x="36798" y="14327"/>
                    <a:pt x="34597" y="12069"/>
                  </a:cubicBezTo>
                  <a:cubicBezTo>
                    <a:pt x="34044" y="11493"/>
                    <a:pt x="33353" y="11032"/>
                    <a:pt x="32547" y="10721"/>
                  </a:cubicBezTo>
                  <a:cubicBezTo>
                    <a:pt x="30945" y="10099"/>
                    <a:pt x="30473" y="10548"/>
                    <a:pt x="30553" y="10099"/>
                  </a:cubicBezTo>
                  <a:cubicBezTo>
                    <a:pt x="31093" y="6620"/>
                    <a:pt x="28470" y="4425"/>
                    <a:pt x="25413" y="4425"/>
                  </a:cubicBezTo>
                  <a:cubicBezTo>
                    <a:pt x="24685" y="4425"/>
                    <a:pt x="23932" y="4549"/>
                    <a:pt x="23192" y="4811"/>
                  </a:cubicBezTo>
                  <a:cubicBezTo>
                    <a:pt x="22961" y="4903"/>
                    <a:pt x="22731" y="4972"/>
                    <a:pt x="22500" y="5065"/>
                  </a:cubicBezTo>
                  <a:cubicBezTo>
                    <a:pt x="22258" y="4673"/>
                    <a:pt x="22086" y="2899"/>
                    <a:pt x="20127" y="1240"/>
                  </a:cubicBezTo>
                  <a:cubicBezTo>
                    <a:pt x="19124" y="394"/>
                    <a:pt x="17963" y="1"/>
                    <a:pt x="16799" y="1"/>
                  </a:cubicBezTo>
                  <a:close/>
                </a:path>
              </a:pathLst>
            </a:custGeom>
            <a:solidFill>
              <a:srgbClr val="6B7FFF"/>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22" name="Google Shape;2859;p47">
              <a:extLst>
                <a:ext uri="{FF2B5EF4-FFF2-40B4-BE49-F238E27FC236}">
                  <a16:creationId xmlns:a16="http://schemas.microsoft.com/office/drawing/2014/main" id="{9A10B485-114C-418D-9E05-1549296589BD}"/>
                </a:ext>
              </a:extLst>
            </p:cNvPr>
            <p:cNvSpPr/>
            <p:nvPr/>
          </p:nvSpPr>
          <p:spPr>
            <a:xfrm>
              <a:off x="3399356" y="3469994"/>
              <a:ext cx="1017859" cy="408469"/>
            </a:xfrm>
            <a:custGeom>
              <a:avLst/>
              <a:gdLst/>
              <a:ahLst/>
              <a:cxnLst/>
              <a:rect l="l" t="t" r="r" b="b"/>
              <a:pathLst>
                <a:path w="35796" h="14365" extrusionOk="0">
                  <a:moveTo>
                    <a:pt x="33515" y="0"/>
                  </a:moveTo>
                  <a:lnTo>
                    <a:pt x="33515" y="0"/>
                  </a:lnTo>
                  <a:cubicBezTo>
                    <a:pt x="33330" y="1210"/>
                    <a:pt x="33261" y="2650"/>
                    <a:pt x="32639" y="3733"/>
                  </a:cubicBezTo>
                  <a:cubicBezTo>
                    <a:pt x="32098" y="4701"/>
                    <a:pt x="30980" y="5449"/>
                    <a:pt x="29989" y="5899"/>
                  </a:cubicBezTo>
                  <a:cubicBezTo>
                    <a:pt x="27916" y="6832"/>
                    <a:pt x="25565" y="6843"/>
                    <a:pt x="23330" y="6959"/>
                  </a:cubicBezTo>
                  <a:cubicBezTo>
                    <a:pt x="23230" y="6964"/>
                    <a:pt x="23134" y="6966"/>
                    <a:pt x="23041" y="6966"/>
                  </a:cubicBezTo>
                  <a:cubicBezTo>
                    <a:pt x="21304" y="6966"/>
                    <a:pt x="20936" y="6102"/>
                    <a:pt x="20127" y="6102"/>
                  </a:cubicBezTo>
                  <a:cubicBezTo>
                    <a:pt x="19439" y="6102"/>
                    <a:pt x="18432" y="6727"/>
                    <a:pt x="15992" y="9044"/>
                  </a:cubicBezTo>
                  <a:cubicBezTo>
                    <a:pt x="15743" y="9282"/>
                    <a:pt x="15520" y="9380"/>
                    <a:pt x="15319" y="9380"/>
                  </a:cubicBezTo>
                  <a:cubicBezTo>
                    <a:pt x="14916" y="9380"/>
                    <a:pt x="14598" y="8983"/>
                    <a:pt x="14321" y="8514"/>
                  </a:cubicBezTo>
                  <a:cubicBezTo>
                    <a:pt x="13904" y="7815"/>
                    <a:pt x="13657" y="7536"/>
                    <a:pt x="13251" y="7536"/>
                  </a:cubicBezTo>
                  <a:cubicBezTo>
                    <a:pt x="12995" y="7536"/>
                    <a:pt x="12677" y="7647"/>
                    <a:pt x="12213" y="7834"/>
                  </a:cubicBezTo>
                  <a:cubicBezTo>
                    <a:pt x="11329" y="8192"/>
                    <a:pt x="10617" y="8333"/>
                    <a:pt x="10020" y="8333"/>
                  </a:cubicBezTo>
                  <a:cubicBezTo>
                    <a:pt x="7872" y="8333"/>
                    <a:pt x="7210" y="6507"/>
                    <a:pt x="5335" y="6417"/>
                  </a:cubicBezTo>
                  <a:cubicBezTo>
                    <a:pt x="5284" y="6415"/>
                    <a:pt x="5233" y="6414"/>
                    <a:pt x="5184" y="6414"/>
                  </a:cubicBezTo>
                  <a:cubicBezTo>
                    <a:pt x="4052" y="6414"/>
                    <a:pt x="3347" y="7029"/>
                    <a:pt x="2409" y="7581"/>
                  </a:cubicBezTo>
                  <a:cubicBezTo>
                    <a:pt x="1706" y="7996"/>
                    <a:pt x="807" y="8145"/>
                    <a:pt x="1" y="8226"/>
                  </a:cubicBezTo>
                  <a:cubicBezTo>
                    <a:pt x="1163" y="9900"/>
                    <a:pt x="3131" y="10933"/>
                    <a:pt x="5351" y="10933"/>
                  </a:cubicBezTo>
                  <a:cubicBezTo>
                    <a:pt x="6630" y="10933"/>
                    <a:pt x="7993" y="10590"/>
                    <a:pt x="9333" y="9827"/>
                  </a:cubicBezTo>
                  <a:cubicBezTo>
                    <a:pt x="9963" y="9467"/>
                    <a:pt x="10178" y="9254"/>
                    <a:pt x="10273" y="9254"/>
                  </a:cubicBezTo>
                  <a:cubicBezTo>
                    <a:pt x="10324" y="9254"/>
                    <a:pt x="10341" y="9315"/>
                    <a:pt x="10369" y="9447"/>
                  </a:cubicBezTo>
                  <a:cubicBezTo>
                    <a:pt x="10519" y="10058"/>
                    <a:pt x="10750" y="10599"/>
                    <a:pt x="11026" y="11152"/>
                  </a:cubicBezTo>
                  <a:cubicBezTo>
                    <a:pt x="12003" y="13156"/>
                    <a:pt x="13712" y="14365"/>
                    <a:pt x="15463" y="14365"/>
                  </a:cubicBezTo>
                  <a:cubicBezTo>
                    <a:pt x="16541" y="14365"/>
                    <a:pt x="17635" y="13906"/>
                    <a:pt x="18584" y="12892"/>
                  </a:cubicBezTo>
                  <a:cubicBezTo>
                    <a:pt x="19333" y="12074"/>
                    <a:pt x="19586" y="11325"/>
                    <a:pt x="19828" y="10853"/>
                  </a:cubicBezTo>
                  <a:cubicBezTo>
                    <a:pt x="19864" y="10770"/>
                    <a:pt x="19894" y="10732"/>
                    <a:pt x="19931" y="10732"/>
                  </a:cubicBezTo>
                  <a:cubicBezTo>
                    <a:pt x="20039" y="10732"/>
                    <a:pt x="20205" y="11047"/>
                    <a:pt x="20727" y="11509"/>
                  </a:cubicBezTo>
                  <a:cubicBezTo>
                    <a:pt x="21603" y="12281"/>
                    <a:pt x="22460" y="12614"/>
                    <a:pt x="23230" y="12614"/>
                  </a:cubicBezTo>
                  <a:cubicBezTo>
                    <a:pt x="24908" y="12614"/>
                    <a:pt x="26168" y="11029"/>
                    <a:pt x="26303" y="8952"/>
                  </a:cubicBezTo>
                  <a:cubicBezTo>
                    <a:pt x="26303" y="8867"/>
                    <a:pt x="26337" y="8833"/>
                    <a:pt x="26392" y="8833"/>
                  </a:cubicBezTo>
                  <a:cubicBezTo>
                    <a:pt x="26442" y="8833"/>
                    <a:pt x="26508" y="8862"/>
                    <a:pt x="26579" y="8906"/>
                  </a:cubicBezTo>
                  <a:cubicBezTo>
                    <a:pt x="27452" y="9435"/>
                    <a:pt x="28459" y="9723"/>
                    <a:pt x="29486" y="9723"/>
                  </a:cubicBezTo>
                  <a:cubicBezTo>
                    <a:pt x="30696" y="9723"/>
                    <a:pt x="31935" y="9323"/>
                    <a:pt x="33019" y="8445"/>
                  </a:cubicBezTo>
                  <a:cubicBezTo>
                    <a:pt x="35796" y="6187"/>
                    <a:pt x="35704" y="2258"/>
                    <a:pt x="33515" y="0"/>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23" name="Google Shape;2860;p47">
              <a:extLst>
                <a:ext uri="{FF2B5EF4-FFF2-40B4-BE49-F238E27FC236}">
                  <a16:creationId xmlns:a16="http://schemas.microsoft.com/office/drawing/2014/main" id="{6A7B5509-3D71-4227-BD58-16AFE87042DB}"/>
                </a:ext>
              </a:extLst>
            </p:cNvPr>
            <p:cNvSpPr/>
            <p:nvPr/>
          </p:nvSpPr>
          <p:spPr>
            <a:xfrm>
              <a:off x="3720438" y="3176665"/>
              <a:ext cx="219888" cy="109560"/>
            </a:xfrm>
            <a:custGeom>
              <a:avLst/>
              <a:gdLst/>
              <a:ahLst/>
              <a:cxnLst/>
              <a:rect l="l" t="t" r="r" b="b"/>
              <a:pathLst>
                <a:path w="7733" h="3853" extrusionOk="0">
                  <a:moveTo>
                    <a:pt x="4476" y="0"/>
                  </a:moveTo>
                  <a:cubicBezTo>
                    <a:pt x="2622" y="0"/>
                    <a:pt x="654" y="1279"/>
                    <a:pt x="45" y="3577"/>
                  </a:cubicBezTo>
                  <a:cubicBezTo>
                    <a:pt x="0" y="3734"/>
                    <a:pt x="126" y="3852"/>
                    <a:pt x="254" y="3852"/>
                  </a:cubicBezTo>
                  <a:cubicBezTo>
                    <a:pt x="323" y="3852"/>
                    <a:pt x="392" y="3818"/>
                    <a:pt x="437" y="3738"/>
                  </a:cubicBezTo>
                  <a:lnTo>
                    <a:pt x="437" y="3738"/>
                  </a:lnTo>
                  <a:cubicBezTo>
                    <a:pt x="437" y="3738"/>
                    <a:pt x="437" y="3738"/>
                    <a:pt x="437" y="3738"/>
                  </a:cubicBezTo>
                  <a:cubicBezTo>
                    <a:pt x="437" y="3738"/>
                    <a:pt x="437" y="3738"/>
                    <a:pt x="437" y="3738"/>
                  </a:cubicBezTo>
                  <a:lnTo>
                    <a:pt x="437" y="3738"/>
                  </a:lnTo>
                  <a:cubicBezTo>
                    <a:pt x="437" y="3738"/>
                    <a:pt x="437" y="3738"/>
                    <a:pt x="437" y="3738"/>
                  </a:cubicBezTo>
                  <a:lnTo>
                    <a:pt x="437" y="3738"/>
                  </a:lnTo>
                  <a:cubicBezTo>
                    <a:pt x="441" y="3728"/>
                    <a:pt x="912" y="2757"/>
                    <a:pt x="1762" y="1998"/>
                  </a:cubicBezTo>
                  <a:cubicBezTo>
                    <a:pt x="2641" y="1221"/>
                    <a:pt x="3647" y="849"/>
                    <a:pt x="4601" y="849"/>
                  </a:cubicBezTo>
                  <a:cubicBezTo>
                    <a:pt x="4935" y="849"/>
                    <a:pt x="5262" y="895"/>
                    <a:pt x="5575" y="984"/>
                  </a:cubicBezTo>
                  <a:cubicBezTo>
                    <a:pt x="6612" y="1272"/>
                    <a:pt x="7326" y="2113"/>
                    <a:pt x="7338" y="2125"/>
                  </a:cubicBezTo>
                  <a:cubicBezTo>
                    <a:pt x="7378" y="2175"/>
                    <a:pt x="7428" y="2196"/>
                    <a:pt x="7477" y="2196"/>
                  </a:cubicBezTo>
                  <a:cubicBezTo>
                    <a:pt x="7609" y="2196"/>
                    <a:pt x="7733" y="2043"/>
                    <a:pt x="7649" y="1883"/>
                  </a:cubicBezTo>
                  <a:cubicBezTo>
                    <a:pt x="6961" y="600"/>
                    <a:pt x="5745" y="0"/>
                    <a:pt x="4476" y="0"/>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24" name="Google Shape;2861;p47">
              <a:extLst>
                <a:ext uri="{FF2B5EF4-FFF2-40B4-BE49-F238E27FC236}">
                  <a16:creationId xmlns:a16="http://schemas.microsoft.com/office/drawing/2014/main" id="{2365512C-ED8C-4EC9-B784-5252DCD21A7F}"/>
                </a:ext>
              </a:extLst>
            </p:cNvPr>
            <p:cNvSpPr/>
            <p:nvPr/>
          </p:nvSpPr>
          <p:spPr>
            <a:xfrm>
              <a:off x="3388551" y="3461180"/>
              <a:ext cx="134128" cy="196002"/>
            </a:xfrm>
            <a:custGeom>
              <a:avLst/>
              <a:gdLst/>
              <a:ahLst/>
              <a:cxnLst/>
              <a:rect l="l" t="t" r="r" b="b"/>
              <a:pathLst>
                <a:path w="4717" h="6893" extrusionOk="0">
                  <a:moveTo>
                    <a:pt x="4428" y="0"/>
                  </a:moveTo>
                  <a:cubicBezTo>
                    <a:pt x="4408" y="0"/>
                    <a:pt x="4388" y="4"/>
                    <a:pt x="4367" y="11"/>
                  </a:cubicBezTo>
                  <a:cubicBezTo>
                    <a:pt x="1752" y="932"/>
                    <a:pt x="1" y="3870"/>
                    <a:pt x="819" y="6739"/>
                  </a:cubicBezTo>
                  <a:cubicBezTo>
                    <a:pt x="849" y="6844"/>
                    <a:pt x="936" y="6893"/>
                    <a:pt x="1025" y="6893"/>
                  </a:cubicBezTo>
                  <a:cubicBezTo>
                    <a:pt x="1139" y="6893"/>
                    <a:pt x="1256" y="6812"/>
                    <a:pt x="1256" y="6670"/>
                  </a:cubicBezTo>
                  <a:cubicBezTo>
                    <a:pt x="1233" y="2234"/>
                    <a:pt x="4194" y="840"/>
                    <a:pt x="4551" y="379"/>
                  </a:cubicBezTo>
                  <a:cubicBezTo>
                    <a:pt x="4717" y="255"/>
                    <a:pt x="4603" y="0"/>
                    <a:pt x="4428" y="0"/>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25" name="Google Shape;2862;p47">
              <a:extLst>
                <a:ext uri="{FF2B5EF4-FFF2-40B4-BE49-F238E27FC236}">
                  <a16:creationId xmlns:a16="http://schemas.microsoft.com/office/drawing/2014/main" id="{E99A935C-CFD7-4DBA-825B-849DF274A631}"/>
                </a:ext>
              </a:extLst>
            </p:cNvPr>
            <p:cNvSpPr/>
            <p:nvPr/>
          </p:nvSpPr>
          <p:spPr>
            <a:xfrm>
              <a:off x="3521880" y="3277806"/>
              <a:ext cx="136175" cy="133389"/>
            </a:xfrm>
            <a:custGeom>
              <a:avLst/>
              <a:gdLst/>
              <a:ahLst/>
              <a:cxnLst/>
              <a:rect l="l" t="t" r="r" b="b"/>
              <a:pathLst>
                <a:path w="4789" h="4691" extrusionOk="0">
                  <a:moveTo>
                    <a:pt x="3006" y="1"/>
                  </a:moveTo>
                  <a:cubicBezTo>
                    <a:pt x="2938" y="1"/>
                    <a:pt x="2869" y="3"/>
                    <a:pt x="2800" y="8"/>
                  </a:cubicBezTo>
                  <a:cubicBezTo>
                    <a:pt x="2397" y="20"/>
                    <a:pt x="2017" y="192"/>
                    <a:pt x="1844" y="250"/>
                  </a:cubicBezTo>
                  <a:cubicBezTo>
                    <a:pt x="1003" y="734"/>
                    <a:pt x="922" y="953"/>
                    <a:pt x="577" y="1460"/>
                  </a:cubicBezTo>
                  <a:cubicBezTo>
                    <a:pt x="196" y="2082"/>
                    <a:pt x="1" y="3361"/>
                    <a:pt x="496" y="4559"/>
                  </a:cubicBezTo>
                  <a:cubicBezTo>
                    <a:pt x="537" y="4650"/>
                    <a:pt x="616" y="4691"/>
                    <a:pt x="695" y="4691"/>
                  </a:cubicBezTo>
                  <a:cubicBezTo>
                    <a:pt x="814" y="4691"/>
                    <a:pt x="932" y="4596"/>
                    <a:pt x="911" y="4443"/>
                  </a:cubicBezTo>
                  <a:lnTo>
                    <a:pt x="911" y="4443"/>
                  </a:lnTo>
                  <a:cubicBezTo>
                    <a:pt x="911" y="4444"/>
                    <a:pt x="911" y="4444"/>
                    <a:pt x="911" y="4444"/>
                  </a:cubicBezTo>
                  <a:cubicBezTo>
                    <a:pt x="909" y="4444"/>
                    <a:pt x="797" y="3540"/>
                    <a:pt x="968" y="2784"/>
                  </a:cubicBezTo>
                  <a:cubicBezTo>
                    <a:pt x="1252" y="1546"/>
                    <a:pt x="2087" y="742"/>
                    <a:pt x="3472" y="742"/>
                  </a:cubicBezTo>
                  <a:cubicBezTo>
                    <a:pt x="3775" y="742"/>
                    <a:pt x="4104" y="780"/>
                    <a:pt x="4459" y="861"/>
                  </a:cubicBezTo>
                  <a:cubicBezTo>
                    <a:pt x="4477" y="865"/>
                    <a:pt x="4494" y="867"/>
                    <a:pt x="4511" y="867"/>
                  </a:cubicBezTo>
                  <a:cubicBezTo>
                    <a:pt x="4706" y="867"/>
                    <a:pt x="4788" y="575"/>
                    <a:pt x="4597" y="469"/>
                  </a:cubicBezTo>
                  <a:cubicBezTo>
                    <a:pt x="4134" y="170"/>
                    <a:pt x="3579" y="1"/>
                    <a:pt x="3006"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26" name="Google Shape;2863;p47">
              <a:extLst>
                <a:ext uri="{FF2B5EF4-FFF2-40B4-BE49-F238E27FC236}">
                  <a16:creationId xmlns:a16="http://schemas.microsoft.com/office/drawing/2014/main" id="{DBFAA3EC-9BB8-4399-A57B-6A47766EDEB7}"/>
                </a:ext>
              </a:extLst>
            </p:cNvPr>
            <p:cNvSpPr/>
            <p:nvPr/>
          </p:nvSpPr>
          <p:spPr>
            <a:xfrm>
              <a:off x="4056817" y="3305188"/>
              <a:ext cx="132052" cy="131967"/>
            </a:xfrm>
            <a:custGeom>
              <a:avLst/>
              <a:gdLst/>
              <a:ahLst/>
              <a:cxnLst/>
              <a:rect l="l" t="t" r="r" b="b"/>
              <a:pathLst>
                <a:path w="4644" h="4641" extrusionOk="0">
                  <a:moveTo>
                    <a:pt x="1520" y="1"/>
                  </a:moveTo>
                  <a:cubicBezTo>
                    <a:pt x="1110" y="1"/>
                    <a:pt x="673" y="62"/>
                    <a:pt x="243" y="209"/>
                  </a:cubicBezTo>
                  <a:cubicBezTo>
                    <a:pt x="1" y="301"/>
                    <a:pt x="70" y="635"/>
                    <a:pt x="335" y="635"/>
                  </a:cubicBezTo>
                  <a:cubicBezTo>
                    <a:pt x="326" y="635"/>
                    <a:pt x="457" y="625"/>
                    <a:pt x="664" y="625"/>
                  </a:cubicBezTo>
                  <a:cubicBezTo>
                    <a:pt x="993" y="625"/>
                    <a:pt x="1512" y="650"/>
                    <a:pt x="1971" y="785"/>
                  </a:cubicBezTo>
                  <a:cubicBezTo>
                    <a:pt x="3457" y="1222"/>
                    <a:pt x="4264" y="2444"/>
                    <a:pt x="3699" y="4379"/>
                  </a:cubicBezTo>
                  <a:cubicBezTo>
                    <a:pt x="3653" y="4533"/>
                    <a:pt x="3776" y="4640"/>
                    <a:pt x="3901" y="4640"/>
                  </a:cubicBezTo>
                  <a:cubicBezTo>
                    <a:pt x="3963" y="4640"/>
                    <a:pt x="4026" y="4613"/>
                    <a:pt x="4068" y="4552"/>
                  </a:cubicBezTo>
                  <a:cubicBezTo>
                    <a:pt x="4413" y="4057"/>
                    <a:pt x="4632" y="3434"/>
                    <a:pt x="4632" y="2789"/>
                  </a:cubicBezTo>
                  <a:cubicBezTo>
                    <a:pt x="4644" y="2386"/>
                    <a:pt x="4494" y="1994"/>
                    <a:pt x="4448" y="1821"/>
                  </a:cubicBezTo>
                  <a:cubicBezTo>
                    <a:pt x="4033" y="946"/>
                    <a:pt x="3803" y="854"/>
                    <a:pt x="3331" y="485"/>
                  </a:cubicBezTo>
                  <a:cubicBezTo>
                    <a:pt x="2943" y="209"/>
                    <a:pt x="2274" y="1"/>
                    <a:pt x="1520"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27" name="Google Shape;2864;p47">
              <a:extLst>
                <a:ext uri="{FF2B5EF4-FFF2-40B4-BE49-F238E27FC236}">
                  <a16:creationId xmlns:a16="http://schemas.microsoft.com/office/drawing/2014/main" id="{8122EF05-435E-4905-9B83-7111D2F34E4C}"/>
                </a:ext>
              </a:extLst>
            </p:cNvPr>
            <p:cNvSpPr/>
            <p:nvPr/>
          </p:nvSpPr>
          <p:spPr>
            <a:xfrm>
              <a:off x="3703036" y="3314373"/>
              <a:ext cx="334168" cy="118631"/>
            </a:xfrm>
            <a:custGeom>
              <a:avLst/>
              <a:gdLst/>
              <a:ahLst/>
              <a:cxnLst/>
              <a:rect l="l" t="t" r="r" b="b"/>
              <a:pathLst>
                <a:path w="11752" h="4172" extrusionOk="0">
                  <a:moveTo>
                    <a:pt x="2074" y="519"/>
                  </a:moveTo>
                  <a:cubicBezTo>
                    <a:pt x="2927" y="519"/>
                    <a:pt x="3618" y="1210"/>
                    <a:pt x="3618" y="2063"/>
                  </a:cubicBezTo>
                  <a:cubicBezTo>
                    <a:pt x="3618" y="2478"/>
                    <a:pt x="3457" y="2869"/>
                    <a:pt x="3169" y="3157"/>
                  </a:cubicBezTo>
                  <a:cubicBezTo>
                    <a:pt x="2881" y="3446"/>
                    <a:pt x="2489" y="3607"/>
                    <a:pt x="2074" y="3607"/>
                  </a:cubicBezTo>
                  <a:cubicBezTo>
                    <a:pt x="1222" y="3607"/>
                    <a:pt x="531" y="2916"/>
                    <a:pt x="531" y="2063"/>
                  </a:cubicBezTo>
                  <a:cubicBezTo>
                    <a:pt x="531" y="1648"/>
                    <a:pt x="692" y="1268"/>
                    <a:pt x="980" y="969"/>
                  </a:cubicBezTo>
                  <a:cubicBezTo>
                    <a:pt x="1141" y="807"/>
                    <a:pt x="1337" y="681"/>
                    <a:pt x="1544" y="611"/>
                  </a:cubicBezTo>
                  <a:cubicBezTo>
                    <a:pt x="1717" y="554"/>
                    <a:pt x="1890" y="519"/>
                    <a:pt x="2074" y="519"/>
                  </a:cubicBezTo>
                  <a:close/>
                  <a:moveTo>
                    <a:pt x="9666" y="542"/>
                  </a:moveTo>
                  <a:cubicBezTo>
                    <a:pt x="10081" y="542"/>
                    <a:pt x="10450" y="692"/>
                    <a:pt x="10761" y="980"/>
                  </a:cubicBezTo>
                  <a:cubicBezTo>
                    <a:pt x="11049" y="1268"/>
                    <a:pt x="11199" y="1660"/>
                    <a:pt x="11199" y="2075"/>
                  </a:cubicBezTo>
                  <a:cubicBezTo>
                    <a:pt x="11199" y="2927"/>
                    <a:pt x="10508" y="3618"/>
                    <a:pt x="9666" y="3618"/>
                  </a:cubicBezTo>
                  <a:cubicBezTo>
                    <a:pt x="8814" y="3618"/>
                    <a:pt x="8123" y="2927"/>
                    <a:pt x="8123" y="2075"/>
                  </a:cubicBezTo>
                  <a:cubicBezTo>
                    <a:pt x="8123" y="1660"/>
                    <a:pt x="8284" y="1291"/>
                    <a:pt x="8572" y="980"/>
                  </a:cubicBezTo>
                  <a:cubicBezTo>
                    <a:pt x="8860" y="692"/>
                    <a:pt x="9240" y="542"/>
                    <a:pt x="9666" y="542"/>
                  </a:cubicBezTo>
                  <a:close/>
                  <a:moveTo>
                    <a:pt x="9678" y="1"/>
                  </a:moveTo>
                  <a:cubicBezTo>
                    <a:pt x="9113" y="1"/>
                    <a:pt x="8595" y="220"/>
                    <a:pt x="8203" y="611"/>
                  </a:cubicBezTo>
                  <a:cubicBezTo>
                    <a:pt x="8007" y="807"/>
                    <a:pt x="7846" y="1038"/>
                    <a:pt x="7743" y="1303"/>
                  </a:cubicBezTo>
                  <a:cubicBezTo>
                    <a:pt x="7351" y="1038"/>
                    <a:pt x="6763" y="761"/>
                    <a:pt x="6003" y="738"/>
                  </a:cubicBezTo>
                  <a:cubicBezTo>
                    <a:pt x="5960" y="736"/>
                    <a:pt x="5917" y="736"/>
                    <a:pt x="5874" y="736"/>
                  </a:cubicBezTo>
                  <a:cubicBezTo>
                    <a:pt x="5038" y="736"/>
                    <a:pt x="4393" y="1051"/>
                    <a:pt x="3998" y="1314"/>
                  </a:cubicBezTo>
                  <a:cubicBezTo>
                    <a:pt x="3699" y="554"/>
                    <a:pt x="2950" y="12"/>
                    <a:pt x="2074" y="12"/>
                  </a:cubicBezTo>
                  <a:cubicBezTo>
                    <a:pt x="1510" y="12"/>
                    <a:pt x="991" y="231"/>
                    <a:pt x="600" y="623"/>
                  </a:cubicBezTo>
                  <a:cubicBezTo>
                    <a:pt x="208" y="1015"/>
                    <a:pt x="1" y="1533"/>
                    <a:pt x="1" y="2086"/>
                  </a:cubicBezTo>
                  <a:cubicBezTo>
                    <a:pt x="1" y="3227"/>
                    <a:pt x="934" y="4171"/>
                    <a:pt x="2074" y="4171"/>
                  </a:cubicBezTo>
                  <a:cubicBezTo>
                    <a:pt x="2316" y="4171"/>
                    <a:pt x="2558" y="4125"/>
                    <a:pt x="2777" y="4033"/>
                  </a:cubicBezTo>
                  <a:cubicBezTo>
                    <a:pt x="3065" y="3929"/>
                    <a:pt x="3319" y="3780"/>
                    <a:pt x="3537" y="3549"/>
                  </a:cubicBezTo>
                  <a:cubicBezTo>
                    <a:pt x="3929" y="3157"/>
                    <a:pt x="4148" y="2639"/>
                    <a:pt x="4148" y="2075"/>
                  </a:cubicBezTo>
                  <a:cubicBezTo>
                    <a:pt x="4148" y="2005"/>
                    <a:pt x="4148" y="1936"/>
                    <a:pt x="4125" y="1856"/>
                  </a:cubicBezTo>
                  <a:cubicBezTo>
                    <a:pt x="4438" y="1621"/>
                    <a:pt x="5054" y="1267"/>
                    <a:pt x="5890" y="1267"/>
                  </a:cubicBezTo>
                  <a:cubicBezTo>
                    <a:pt x="5916" y="1267"/>
                    <a:pt x="5942" y="1267"/>
                    <a:pt x="5968" y="1268"/>
                  </a:cubicBezTo>
                  <a:cubicBezTo>
                    <a:pt x="6717" y="1303"/>
                    <a:pt x="7282" y="1614"/>
                    <a:pt x="7604" y="1856"/>
                  </a:cubicBezTo>
                  <a:cubicBezTo>
                    <a:pt x="7581" y="1936"/>
                    <a:pt x="7581" y="2005"/>
                    <a:pt x="7581" y="2075"/>
                  </a:cubicBezTo>
                  <a:cubicBezTo>
                    <a:pt x="7581" y="3215"/>
                    <a:pt x="8526" y="4148"/>
                    <a:pt x="9655" y="4148"/>
                  </a:cubicBezTo>
                  <a:cubicBezTo>
                    <a:pt x="9908" y="4148"/>
                    <a:pt x="10150" y="4102"/>
                    <a:pt x="10369" y="4022"/>
                  </a:cubicBezTo>
                  <a:cubicBezTo>
                    <a:pt x="11176" y="3734"/>
                    <a:pt x="11752" y="2973"/>
                    <a:pt x="11752" y="2075"/>
                  </a:cubicBezTo>
                  <a:cubicBezTo>
                    <a:pt x="11752" y="1510"/>
                    <a:pt x="11533" y="1003"/>
                    <a:pt x="11141" y="611"/>
                  </a:cubicBezTo>
                  <a:cubicBezTo>
                    <a:pt x="10749" y="220"/>
                    <a:pt x="10243" y="1"/>
                    <a:pt x="9678" y="1"/>
                  </a:cubicBezTo>
                  <a:close/>
                </a:path>
              </a:pathLst>
            </a:custGeom>
            <a:solidFill>
              <a:srgbClr val="FFFFFF"/>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28" name="Google Shape;2865;p47">
              <a:extLst>
                <a:ext uri="{FF2B5EF4-FFF2-40B4-BE49-F238E27FC236}">
                  <a16:creationId xmlns:a16="http://schemas.microsoft.com/office/drawing/2014/main" id="{6A744572-FC53-47ED-9A5E-BBEA1B2FF527}"/>
                </a:ext>
              </a:extLst>
            </p:cNvPr>
            <p:cNvSpPr/>
            <p:nvPr/>
          </p:nvSpPr>
          <p:spPr>
            <a:xfrm>
              <a:off x="3694392" y="3439058"/>
              <a:ext cx="117437" cy="61562"/>
            </a:xfrm>
            <a:custGeom>
              <a:avLst/>
              <a:gdLst/>
              <a:ahLst/>
              <a:cxnLst/>
              <a:rect l="l" t="t" r="r" b="b"/>
              <a:pathLst>
                <a:path w="4130" h="2165" extrusionOk="0">
                  <a:moveTo>
                    <a:pt x="2162" y="1"/>
                  </a:moveTo>
                  <a:cubicBezTo>
                    <a:pt x="1594" y="1"/>
                    <a:pt x="1026" y="178"/>
                    <a:pt x="673" y="570"/>
                  </a:cubicBezTo>
                  <a:cubicBezTo>
                    <a:pt x="1" y="1319"/>
                    <a:pt x="906" y="2164"/>
                    <a:pt x="2147" y="2164"/>
                  </a:cubicBezTo>
                  <a:cubicBezTo>
                    <a:pt x="2395" y="2164"/>
                    <a:pt x="2655" y="2131"/>
                    <a:pt x="2920" y="2056"/>
                  </a:cubicBezTo>
                  <a:cubicBezTo>
                    <a:pt x="4095" y="1710"/>
                    <a:pt x="4129" y="731"/>
                    <a:pt x="3369" y="293"/>
                  </a:cubicBezTo>
                  <a:cubicBezTo>
                    <a:pt x="3030" y="104"/>
                    <a:pt x="2596" y="1"/>
                    <a:pt x="2162" y="1"/>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29" name="Google Shape;2866;p47">
              <a:extLst>
                <a:ext uri="{FF2B5EF4-FFF2-40B4-BE49-F238E27FC236}">
                  <a16:creationId xmlns:a16="http://schemas.microsoft.com/office/drawing/2014/main" id="{28E9A0E1-0014-41B8-B757-096FF2E20253}"/>
                </a:ext>
              </a:extLst>
            </p:cNvPr>
            <p:cNvSpPr/>
            <p:nvPr/>
          </p:nvSpPr>
          <p:spPr>
            <a:xfrm>
              <a:off x="3928094" y="3439058"/>
              <a:ext cx="117408" cy="61562"/>
            </a:xfrm>
            <a:custGeom>
              <a:avLst/>
              <a:gdLst/>
              <a:ahLst/>
              <a:cxnLst/>
              <a:rect l="l" t="t" r="r" b="b"/>
              <a:pathLst>
                <a:path w="4129" h="2165" extrusionOk="0">
                  <a:moveTo>
                    <a:pt x="1973" y="1"/>
                  </a:moveTo>
                  <a:cubicBezTo>
                    <a:pt x="1540" y="1"/>
                    <a:pt x="1106" y="104"/>
                    <a:pt x="772" y="293"/>
                  </a:cubicBezTo>
                  <a:cubicBezTo>
                    <a:pt x="0" y="743"/>
                    <a:pt x="46" y="1710"/>
                    <a:pt x="1210" y="2056"/>
                  </a:cubicBezTo>
                  <a:cubicBezTo>
                    <a:pt x="1476" y="2131"/>
                    <a:pt x="1738" y="2164"/>
                    <a:pt x="1987" y="2164"/>
                  </a:cubicBezTo>
                  <a:cubicBezTo>
                    <a:pt x="3232" y="2164"/>
                    <a:pt x="4129" y="1319"/>
                    <a:pt x="3457" y="570"/>
                  </a:cubicBezTo>
                  <a:cubicBezTo>
                    <a:pt x="3110" y="178"/>
                    <a:pt x="2542" y="1"/>
                    <a:pt x="1973" y="1"/>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30" name="Google Shape;2867;p47">
              <a:extLst>
                <a:ext uri="{FF2B5EF4-FFF2-40B4-BE49-F238E27FC236}">
                  <a16:creationId xmlns:a16="http://schemas.microsoft.com/office/drawing/2014/main" id="{3ED00C7D-B92F-4763-91D7-410FCB0BB041}"/>
                </a:ext>
              </a:extLst>
            </p:cNvPr>
            <p:cNvSpPr/>
            <p:nvPr/>
          </p:nvSpPr>
          <p:spPr>
            <a:xfrm>
              <a:off x="3732835" y="3352645"/>
              <a:ext cx="66282" cy="52605"/>
            </a:xfrm>
            <a:custGeom>
              <a:avLst/>
              <a:gdLst/>
              <a:ahLst/>
              <a:cxnLst/>
              <a:rect l="l" t="t" r="r" b="b"/>
              <a:pathLst>
                <a:path w="2331" h="1850" extrusionOk="0">
                  <a:moveTo>
                    <a:pt x="1124" y="1"/>
                  </a:moveTo>
                  <a:cubicBezTo>
                    <a:pt x="1052" y="1"/>
                    <a:pt x="980" y="9"/>
                    <a:pt x="911" y="26"/>
                  </a:cubicBezTo>
                  <a:cubicBezTo>
                    <a:pt x="162" y="199"/>
                    <a:pt x="1" y="1212"/>
                    <a:pt x="612" y="1650"/>
                  </a:cubicBezTo>
                  <a:cubicBezTo>
                    <a:pt x="799" y="1789"/>
                    <a:pt x="1007" y="1850"/>
                    <a:pt x="1206" y="1850"/>
                  </a:cubicBezTo>
                  <a:cubicBezTo>
                    <a:pt x="1803" y="1850"/>
                    <a:pt x="2331" y="1304"/>
                    <a:pt x="2063" y="648"/>
                  </a:cubicBezTo>
                  <a:cubicBezTo>
                    <a:pt x="1889" y="223"/>
                    <a:pt x="1497" y="1"/>
                    <a:pt x="1124"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31" name="Google Shape;2868;p47">
              <a:extLst>
                <a:ext uri="{FF2B5EF4-FFF2-40B4-BE49-F238E27FC236}">
                  <a16:creationId xmlns:a16="http://schemas.microsoft.com/office/drawing/2014/main" id="{5D9D7E01-C32C-47BF-ADE4-4AB3BB5D44C2}"/>
                </a:ext>
              </a:extLst>
            </p:cNvPr>
            <p:cNvSpPr/>
            <p:nvPr/>
          </p:nvSpPr>
          <p:spPr>
            <a:xfrm>
              <a:off x="3941373" y="3352645"/>
              <a:ext cx="66026" cy="52605"/>
            </a:xfrm>
            <a:custGeom>
              <a:avLst/>
              <a:gdLst/>
              <a:ahLst/>
              <a:cxnLst/>
              <a:rect l="l" t="t" r="r" b="b"/>
              <a:pathLst>
                <a:path w="2322" h="1850" extrusionOk="0">
                  <a:moveTo>
                    <a:pt x="1190" y="1"/>
                  </a:moveTo>
                  <a:cubicBezTo>
                    <a:pt x="806" y="1"/>
                    <a:pt x="423" y="223"/>
                    <a:pt x="259" y="648"/>
                  </a:cubicBezTo>
                  <a:cubicBezTo>
                    <a:pt x="0" y="1304"/>
                    <a:pt x="530" y="1850"/>
                    <a:pt x="1123" y="1850"/>
                  </a:cubicBezTo>
                  <a:cubicBezTo>
                    <a:pt x="1321" y="1850"/>
                    <a:pt x="1526" y="1789"/>
                    <a:pt x="1711" y="1650"/>
                  </a:cubicBezTo>
                  <a:cubicBezTo>
                    <a:pt x="2321" y="1201"/>
                    <a:pt x="2160" y="199"/>
                    <a:pt x="1411" y="26"/>
                  </a:cubicBezTo>
                  <a:cubicBezTo>
                    <a:pt x="1338" y="9"/>
                    <a:pt x="1264" y="1"/>
                    <a:pt x="1190"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32" name="Google Shape;2869;p47">
              <a:extLst>
                <a:ext uri="{FF2B5EF4-FFF2-40B4-BE49-F238E27FC236}">
                  <a16:creationId xmlns:a16="http://schemas.microsoft.com/office/drawing/2014/main" id="{DDA285D1-C07D-4F9C-840A-5E4FA7D8BC25}"/>
                </a:ext>
              </a:extLst>
            </p:cNvPr>
            <p:cNvSpPr/>
            <p:nvPr/>
          </p:nvSpPr>
          <p:spPr>
            <a:xfrm>
              <a:off x="3814413" y="3392482"/>
              <a:ext cx="106489" cy="64576"/>
            </a:xfrm>
            <a:custGeom>
              <a:avLst/>
              <a:gdLst/>
              <a:ahLst/>
              <a:cxnLst/>
              <a:rect l="l" t="t" r="r" b="b"/>
              <a:pathLst>
                <a:path w="3745" h="2271" extrusionOk="0">
                  <a:moveTo>
                    <a:pt x="1966" y="1"/>
                  </a:moveTo>
                  <a:cubicBezTo>
                    <a:pt x="1308" y="1"/>
                    <a:pt x="744" y="95"/>
                    <a:pt x="531" y="180"/>
                  </a:cubicBezTo>
                  <a:cubicBezTo>
                    <a:pt x="1" y="410"/>
                    <a:pt x="162" y="1090"/>
                    <a:pt x="415" y="1505"/>
                  </a:cubicBezTo>
                  <a:cubicBezTo>
                    <a:pt x="461" y="1597"/>
                    <a:pt x="519" y="1666"/>
                    <a:pt x="577" y="1724"/>
                  </a:cubicBezTo>
                  <a:cubicBezTo>
                    <a:pt x="907" y="2096"/>
                    <a:pt x="1409" y="2271"/>
                    <a:pt x="1916" y="2271"/>
                  </a:cubicBezTo>
                  <a:cubicBezTo>
                    <a:pt x="2540" y="2271"/>
                    <a:pt x="3172" y="2006"/>
                    <a:pt x="3503" y="1516"/>
                  </a:cubicBezTo>
                  <a:cubicBezTo>
                    <a:pt x="3653" y="1309"/>
                    <a:pt x="3745" y="1033"/>
                    <a:pt x="3733" y="710"/>
                  </a:cubicBezTo>
                  <a:cubicBezTo>
                    <a:pt x="3733" y="445"/>
                    <a:pt x="3572" y="215"/>
                    <a:pt x="3238" y="134"/>
                  </a:cubicBezTo>
                  <a:cubicBezTo>
                    <a:pt x="2819" y="37"/>
                    <a:pt x="2374" y="1"/>
                    <a:pt x="1966"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33" name="Google Shape;2870;p47">
              <a:extLst>
                <a:ext uri="{FF2B5EF4-FFF2-40B4-BE49-F238E27FC236}">
                  <a16:creationId xmlns:a16="http://schemas.microsoft.com/office/drawing/2014/main" id="{2D415206-97B0-469F-A154-E5FEA2B1C19F}"/>
                </a:ext>
              </a:extLst>
            </p:cNvPr>
            <p:cNvSpPr/>
            <p:nvPr/>
          </p:nvSpPr>
          <p:spPr>
            <a:xfrm>
              <a:off x="3826214" y="3413979"/>
              <a:ext cx="87807" cy="42965"/>
            </a:xfrm>
            <a:custGeom>
              <a:avLst/>
              <a:gdLst/>
              <a:ahLst/>
              <a:cxnLst/>
              <a:rect l="l" t="t" r="r" b="b"/>
              <a:pathLst>
                <a:path w="3088" h="1511" extrusionOk="0">
                  <a:moveTo>
                    <a:pt x="1544" y="0"/>
                  </a:moveTo>
                  <a:cubicBezTo>
                    <a:pt x="911" y="0"/>
                    <a:pt x="358" y="288"/>
                    <a:pt x="0" y="749"/>
                  </a:cubicBezTo>
                  <a:cubicBezTo>
                    <a:pt x="58" y="841"/>
                    <a:pt x="104" y="910"/>
                    <a:pt x="162" y="968"/>
                  </a:cubicBezTo>
                  <a:cubicBezTo>
                    <a:pt x="491" y="1338"/>
                    <a:pt x="988" y="1511"/>
                    <a:pt x="1491" y="1511"/>
                  </a:cubicBezTo>
                  <a:cubicBezTo>
                    <a:pt x="2115" y="1511"/>
                    <a:pt x="2750" y="1245"/>
                    <a:pt x="3088" y="760"/>
                  </a:cubicBezTo>
                  <a:cubicBezTo>
                    <a:pt x="2742" y="300"/>
                    <a:pt x="2178" y="12"/>
                    <a:pt x="1544" y="0"/>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34" name="Google Shape;2871;p47">
              <a:extLst>
                <a:ext uri="{FF2B5EF4-FFF2-40B4-BE49-F238E27FC236}">
                  <a16:creationId xmlns:a16="http://schemas.microsoft.com/office/drawing/2014/main" id="{1D308224-5BFB-4D59-8435-D898D5E0D7B6}"/>
                </a:ext>
              </a:extLst>
            </p:cNvPr>
            <p:cNvSpPr/>
            <p:nvPr/>
          </p:nvSpPr>
          <p:spPr>
            <a:xfrm>
              <a:off x="3785581" y="3487567"/>
              <a:ext cx="68187" cy="106006"/>
            </a:xfrm>
            <a:custGeom>
              <a:avLst/>
              <a:gdLst/>
              <a:ahLst/>
              <a:cxnLst/>
              <a:rect l="l" t="t" r="r" b="b"/>
              <a:pathLst>
                <a:path w="2398" h="3728" extrusionOk="0">
                  <a:moveTo>
                    <a:pt x="1505" y="1"/>
                  </a:moveTo>
                  <a:cubicBezTo>
                    <a:pt x="1457" y="1"/>
                    <a:pt x="1409" y="6"/>
                    <a:pt x="1360" y="16"/>
                  </a:cubicBezTo>
                  <a:cubicBezTo>
                    <a:pt x="1291" y="27"/>
                    <a:pt x="1245" y="73"/>
                    <a:pt x="1234" y="143"/>
                  </a:cubicBezTo>
                  <a:cubicBezTo>
                    <a:pt x="1210" y="235"/>
                    <a:pt x="1268" y="315"/>
                    <a:pt x="1360" y="338"/>
                  </a:cubicBezTo>
                  <a:lnTo>
                    <a:pt x="1383" y="338"/>
                  </a:lnTo>
                  <a:cubicBezTo>
                    <a:pt x="1522" y="350"/>
                    <a:pt x="1648" y="454"/>
                    <a:pt x="1717" y="569"/>
                  </a:cubicBezTo>
                  <a:cubicBezTo>
                    <a:pt x="1810" y="684"/>
                    <a:pt x="1821" y="811"/>
                    <a:pt x="1787" y="914"/>
                  </a:cubicBezTo>
                  <a:cubicBezTo>
                    <a:pt x="1752" y="1110"/>
                    <a:pt x="1475" y="1249"/>
                    <a:pt x="1072" y="1398"/>
                  </a:cubicBezTo>
                  <a:cubicBezTo>
                    <a:pt x="657" y="1571"/>
                    <a:pt x="254" y="1905"/>
                    <a:pt x="93" y="2401"/>
                  </a:cubicBezTo>
                  <a:cubicBezTo>
                    <a:pt x="1" y="2643"/>
                    <a:pt x="24" y="2919"/>
                    <a:pt x="104" y="3149"/>
                  </a:cubicBezTo>
                  <a:cubicBezTo>
                    <a:pt x="208" y="3368"/>
                    <a:pt x="346" y="3564"/>
                    <a:pt x="519" y="3691"/>
                  </a:cubicBezTo>
                  <a:cubicBezTo>
                    <a:pt x="544" y="3716"/>
                    <a:pt x="575" y="3727"/>
                    <a:pt x="606" y="3727"/>
                  </a:cubicBezTo>
                  <a:cubicBezTo>
                    <a:pt x="633" y="3727"/>
                    <a:pt x="659" y="3718"/>
                    <a:pt x="681" y="3702"/>
                  </a:cubicBezTo>
                  <a:cubicBezTo>
                    <a:pt x="750" y="3656"/>
                    <a:pt x="784" y="3576"/>
                    <a:pt x="738" y="3507"/>
                  </a:cubicBezTo>
                  <a:lnTo>
                    <a:pt x="738" y="3484"/>
                  </a:lnTo>
                  <a:cubicBezTo>
                    <a:pt x="634" y="3334"/>
                    <a:pt x="565" y="3172"/>
                    <a:pt x="554" y="3011"/>
                  </a:cubicBezTo>
                  <a:cubicBezTo>
                    <a:pt x="519" y="2850"/>
                    <a:pt x="554" y="2712"/>
                    <a:pt x="611" y="2585"/>
                  </a:cubicBezTo>
                  <a:cubicBezTo>
                    <a:pt x="738" y="2320"/>
                    <a:pt x="992" y="2101"/>
                    <a:pt x="1314" y="1974"/>
                  </a:cubicBezTo>
                  <a:cubicBezTo>
                    <a:pt x="1487" y="1905"/>
                    <a:pt x="1706" y="1836"/>
                    <a:pt x="1902" y="1686"/>
                  </a:cubicBezTo>
                  <a:cubicBezTo>
                    <a:pt x="2109" y="1560"/>
                    <a:pt x="2316" y="1318"/>
                    <a:pt x="2351" y="1007"/>
                  </a:cubicBezTo>
                  <a:cubicBezTo>
                    <a:pt x="2397" y="707"/>
                    <a:pt x="2259" y="431"/>
                    <a:pt x="2075" y="246"/>
                  </a:cubicBezTo>
                  <a:cubicBezTo>
                    <a:pt x="1923" y="104"/>
                    <a:pt x="1724" y="1"/>
                    <a:pt x="1505" y="1"/>
                  </a:cubicBezTo>
                  <a:close/>
                </a:path>
              </a:pathLst>
            </a:custGeom>
            <a:solidFill>
              <a:srgbClr val="FFFFFF"/>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35" name="Google Shape;2872;p47">
              <a:extLst>
                <a:ext uri="{FF2B5EF4-FFF2-40B4-BE49-F238E27FC236}">
                  <a16:creationId xmlns:a16="http://schemas.microsoft.com/office/drawing/2014/main" id="{F73EBAE7-21C1-4074-B09F-8AD289401470}"/>
                </a:ext>
              </a:extLst>
            </p:cNvPr>
            <p:cNvSpPr/>
            <p:nvPr/>
          </p:nvSpPr>
          <p:spPr>
            <a:xfrm>
              <a:off x="3852743" y="3476449"/>
              <a:ext cx="68159" cy="105977"/>
            </a:xfrm>
            <a:custGeom>
              <a:avLst/>
              <a:gdLst/>
              <a:ahLst/>
              <a:cxnLst/>
              <a:rect l="l" t="t" r="r" b="b"/>
              <a:pathLst>
                <a:path w="2397" h="3727" extrusionOk="0">
                  <a:moveTo>
                    <a:pt x="1500" y="0"/>
                  </a:moveTo>
                  <a:cubicBezTo>
                    <a:pt x="1454" y="0"/>
                    <a:pt x="1407" y="5"/>
                    <a:pt x="1360" y="15"/>
                  </a:cubicBezTo>
                  <a:cubicBezTo>
                    <a:pt x="1291" y="38"/>
                    <a:pt x="1245" y="73"/>
                    <a:pt x="1233" y="153"/>
                  </a:cubicBezTo>
                  <a:cubicBezTo>
                    <a:pt x="1210" y="234"/>
                    <a:pt x="1268" y="326"/>
                    <a:pt x="1360" y="338"/>
                  </a:cubicBezTo>
                  <a:lnTo>
                    <a:pt x="1383" y="338"/>
                  </a:lnTo>
                  <a:cubicBezTo>
                    <a:pt x="1521" y="349"/>
                    <a:pt x="1648" y="453"/>
                    <a:pt x="1717" y="568"/>
                  </a:cubicBezTo>
                  <a:cubicBezTo>
                    <a:pt x="1809" y="683"/>
                    <a:pt x="1821" y="810"/>
                    <a:pt x="1786" y="914"/>
                  </a:cubicBezTo>
                  <a:cubicBezTo>
                    <a:pt x="1752" y="1110"/>
                    <a:pt x="1475" y="1248"/>
                    <a:pt x="1072" y="1398"/>
                  </a:cubicBezTo>
                  <a:cubicBezTo>
                    <a:pt x="657" y="1570"/>
                    <a:pt x="254" y="1904"/>
                    <a:pt x="93" y="2400"/>
                  </a:cubicBezTo>
                  <a:cubicBezTo>
                    <a:pt x="1" y="2642"/>
                    <a:pt x="24" y="2918"/>
                    <a:pt x="104" y="3149"/>
                  </a:cubicBezTo>
                  <a:cubicBezTo>
                    <a:pt x="208" y="3379"/>
                    <a:pt x="346" y="3563"/>
                    <a:pt x="519" y="3690"/>
                  </a:cubicBezTo>
                  <a:cubicBezTo>
                    <a:pt x="550" y="3715"/>
                    <a:pt x="581" y="3726"/>
                    <a:pt x="610" y="3726"/>
                  </a:cubicBezTo>
                  <a:cubicBezTo>
                    <a:pt x="635" y="3726"/>
                    <a:pt x="659" y="3718"/>
                    <a:pt x="680" y="3702"/>
                  </a:cubicBezTo>
                  <a:cubicBezTo>
                    <a:pt x="749" y="3667"/>
                    <a:pt x="784" y="3575"/>
                    <a:pt x="738" y="3506"/>
                  </a:cubicBezTo>
                  <a:lnTo>
                    <a:pt x="738" y="3494"/>
                  </a:lnTo>
                  <a:cubicBezTo>
                    <a:pt x="634" y="3333"/>
                    <a:pt x="565" y="3172"/>
                    <a:pt x="554" y="3010"/>
                  </a:cubicBezTo>
                  <a:cubicBezTo>
                    <a:pt x="519" y="2861"/>
                    <a:pt x="554" y="2711"/>
                    <a:pt x="611" y="2584"/>
                  </a:cubicBezTo>
                  <a:cubicBezTo>
                    <a:pt x="738" y="2319"/>
                    <a:pt x="991" y="2112"/>
                    <a:pt x="1314" y="1974"/>
                  </a:cubicBezTo>
                  <a:cubicBezTo>
                    <a:pt x="1487" y="1904"/>
                    <a:pt x="1706" y="1835"/>
                    <a:pt x="1901" y="1686"/>
                  </a:cubicBezTo>
                  <a:cubicBezTo>
                    <a:pt x="2109" y="1559"/>
                    <a:pt x="2316" y="1317"/>
                    <a:pt x="2351" y="1017"/>
                  </a:cubicBezTo>
                  <a:cubicBezTo>
                    <a:pt x="2397" y="706"/>
                    <a:pt x="2259" y="441"/>
                    <a:pt x="2074" y="246"/>
                  </a:cubicBezTo>
                  <a:cubicBezTo>
                    <a:pt x="1923" y="103"/>
                    <a:pt x="1716" y="0"/>
                    <a:pt x="1500" y="0"/>
                  </a:cubicBezTo>
                  <a:close/>
                </a:path>
              </a:pathLst>
            </a:custGeom>
            <a:solidFill>
              <a:srgbClr val="FFFFFF"/>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36" name="Google Shape;2873;p47">
              <a:extLst>
                <a:ext uri="{FF2B5EF4-FFF2-40B4-BE49-F238E27FC236}">
                  <a16:creationId xmlns:a16="http://schemas.microsoft.com/office/drawing/2014/main" id="{43E3E7E9-7D0D-4A1C-8F15-76FCE330A90F}"/>
                </a:ext>
              </a:extLst>
            </p:cNvPr>
            <p:cNvSpPr/>
            <p:nvPr/>
          </p:nvSpPr>
          <p:spPr>
            <a:xfrm>
              <a:off x="3899916" y="3607532"/>
              <a:ext cx="152668" cy="213973"/>
            </a:xfrm>
            <a:custGeom>
              <a:avLst/>
              <a:gdLst/>
              <a:ahLst/>
              <a:cxnLst/>
              <a:rect l="l" t="t" r="r" b="b"/>
              <a:pathLst>
                <a:path w="5369" h="7525" extrusionOk="0">
                  <a:moveTo>
                    <a:pt x="3165" y="0"/>
                  </a:moveTo>
                  <a:cubicBezTo>
                    <a:pt x="2834" y="0"/>
                    <a:pt x="2465" y="80"/>
                    <a:pt x="2063" y="255"/>
                  </a:cubicBezTo>
                  <a:cubicBezTo>
                    <a:pt x="1049" y="716"/>
                    <a:pt x="507" y="1834"/>
                    <a:pt x="1" y="2801"/>
                  </a:cubicBezTo>
                  <a:cubicBezTo>
                    <a:pt x="219" y="2629"/>
                    <a:pt x="438" y="2444"/>
                    <a:pt x="669" y="2237"/>
                  </a:cubicBezTo>
                  <a:cubicBezTo>
                    <a:pt x="1173" y="1764"/>
                    <a:pt x="1965" y="946"/>
                    <a:pt x="2905" y="946"/>
                  </a:cubicBezTo>
                  <a:cubicBezTo>
                    <a:pt x="2995" y="946"/>
                    <a:pt x="3087" y="953"/>
                    <a:pt x="3180" y="970"/>
                  </a:cubicBezTo>
                  <a:cubicBezTo>
                    <a:pt x="3768" y="1096"/>
                    <a:pt x="3952" y="1730"/>
                    <a:pt x="3952" y="2341"/>
                  </a:cubicBezTo>
                  <a:cubicBezTo>
                    <a:pt x="3952" y="4207"/>
                    <a:pt x="2143" y="6212"/>
                    <a:pt x="795" y="7525"/>
                  </a:cubicBezTo>
                  <a:cubicBezTo>
                    <a:pt x="2708" y="6834"/>
                    <a:pt x="4505" y="5117"/>
                    <a:pt x="4954" y="3285"/>
                  </a:cubicBezTo>
                  <a:cubicBezTo>
                    <a:pt x="5368" y="1574"/>
                    <a:pt x="4638" y="0"/>
                    <a:pt x="3165" y="0"/>
                  </a:cubicBezTo>
                  <a:close/>
                </a:path>
              </a:pathLst>
            </a:custGeom>
            <a:solidFill>
              <a:srgbClr val="D811AD"/>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37" name="Google Shape;2874;p47">
              <a:extLst>
                <a:ext uri="{FF2B5EF4-FFF2-40B4-BE49-F238E27FC236}">
                  <a16:creationId xmlns:a16="http://schemas.microsoft.com/office/drawing/2014/main" id="{F9555677-A5E7-4088-88FA-D4EAF1D75CA8}"/>
                </a:ext>
              </a:extLst>
            </p:cNvPr>
            <p:cNvSpPr/>
            <p:nvPr/>
          </p:nvSpPr>
          <p:spPr>
            <a:xfrm>
              <a:off x="3747962" y="3583818"/>
              <a:ext cx="220769" cy="306586"/>
            </a:xfrm>
            <a:custGeom>
              <a:avLst/>
              <a:gdLst/>
              <a:ahLst/>
              <a:cxnLst/>
              <a:rect l="l" t="t" r="r" b="b"/>
              <a:pathLst>
                <a:path w="7764" h="10782" extrusionOk="0">
                  <a:moveTo>
                    <a:pt x="6009" y="0"/>
                  </a:moveTo>
                  <a:cubicBezTo>
                    <a:pt x="5961" y="0"/>
                    <a:pt x="5912" y="6"/>
                    <a:pt x="5863" y="18"/>
                  </a:cubicBezTo>
                  <a:lnTo>
                    <a:pt x="552" y="1135"/>
                  </a:lnTo>
                  <a:cubicBezTo>
                    <a:pt x="207" y="1216"/>
                    <a:pt x="0" y="1548"/>
                    <a:pt x="90" y="1847"/>
                  </a:cubicBezTo>
                  <a:lnTo>
                    <a:pt x="90" y="1847"/>
                  </a:lnTo>
                  <a:cubicBezTo>
                    <a:pt x="86" y="1834"/>
                    <a:pt x="84" y="1827"/>
                    <a:pt x="84" y="1827"/>
                  </a:cubicBezTo>
                  <a:lnTo>
                    <a:pt x="84" y="1827"/>
                  </a:lnTo>
                  <a:cubicBezTo>
                    <a:pt x="79" y="1827"/>
                    <a:pt x="2580" y="10340"/>
                    <a:pt x="2580" y="10340"/>
                  </a:cubicBezTo>
                  <a:cubicBezTo>
                    <a:pt x="2669" y="10608"/>
                    <a:pt x="2902" y="10781"/>
                    <a:pt x="3170" y="10781"/>
                  </a:cubicBezTo>
                  <a:cubicBezTo>
                    <a:pt x="3215" y="10781"/>
                    <a:pt x="3260" y="10777"/>
                    <a:pt x="3305" y="10767"/>
                  </a:cubicBezTo>
                  <a:lnTo>
                    <a:pt x="7245" y="9926"/>
                  </a:lnTo>
                  <a:cubicBezTo>
                    <a:pt x="7568" y="9857"/>
                    <a:pt x="7764" y="9569"/>
                    <a:pt x="7718" y="9246"/>
                  </a:cubicBezTo>
                  <a:cubicBezTo>
                    <a:pt x="7464" y="7322"/>
                    <a:pt x="7165" y="4972"/>
                    <a:pt x="6554" y="467"/>
                  </a:cubicBezTo>
                  <a:cubicBezTo>
                    <a:pt x="6535" y="192"/>
                    <a:pt x="6288" y="0"/>
                    <a:pt x="6009" y="0"/>
                  </a:cubicBezTo>
                  <a:close/>
                </a:path>
              </a:pathLst>
            </a:custGeom>
            <a:solidFill>
              <a:srgbClr val="D811AD"/>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38" name="Google Shape;2875;p47">
              <a:extLst>
                <a:ext uri="{FF2B5EF4-FFF2-40B4-BE49-F238E27FC236}">
                  <a16:creationId xmlns:a16="http://schemas.microsoft.com/office/drawing/2014/main" id="{255C00A0-D8F5-4796-8AAD-FD554B090BB3}"/>
                </a:ext>
              </a:extLst>
            </p:cNvPr>
            <p:cNvSpPr/>
            <p:nvPr/>
          </p:nvSpPr>
          <p:spPr>
            <a:xfrm>
              <a:off x="3796073" y="3612309"/>
              <a:ext cx="96309" cy="77599"/>
            </a:xfrm>
            <a:custGeom>
              <a:avLst/>
              <a:gdLst/>
              <a:ahLst/>
              <a:cxnLst/>
              <a:rect l="l" t="t" r="r" b="b"/>
              <a:pathLst>
                <a:path w="3387" h="2729" extrusionOk="0">
                  <a:moveTo>
                    <a:pt x="2670" y="1"/>
                  </a:moveTo>
                  <a:cubicBezTo>
                    <a:pt x="2469" y="1"/>
                    <a:pt x="2250" y="114"/>
                    <a:pt x="2063" y="375"/>
                  </a:cubicBezTo>
                  <a:cubicBezTo>
                    <a:pt x="1867" y="640"/>
                    <a:pt x="1844" y="894"/>
                    <a:pt x="1809" y="905"/>
                  </a:cubicBezTo>
                  <a:cubicBezTo>
                    <a:pt x="1807" y="907"/>
                    <a:pt x="1805" y="908"/>
                    <a:pt x="1803" y="908"/>
                  </a:cubicBezTo>
                  <a:cubicBezTo>
                    <a:pt x="1793" y="908"/>
                    <a:pt x="1782" y="890"/>
                    <a:pt x="1763" y="871"/>
                  </a:cubicBezTo>
                  <a:cubicBezTo>
                    <a:pt x="1531" y="592"/>
                    <a:pt x="1184" y="376"/>
                    <a:pt x="884" y="376"/>
                  </a:cubicBezTo>
                  <a:cubicBezTo>
                    <a:pt x="737" y="376"/>
                    <a:pt x="602" y="427"/>
                    <a:pt x="496" y="548"/>
                  </a:cubicBezTo>
                  <a:cubicBezTo>
                    <a:pt x="0" y="1090"/>
                    <a:pt x="588" y="1885"/>
                    <a:pt x="1245" y="2299"/>
                  </a:cubicBezTo>
                  <a:cubicBezTo>
                    <a:pt x="1291" y="2334"/>
                    <a:pt x="1337" y="2345"/>
                    <a:pt x="1371" y="2368"/>
                  </a:cubicBezTo>
                  <a:cubicBezTo>
                    <a:pt x="1590" y="2507"/>
                    <a:pt x="1809" y="2599"/>
                    <a:pt x="2040" y="2691"/>
                  </a:cubicBezTo>
                  <a:cubicBezTo>
                    <a:pt x="2106" y="2715"/>
                    <a:pt x="2150" y="2729"/>
                    <a:pt x="2185" y="2729"/>
                  </a:cubicBezTo>
                  <a:cubicBezTo>
                    <a:pt x="2236" y="2729"/>
                    <a:pt x="2272" y="2701"/>
                    <a:pt x="2339" y="2633"/>
                  </a:cubicBezTo>
                  <a:cubicBezTo>
                    <a:pt x="2558" y="2415"/>
                    <a:pt x="2742" y="2173"/>
                    <a:pt x="2915" y="1931"/>
                  </a:cubicBezTo>
                  <a:cubicBezTo>
                    <a:pt x="3100" y="1654"/>
                    <a:pt x="3215" y="1366"/>
                    <a:pt x="3272" y="1044"/>
                  </a:cubicBezTo>
                  <a:cubicBezTo>
                    <a:pt x="3387" y="434"/>
                    <a:pt x="3062" y="1"/>
                    <a:pt x="2670" y="1"/>
                  </a:cubicBezTo>
                  <a:close/>
                </a:path>
              </a:pathLst>
            </a:custGeom>
            <a:solidFill>
              <a:srgbClr val="FFFFFF">
                <a:alpha val="47440"/>
              </a:srgbClr>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39" name="Google Shape;2876;p47">
              <a:extLst>
                <a:ext uri="{FF2B5EF4-FFF2-40B4-BE49-F238E27FC236}">
                  <a16:creationId xmlns:a16="http://schemas.microsoft.com/office/drawing/2014/main" id="{E0DC348C-055F-4054-A822-267FAEB48796}"/>
                </a:ext>
              </a:extLst>
            </p:cNvPr>
            <p:cNvSpPr/>
            <p:nvPr/>
          </p:nvSpPr>
          <p:spPr>
            <a:xfrm>
              <a:off x="3832754" y="3782660"/>
              <a:ext cx="96651" cy="77599"/>
            </a:xfrm>
            <a:custGeom>
              <a:avLst/>
              <a:gdLst/>
              <a:ahLst/>
              <a:cxnLst/>
              <a:rect l="l" t="t" r="r" b="b"/>
              <a:pathLst>
                <a:path w="3399" h="2729" extrusionOk="0">
                  <a:moveTo>
                    <a:pt x="2676" y="0"/>
                  </a:moveTo>
                  <a:cubicBezTo>
                    <a:pt x="2475" y="0"/>
                    <a:pt x="2258" y="114"/>
                    <a:pt x="2075" y="375"/>
                  </a:cubicBezTo>
                  <a:cubicBezTo>
                    <a:pt x="1867" y="640"/>
                    <a:pt x="1844" y="894"/>
                    <a:pt x="1810" y="905"/>
                  </a:cubicBezTo>
                  <a:cubicBezTo>
                    <a:pt x="1808" y="907"/>
                    <a:pt x="1806" y="907"/>
                    <a:pt x="1805" y="907"/>
                  </a:cubicBezTo>
                  <a:cubicBezTo>
                    <a:pt x="1795" y="907"/>
                    <a:pt x="1785" y="880"/>
                    <a:pt x="1775" y="871"/>
                  </a:cubicBezTo>
                  <a:cubicBezTo>
                    <a:pt x="1543" y="592"/>
                    <a:pt x="1191" y="376"/>
                    <a:pt x="890" y="376"/>
                  </a:cubicBezTo>
                  <a:cubicBezTo>
                    <a:pt x="744" y="376"/>
                    <a:pt x="610" y="427"/>
                    <a:pt x="508" y="548"/>
                  </a:cubicBezTo>
                  <a:cubicBezTo>
                    <a:pt x="1" y="1089"/>
                    <a:pt x="588" y="1884"/>
                    <a:pt x="1257" y="2299"/>
                  </a:cubicBezTo>
                  <a:cubicBezTo>
                    <a:pt x="1291" y="2334"/>
                    <a:pt x="1337" y="2345"/>
                    <a:pt x="1383" y="2368"/>
                  </a:cubicBezTo>
                  <a:cubicBezTo>
                    <a:pt x="1602" y="2506"/>
                    <a:pt x="1810" y="2599"/>
                    <a:pt x="2040" y="2691"/>
                  </a:cubicBezTo>
                  <a:cubicBezTo>
                    <a:pt x="2107" y="2715"/>
                    <a:pt x="2152" y="2729"/>
                    <a:pt x="2190" y="2729"/>
                  </a:cubicBezTo>
                  <a:cubicBezTo>
                    <a:pt x="2244" y="2729"/>
                    <a:pt x="2284" y="2701"/>
                    <a:pt x="2351" y="2633"/>
                  </a:cubicBezTo>
                  <a:cubicBezTo>
                    <a:pt x="2558" y="2414"/>
                    <a:pt x="2754" y="2172"/>
                    <a:pt x="2927" y="1919"/>
                  </a:cubicBezTo>
                  <a:cubicBezTo>
                    <a:pt x="3111" y="1654"/>
                    <a:pt x="3227" y="1366"/>
                    <a:pt x="3284" y="1043"/>
                  </a:cubicBezTo>
                  <a:cubicBezTo>
                    <a:pt x="3399" y="434"/>
                    <a:pt x="3069" y="0"/>
                    <a:pt x="2676" y="0"/>
                  </a:cubicBezTo>
                  <a:close/>
                </a:path>
              </a:pathLst>
            </a:custGeom>
            <a:solidFill>
              <a:srgbClr val="FFFFFF">
                <a:alpha val="47440"/>
              </a:srgbClr>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40" name="Google Shape;2877;p47">
              <a:extLst>
                <a:ext uri="{FF2B5EF4-FFF2-40B4-BE49-F238E27FC236}">
                  <a16:creationId xmlns:a16="http://schemas.microsoft.com/office/drawing/2014/main" id="{3EC8B27C-47CF-48A9-AADF-00694A8AFC00}"/>
                </a:ext>
              </a:extLst>
            </p:cNvPr>
            <p:cNvSpPr/>
            <p:nvPr/>
          </p:nvSpPr>
          <p:spPr>
            <a:xfrm>
              <a:off x="3814101" y="3695764"/>
              <a:ext cx="96309" cy="77684"/>
            </a:xfrm>
            <a:custGeom>
              <a:avLst/>
              <a:gdLst/>
              <a:ahLst/>
              <a:cxnLst/>
              <a:rect l="l" t="t" r="r" b="b"/>
              <a:pathLst>
                <a:path w="3387" h="2732" extrusionOk="0">
                  <a:moveTo>
                    <a:pt x="2665" y="0"/>
                  </a:moveTo>
                  <a:cubicBezTo>
                    <a:pt x="2465" y="0"/>
                    <a:pt x="2248" y="111"/>
                    <a:pt x="2062" y="367"/>
                  </a:cubicBezTo>
                  <a:cubicBezTo>
                    <a:pt x="1866" y="643"/>
                    <a:pt x="1832" y="897"/>
                    <a:pt x="1809" y="908"/>
                  </a:cubicBezTo>
                  <a:cubicBezTo>
                    <a:pt x="1807" y="910"/>
                    <a:pt x="1806" y="910"/>
                    <a:pt x="1804" y="910"/>
                  </a:cubicBezTo>
                  <a:cubicBezTo>
                    <a:pt x="1794" y="910"/>
                    <a:pt x="1783" y="883"/>
                    <a:pt x="1763" y="874"/>
                  </a:cubicBezTo>
                  <a:cubicBezTo>
                    <a:pt x="1531" y="595"/>
                    <a:pt x="1184" y="379"/>
                    <a:pt x="883" y="379"/>
                  </a:cubicBezTo>
                  <a:cubicBezTo>
                    <a:pt x="737" y="379"/>
                    <a:pt x="601" y="430"/>
                    <a:pt x="495" y="551"/>
                  </a:cubicBezTo>
                  <a:cubicBezTo>
                    <a:pt x="0" y="1081"/>
                    <a:pt x="588" y="1887"/>
                    <a:pt x="1244" y="2302"/>
                  </a:cubicBezTo>
                  <a:cubicBezTo>
                    <a:pt x="1290" y="2337"/>
                    <a:pt x="1337" y="2348"/>
                    <a:pt x="1371" y="2371"/>
                  </a:cubicBezTo>
                  <a:cubicBezTo>
                    <a:pt x="1590" y="2509"/>
                    <a:pt x="1809" y="2602"/>
                    <a:pt x="2039" y="2694"/>
                  </a:cubicBezTo>
                  <a:cubicBezTo>
                    <a:pt x="2106" y="2718"/>
                    <a:pt x="2149" y="2732"/>
                    <a:pt x="2185" y="2732"/>
                  </a:cubicBezTo>
                  <a:cubicBezTo>
                    <a:pt x="2235" y="2732"/>
                    <a:pt x="2271" y="2704"/>
                    <a:pt x="2339" y="2636"/>
                  </a:cubicBezTo>
                  <a:cubicBezTo>
                    <a:pt x="2558" y="2417"/>
                    <a:pt x="2742" y="2175"/>
                    <a:pt x="2915" y="1922"/>
                  </a:cubicBezTo>
                  <a:cubicBezTo>
                    <a:pt x="3099" y="1657"/>
                    <a:pt x="3214" y="1369"/>
                    <a:pt x="3272" y="1046"/>
                  </a:cubicBezTo>
                  <a:cubicBezTo>
                    <a:pt x="3387" y="434"/>
                    <a:pt x="3060" y="0"/>
                    <a:pt x="2665" y="0"/>
                  </a:cubicBezTo>
                  <a:close/>
                </a:path>
              </a:pathLst>
            </a:custGeom>
            <a:solidFill>
              <a:srgbClr val="FFFFFF">
                <a:alpha val="47440"/>
              </a:srgbClr>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41" name="Google Shape;2878;p47">
              <a:extLst>
                <a:ext uri="{FF2B5EF4-FFF2-40B4-BE49-F238E27FC236}">
                  <a16:creationId xmlns:a16="http://schemas.microsoft.com/office/drawing/2014/main" id="{9CCC3081-19E6-4123-A62D-746FD246FE90}"/>
                </a:ext>
              </a:extLst>
            </p:cNvPr>
            <p:cNvSpPr/>
            <p:nvPr/>
          </p:nvSpPr>
          <p:spPr>
            <a:xfrm>
              <a:off x="3956927" y="3540085"/>
              <a:ext cx="191652" cy="168079"/>
            </a:xfrm>
            <a:custGeom>
              <a:avLst/>
              <a:gdLst/>
              <a:ahLst/>
              <a:cxnLst/>
              <a:rect l="l" t="t" r="r" b="b"/>
              <a:pathLst>
                <a:path w="6740" h="5911" extrusionOk="0">
                  <a:moveTo>
                    <a:pt x="3756" y="1"/>
                  </a:moveTo>
                  <a:cubicBezTo>
                    <a:pt x="3422" y="81"/>
                    <a:pt x="3099" y="219"/>
                    <a:pt x="2765" y="392"/>
                  </a:cubicBezTo>
                  <a:cubicBezTo>
                    <a:pt x="922" y="1337"/>
                    <a:pt x="0" y="3226"/>
                    <a:pt x="714" y="4609"/>
                  </a:cubicBezTo>
                  <a:cubicBezTo>
                    <a:pt x="1162" y="5455"/>
                    <a:pt x="2124" y="5911"/>
                    <a:pt x="3228" y="5911"/>
                  </a:cubicBezTo>
                  <a:cubicBezTo>
                    <a:pt x="3912" y="5911"/>
                    <a:pt x="4652" y="5735"/>
                    <a:pt x="5357" y="5369"/>
                  </a:cubicBezTo>
                  <a:cubicBezTo>
                    <a:pt x="5899" y="5081"/>
                    <a:pt x="6383" y="4724"/>
                    <a:pt x="6740" y="4309"/>
                  </a:cubicBezTo>
                  <a:lnTo>
                    <a:pt x="3756" y="1"/>
                  </a:lnTo>
                  <a:close/>
                </a:path>
              </a:pathLst>
            </a:custGeom>
            <a:solidFill>
              <a:srgbClr val="6B7FFF"/>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42" name="Google Shape;2879;p47">
              <a:extLst>
                <a:ext uri="{FF2B5EF4-FFF2-40B4-BE49-F238E27FC236}">
                  <a16:creationId xmlns:a16="http://schemas.microsoft.com/office/drawing/2014/main" id="{5F5AFC1D-A1AD-4AAF-AFFB-CB9716A533BC}"/>
                </a:ext>
              </a:extLst>
            </p:cNvPr>
            <p:cNvSpPr/>
            <p:nvPr/>
          </p:nvSpPr>
          <p:spPr>
            <a:xfrm>
              <a:off x="3963154" y="3535365"/>
              <a:ext cx="191652" cy="178060"/>
            </a:xfrm>
            <a:custGeom>
              <a:avLst/>
              <a:gdLst/>
              <a:ahLst/>
              <a:cxnLst/>
              <a:rect l="l" t="t" r="r" b="b"/>
              <a:pathLst>
                <a:path w="6740" h="6262" extrusionOk="0">
                  <a:moveTo>
                    <a:pt x="3536" y="0"/>
                  </a:moveTo>
                  <a:cubicBezTo>
                    <a:pt x="3521" y="0"/>
                    <a:pt x="3506" y="2"/>
                    <a:pt x="3491" y="5"/>
                  </a:cubicBezTo>
                  <a:cubicBezTo>
                    <a:pt x="3145" y="109"/>
                    <a:pt x="2800" y="236"/>
                    <a:pt x="2477" y="409"/>
                  </a:cubicBezTo>
                  <a:cubicBezTo>
                    <a:pt x="1360" y="985"/>
                    <a:pt x="542" y="1895"/>
                    <a:pt x="230" y="2909"/>
                  </a:cubicBezTo>
                  <a:cubicBezTo>
                    <a:pt x="0" y="3600"/>
                    <a:pt x="35" y="4268"/>
                    <a:pt x="346" y="4856"/>
                  </a:cubicBezTo>
                  <a:cubicBezTo>
                    <a:pt x="807" y="5766"/>
                    <a:pt x="1843" y="6261"/>
                    <a:pt x="3007" y="6261"/>
                  </a:cubicBezTo>
                  <a:cubicBezTo>
                    <a:pt x="3721" y="6261"/>
                    <a:pt x="4493" y="6077"/>
                    <a:pt x="5219" y="5708"/>
                  </a:cubicBezTo>
                  <a:cubicBezTo>
                    <a:pt x="5783" y="5420"/>
                    <a:pt x="6279" y="5051"/>
                    <a:pt x="6659" y="4602"/>
                  </a:cubicBezTo>
                  <a:cubicBezTo>
                    <a:pt x="6740" y="4533"/>
                    <a:pt x="6717" y="4418"/>
                    <a:pt x="6648" y="4349"/>
                  </a:cubicBezTo>
                  <a:cubicBezTo>
                    <a:pt x="6617" y="4313"/>
                    <a:pt x="6577" y="4297"/>
                    <a:pt x="6536" y="4297"/>
                  </a:cubicBezTo>
                  <a:cubicBezTo>
                    <a:pt x="6485" y="4297"/>
                    <a:pt x="6433" y="4322"/>
                    <a:pt x="6394" y="4360"/>
                  </a:cubicBezTo>
                  <a:cubicBezTo>
                    <a:pt x="6025" y="4763"/>
                    <a:pt x="5565" y="5121"/>
                    <a:pt x="5046" y="5385"/>
                  </a:cubicBezTo>
                  <a:cubicBezTo>
                    <a:pt x="4370" y="5733"/>
                    <a:pt x="3660" y="5899"/>
                    <a:pt x="3006" y="5899"/>
                  </a:cubicBezTo>
                  <a:cubicBezTo>
                    <a:pt x="1967" y="5899"/>
                    <a:pt x="1067" y="5479"/>
                    <a:pt x="657" y="4694"/>
                  </a:cubicBezTo>
                  <a:cubicBezTo>
                    <a:pt x="403" y="4199"/>
                    <a:pt x="369" y="3611"/>
                    <a:pt x="553" y="3001"/>
                  </a:cubicBezTo>
                  <a:cubicBezTo>
                    <a:pt x="841" y="2102"/>
                    <a:pt x="1624" y="1250"/>
                    <a:pt x="2627" y="731"/>
                  </a:cubicBezTo>
                  <a:cubicBezTo>
                    <a:pt x="2938" y="570"/>
                    <a:pt x="3249" y="443"/>
                    <a:pt x="3583" y="351"/>
                  </a:cubicBezTo>
                  <a:cubicBezTo>
                    <a:pt x="3687" y="339"/>
                    <a:pt x="3744" y="236"/>
                    <a:pt x="3710" y="144"/>
                  </a:cubicBezTo>
                  <a:cubicBezTo>
                    <a:pt x="3700" y="55"/>
                    <a:pt x="3623" y="0"/>
                    <a:pt x="3536"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43" name="Google Shape;2880;p47">
              <a:extLst>
                <a:ext uri="{FF2B5EF4-FFF2-40B4-BE49-F238E27FC236}">
                  <a16:creationId xmlns:a16="http://schemas.microsoft.com/office/drawing/2014/main" id="{204A86B2-3684-4513-B5A4-1699E401A832}"/>
                </a:ext>
              </a:extLst>
            </p:cNvPr>
            <p:cNvSpPr/>
            <p:nvPr/>
          </p:nvSpPr>
          <p:spPr>
            <a:xfrm>
              <a:off x="3591317" y="3540085"/>
              <a:ext cx="191680" cy="168079"/>
            </a:xfrm>
            <a:custGeom>
              <a:avLst/>
              <a:gdLst/>
              <a:ahLst/>
              <a:cxnLst/>
              <a:rect l="l" t="t" r="r" b="b"/>
              <a:pathLst>
                <a:path w="6741" h="5911" extrusionOk="0">
                  <a:moveTo>
                    <a:pt x="2973" y="1"/>
                  </a:moveTo>
                  <a:lnTo>
                    <a:pt x="1" y="4309"/>
                  </a:lnTo>
                  <a:cubicBezTo>
                    <a:pt x="358" y="4724"/>
                    <a:pt x="830" y="5081"/>
                    <a:pt x="1383" y="5369"/>
                  </a:cubicBezTo>
                  <a:cubicBezTo>
                    <a:pt x="2089" y="5735"/>
                    <a:pt x="2829" y="5911"/>
                    <a:pt x="3513" y="5911"/>
                  </a:cubicBezTo>
                  <a:cubicBezTo>
                    <a:pt x="4615" y="5911"/>
                    <a:pt x="5574" y="5455"/>
                    <a:pt x="6015" y="4609"/>
                  </a:cubicBezTo>
                  <a:cubicBezTo>
                    <a:pt x="6741" y="3226"/>
                    <a:pt x="5819" y="1337"/>
                    <a:pt x="3976" y="392"/>
                  </a:cubicBezTo>
                  <a:cubicBezTo>
                    <a:pt x="3642" y="219"/>
                    <a:pt x="3307" y="81"/>
                    <a:pt x="2973" y="1"/>
                  </a:cubicBezTo>
                  <a:close/>
                </a:path>
              </a:pathLst>
            </a:custGeom>
            <a:solidFill>
              <a:srgbClr val="6B7FFF"/>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44" name="Google Shape;2881;p47">
              <a:extLst>
                <a:ext uri="{FF2B5EF4-FFF2-40B4-BE49-F238E27FC236}">
                  <a16:creationId xmlns:a16="http://schemas.microsoft.com/office/drawing/2014/main" id="{685D2F5F-DAEF-4F41-A6E0-4A035E1623AD}"/>
                </a:ext>
              </a:extLst>
            </p:cNvPr>
            <p:cNvSpPr/>
            <p:nvPr/>
          </p:nvSpPr>
          <p:spPr>
            <a:xfrm>
              <a:off x="3585431" y="3534882"/>
              <a:ext cx="191339" cy="178543"/>
            </a:xfrm>
            <a:custGeom>
              <a:avLst/>
              <a:gdLst/>
              <a:ahLst/>
              <a:cxnLst/>
              <a:rect l="l" t="t" r="r" b="b"/>
              <a:pathLst>
                <a:path w="6729" h="6279" extrusionOk="0">
                  <a:moveTo>
                    <a:pt x="3188" y="1"/>
                  </a:moveTo>
                  <a:cubicBezTo>
                    <a:pt x="3120" y="1"/>
                    <a:pt x="3049" y="54"/>
                    <a:pt x="3031" y="138"/>
                  </a:cubicBezTo>
                  <a:cubicBezTo>
                    <a:pt x="2996" y="230"/>
                    <a:pt x="3054" y="322"/>
                    <a:pt x="3157" y="356"/>
                  </a:cubicBezTo>
                  <a:cubicBezTo>
                    <a:pt x="3468" y="437"/>
                    <a:pt x="3802" y="575"/>
                    <a:pt x="4102" y="725"/>
                  </a:cubicBezTo>
                  <a:cubicBezTo>
                    <a:pt x="5116" y="1244"/>
                    <a:pt x="5888" y="2096"/>
                    <a:pt x="6176" y="3006"/>
                  </a:cubicBezTo>
                  <a:cubicBezTo>
                    <a:pt x="6372" y="3605"/>
                    <a:pt x="6337" y="4204"/>
                    <a:pt x="6084" y="4688"/>
                  </a:cubicBezTo>
                  <a:cubicBezTo>
                    <a:pt x="5675" y="5483"/>
                    <a:pt x="4782" y="5905"/>
                    <a:pt x="3746" y="5905"/>
                  </a:cubicBezTo>
                  <a:cubicBezTo>
                    <a:pt x="3086" y="5905"/>
                    <a:pt x="2369" y="5734"/>
                    <a:pt x="1683" y="5379"/>
                  </a:cubicBezTo>
                  <a:cubicBezTo>
                    <a:pt x="1164" y="5126"/>
                    <a:pt x="703" y="4757"/>
                    <a:pt x="346" y="4354"/>
                  </a:cubicBezTo>
                  <a:cubicBezTo>
                    <a:pt x="309" y="4317"/>
                    <a:pt x="258" y="4296"/>
                    <a:pt x="208" y="4296"/>
                  </a:cubicBezTo>
                  <a:cubicBezTo>
                    <a:pt x="166" y="4296"/>
                    <a:pt x="124" y="4311"/>
                    <a:pt x="93" y="4343"/>
                  </a:cubicBezTo>
                  <a:cubicBezTo>
                    <a:pt x="12" y="4412"/>
                    <a:pt x="1" y="4527"/>
                    <a:pt x="70" y="4608"/>
                  </a:cubicBezTo>
                  <a:cubicBezTo>
                    <a:pt x="473" y="5057"/>
                    <a:pt x="957" y="5426"/>
                    <a:pt x="1510" y="5714"/>
                  </a:cubicBezTo>
                  <a:cubicBezTo>
                    <a:pt x="2236" y="6094"/>
                    <a:pt x="3008" y="6278"/>
                    <a:pt x="3722" y="6278"/>
                  </a:cubicBezTo>
                  <a:cubicBezTo>
                    <a:pt x="4897" y="6278"/>
                    <a:pt x="5922" y="5783"/>
                    <a:pt x="6395" y="4861"/>
                  </a:cubicBezTo>
                  <a:cubicBezTo>
                    <a:pt x="6694" y="4285"/>
                    <a:pt x="6729" y="3605"/>
                    <a:pt x="6510" y="2902"/>
                  </a:cubicBezTo>
                  <a:cubicBezTo>
                    <a:pt x="6199" y="1900"/>
                    <a:pt x="5369" y="990"/>
                    <a:pt x="4263" y="414"/>
                  </a:cubicBezTo>
                  <a:cubicBezTo>
                    <a:pt x="3929" y="241"/>
                    <a:pt x="3584" y="114"/>
                    <a:pt x="3238" y="11"/>
                  </a:cubicBezTo>
                  <a:cubicBezTo>
                    <a:pt x="3222" y="4"/>
                    <a:pt x="3205" y="1"/>
                    <a:pt x="3188"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45" name="Google Shape;2882;p47">
              <a:extLst>
                <a:ext uri="{FF2B5EF4-FFF2-40B4-BE49-F238E27FC236}">
                  <a16:creationId xmlns:a16="http://schemas.microsoft.com/office/drawing/2014/main" id="{F238BC74-71BA-4251-8C1A-04D6341DF811}"/>
                </a:ext>
              </a:extLst>
            </p:cNvPr>
            <p:cNvSpPr/>
            <p:nvPr/>
          </p:nvSpPr>
          <p:spPr>
            <a:xfrm>
              <a:off x="4268114" y="3816070"/>
              <a:ext cx="106830" cy="97333"/>
            </a:xfrm>
            <a:custGeom>
              <a:avLst/>
              <a:gdLst/>
              <a:ahLst/>
              <a:cxnLst/>
              <a:rect l="l" t="t" r="r" b="b"/>
              <a:pathLst>
                <a:path w="3757" h="3423" extrusionOk="0">
                  <a:moveTo>
                    <a:pt x="1879" y="1"/>
                  </a:moveTo>
                  <a:cubicBezTo>
                    <a:pt x="1441" y="1"/>
                    <a:pt x="1003" y="168"/>
                    <a:pt x="669" y="502"/>
                  </a:cubicBezTo>
                  <a:cubicBezTo>
                    <a:pt x="1" y="1170"/>
                    <a:pt x="1" y="2253"/>
                    <a:pt x="669" y="2921"/>
                  </a:cubicBezTo>
                  <a:cubicBezTo>
                    <a:pt x="1003" y="3255"/>
                    <a:pt x="1441" y="3422"/>
                    <a:pt x="1879" y="3422"/>
                  </a:cubicBezTo>
                  <a:cubicBezTo>
                    <a:pt x="2317" y="3422"/>
                    <a:pt x="2754" y="3255"/>
                    <a:pt x="3088" y="2921"/>
                  </a:cubicBezTo>
                  <a:cubicBezTo>
                    <a:pt x="3757" y="2253"/>
                    <a:pt x="3757" y="1170"/>
                    <a:pt x="3088" y="502"/>
                  </a:cubicBezTo>
                  <a:cubicBezTo>
                    <a:pt x="2754" y="168"/>
                    <a:pt x="2317" y="1"/>
                    <a:pt x="1879" y="1"/>
                  </a:cubicBezTo>
                  <a:close/>
                </a:path>
              </a:pathLst>
            </a:custGeom>
            <a:solidFill>
              <a:srgbClr val="6B7FFF"/>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46" name="Google Shape;2883;p47">
              <a:extLst>
                <a:ext uri="{FF2B5EF4-FFF2-40B4-BE49-F238E27FC236}">
                  <a16:creationId xmlns:a16="http://schemas.microsoft.com/office/drawing/2014/main" id="{75A648B7-4D9C-45CC-9474-91256325D1FE}"/>
                </a:ext>
              </a:extLst>
            </p:cNvPr>
            <p:cNvSpPr/>
            <p:nvPr/>
          </p:nvSpPr>
          <p:spPr>
            <a:xfrm>
              <a:off x="4019824" y="4111078"/>
              <a:ext cx="97646" cy="97305"/>
            </a:xfrm>
            <a:custGeom>
              <a:avLst/>
              <a:gdLst/>
              <a:ahLst/>
              <a:cxnLst/>
              <a:rect l="l" t="t" r="r" b="b"/>
              <a:pathLst>
                <a:path w="3434" h="3422" extrusionOk="0">
                  <a:moveTo>
                    <a:pt x="1717" y="0"/>
                  </a:moveTo>
                  <a:cubicBezTo>
                    <a:pt x="772" y="0"/>
                    <a:pt x="0" y="761"/>
                    <a:pt x="0" y="1705"/>
                  </a:cubicBezTo>
                  <a:cubicBezTo>
                    <a:pt x="0" y="2650"/>
                    <a:pt x="772" y="3422"/>
                    <a:pt x="1717" y="3422"/>
                  </a:cubicBezTo>
                  <a:cubicBezTo>
                    <a:pt x="2661" y="3422"/>
                    <a:pt x="3433" y="2650"/>
                    <a:pt x="3433" y="1705"/>
                  </a:cubicBezTo>
                  <a:cubicBezTo>
                    <a:pt x="3433" y="761"/>
                    <a:pt x="2661" y="0"/>
                    <a:pt x="1717" y="0"/>
                  </a:cubicBezTo>
                  <a:close/>
                </a:path>
              </a:pathLst>
            </a:custGeom>
            <a:solidFill>
              <a:srgbClr val="6B7FFF"/>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47" name="Google Shape;2884;p47">
              <a:extLst>
                <a:ext uri="{FF2B5EF4-FFF2-40B4-BE49-F238E27FC236}">
                  <a16:creationId xmlns:a16="http://schemas.microsoft.com/office/drawing/2014/main" id="{D6749B85-2701-4825-B369-DB91D38D55D8}"/>
                </a:ext>
              </a:extLst>
            </p:cNvPr>
            <p:cNvSpPr/>
            <p:nvPr/>
          </p:nvSpPr>
          <p:spPr>
            <a:xfrm>
              <a:off x="3375442" y="3816070"/>
              <a:ext cx="110100" cy="97418"/>
            </a:xfrm>
            <a:custGeom>
              <a:avLst/>
              <a:gdLst/>
              <a:ahLst/>
              <a:cxnLst/>
              <a:rect l="l" t="t" r="r" b="b"/>
              <a:pathLst>
                <a:path w="3872" h="3426" extrusionOk="0">
                  <a:moveTo>
                    <a:pt x="1941" y="1"/>
                  </a:moveTo>
                  <a:cubicBezTo>
                    <a:pt x="1426" y="1"/>
                    <a:pt x="916" y="234"/>
                    <a:pt x="577" y="675"/>
                  </a:cubicBezTo>
                  <a:cubicBezTo>
                    <a:pt x="1" y="1424"/>
                    <a:pt x="151" y="2507"/>
                    <a:pt x="899" y="3071"/>
                  </a:cubicBezTo>
                  <a:cubicBezTo>
                    <a:pt x="1210" y="3310"/>
                    <a:pt x="1577" y="3426"/>
                    <a:pt x="1942" y="3426"/>
                  </a:cubicBezTo>
                  <a:cubicBezTo>
                    <a:pt x="2459" y="3426"/>
                    <a:pt x="2970" y="3194"/>
                    <a:pt x="3307" y="2749"/>
                  </a:cubicBezTo>
                  <a:cubicBezTo>
                    <a:pt x="3872" y="2000"/>
                    <a:pt x="3733" y="928"/>
                    <a:pt x="2973" y="352"/>
                  </a:cubicBezTo>
                  <a:cubicBezTo>
                    <a:pt x="2665" y="115"/>
                    <a:pt x="2302" y="1"/>
                    <a:pt x="1941" y="1"/>
                  </a:cubicBezTo>
                  <a:close/>
                </a:path>
              </a:pathLst>
            </a:custGeom>
            <a:solidFill>
              <a:srgbClr val="6B7FFF"/>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48" name="Google Shape;2885;p47">
              <a:extLst>
                <a:ext uri="{FF2B5EF4-FFF2-40B4-BE49-F238E27FC236}">
                  <a16:creationId xmlns:a16="http://schemas.microsoft.com/office/drawing/2014/main" id="{E9CB068D-404C-4DC5-98CC-FBE993834EB0}"/>
                </a:ext>
              </a:extLst>
            </p:cNvPr>
            <p:cNvSpPr/>
            <p:nvPr/>
          </p:nvSpPr>
          <p:spPr>
            <a:xfrm>
              <a:off x="3457021" y="4081250"/>
              <a:ext cx="97333" cy="97674"/>
            </a:xfrm>
            <a:custGeom>
              <a:avLst/>
              <a:gdLst/>
              <a:ahLst/>
              <a:cxnLst/>
              <a:rect l="l" t="t" r="r" b="b"/>
              <a:pathLst>
                <a:path w="3423" h="3435" extrusionOk="0">
                  <a:moveTo>
                    <a:pt x="1706" y="1"/>
                  </a:moveTo>
                  <a:cubicBezTo>
                    <a:pt x="761" y="1"/>
                    <a:pt x="0" y="773"/>
                    <a:pt x="0" y="1717"/>
                  </a:cubicBezTo>
                  <a:cubicBezTo>
                    <a:pt x="0" y="2662"/>
                    <a:pt x="761" y="3434"/>
                    <a:pt x="1706" y="3434"/>
                  </a:cubicBezTo>
                  <a:cubicBezTo>
                    <a:pt x="2650" y="3434"/>
                    <a:pt x="3422" y="2662"/>
                    <a:pt x="3422" y="1717"/>
                  </a:cubicBezTo>
                  <a:cubicBezTo>
                    <a:pt x="3422" y="773"/>
                    <a:pt x="2650" y="1"/>
                    <a:pt x="1706" y="1"/>
                  </a:cubicBezTo>
                  <a:close/>
                </a:path>
              </a:pathLst>
            </a:custGeom>
            <a:solidFill>
              <a:srgbClr val="6B7FFF"/>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49" name="Google Shape;2886;p47">
              <a:extLst>
                <a:ext uri="{FF2B5EF4-FFF2-40B4-BE49-F238E27FC236}">
                  <a16:creationId xmlns:a16="http://schemas.microsoft.com/office/drawing/2014/main" id="{D14D6667-8BA1-4851-8046-976FBE913479}"/>
                </a:ext>
              </a:extLst>
            </p:cNvPr>
            <p:cNvSpPr/>
            <p:nvPr/>
          </p:nvSpPr>
          <p:spPr>
            <a:xfrm>
              <a:off x="3840630" y="3983549"/>
              <a:ext cx="107143" cy="97589"/>
            </a:xfrm>
            <a:custGeom>
              <a:avLst/>
              <a:gdLst/>
              <a:ahLst/>
              <a:cxnLst/>
              <a:rect l="l" t="t" r="r" b="b"/>
              <a:pathLst>
                <a:path w="3768" h="3432" extrusionOk="0">
                  <a:moveTo>
                    <a:pt x="1884" y="1"/>
                  </a:moveTo>
                  <a:cubicBezTo>
                    <a:pt x="1443" y="1"/>
                    <a:pt x="1003" y="171"/>
                    <a:pt x="668" y="511"/>
                  </a:cubicBezTo>
                  <a:cubicBezTo>
                    <a:pt x="0" y="1179"/>
                    <a:pt x="0" y="2262"/>
                    <a:pt x="668" y="2930"/>
                  </a:cubicBezTo>
                  <a:cubicBezTo>
                    <a:pt x="1003" y="3264"/>
                    <a:pt x="1443" y="3431"/>
                    <a:pt x="1884" y="3431"/>
                  </a:cubicBezTo>
                  <a:cubicBezTo>
                    <a:pt x="2325" y="3431"/>
                    <a:pt x="2765" y="3264"/>
                    <a:pt x="3099" y="2930"/>
                  </a:cubicBezTo>
                  <a:cubicBezTo>
                    <a:pt x="3768" y="2262"/>
                    <a:pt x="3768" y="1179"/>
                    <a:pt x="3099" y="511"/>
                  </a:cubicBezTo>
                  <a:cubicBezTo>
                    <a:pt x="2765" y="171"/>
                    <a:pt x="2325" y="1"/>
                    <a:pt x="1884" y="1"/>
                  </a:cubicBezTo>
                  <a:close/>
                </a:path>
              </a:pathLst>
            </a:custGeom>
            <a:solidFill>
              <a:srgbClr val="6B7FFF"/>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50" name="Google Shape;2887;p47">
              <a:extLst>
                <a:ext uri="{FF2B5EF4-FFF2-40B4-BE49-F238E27FC236}">
                  <a16:creationId xmlns:a16="http://schemas.microsoft.com/office/drawing/2014/main" id="{2EE720E2-FE7C-421B-BFAC-D278A05D5794}"/>
                </a:ext>
              </a:extLst>
            </p:cNvPr>
            <p:cNvSpPr/>
            <p:nvPr/>
          </p:nvSpPr>
          <p:spPr>
            <a:xfrm>
              <a:off x="4081072" y="3925315"/>
              <a:ext cx="73732" cy="73760"/>
            </a:xfrm>
            <a:custGeom>
              <a:avLst/>
              <a:gdLst/>
              <a:ahLst/>
              <a:cxnLst/>
              <a:rect l="l" t="t" r="r" b="b"/>
              <a:pathLst>
                <a:path w="2593" h="2594" extrusionOk="0">
                  <a:moveTo>
                    <a:pt x="1271" y="1"/>
                  </a:moveTo>
                  <a:cubicBezTo>
                    <a:pt x="577" y="1"/>
                    <a:pt x="1" y="584"/>
                    <a:pt x="1" y="1303"/>
                  </a:cubicBezTo>
                  <a:cubicBezTo>
                    <a:pt x="1" y="2017"/>
                    <a:pt x="577" y="2593"/>
                    <a:pt x="1291" y="2593"/>
                  </a:cubicBezTo>
                  <a:cubicBezTo>
                    <a:pt x="2017" y="2593"/>
                    <a:pt x="2593" y="2017"/>
                    <a:pt x="2593" y="1303"/>
                  </a:cubicBezTo>
                  <a:cubicBezTo>
                    <a:pt x="2593" y="577"/>
                    <a:pt x="2017" y="1"/>
                    <a:pt x="1291" y="1"/>
                  </a:cubicBezTo>
                  <a:cubicBezTo>
                    <a:pt x="1284" y="1"/>
                    <a:pt x="1277" y="1"/>
                    <a:pt x="1271" y="1"/>
                  </a:cubicBezTo>
                  <a:close/>
                </a:path>
              </a:pathLst>
            </a:custGeom>
            <a:solidFill>
              <a:srgbClr val="00D4F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51" name="Google Shape;2888;p47">
              <a:extLst>
                <a:ext uri="{FF2B5EF4-FFF2-40B4-BE49-F238E27FC236}">
                  <a16:creationId xmlns:a16="http://schemas.microsoft.com/office/drawing/2014/main" id="{A5CBFC6F-3A93-40E8-BC0C-F6C38C5E69D9}"/>
                </a:ext>
              </a:extLst>
            </p:cNvPr>
            <p:cNvSpPr/>
            <p:nvPr/>
          </p:nvSpPr>
          <p:spPr>
            <a:xfrm>
              <a:off x="4295979" y="4063564"/>
              <a:ext cx="73732" cy="73732"/>
            </a:xfrm>
            <a:custGeom>
              <a:avLst/>
              <a:gdLst/>
              <a:ahLst/>
              <a:cxnLst/>
              <a:rect l="l" t="t" r="r" b="b"/>
              <a:pathLst>
                <a:path w="2593" h="2593" extrusionOk="0">
                  <a:moveTo>
                    <a:pt x="1290" y="1"/>
                  </a:moveTo>
                  <a:cubicBezTo>
                    <a:pt x="576" y="1"/>
                    <a:pt x="0" y="577"/>
                    <a:pt x="0" y="1291"/>
                  </a:cubicBezTo>
                  <a:cubicBezTo>
                    <a:pt x="0" y="2005"/>
                    <a:pt x="576" y="2593"/>
                    <a:pt x="1290" y="2593"/>
                  </a:cubicBezTo>
                  <a:cubicBezTo>
                    <a:pt x="2005" y="2593"/>
                    <a:pt x="2592" y="2005"/>
                    <a:pt x="2592" y="1291"/>
                  </a:cubicBezTo>
                  <a:cubicBezTo>
                    <a:pt x="2592" y="577"/>
                    <a:pt x="2005" y="1"/>
                    <a:pt x="1290" y="1"/>
                  </a:cubicBezTo>
                  <a:close/>
                </a:path>
              </a:pathLst>
            </a:custGeom>
            <a:solidFill>
              <a:srgbClr val="00D4F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52" name="Google Shape;2889;p47">
              <a:extLst>
                <a:ext uri="{FF2B5EF4-FFF2-40B4-BE49-F238E27FC236}">
                  <a16:creationId xmlns:a16="http://schemas.microsoft.com/office/drawing/2014/main" id="{74E212F7-2890-462F-80F5-B76882151E0E}"/>
                </a:ext>
              </a:extLst>
            </p:cNvPr>
            <p:cNvSpPr/>
            <p:nvPr/>
          </p:nvSpPr>
          <p:spPr>
            <a:xfrm>
              <a:off x="3609998" y="3945618"/>
              <a:ext cx="73732" cy="73760"/>
            </a:xfrm>
            <a:custGeom>
              <a:avLst/>
              <a:gdLst/>
              <a:ahLst/>
              <a:cxnLst/>
              <a:rect l="l" t="t" r="r" b="b"/>
              <a:pathLst>
                <a:path w="2593" h="2594" extrusionOk="0">
                  <a:moveTo>
                    <a:pt x="1262" y="1"/>
                  </a:moveTo>
                  <a:cubicBezTo>
                    <a:pt x="555" y="1"/>
                    <a:pt x="1" y="591"/>
                    <a:pt x="1" y="1292"/>
                  </a:cubicBezTo>
                  <a:cubicBezTo>
                    <a:pt x="1" y="2017"/>
                    <a:pt x="577" y="2593"/>
                    <a:pt x="1302" y="2593"/>
                  </a:cubicBezTo>
                  <a:cubicBezTo>
                    <a:pt x="2017" y="2593"/>
                    <a:pt x="2593" y="2017"/>
                    <a:pt x="2593" y="1292"/>
                  </a:cubicBezTo>
                  <a:cubicBezTo>
                    <a:pt x="2593" y="577"/>
                    <a:pt x="2017" y="1"/>
                    <a:pt x="1302" y="1"/>
                  </a:cubicBezTo>
                  <a:cubicBezTo>
                    <a:pt x="1289" y="1"/>
                    <a:pt x="1275" y="1"/>
                    <a:pt x="1262" y="1"/>
                  </a:cubicBezTo>
                  <a:close/>
                </a:path>
              </a:pathLst>
            </a:custGeom>
            <a:solidFill>
              <a:srgbClr val="00D4F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53" name="Google Shape;2890;p47">
              <a:extLst>
                <a:ext uri="{FF2B5EF4-FFF2-40B4-BE49-F238E27FC236}">
                  <a16:creationId xmlns:a16="http://schemas.microsoft.com/office/drawing/2014/main" id="{74BA805B-7AB7-4AA5-A94E-6FA065ABE00D}"/>
                </a:ext>
              </a:extLst>
            </p:cNvPr>
            <p:cNvSpPr/>
            <p:nvPr/>
          </p:nvSpPr>
          <p:spPr>
            <a:xfrm>
              <a:off x="3274216" y="3982326"/>
              <a:ext cx="73760" cy="73732"/>
            </a:xfrm>
            <a:custGeom>
              <a:avLst/>
              <a:gdLst/>
              <a:ahLst/>
              <a:cxnLst/>
              <a:rect l="l" t="t" r="r" b="b"/>
              <a:pathLst>
                <a:path w="2594" h="2593" extrusionOk="0">
                  <a:moveTo>
                    <a:pt x="1303" y="1"/>
                  </a:moveTo>
                  <a:cubicBezTo>
                    <a:pt x="577" y="1"/>
                    <a:pt x="1" y="577"/>
                    <a:pt x="1" y="1302"/>
                  </a:cubicBezTo>
                  <a:cubicBezTo>
                    <a:pt x="1" y="2017"/>
                    <a:pt x="577" y="2593"/>
                    <a:pt x="1303" y="2593"/>
                  </a:cubicBezTo>
                  <a:cubicBezTo>
                    <a:pt x="2017" y="2593"/>
                    <a:pt x="2593" y="2017"/>
                    <a:pt x="2593" y="1302"/>
                  </a:cubicBezTo>
                  <a:cubicBezTo>
                    <a:pt x="2593" y="577"/>
                    <a:pt x="2017" y="1"/>
                    <a:pt x="1303" y="1"/>
                  </a:cubicBezTo>
                  <a:close/>
                </a:path>
              </a:pathLst>
            </a:custGeom>
            <a:solidFill>
              <a:srgbClr val="00D4F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54" name="Google Shape;2891;p47">
              <a:extLst>
                <a:ext uri="{FF2B5EF4-FFF2-40B4-BE49-F238E27FC236}">
                  <a16:creationId xmlns:a16="http://schemas.microsoft.com/office/drawing/2014/main" id="{C5B87902-A0B1-4E1A-9710-1A512AEBB327}"/>
                </a:ext>
              </a:extLst>
            </p:cNvPr>
            <p:cNvSpPr/>
            <p:nvPr/>
          </p:nvSpPr>
          <p:spPr>
            <a:xfrm>
              <a:off x="3679776" y="4137607"/>
              <a:ext cx="73732" cy="73732"/>
            </a:xfrm>
            <a:custGeom>
              <a:avLst/>
              <a:gdLst/>
              <a:ahLst/>
              <a:cxnLst/>
              <a:rect l="l" t="t" r="r" b="b"/>
              <a:pathLst>
                <a:path w="2593" h="2593" extrusionOk="0">
                  <a:moveTo>
                    <a:pt x="1291" y="0"/>
                  </a:moveTo>
                  <a:cubicBezTo>
                    <a:pt x="577" y="0"/>
                    <a:pt x="1" y="576"/>
                    <a:pt x="1" y="1291"/>
                  </a:cubicBezTo>
                  <a:cubicBezTo>
                    <a:pt x="1" y="2017"/>
                    <a:pt x="577" y="2593"/>
                    <a:pt x="1291" y="2593"/>
                  </a:cubicBezTo>
                  <a:cubicBezTo>
                    <a:pt x="2017" y="2593"/>
                    <a:pt x="2593" y="2017"/>
                    <a:pt x="2593" y="1291"/>
                  </a:cubicBezTo>
                  <a:cubicBezTo>
                    <a:pt x="2593" y="576"/>
                    <a:pt x="2017" y="0"/>
                    <a:pt x="1291" y="0"/>
                  </a:cubicBezTo>
                  <a:close/>
                </a:path>
              </a:pathLst>
            </a:custGeom>
            <a:solidFill>
              <a:srgbClr val="00D4F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sp>
          <p:nvSpPr>
            <p:cNvPr id="55" name="Google Shape;2892;p47">
              <a:extLst>
                <a:ext uri="{FF2B5EF4-FFF2-40B4-BE49-F238E27FC236}">
                  <a16:creationId xmlns:a16="http://schemas.microsoft.com/office/drawing/2014/main" id="{ED499391-61AD-4B72-A52D-E0661591E08E}"/>
                </a:ext>
              </a:extLst>
            </p:cNvPr>
            <p:cNvSpPr/>
            <p:nvPr/>
          </p:nvSpPr>
          <p:spPr>
            <a:xfrm>
              <a:off x="3826051" y="3413541"/>
              <a:ext cx="87807" cy="42965"/>
            </a:xfrm>
            <a:custGeom>
              <a:avLst/>
              <a:gdLst/>
              <a:ahLst/>
              <a:cxnLst/>
              <a:rect l="l" t="t" r="r" b="b"/>
              <a:pathLst>
                <a:path w="3088" h="1511" extrusionOk="0">
                  <a:moveTo>
                    <a:pt x="1544" y="0"/>
                  </a:moveTo>
                  <a:cubicBezTo>
                    <a:pt x="911" y="0"/>
                    <a:pt x="358" y="288"/>
                    <a:pt x="0" y="749"/>
                  </a:cubicBezTo>
                  <a:cubicBezTo>
                    <a:pt x="58" y="841"/>
                    <a:pt x="104" y="910"/>
                    <a:pt x="162" y="968"/>
                  </a:cubicBezTo>
                  <a:cubicBezTo>
                    <a:pt x="491" y="1338"/>
                    <a:pt x="988" y="1511"/>
                    <a:pt x="1491" y="1511"/>
                  </a:cubicBezTo>
                  <a:cubicBezTo>
                    <a:pt x="2115" y="1511"/>
                    <a:pt x="2750" y="1245"/>
                    <a:pt x="3088" y="760"/>
                  </a:cubicBezTo>
                  <a:cubicBezTo>
                    <a:pt x="2742" y="300"/>
                    <a:pt x="2178" y="12"/>
                    <a:pt x="1544" y="0"/>
                  </a:cubicBezTo>
                  <a:close/>
                </a:path>
              </a:pathLst>
            </a:custGeom>
            <a:solidFill>
              <a:srgbClr val="FFFFFF">
                <a:alpha val="47440"/>
              </a:srgbClr>
            </a:solidFill>
            <a:ln>
              <a:noFill/>
            </a:ln>
          </p:spPr>
          <p:txBody>
            <a:bodyPr spcFirstLastPara="1" wrap="square" lIns="60934" tIns="60934" rIns="60934" bIns="60934" anchor="ctr" anchorCtr="0">
              <a:noAutofit/>
            </a:bodyPr>
            <a:lstStyle/>
            <a:p>
              <a:pPr defTabSz="2321662">
                <a:buClr>
                  <a:srgbClr val="000000"/>
                </a:buClr>
                <a:defRPr/>
              </a:pPr>
              <a:endParaRPr sz="2500" kern="0">
                <a:cs typeface="Arial"/>
                <a:sym typeface="Arial"/>
              </a:endParaRPr>
            </a:p>
          </p:txBody>
        </p:sp>
      </p:grpSp>
      <p:pic>
        <p:nvPicPr>
          <p:cNvPr id="57" name="Picture 56">
            <a:extLst>
              <a:ext uri="{FF2B5EF4-FFF2-40B4-BE49-F238E27FC236}">
                <a16:creationId xmlns:a16="http://schemas.microsoft.com/office/drawing/2014/main" id="{D2394812-720A-E7EF-F316-D1AF41BA166A}"/>
              </a:ext>
            </a:extLst>
          </p:cNvPr>
          <p:cNvPicPr>
            <a:picLocks noChangeAspect="1"/>
          </p:cNvPicPr>
          <p:nvPr/>
        </p:nvPicPr>
        <p:blipFill>
          <a:blip r:embed="rId4"/>
          <a:stretch>
            <a:fillRect/>
          </a:stretch>
        </p:blipFill>
        <p:spPr>
          <a:xfrm>
            <a:off x="155614" y="3530578"/>
            <a:ext cx="5674702" cy="3151623"/>
          </a:xfrm>
          <a:prstGeom prst="rect">
            <a:avLst/>
          </a:prstGeom>
        </p:spPr>
      </p:pic>
    </p:spTree>
    <p:extLst>
      <p:ext uri="{BB962C8B-B14F-4D97-AF65-F5344CB8AC3E}">
        <p14:creationId xmlns:p14="http://schemas.microsoft.com/office/powerpoint/2010/main" val="286644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barn(inVertical)">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Bong bóng Ý nghĩ: Hình đám mây 1">
            <a:extLst>
              <a:ext uri="{FF2B5EF4-FFF2-40B4-BE49-F238E27FC236}">
                <a16:creationId xmlns:a16="http://schemas.microsoft.com/office/drawing/2014/main" id="{98A45C65-0CAF-43C2-8433-8ECF56D1AA0C}"/>
              </a:ext>
            </a:extLst>
          </p:cNvPr>
          <p:cNvSpPr/>
          <p:nvPr/>
        </p:nvSpPr>
        <p:spPr>
          <a:xfrm>
            <a:off x="914164" y="1961628"/>
            <a:ext cx="9722039" cy="2934750"/>
          </a:xfrm>
          <a:prstGeom prst="cloudCallout">
            <a:avLst/>
          </a:prstGeom>
          <a:solidFill>
            <a:sysClr val="window" lastClr="FFFFFF"/>
          </a:solidFill>
          <a:ln w="12700" cap="flat" cmpd="sng" algn="ctr">
            <a:solidFill>
              <a:srgbClr val="ED7D31"/>
            </a:solidFill>
            <a:prstDash val="solid"/>
            <a:miter lim="800000"/>
          </a:ln>
          <a:effectLst/>
        </p:spPr>
        <p:txBody>
          <a:bodyPr rtlCol="0" anchor="ctr"/>
          <a:lstStyle/>
          <a:p>
            <a:pPr algn="ctr" defTabSz="914271">
              <a:defRPr/>
            </a:pPr>
            <a:endParaRPr lang="en-US" sz="4570" kern="0">
              <a:solidFill>
                <a:prstClr val="black"/>
              </a:solidFill>
            </a:endParaRPr>
          </a:p>
        </p:txBody>
      </p:sp>
      <p:sp>
        <p:nvSpPr>
          <p:cNvPr id="6" name="Hộp Văn bản 2">
            <a:extLst>
              <a:ext uri="{FF2B5EF4-FFF2-40B4-BE49-F238E27FC236}">
                <a16:creationId xmlns:a16="http://schemas.microsoft.com/office/drawing/2014/main" id="{C831A023-7979-459E-881F-BB58B2814426}"/>
              </a:ext>
            </a:extLst>
          </p:cNvPr>
          <p:cNvSpPr txBox="1"/>
          <p:nvPr/>
        </p:nvSpPr>
        <p:spPr>
          <a:xfrm>
            <a:off x="3314872" y="2731402"/>
            <a:ext cx="5559080" cy="1231940"/>
          </a:xfrm>
          <a:prstGeom prst="rect">
            <a:avLst/>
          </a:prstGeom>
          <a:noFill/>
        </p:spPr>
        <p:txBody>
          <a:bodyPr wrap="square">
            <a:spAutoFit/>
          </a:bodyPr>
          <a:lstStyle/>
          <a:p>
            <a:pPr algn="ctr" defTabSz="2321662">
              <a:lnSpc>
                <a:spcPct val="150000"/>
              </a:lnSpc>
              <a:defRPr/>
            </a:pPr>
            <a:r>
              <a:rPr lang="vi-VN" sz="2539" dirty="0"/>
              <a:t>Qua bài học hôm nay, em biết thêm được </a:t>
            </a:r>
            <a:r>
              <a:rPr lang="vi-VN" sz="2793" dirty="0"/>
              <a:t>điều</a:t>
            </a:r>
            <a:r>
              <a:rPr lang="vi-VN" sz="2539" dirty="0"/>
              <a:t> gì?</a:t>
            </a:r>
            <a:endParaRPr lang="en-US" sz="2539" kern="0" dirty="0">
              <a:solidFill>
                <a:prstClr val="black"/>
              </a:solidFill>
            </a:endParaRPr>
          </a:p>
        </p:txBody>
      </p:sp>
      <p:pic>
        <p:nvPicPr>
          <p:cNvPr id="7" name="Hình ảnh 3" descr="Ảnh có chứa hình mẫu, Đồ họa, phim hoạt hình, minh họa&#10;&#10;Mô tả được tạo tự động">
            <a:extLst>
              <a:ext uri="{FF2B5EF4-FFF2-40B4-BE49-F238E27FC236}">
                <a16:creationId xmlns:a16="http://schemas.microsoft.com/office/drawing/2014/main" id="{A0B4B1F7-A37E-4C51-BDE4-C5FF78300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191" y="4824761"/>
            <a:ext cx="2263979" cy="2263979"/>
          </a:xfrm>
          <a:prstGeom prst="rect">
            <a:avLst/>
          </a:prstGeom>
        </p:spPr>
      </p:pic>
    </p:spTree>
    <p:extLst>
      <p:ext uri="{BB962C8B-B14F-4D97-AF65-F5344CB8AC3E}">
        <p14:creationId xmlns:p14="http://schemas.microsoft.com/office/powerpoint/2010/main" val="110980423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0DA40E-C143-CD1A-4BA7-F7DAE1FDFC02}"/>
              </a:ext>
            </a:extLst>
          </p:cNvPr>
          <p:cNvGrpSpPr/>
          <p:nvPr/>
        </p:nvGrpSpPr>
        <p:grpSpPr>
          <a:xfrm>
            <a:off x="4726497" y="2992546"/>
            <a:ext cx="3154998" cy="1558533"/>
            <a:chOff x="309542" y="967667"/>
            <a:chExt cx="2878585" cy="1558939"/>
          </a:xfrm>
        </p:grpSpPr>
        <p:pic>
          <p:nvPicPr>
            <p:cNvPr id="3" name="Picture 2">
              <a:hlinkClick r:id="rId3"/>
              <a:extLst>
                <a:ext uri="{FF2B5EF4-FFF2-40B4-BE49-F238E27FC236}">
                  <a16:creationId xmlns:a16="http://schemas.microsoft.com/office/drawing/2014/main" id="{3D3E4C90-55A1-F816-1511-3C31885BA5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4A1ADA68-0D84-96B5-A36E-A471D7AAAE49}"/>
                </a:ext>
              </a:extLst>
            </p:cNvPr>
            <p:cNvSpPr txBox="1"/>
            <p:nvPr/>
          </p:nvSpPr>
          <p:spPr>
            <a:xfrm>
              <a:off x="309542" y="967667"/>
              <a:ext cx="2878585" cy="369428"/>
            </a:xfrm>
            <a:prstGeom prst="rect">
              <a:avLst/>
            </a:prstGeom>
            <a:noFill/>
          </p:spPr>
          <p:txBody>
            <a:bodyPr wrap="square" rtlCol="0">
              <a:spAutoFit/>
            </a:bodyPr>
            <a:lstStyle/>
            <a:p>
              <a:pPr algn="ctr"/>
              <a:r>
                <a:rPr lang="en-US" b="1" dirty="0" err="1">
                  <a:solidFill>
                    <a:schemeClr val="accent2"/>
                  </a:solidFill>
                  <a:latin typeface="UTM Avo" panose="02040603050506020204" pitchFamily="18" charset="0"/>
                </a:rPr>
                <a:t>Ấn</a:t>
              </a:r>
              <a:r>
                <a:rPr lang="en-US" b="1" dirty="0">
                  <a:solidFill>
                    <a:schemeClr val="accent2"/>
                  </a:solidFill>
                  <a:latin typeface="UTM Avo" panose="02040603050506020204" pitchFamily="18" charset="0"/>
                </a:rPr>
                <a:t> </a:t>
              </a:r>
              <a:r>
                <a:rPr lang="en-US" b="1" dirty="0" err="1">
                  <a:solidFill>
                    <a:schemeClr val="accent2"/>
                  </a:solidFill>
                  <a:latin typeface="UTM Avo" panose="02040603050506020204" pitchFamily="18" charset="0"/>
                </a:rPr>
                <a:t>để</a:t>
              </a:r>
              <a:r>
                <a:rPr lang="en-US" b="1" dirty="0">
                  <a:solidFill>
                    <a:schemeClr val="accent2"/>
                  </a:solidFill>
                  <a:latin typeface="UTM Avo" panose="02040603050506020204" pitchFamily="18" charset="0"/>
                </a:rPr>
                <a:t> </a:t>
              </a:r>
              <a:r>
                <a:rPr lang="en-US" b="1" dirty="0" err="1">
                  <a:solidFill>
                    <a:schemeClr val="accent2"/>
                  </a:solidFill>
                  <a:latin typeface="UTM Avo" panose="02040603050506020204" pitchFamily="18" charset="0"/>
                </a:rPr>
                <a:t>đến</a:t>
              </a:r>
              <a:r>
                <a:rPr lang="en-US" b="1" dirty="0">
                  <a:solidFill>
                    <a:schemeClr val="accent2"/>
                  </a:solidFill>
                  <a:latin typeface="UTM Avo" panose="02040603050506020204" pitchFamily="18" charset="0"/>
                </a:rPr>
                <a:t> </a:t>
              </a:r>
              <a:r>
                <a:rPr lang="en-US" b="1" dirty="0" err="1">
                  <a:solidFill>
                    <a:schemeClr val="accent2"/>
                  </a:solidFill>
                  <a:latin typeface="UTM Avo" panose="02040603050506020204" pitchFamily="18" charset="0"/>
                </a:rPr>
                <a:t>trang</a:t>
              </a:r>
              <a:r>
                <a:rPr lang="en-US" b="1" dirty="0">
                  <a:solidFill>
                    <a:schemeClr val="accent2"/>
                  </a:solidFill>
                  <a:latin typeface="UTM Avo" panose="02040603050506020204" pitchFamily="18" charset="0"/>
                </a:rPr>
                <a:t> </a:t>
              </a:r>
              <a:r>
                <a:rPr lang="en-US" b="1" dirty="0" err="1">
                  <a:solidFill>
                    <a:schemeClr val="accent2"/>
                  </a:solidFill>
                  <a:latin typeface="UTM Avo" panose="02040603050506020204" pitchFamily="18" charset="0"/>
                </a:rPr>
                <a:t>sách</a:t>
              </a:r>
              <a:endParaRPr lang="en-US"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8436961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BBE123-7EB7-F8EF-FE93-08EE980BC898}"/>
              </a:ext>
            </a:extLst>
          </p:cNvPr>
          <p:cNvGrpSpPr/>
          <p:nvPr/>
        </p:nvGrpSpPr>
        <p:grpSpPr>
          <a:xfrm>
            <a:off x="4848761" y="2992546"/>
            <a:ext cx="3057174" cy="1558532"/>
            <a:chOff x="309542" y="967667"/>
            <a:chExt cx="2878585" cy="1558939"/>
          </a:xfrm>
        </p:grpSpPr>
        <p:pic>
          <p:nvPicPr>
            <p:cNvPr id="5" name="Picture 4">
              <a:hlinkClick r:id="rId3"/>
              <a:extLst>
                <a:ext uri="{FF2B5EF4-FFF2-40B4-BE49-F238E27FC236}">
                  <a16:creationId xmlns:a16="http://schemas.microsoft.com/office/drawing/2014/main" id="{DA91DD1F-EB0A-557A-8651-452737B26B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6" name="TextBox 5">
              <a:extLst>
                <a:ext uri="{FF2B5EF4-FFF2-40B4-BE49-F238E27FC236}">
                  <a16:creationId xmlns:a16="http://schemas.microsoft.com/office/drawing/2014/main" id="{3766EB6B-D8B5-EFF5-94FA-80BE38D6C2CC}"/>
                </a:ext>
              </a:extLst>
            </p:cNvPr>
            <p:cNvSpPr txBox="1"/>
            <p:nvPr/>
          </p:nvSpPr>
          <p:spPr>
            <a:xfrm>
              <a:off x="309542" y="967667"/>
              <a:ext cx="2878585" cy="369428"/>
            </a:xfrm>
            <a:prstGeom prst="rect">
              <a:avLst/>
            </a:prstGeom>
            <a:noFill/>
          </p:spPr>
          <p:txBody>
            <a:bodyPr wrap="square" rtlCol="0">
              <a:spAutoFit/>
            </a:bodyPr>
            <a:lstStyle/>
            <a:p>
              <a:pPr algn="ctr"/>
              <a:r>
                <a:rPr lang="en-US" b="1" dirty="0" err="1">
                  <a:solidFill>
                    <a:schemeClr val="accent2"/>
                  </a:solidFill>
                  <a:latin typeface="UTM Avo" panose="02040603050506020204" pitchFamily="18" charset="0"/>
                </a:rPr>
                <a:t>Ấn</a:t>
              </a:r>
              <a:r>
                <a:rPr lang="en-US" b="1" dirty="0">
                  <a:solidFill>
                    <a:schemeClr val="accent2"/>
                  </a:solidFill>
                  <a:latin typeface="UTM Avo" panose="02040603050506020204" pitchFamily="18" charset="0"/>
                </a:rPr>
                <a:t> </a:t>
              </a:r>
              <a:r>
                <a:rPr lang="en-US" b="1" dirty="0" err="1">
                  <a:solidFill>
                    <a:schemeClr val="accent2"/>
                  </a:solidFill>
                  <a:latin typeface="UTM Avo" panose="02040603050506020204" pitchFamily="18" charset="0"/>
                </a:rPr>
                <a:t>để</a:t>
              </a:r>
              <a:r>
                <a:rPr lang="en-US" b="1" dirty="0">
                  <a:solidFill>
                    <a:schemeClr val="accent2"/>
                  </a:solidFill>
                  <a:latin typeface="UTM Avo" panose="02040603050506020204" pitchFamily="18" charset="0"/>
                </a:rPr>
                <a:t> </a:t>
              </a:r>
              <a:r>
                <a:rPr lang="en-US" b="1" dirty="0" err="1">
                  <a:solidFill>
                    <a:schemeClr val="accent2"/>
                  </a:solidFill>
                  <a:latin typeface="UTM Avo" panose="02040603050506020204" pitchFamily="18" charset="0"/>
                </a:rPr>
                <a:t>đến</a:t>
              </a:r>
              <a:r>
                <a:rPr lang="en-US" b="1" dirty="0">
                  <a:solidFill>
                    <a:schemeClr val="accent2"/>
                  </a:solidFill>
                  <a:latin typeface="UTM Avo" panose="02040603050506020204" pitchFamily="18" charset="0"/>
                </a:rPr>
                <a:t> </a:t>
              </a:r>
              <a:r>
                <a:rPr lang="en-US" b="1" dirty="0" err="1">
                  <a:solidFill>
                    <a:schemeClr val="accent2"/>
                  </a:solidFill>
                  <a:latin typeface="UTM Avo" panose="02040603050506020204" pitchFamily="18" charset="0"/>
                </a:rPr>
                <a:t>trang</a:t>
              </a:r>
              <a:r>
                <a:rPr lang="en-US" b="1" dirty="0">
                  <a:solidFill>
                    <a:schemeClr val="accent2"/>
                  </a:solidFill>
                  <a:latin typeface="UTM Avo" panose="02040603050506020204" pitchFamily="18" charset="0"/>
                </a:rPr>
                <a:t> </a:t>
              </a:r>
              <a:r>
                <a:rPr lang="en-US" b="1" dirty="0" err="1">
                  <a:solidFill>
                    <a:schemeClr val="accent2"/>
                  </a:solidFill>
                  <a:latin typeface="UTM Avo" panose="02040603050506020204" pitchFamily="18" charset="0"/>
                </a:rPr>
                <a:t>sách</a:t>
              </a:r>
              <a:endParaRPr lang="en-US"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84277263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921E3EDE-716E-45DC-9193-D63D3A54B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39762" y="2177626"/>
            <a:ext cx="812588" cy="821277"/>
          </a:xfrm>
          <a:prstGeom prst="rect">
            <a:avLst/>
          </a:prstGeom>
        </p:spPr>
      </p:pic>
      <p:pic>
        <p:nvPicPr>
          <p:cNvPr id="58" name="Picture 57">
            <a:extLst>
              <a:ext uri="{FF2B5EF4-FFF2-40B4-BE49-F238E27FC236}">
                <a16:creationId xmlns:a16="http://schemas.microsoft.com/office/drawing/2014/main" id="{CAEAE7FE-4303-4324-99AD-B4301D2CA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39762" y="3182095"/>
            <a:ext cx="812588" cy="821277"/>
          </a:xfrm>
          <a:prstGeom prst="rect">
            <a:avLst/>
          </a:prstGeom>
        </p:spPr>
      </p:pic>
      <p:sp>
        <p:nvSpPr>
          <p:cNvPr id="59" name="Rectangle 58">
            <a:extLst>
              <a:ext uri="{FF2B5EF4-FFF2-40B4-BE49-F238E27FC236}">
                <a16:creationId xmlns:a16="http://schemas.microsoft.com/office/drawing/2014/main" id="{B649B928-52B7-47BD-AF08-4B1142994719}"/>
              </a:ext>
            </a:extLst>
          </p:cNvPr>
          <p:cNvSpPr/>
          <p:nvPr/>
        </p:nvSpPr>
        <p:spPr>
          <a:xfrm>
            <a:off x="3046056" y="2249801"/>
            <a:ext cx="4424945" cy="545149"/>
          </a:xfrm>
          <a:prstGeom prst="rect">
            <a:avLst/>
          </a:prstGeom>
        </p:spPr>
        <p:txBody>
          <a:bodyPr wrap="square">
            <a:spAutoFit/>
          </a:bodyPr>
          <a:lstStyle/>
          <a:p>
            <a:pPr algn="ctr" defTabSz="2321662">
              <a:lnSpc>
                <a:spcPct val="150000"/>
              </a:lnSpc>
              <a:buClr>
                <a:srgbClr val="000000"/>
              </a:buClr>
            </a:pPr>
            <a:r>
              <a:rPr lang="en-US" sz="2285" kern="0" dirty="0" err="1">
                <a:solidFill>
                  <a:srgbClr val="000000"/>
                </a:solidFill>
                <a:cs typeface="Arial"/>
                <a:sym typeface="Arial"/>
              </a:rPr>
              <a:t>Ôn</a:t>
            </a:r>
            <a:r>
              <a:rPr lang="en-US" sz="2285" kern="0" dirty="0">
                <a:solidFill>
                  <a:srgbClr val="000000"/>
                </a:solidFill>
                <a:cs typeface="Arial"/>
                <a:sym typeface="Arial"/>
              </a:rPr>
              <a:t> </a:t>
            </a:r>
            <a:r>
              <a:rPr lang="en-US" sz="2285" kern="0" dirty="0" err="1">
                <a:solidFill>
                  <a:srgbClr val="000000"/>
                </a:solidFill>
                <a:cs typeface="Arial"/>
                <a:sym typeface="Arial"/>
              </a:rPr>
              <a:t>tập</a:t>
            </a:r>
            <a:r>
              <a:rPr lang="en-US" sz="2285" kern="0" dirty="0">
                <a:solidFill>
                  <a:srgbClr val="000000"/>
                </a:solidFill>
                <a:cs typeface="Arial"/>
                <a:sym typeface="Arial"/>
              </a:rPr>
              <a:t> </a:t>
            </a:r>
            <a:r>
              <a:rPr lang="en-US" sz="2285" kern="0" dirty="0" err="1">
                <a:solidFill>
                  <a:srgbClr val="000000"/>
                </a:solidFill>
                <a:cs typeface="Arial"/>
                <a:sym typeface="Arial"/>
              </a:rPr>
              <a:t>kiến</a:t>
            </a:r>
            <a:r>
              <a:rPr lang="en-US" sz="2285" kern="0" dirty="0">
                <a:solidFill>
                  <a:srgbClr val="000000"/>
                </a:solidFill>
                <a:cs typeface="Arial"/>
                <a:sym typeface="Arial"/>
              </a:rPr>
              <a:t> </a:t>
            </a:r>
            <a:r>
              <a:rPr lang="en-US" sz="2285" kern="0" dirty="0" err="1">
                <a:solidFill>
                  <a:srgbClr val="000000"/>
                </a:solidFill>
                <a:cs typeface="Arial"/>
                <a:sym typeface="Arial"/>
              </a:rPr>
              <a:t>thức</a:t>
            </a:r>
            <a:r>
              <a:rPr lang="en-US" sz="2285" kern="0" dirty="0">
                <a:solidFill>
                  <a:srgbClr val="000000"/>
                </a:solidFill>
                <a:cs typeface="Arial"/>
                <a:sym typeface="Arial"/>
              </a:rPr>
              <a:t> </a:t>
            </a:r>
            <a:r>
              <a:rPr lang="en-US" sz="2285" kern="0" dirty="0" err="1">
                <a:solidFill>
                  <a:srgbClr val="000000"/>
                </a:solidFill>
                <a:cs typeface="Arial"/>
                <a:sym typeface="Arial"/>
              </a:rPr>
              <a:t>đã</a:t>
            </a:r>
            <a:r>
              <a:rPr lang="en-US" sz="2285" kern="0" dirty="0">
                <a:solidFill>
                  <a:srgbClr val="000000"/>
                </a:solidFill>
                <a:cs typeface="Arial"/>
                <a:sym typeface="Arial"/>
              </a:rPr>
              <a:t> </a:t>
            </a:r>
            <a:r>
              <a:rPr lang="en-US" sz="2285" kern="0" dirty="0" err="1">
                <a:solidFill>
                  <a:srgbClr val="000000"/>
                </a:solidFill>
                <a:cs typeface="Arial"/>
                <a:sym typeface="Arial"/>
              </a:rPr>
              <a:t>học</a:t>
            </a:r>
            <a:endParaRPr lang="en-US" sz="2285" kern="0" dirty="0">
              <a:solidFill>
                <a:srgbClr val="000000"/>
              </a:solidFill>
              <a:cs typeface="Arial"/>
              <a:sym typeface="Arial"/>
            </a:endParaRPr>
          </a:p>
        </p:txBody>
      </p:sp>
      <p:sp>
        <p:nvSpPr>
          <p:cNvPr id="60" name="Rectangle 59">
            <a:extLst>
              <a:ext uri="{FF2B5EF4-FFF2-40B4-BE49-F238E27FC236}">
                <a16:creationId xmlns:a16="http://schemas.microsoft.com/office/drawing/2014/main" id="{5041935A-2442-4C0F-A210-53E16C2D0F8B}"/>
              </a:ext>
            </a:extLst>
          </p:cNvPr>
          <p:cNvSpPr/>
          <p:nvPr/>
        </p:nvSpPr>
        <p:spPr>
          <a:xfrm>
            <a:off x="3115482" y="3326440"/>
            <a:ext cx="5231039" cy="545149"/>
          </a:xfrm>
          <a:prstGeom prst="rect">
            <a:avLst/>
          </a:prstGeom>
        </p:spPr>
        <p:txBody>
          <a:bodyPr wrap="square">
            <a:spAutoFit/>
          </a:bodyPr>
          <a:lstStyle/>
          <a:p>
            <a:pPr algn="ctr" defTabSz="2321662">
              <a:lnSpc>
                <a:spcPct val="150000"/>
              </a:lnSpc>
              <a:buClr>
                <a:srgbClr val="000000"/>
              </a:buClr>
            </a:pPr>
            <a:r>
              <a:rPr lang="en-US" sz="2285" kern="0" dirty="0">
                <a:solidFill>
                  <a:srgbClr val="000000"/>
                </a:solidFill>
                <a:cs typeface="Arial"/>
                <a:sym typeface="Arial"/>
              </a:rPr>
              <a:t>Hoàn </a:t>
            </a:r>
            <a:r>
              <a:rPr lang="en-US" sz="2285" kern="0" dirty="0" err="1">
                <a:solidFill>
                  <a:srgbClr val="000000"/>
                </a:solidFill>
                <a:cs typeface="Arial"/>
                <a:sym typeface="Arial"/>
              </a:rPr>
              <a:t>thành</a:t>
            </a:r>
            <a:r>
              <a:rPr lang="en-US" sz="2285" kern="0" dirty="0">
                <a:solidFill>
                  <a:srgbClr val="000000"/>
                </a:solidFill>
                <a:cs typeface="Arial"/>
                <a:sym typeface="Arial"/>
              </a:rPr>
              <a:t> </a:t>
            </a:r>
            <a:r>
              <a:rPr lang="en-US" sz="2285" kern="0" dirty="0" err="1">
                <a:solidFill>
                  <a:srgbClr val="000000"/>
                </a:solidFill>
                <a:cs typeface="Arial"/>
                <a:sym typeface="Arial"/>
              </a:rPr>
              <a:t>bài</a:t>
            </a:r>
            <a:r>
              <a:rPr lang="en-US" sz="2285" kern="0" dirty="0">
                <a:solidFill>
                  <a:srgbClr val="000000"/>
                </a:solidFill>
                <a:cs typeface="Arial"/>
                <a:sym typeface="Arial"/>
              </a:rPr>
              <a:t> </a:t>
            </a:r>
            <a:r>
              <a:rPr lang="en-US" sz="2285" kern="0" dirty="0" err="1">
                <a:solidFill>
                  <a:srgbClr val="000000"/>
                </a:solidFill>
                <a:cs typeface="Arial"/>
                <a:sym typeface="Arial"/>
              </a:rPr>
              <a:t>tập</a:t>
            </a:r>
            <a:r>
              <a:rPr lang="en-US" sz="2285" kern="0" dirty="0">
                <a:solidFill>
                  <a:srgbClr val="000000"/>
                </a:solidFill>
                <a:cs typeface="Arial"/>
                <a:sym typeface="Arial"/>
              </a:rPr>
              <a:t> </a:t>
            </a:r>
            <a:r>
              <a:rPr lang="en-US" sz="2285" kern="0" dirty="0" err="1">
                <a:solidFill>
                  <a:srgbClr val="000000"/>
                </a:solidFill>
                <a:cs typeface="Arial"/>
                <a:sym typeface="Arial"/>
              </a:rPr>
              <a:t>trong</a:t>
            </a:r>
            <a:r>
              <a:rPr lang="en-US" sz="2285" kern="0" dirty="0">
                <a:solidFill>
                  <a:srgbClr val="000000"/>
                </a:solidFill>
                <a:cs typeface="Arial"/>
                <a:sym typeface="Arial"/>
              </a:rPr>
              <a:t> VBT</a:t>
            </a:r>
          </a:p>
        </p:txBody>
      </p:sp>
      <p:sp>
        <p:nvSpPr>
          <p:cNvPr id="61" name="Rectangle 60">
            <a:extLst>
              <a:ext uri="{FF2B5EF4-FFF2-40B4-BE49-F238E27FC236}">
                <a16:creationId xmlns:a16="http://schemas.microsoft.com/office/drawing/2014/main" id="{AB4A00BB-C302-48D8-9EC5-0850EE745A85}"/>
              </a:ext>
            </a:extLst>
          </p:cNvPr>
          <p:cNvSpPr/>
          <p:nvPr/>
        </p:nvSpPr>
        <p:spPr>
          <a:xfrm>
            <a:off x="3084854" y="4307021"/>
            <a:ext cx="6622595" cy="554511"/>
          </a:xfrm>
          <a:prstGeom prst="rect">
            <a:avLst/>
          </a:prstGeom>
        </p:spPr>
        <p:txBody>
          <a:bodyPr wrap="square">
            <a:spAutoFit/>
          </a:bodyPr>
          <a:lstStyle/>
          <a:p>
            <a:pPr algn="ctr" defTabSz="2321662">
              <a:lnSpc>
                <a:spcPct val="150000"/>
              </a:lnSpc>
              <a:buClr>
                <a:srgbClr val="000000"/>
              </a:buClr>
            </a:pPr>
            <a:r>
              <a:rPr lang="en-US" sz="2285" kern="0" dirty="0" err="1">
                <a:solidFill>
                  <a:srgbClr val="000000"/>
                </a:solidFill>
                <a:cs typeface="Arial"/>
                <a:sym typeface="Arial"/>
              </a:rPr>
              <a:t>Đọc</a:t>
            </a:r>
            <a:r>
              <a:rPr lang="en-US" sz="2285" kern="0" dirty="0">
                <a:solidFill>
                  <a:srgbClr val="000000"/>
                </a:solidFill>
                <a:cs typeface="Arial"/>
                <a:sym typeface="Arial"/>
              </a:rPr>
              <a:t> </a:t>
            </a:r>
            <a:r>
              <a:rPr lang="en-US" sz="2285" kern="0" dirty="0" err="1">
                <a:solidFill>
                  <a:srgbClr val="000000"/>
                </a:solidFill>
                <a:cs typeface="Arial"/>
                <a:sym typeface="Arial"/>
              </a:rPr>
              <a:t>và</a:t>
            </a:r>
            <a:r>
              <a:rPr lang="en-US" sz="2285" kern="0" dirty="0">
                <a:solidFill>
                  <a:srgbClr val="000000"/>
                </a:solidFill>
                <a:cs typeface="Arial"/>
                <a:sym typeface="Arial"/>
              </a:rPr>
              <a:t> </a:t>
            </a:r>
            <a:r>
              <a:rPr lang="en-US" sz="2285" kern="0" dirty="0" err="1">
                <a:solidFill>
                  <a:srgbClr val="000000"/>
                </a:solidFill>
                <a:cs typeface="Arial"/>
                <a:sym typeface="Arial"/>
              </a:rPr>
              <a:t>chuẩn</a:t>
            </a:r>
            <a:r>
              <a:rPr lang="en-US" sz="2285" kern="0" dirty="0">
                <a:solidFill>
                  <a:srgbClr val="000000"/>
                </a:solidFill>
                <a:cs typeface="Arial"/>
                <a:sym typeface="Arial"/>
              </a:rPr>
              <a:t> </a:t>
            </a:r>
            <a:r>
              <a:rPr lang="en-US" sz="2285" kern="0" dirty="0" err="1">
                <a:solidFill>
                  <a:srgbClr val="000000"/>
                </a:solidFill>
                <a:cs typeface="Arial"/>
                <a:sym typeface="Arial"/>
              </a:rPr>
              <a:t>bị</a:t>
            </a:r>
            <a:r>
              <a:rPr lang="en-US" sz="2285" kern="0" dirty="0">
                <a:solidFill>
                  <a:srgbClr val="000000"/>
                </a:solidFill>
                <a:cs typeface="Arial"/>
                <a:sym typeface="Arial"/>
              </a:rPr>
              <a:t> </a:t>
            </a:r>
            <a:r>
              <a:rPr lang="en-US" sz="2285" kern="0" dirty="0" err="1">
                <a:solidFill>
                  <a:srgbClr val="000000"/>
                </a:solidFill>
                <a:cs typeface="Arial"/>
                <a:sym typeface="Arial"/>
              </a:rPr>
              <a:t>trước</a:t>
            </a:r>
            <a:r>
              <a:rPr lang="en-US" sz="2285" kern="0" dirty="0">
                <a:solidFill>
                  <a:srgbClr val="000000"/>
                </a:solidFill>
                <a:cs typeface="Arial"/>
                <a:sym typeface="Arial"/>
              </a:rPr>
              <a:t> </a:t>
            </a:r>
            <a:r>
              <a:rPr lang="en-US" sz="2285" b="1" kern="0" dirty="0" err="1">
                <a:solidFill>
                  <a:srgbClr val="000000"/>
                </a:solidFill>
                <a:cs typeface="Arial"/>
                <a:sym typeface="Arial"/>
              </a:rPr>
              <a:t>Bài</a:t>
            </a:r>
            <a:r>
              <a:rPr lang="en-US" sz="2285" b="1" kern="0" dirty="0">
                <a:solidFill>
                  <a:srgbClr val="000000"/>
                </a:solidFill>
                <a:cs typeface="Arial"/>
                <a:sym typeface="Arial"/>
              </a:rPr>
              <a:t> 16: </a:t>
            </a:r>
            <a:r>
              <a:rPr lang="en-US" sz="2285" b="1" kern="0" dirty="0" err="1">
                <a:solidFill>
                  <a:srgbClr val="000000"/>
                </a:solidFill>
                <a:cs typeface="Arial"/>
                <a:sym typeface="Arial"/>
              </a:rPr>
              <a:t>Thế</a:t>
            </a:r>
            <a:r>
              <a:rPr lang="en-US" sz="2285" b="1" kern="0" dirty="0">
                <a:solidFill>
                  <a:srgbClr val="000000"/>
                </a:solidFill>
                <a:cs typeface="Arial"/>
                <a:sym typeface="Arial"/>
              </a:rPr>
              <a:t> </a:t>
            </a:r>
            <a:r>
              <a:rPr lang="en-US" sz="2285" b="1" kern="0" dirty="0" err="1">
                <a:solidFill>
                  <a:srgbClr val="000000"/>
                </a:solidFill>
                <a:cs typeface="Arial"/>
                <a:sym typeface="Arial"/>
              </a:rPr>
              <a:t>kỉ</a:t>
            </a:r>
            <a:endParaRPr lang="en-US" sz="2285" b="1" kern="0" dirty="0">
              <a:solidFill>
                <a:srgbClr val="000000"/>
              </a:solidFill>
              <a:cs typeface="Arial"/>
              <a:sym typeface="Arial"/>
            </a:endParaRPr>
          </a:p>
        </p:txBody>
      </p:sp>
      <p:pic>
        <p:nvPicPr>
          <p:cNvPr id="62" name="Picture 61">
            <a:extLst>
              <a:ext uri="{FF2B5EF4-FFF2-40B4-BE49-F238E27FC236}">
                <a16:creationId xmlns:a16="http://schemas.microsoft.com/office/drawing/2014/main" id="{FEDD6A1A-2847-4037-BC6D-866116E58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39762" y="4286402"/>
            <a:ext cx="812588" cy="821277"/>
          </a:xfrm>
          <a:prstGeom prst="rect">
            <a:avLst/>
          </a:prstGeom>
        </p:spPr>
      </p:pic>
    </p:spTree>
    <p:extLst>
      <p:ext uri="{BB962C8B-B14F-4D97-AF65-F5344CB8AC3E}">
        <p14:creationId xmlns:p14="http://schemas.microsoft.com/office/powerpoint/2010/main" val="47784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randombar(horizont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randombar(horizontal)">
                                      <p:cBhvr>
                                        <p:cTn id="1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85;p1">
            <a:extLst>
              <a:ext uri="{FF2B5EF4-FFF2-40B4-BE49-F238E27FC236}">
                <a16:creationId xmlns:a16="http://schemas.microsoft.com/office/drawing/2014/main" id="{6239DC95-0E39-51A2-CC25-4A5F05007ABF}"/>
              </a:ext>
            </a:extLst>
          </p:cNvPr>
          <p:cNvSpPr/>
          <p:nvPr/>
        </p:nvSpPr>
        <p:spPr>
          <a:xfrm>
            <a:off x="4774176" y="3585139"/>
            <a:ext cx="2943769" cy="2957701"/>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02" tIns="45687" rIns="91402" bIns="45687" anchor="ctr" anchorCtr="0">
            <a:noAutofit/>
          </a:bodyPr>
          <a:lstStyle/>
          <a:p>
            <a:pPr algn="ctr"/>
            <a:endParaRPr sz="4570">
              <a:solidFill>
                <a:schemeClr val="lt1"/>
              </a:solidFill>
              <a:ea typeface="Calibri"/>
              <a:cs typeface="Calibri"/>
              <a:sym typeface="Calibri"/>
            </a:endParaRPr>
          </a:p>
        </p:txBody>
      </p:sp>
      <p:sp>
        <p:nvSpPr>
          <p:cNvPr id="5" name="Google Shape;86;p1">
            <a:extLst>
              <a:ext uri="{FF2B5EF4-FFF2-40B4-BE49-F238E27FC236}">
                <a16:creationId xmlns:a16="http://schemas.microsoft.com/office/drawing/2014/main" id="{312F9DBA-AF38-3E6F-0832-79D403067210}"/>
              </a:ext>
            </a:extLst>
          </p:cNvPr>
          <p:cNvSpPr txBox="1"/>
          <p:nvPr/>
        </p:nvSpPr>
        <p:spPr>
          <a:xfrm>
            <a:off x="454285" y="575591"/>
            <a:ext cx="11364123" cy="1477838"/>
          </a:xfrm>
          <a:prstGeom prst="rect">
            <a:avLst/>
          </a:prstGeom>
          <a:noFill/>
          <a:ln>
            <a:noFill/>
          </a:ln>
        </p:spPr>
        <p:txBody>
          <a:bodyPr spcFirstLastPara="1" wrap="square" lIns="91402" tIns="45687" rIns="91402" bIns="45687" anchor="t" anchorCtr="0">
            <a:spAutoFit/>
          </a:bodyPr>
          <a:lstStyle/>
          <a:p>
            <a:pPr algn="ctr">
              <a:lnSpc>
                <a:spcPct val="150000"/>
              </a:lnSpc>
            </a:pPr>
            <a:r>
              <a:rPr lang="en-US" sz="2001" b="1" dirty="0" err="1">
                <a:solidFill>
                  <a:srgbClr val="833C0B"/>
                </a:solidFill>
                <a:ea typeface="Arial"/>
                <a:cs typeface="Arial"/>
                <a:sym typeface="Arial"/>
              </a:rPr>
              <a:t>Để</a:t>
            </a:r>
            <a:r>
              <a:rPr lang="en-US" sz="2001" b="1" dirty="0">
                <a:solidFill>
                  <a:srgbClr val="833C0B"/>
                </a:solidFill>
                <a:ea typeface="Arial"/>
                <a:cs typeface="Arial"/>
                <a:sym typeface="Arial"/>
              </a:rPr>
              <a:t> </a:t>
            </a:r>
            <a:r>
              <a:rPr lang="en-US" sz="2001" b="1" dirty="0" err="1">
                <a:solidFill>
                  <a:srgbClr val="833C0B"/>
                </a:solidFill>
                <a:ea typeface="Arial"/>
                <a:cs typeface="Arial"/>
                <a:sym typeface="Arial"/>
              </a:rPr>
              <a:t>kết</a:t>
            </a:r>
            <a:r>
              <a:rPr lang="en-US" sz="2001" b="1" dirty="0">
                <a:solidFill>
                  <a:srgbClr val="833C0B"/>
                </a:solidFill>
                <a:ea typeface="Arial"/>
                <a:cs typeface="Arial"/>
                <a:sym typeface="Arial"/>
              </a:rPr>
              <a:t> </a:t>
            </a:r>
            <a:r>
              <a:rPr lang="en-US" sz="2001" b="1" dirty="0" err="1">
                <a:solidFill>
                  <a:srgbClr val="833C0B"/>
                </a:solidFill>
                <a:ea typeface="Arial"/>
                <a:cs typeface="Arial"/>
                <a:sym typeface="Arial"/>
              </a:rPr>
              <a:t>nối</a:t>
            </a:r>
            <a:r>
              <a:rPr lang="en-US" sz="2001" b="1" dirty="0">
                <a:solidFill>
                  <a:srgbClr val="833C0B"/>
                </a:solidFill>
                <a:ea typeface="Arial"/>
                <a:cs typeface="Arial"/>
                <a:sym typeface="Arial"/>
              </a:rPr>
              <a:t> </a:t>
            </a:r>
            <a:r>
              <a:rPr lang="en-US" sz="2001" b="1" dirty="0" err="1">
                <a:solidFill>
                  <a:srgbClr val="833C0B"/>
                </a:solidFill>
                <a:ea typeface="Arial"/>
                <a:cs typeface="Arial"/>
                <a:sym typeface="Arial"/>
              </a:rPr>
              <a:t>cộng</a:t>
            </a:r>
            <a:r>
              <a:rPr lang="en-US" sz="2001" b="1" dirty="0">
                <a:solidFill>
                  <a:srgbClr val="833C0B"/>
                </a:solidFill>
                <a:ea typeface="Arial"/>
                <a:cs typeface="Arial"/>
                <a:sym typeface="Arial"/>
              </a:rPr>
              <a:t> </a:t>
            </a:r>
            <a:r>
              <a:rPr lang="en-US" sz="2001" b="1" dirty="0" err="1">
                <a:solidFill>
                  <a:srgbClr val="833C0B"/>
                </a:solidFill>
                <a:ea typeface="Arial"/>
                <a:cs typeface="Arial"/>
                <a:sym typeface="Arial"/>
              </a:rPr>
              <a:t>đồng</a:t>
            </a:r>
            <a:r>
              <a:rPr lang="en-US" sz="2001" b="1" dirty="0">
                <a:solidFill>
                  <a:srgbClr val="833C0B"/>
                </a:solidFill>
                <a:ea typeface="Arial"/>
                <a:cs typeface="Arial"/>
                <a:sym typeface="Arial"/>
              </a:rPr>
              <a:t> </a:t>
            </a:r>
            <a:r>
              <a:rPr lang="en-US" sz="2001" b="1" dirty="0" err="1">
                <a:solidFill>
                  <a:srgbClr val="833C0B"/>
                </a:solidFill>
                <a:ea typeface="Arial"/>
                <a:cs typeface="Arial"/>
                <a:sym typeface="Arial"/>
              </a:rPr>
              <a:t>giáo</a:t>
            </a:r>
            <a:r>
              <a:rPr lang="en-US" sz="2001" b="1" dirty="0">
                <a:solidFill>
                  <a:srgbClr val="833C0B"/>
                </a:solidFill>
                <a:ea typeface="Arial"/>
                <a:cs typeface="Arial"/>
                <a:sym typeface="Arial"/>
              </a:rPr>
              <a:t> </a:t>
            </a:r>
            <a:r>
              <a:rPr lang="en-US" sz="2001" b="1" dirty="0" err="1">
                <a:solidFill>
                  <a:srgbClr val="833C0B"/>
                </a:solidFill>
                <a:ea typeface="Arial"/>
                <a:cs typeface="Arial"/>
                <a:sym typeface="Arial"/>
              </a:rPr>
              <a:t>viên</a:t>
            </a:r>
            <a:r>
              <a:rPr lang="en-US" sz="2001" b="1" dirty="0">
                <a:solidFill>
                  <a:srgbClr val="833C0B"/>
                </a:solidFill>
                <a:ea typeface="Arial"/>
                <a:cs typeface="Arial"/>
                <a:sym typeface="Arial"/>
              </a:rPr>
              <a:t> </a:t>
            </a:r>
            <a:r>
              <a:rPr lang="en-US" sz="2001" b="1" dirty="0" err="1">
                <a:solidFill>
                  <a:srgbClr val="833C0B"/>
                </a:solidFill>
                <a:ea typeface="Arial"/>
                <a:cs typeface="Arial"/>
                <a:sym typeface="Arial"/>
              </a:rPr>
              <a:t>và</a:t>
            </a:r>
            <a:r>
              <a:rPr lang="en-US" sz="2001" b="1" dirty="0">
                <a:solidFill>
                  <a:srgbClr val="833C0B"/>
                </a:solidFill>
                <a:ea typeface="Arial"/>
                <a:cs typeface="Arial"/>
                <a:sym typeface="Arial"/>
              </a:rPr>
              <a:t> </a:t>
            </a:r>
            <a:r>
              <a:rPr lang="en-US" sz="2001" b="1" dirty="0" err="1">
                <a:solidFill>
                  <a:srgbClr val="833C0B"/>
                </a:solidFill>
                <a:ea typeface="Arial"/>
                <a:cs typeface="Arial"/>
                <a:sym typeface="Arial"/>
              </a:rPr>
              <a:t>nhận</a:t>
            </a:r>
            <a:r>
              <a:rPr lang="en-US" sz="2001" b="1" dirty="0">
                <a:solidFill>
                  <a:srgbClr val="833C0B"/>
                </a:solidFill>
                <a:ea typeface="Arial"/>
                <a:cs typeface="Arial"/>
                <a:sym typeface="Arial"/>
              </a:rPr>
              <a:t> </a:t>
            </a:r>
            <a:r>
              <a:rPr lang="en-US" sz="2001" b="1" dirty="0" err="1">
                <a:solidFill>
                  <a:srgbClr val="833C0B"/>
                </a:solidFill>
                <a:ea typeface="Arial"/>
                <a:cs typeface="Arial"/>
                <a:sym typeface="Arial"/>
              </a:rPr>
              <a:t>thêm</a:t>
            </a:r>
            <a:r>
              <a:rPr lang="en-US" sz="2001" b="1" dirty="0">
                <a:solidFill>
                  <a:srgbClr val="833C0B"/>
                </a:solidFill>
                <a:ea typeface="Arial"/>
                <a:cs typeface="Arial"/>
                <a:sym typeface="Arial"/>
              </a:rPr>
              <a:t> </a:t>
            </a:r>
            <a:r>
              <a:rPr lang="en-US" sz="2001" b="1" dirty="0" err="1">
                <a:solidFill>
                  <a:srgbClr val="833C0B"/>
                </a:solidFill>
                <a:ea typeface="Arial"/>
                <a:cs typeface="Arial"/>
                <a:sym typeface="Arial"/>
              </a:rPr>
              <a:t>nhiều</a:t>
            </a:r>
            <a:r>
              <a:rPr lang="en-US" sz="2001" b="1" dirty="0">
                <a:solidFill>
                  <a:srgbClr val="833C0B"/>
                </a:solidFill>
                <a:ea typeface="Arial"/>
                <a:cs typeface="Arial"/>
                <a:sym typeface="Arial"/>
              </a:rPr>
              <a:t> </a:t>
            </a:r>
            <a:r>
              <a:rPr lang="en-US" sz="2001" b="1" dirty="0" err="1">
                <a:solidFill>
                  <a:srgbClr val="833C0B"/>
                </a:solidFill>
                <a:ea typeface="Arial"/>
                <a:cs typeface="Arial"/>
                <a:sym typeface="Arial"/>
              </a:rPr>
              <a:t>tài</a:t>
            </a:r>
            <a:r>
              <a:rPr lang="en-US" sz="2001" b="1" dirty="0">
                <a:solidFill>
                  <a:srgbClr val="833C0B"/>
                </a:solidFill>
                <a:ea typeface="Arial"/>
                <a:cs typeface="Arial"/>
                <a:sym typeface="Arial"/>
              </a:rPr>
              <a:t> </a:t>
            </a:r>
            <a:r>
              <a:rPr lang="en-US" sz="2001" b="1" dirty="0" err="1">
                <a:solidFill>
                  <a:srgbClr val="833C0B"/>
                </a:solidFill>
                <a:ea typeface="Arial"/>
                <a:cs typeface="Arial"/>
                <a:sym typeface="Arial"/>
              </a:rPr>
              <a:t>liệu</a:t>
            </a:r>
            <a:r>
              <a:rPr lang="en-US" sz="2001" b="1" dirty="0">
                <a:solidFill>
                  <a:srgbClr val="833C0B"/>
                </a:solidFill>
                <a:ea typeface="Arial"/>
                <a:cs typeface="Arial"/>
                <a:sym typeface="Arial"/>
              </a:rPr>
              <a:t> </a:t>
            </a:r>
            <a:r>
              <a:rPr lang="en-US" sz="2001" b="1" dirty="0" err="1">
                <a:solidFill>
                  <a:srgbClr val="833C0B"/>
                </a:solidFill>
                <a:ea typeface="Arial"/>
                <a:cs typeface="Arial"/>
                <a:sym typeface="Arial"/>
              </a:rPr>
              <a:t>giảng</a:t>
            </a:r>
            <a:r>
              <a:rPr lang="en-US" sz="2001" b="1" dirty="0">
                <a:solidFill>
                  <a:srgbClr val="833C0B"/>
                </a:solidFill>
                <a:ea typeface="Arial"/>
                <a:cs typeface="Arial"/>
                <a:sym typeface="Arial"/>
              </a:rPr>
              <a:t> </a:t>
            </a:r>
            <a:r>
              <a:rPr lang="en-US" sz="2001" b="1" dirty="0" err="1">
                <a:solidFill>
                  <a:srgbClr val="833C0B"/>
                </a:solidFill>
                <a:ea typeface="Arial"/>
                <a:cs typeface="Arial"/>
                <a:sym typeface="Arial"/>
              </a:rPr>
              <a:t>dạy</a:t>
            </a:r>
            <a:r>
              <a:rPr lang="en-US" sz="2001" b="1" dirty="0">
                <a:solidFill>
                  <a:srgbClr val="833C0B"/>
                </a:solidFill>
                <a:ea typeface="Arial"/>
                <a:cs typeface="Arial"/>
                <a:sym typeface="Arial"/>
              </a:rPr>
              <a:t>, </a:t>
            </a:r>
            <a:endParaRPr sz="708" dirty="0"/>
          </a:p>
          <a:p>
            <a:pPr algn="ctr">
              <a:lnSpc>
                <a:spcPct val="150000"/>
              </a:lnSpc>
            </a:pPr>
            <a:r>
              <a:rPr lang="en-US" sz="2001" dirty="0" err="1">
                <a:solidFill>
                  <a:srgbClr val="833C0B"/>
                </a:solidFill>
                <a:ea typeface="Arial"/>
                <a:cs typeface="Arial"/>
                <a:sym typeface="Arial"/>
              </a:rPr>
              <a:t>mời</a:t>
            </a:r>
            <a:r>
              <a:rPr lang="en-US" sz="2001" dirty="0">
                <a:solidFill>
                  <a:srgbClr val="833C0B"/>
                </a:solidFill>
                <a:ea typeface="Arial"/>
                <a:cs typeface="Arial"/>
                <a:sym typeface="Arial"/>
              </a:rPr>
              <a:t> </a:t>
            </a:r>
            <a:r>
              <a:rPr lang="en-US" sz="2001" dirty="0" err="1">
                <a:solidFill>
                  <a:srgbClr val="833C0B"/>
                </a:solidFill>
                <a:ea typeface="Arial"/>
                <a:cs typeface="Arial"/>
                <a:sym typeface="Arial"/>
              </a:rPr>
              <a:t>quý</a:t>
            </a:r>
            <a:r>
              <a:rPr lang="en-US" sz="2001" dirty="0">
                <a:solidFill>
                  <a:srgbClr val="833C0B"/>
                </a:solidFill>
                <a:ea typeface="Arial"/>
                <a:cs typeface="Arial"/>
                <a:sym typeface="Arial"/>
              </a:rPr>
              <a:t> </a:t>
            </a:r>
            <a:r>
              <a:rPr lang="en-US" sz="2001" dirty="0" err="1">
                <a:solidFill>
                  <a:srgbClr val="833C0B"/>
                </a:solidFill>
                <a:ea typeface="Arial"/>
                <a:cs typeface="Arial"/>
                <a:sym typeface="Arial"/>
              </a:rPr>
              <a:t>thầy</a:t>
            </a:r>
            <a:r>
              <a:rPr lang="en-US" sz="2001" dirty="0">
                <a:solidFill>
                  <a:srgbClr val="833C0B"/>
                </a:solidFill>
                <a:ea typeface="Arial"/>
                <a:cs typeface="Arial"/>
                <a:sym typeface="Arial"/>
              </a:rPr>
              <a:t> </a:t>
            </a:r>
            <a:r>
              <a:rPr lang="en-US" sz="2001" dirty="0" err="1">
                <a:solidFill>
                  <a:srgbClr val="833C0B"/>
                </a:solidFill>
                <a:ea typeface="Arial"/>
                <a:cs typeface="Arial"/>
                <a:sym typeface="Arial"/>
              </a:rPr>
              <a:t>cô</a:t>
            </a:r>
            <a:r>
              <a:rPr lang="en-US" sz="2001" dirty="0">
                <a:solidFill>
                  <a:srgbClr val="833C0B"/>
                </a:solidFill>
                <a:ea typeface="Arial"/>
                <a:cs typeface="Arial"/>
                <a:sym typeface="Arial"/>
              </a:rPr>
              <a:t> </a:t>
            </a:r>
            <a:r>
              <a:rPr lang="en-US" sz="2001" dirty="0" err="1">
                <a:solidFill>
                  <a:srgbClr val="833C0B"/>
                </a:solidFill>
                <a:ea typeface="Arial"/>
                <a:cs typeface="Arial"/>
                <a:sym typeface="Arial"/>
              </a:rPr>
              <a:t>tham</a:t>
            </a:r>
            <a:r>
              <a:rPr lang="en-US" sz="2001" dirty="0">
                <a:solidFill>
                  <a:srgbClr val="833C0B"/>
                </a:solidFill>
                <a:ea typeface="Arial"/>
                <a:cs typeface="Arial"/>
                <a:sym typeface="Arial"/>
              </a:rPr>
              <a:t> </a:t>
            </a:r>
            <a:r>
              <a:rPr lang="en-US" sz="2001" dirty="0" err="1">
                <a:solidFill>
                  <a:srgbClr val="833C0B"/>
                </a:solidFill>
                <a:ea typeface="Arial"/>
                <a:cs typeface="Arial"/>
                <a:sym typeface="Arial"/>
              </a:rPr>
              <a:t>gia</a:t>
            </a:r>
            <a:r>
              <a:rPr lang="en-US" sz="2001" dirty="0">
                <a:solidFill>
                  <a:srgbClr val="833C0B"/>
                </a:solidFill>
                <a:ea typeface="Arial"/>
                <a:cs typeface="Arial"/>
                <a:sym typeface="Arial"/>
              </a:rPr>
              <a:t> Group Facebook</a:t>
            </a:r>
            <a:endParaRPr sz="708" dirty="0"/>
          </a:p>
          <a:p>
            <a:pPr algn="ctr">
              <a:lnSpc>
                <a:spcPct val="150000"/>
              </a:lnSpc>
            </a:pPr>
            <a:r>
              <a:rPr lang="en-US" sz="2001" dirty="0" err="1">
                <a:solidFill>
                  <a:srgbClr val="833C0B"/>
                </a:solidFill>
                <a:ea typeface="Arial"/>
                <a:cs typeface="Arial"/>
                <a:sym typeface="Arial"/>
              </a:rPr>
              <a:t>theo</a:t>
            </a:r>
            <a:r>
              <a:rPr lang="en-US" sz="2001" dirty="0">
                <a:solidFill>
                  <a:srgbClr val="833C0B"/>
                </a:solidFill>
                <a:ea typeface="Arial"/>
                <a:cs typeface="Arial"/>
                <a:sym typeface="Arial"/>
              </a:rPr>
              <a:t> </a:t>
            </a:r>
            <a:r>
              <a:rPr lang="en-US" sz="2001" dirty="0" err="1">
                <a:solidFill>
                  <a:srgbClr val="833C0B"/>
                </a:solidFill>
                <a:ea typeface="Arial"/>
                <a:cs typeface="Arial"/>
                <a:sym typeface="Arial"/>
              </a:rPr>
              <a:t>đường</a:t>
            </a:r>
            <a:r>
              <a:rPr lang="en-US" sz="2001" dirty="0">
                <a:solidFill>
                  <a:srgbClr val="833C0B"/>
                </a:solidFill>
                <a:ea typeface="Arial"/>
                <a:cs typeface="Arial"/>
                <a:sym typeface="Arial"/>
              </a:rPr>
              <a:t> link:  </a:t>
            </a:r>
            <a:endParaRPr sz="708" dirty="0"/>
          </a:p>
        </p:txBody>
      </p:sp>
      <p:sp>
        <p:nvSpPr>
          <p:cNvPr id="6" name="Google Shape;87;p1">
            <a:extLst>
              <a:ext uri="{FF2B5EF4-FFF2-40B4-BE49-F238E27FC236}">
                <a16:creationId xmlns:a16="http://schemas.microsoft.com/office/drawing/2014/main" id="{2D63CBA8-A188-A5C4-8660-C1A7E085DC9F}"/>
              </a:ext>
            </a:extLst>
          </p:cNvPr>
          <p:cNvSpPr/>
          <p:nvPr/>
        </p:nvSpPr>
        <p:spPr>
          <a:xfrm>
            <a:off x="2441273" y="2000408"/>
            <a:ext cx="7405548" cy="461546"/>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02" tIns="45687" rIns="91402" bIns="45687" anchor="ctr" anchorCtr="0">
            <a:noAutofit/>
          </a:bodyPr>
          <a:lstStyle/>
          <a:p>
            <a:pPr algn="ctr"/>
            <a:endParaRPr sz="4570">
              <a:solidFill>
                <a:schemeClr val="lt1"/>
              </a:solidFill>
              <a:ea typeface="Calibri"/>
              <a:cs typeface="Calibri"/>
              <a:sym typeface="Calibri"/>
            </a:endParaRPr>
          </a:p>
        </p:txBody>
      </p:sp>
      <p:sp>
        <p:nvSpPr>
          <p:cNvPr id="7" name="Google Shape;88;p1">
            <a:hlinkClick r:id="rId3"/>
            <a:extLst>
              <a:ext uri="{FF2B5EF4-FFF2-40B4-BE49-F238E27FC236}">
                <a16:creationId xmlns:a16="http://schemas.microsoft.com/office/drawing/2014/main" id="{E57769F8-F552-C8DA-8E8A-DDC3EC6203E2}"/>
              </a:ext>
            </a:extLst>
          </p:cNvPr>
          <p:cNvSpPr txBox="1"/>
          <p:nvPr/>
        </p:nvSpPr>
        <p:spPr>
          <a:xfrm>
            <a:off x="2643929" y="2000407"/>
            <a:ext cx="7120398" cy="461470"/>
          </a:xfrm>
          <a:prstGeom prst="rect">
            <a:avLst/>
          </a:prstGeom>
          <a:noFill/>
          <a:ln>
            <a:noFill/>
          </a:ln>
        </p:spPr>
        <p:txBody>
          <a:bodyPr spcFirstLastPara="1" wrap="square" lIns="91402" tIns="45687" rIns="91402" bIns="45687" anchor="t" anchorCtr="0">
            <a:spAutoFit/>
          </a:bodyPr>
          <a:lstStyle/>
          <a:p>
            <a:r>
              <a:rPr lang="en-US" sz="2399" b="1" u="sng">
                <a:solidFill>
                  <a:srgbClr val="833C0B"/>
                </a:solidFill>
                <a:ea typeface="Arial"/>
                <a:cs typeface="Arial"/>
                <a:sym typeface="Arial"/>
              </a:rPr>
              <a:t>Hoc10 – Đồng hành cùng giáo viên tiểu học</a:t>
            </a:r>
            <a:endParaRPr sz="708"/>
          </a:p>
        </p:txBody>
      </p:sp>
      <p:sp>
        <p:nvSpPr>
          <p:cNvPr id="8" name="Google Shape;89;p1">
            <a:extLst>
              <a:ext uri="{FF2B5EF4-FFF2-40B4-BE49-F238E27FC236}">
                <a16:creationId xmlns:a16="http://schemas.microsoft.com/office/drawing/2014/main" id="{7EF84C48-1423-0E07-165D-E3FA4EEE6634}"/>
              </a:ext>
            </a:extLst>
          </p:cNvPr>
          <p:cNvSpPr txBox="1"/>
          <p:nvPr/>
        </p:nvSpPr>
        <p:spPr>
          <a:xfrm>
            <a:off x="4010282" y="2381623"/>
            <a:ext cx="4320596" cy="554124"/>
          </a:xfrm>
          <a:prstGeom prst="rect">
            <a:avLst/>
          </a:prstGeom>
          <a:noFill/>
          <a:ln>
            <a:noFill/>
          </a:ln>
        </p:spPr>
        <p:txBody>
          <a:bodyPr spcFirstLastPara="1" wrap="square" lIns="91402" tIns="45687" rIns="91402" bIns="45687" anchor="t" anchorCtr="0">
            <a:spAutoFit/>
          </a:bodyPr>
          <a:lstStyle/>
          <a:p>
            <a:pPr algn="ctr">
              <a:lnSpc>
                <a:spcPct val="150000"/>
              </a:lnSpc>
            </a:pPr>
            <a:r>
              <a:rPr lang="en-US" sz="2001">
                <a:solidFill>
                  <a:srgbClr val="833C0B"/>
                </a:solidFill>
                <a:ea typeface="Arial"/>
                <a:cs typeface="Arial"/>
                <a:sym typeface="Arial"/>
              </a:rPr>
              <a:t>Hoặc truy cập qua QR code</a:t>
            </a:r>
            <a:endParaRPr sz="708"/>
          </a:p>
        </p:txBody>
      </p:sp>
      <p:pic>
        <p:nvPicPr>
          <p:cNvPr id="9" name="Google Shape;90;p1" descr="Ngón Trỏ, ngón tay, Máy tính Biểu tượng Tay - tay png tải về - Miễn phí  trong suốt Tay png Tải về.">
            <a:extLst>
              <a:ext uri="{FF2B5EF4-FFF2-40B4-BE49-F238E27FC236}">
                <a16:creationId xmlns:a16="http://schemas.microsoft.com/office/drawing/2014/main" id="{48BDCDB7-7169-BE3D-D202-AFAF2BB1AA97}"/>
              </a:ext>
            </a:extLst>
          </p:cNvPr>
          <p:cNvPicPr preferRelativeResize="0"/>
          <p:nvPr/>
        </p:nvPicPr>
        <p:blipFill rotWithShape="1">
          <a:blip r:embed="rId4">
            <a:alphaModFix/>
          </a:blip>
          <a:srcRect/>
          <a:stretch/>
        </p:blipFill>
        <p:spPr>
          <a:xfrm rot="-5400000">
            <a:off x="5677608" y="2852131"/>
            <a:ext cx="1053036" cy="748826"/>
          </a:xfrm>
          <a:prstGeom prst="rect">
            <a:avLst/>
          </a:prstGeom>
          <a:noFill/>
          <a:ln>
            <a:noFill/>
          </a:ln>
        </p:spPr>
      </p:pic>
      <p:pic>
        <p:nvPicPr>
          <p:cNvPr id="10" name="Google Shape;91;p1">
            <a:extLst>
              <a:ext uri="{FF2B5EF4-FFF2-40B4-BE49-F238E27FC236}">
                <a16:creationId xmlns:a16="http://schemas.microsoft.com/office/drawing/2014/main" id="{90111135-4929-E613-5CA2-ABDE28095342}"/>
              </a:ext>
            </a:extLst>
          </p:cNvPr>
          <p:cNvPicPr preferRelativeResize="0"/>
          <p:nvPr/>
        </p:nvPicPr>
        <p:blipFill rotWithShape="1">
          <a:blip r:embed="rId5">
            <a:alphaModFix/>
          </a:blip>
          <a:srcRect/>
          <a:stretch/>
        </p:blipFill>
        <p:spPr>
          <a:xfrm>
            <a:off x="4904142" y="3722074"/>
            <a:ext cx="2683832" cy="2683832"/>
          </a:xfrm>
          <a:prstGeom prst="roundRect">
            <a:avLst>
              <a:gd name="adj" fmla="val 12957"/>
            </a:avLst>
          </a:prstGeom>
          <a:noFill/>
          <a:ln>
            <a:noFill/>
          </a:ln>
        </p:spPr>
      </p:pic>
    </p:spTree>
    <p:extLst>
      <p:ext uri="{BB962C8B-B14F-4D97-AF65-F5344CB8AC3E}">
        <p14:creationId xmlns:p14="http://schemas.microsoft.com/office/powerpoint/2010/main" val="21759857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1" name="Rectangle 100">
            <a:extLst>
              <a:ext uri="{FF2B5EF4-FFF2-40B4-BE49-F238E27FC236}">
                <a16:creationId xmlns:a16="http://schemas.microsoft.com/office/drawing/2014/main" id="{D6783980-8151-4340-AD36-D0333E472AE7}"/>
              </a:ext>
            </a:extLst>
          </p:cNvPr>
          <p:cNvSpPr/>
          <p:nvPr/>
        </p:nvSpPr>
        <p:spPr>
          <a:xfrm>
            <a:off x="6999750" y="3575579"/>
            <a:ext cx="5173583" cy="3326532"/>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9"/>
          </a:p>
        </p:txBody>
      </p:sp>
      <p:sp>
        <p:nvSpPr>
          <p:cNvPr id="2" name="Cloud 1">
            <a:extLst>
              <a:ext uri="{FF2B5EF4-FFF2-40B4-BE49-F238E27FC236}">
                <a16:creationId xmlns:a16="http://schemas.microsoft.com/office/drawing/2014/main" id="{AC2EBE9B-4823-4F5F-B1ED-4EDFE4B3CD6C}"/>
              </a:ext>
            </a:extLst>
          </p:cNvPr>
          <p:cNvSpPr/>
          <p:nvPr/>
        </p:nvSpPr>
        <p:spPr>
          <a:xfrm>
            <a:off x="4389292" y="1379770"/>
            <a:ext cx="4266089" cy="1781090"/>
          </a:xfrm>
          <a:prstGeom prst="cloud">
            <a:avLst/>
          </a:prstGeom>
          <a:solidFill>
            <a:srgbClr val="D811AD">
              <a:lumMod val="20000"/>
              <a:lumOff val="80000"/>
            </a:srgbClr>
          </a:solidFill>
          <a:ln w="25400" cap="flat" cmpd="sng" algn="ctr">
            <a:solidFill>
              <a:srgbClr val="9DD4D6">
                <a:lumMod val="60000"/>
                <a:lumOff val="40000"/>
              </a:srgbClr>
            </a:solidFill>
            <a:prstDash val="solid"/>
          </a:ln>
          <a:effectLst/>
        </p:spPr>
        <p:txBody>
          <a:bodyPr rtlCol="0" anchor="ctr"/>
          <a:lstStyle/>
          <a:p>
            <a:pPr algn="ctr" defTabSz="609436">
              <a:lnSpc>
                <a:spcPct val="150000"/>
              </a:lnSpc>
              <a:defRPr/>
            </a:pPr>
            <a:r>
              <a:rPr lang="en-US" sz="2539" kern="0" dirty="0">
                <a:solidFill>
                  <a:srgbClr val="262624"/>
                </a:solidFill>
                <a:cs typeface="Arial"/>
                <a:sym typeface="Arial"/>
              </a:rPr>
              <a:t>“</a:t>
            </a:r>
            <a:r>
              <a:rPr lang="en-US" sz="2539" kern="0" dirty="0" err="1">
                <a:solidFill>
                  <a:srgbClr val="262624"/>
                </a:solidFill>
                <a:cs typeface="Arial"/>
                <a:sym typeface="Arial"/>
              </a:rPr>
              <a:t>Đếm</a:t>
            </a:r>
            <a:r>
              <a:rPr lang="en-US" sz="2539" kern="0" dirty="0">
                <a:solidFill>
                  <a:srgbClr val="262624"/>
                </a:solidFill>
                <a:cs typeface="Arial"/>
                <a:sym typeface="Arial"/>
              </a:rPr>
              <a:t> </a:t>
            </a:r>
            <a:r>
              <a:rPr lang="en-US" sz="2539" kern="0" dirty="0" err="1">
                <a:solidFill>
                  <a:srgbClr val="262624"/>
                </a:solidFill>
                <a:cs typeface="Arial"/>
                <a:sym typeface="Arial"/>
              </a:rPr>
              <a:t>ngược</a:t>
            </a:r>
            <a:r>
              <a:rPr lang="en-US" sz="2539" kern="0" dirty="0">
                <a:solidFill>
                  <a:srgbClr val="262624"/>
                </a:solidFill>
                <a:cs typeface="Arial"/>
                <a:sym typeface="Arial"/>
              </a:rPr>
              <a:t> </a:t>
            </a:r>
            <a:r>
              <a:rPr lang="en-US" sz="2539" kern="0" dirty="0" err="1">
                <a:solidFill>
                  <a:srgbClr val="262624"/>
                </a:solidFill>
                <a:cs typeface="Arial"/>
                <a:sym typeface="Arial"/>
              </a:rPr>
              <a:t>đón</a:t>
            </a:r>
            <a:r>
              <a:rPr lang="en-US" sz="2539" kern="0" dirty="0">
                <a:solidFill>
                  <a:srgbClr val="262624"/>
                </a:solidFill>
                <a:cs typeface="Arial"/>
                <a:sym typeface="Arial"/>
              </a:rPr>
              <a:t> </a:t>
            </a:r>
            <a:r>
              <a:rPr lang="en-US" sz="2539" kern="0" dirty="0" err="1">
                <a:solidFill>
                  <a:srgbClr val="262624"/>
                </a:solidFill>
                <a:cs typeface="Arial"/>
                <a:sym typeface="Arial"/>
              </a:rPr>
              <a:t>năm</a:t>
            </a:r>
            <a:r>
              <a:rPr lang="en-US" sz="2539" kern="0" dirty="0">
                <a:solidFill>
                  <a:srgbClr val="262624"/>
                </a:solidFill>
                <a:cs typeface="Arial"/>
                <a:sym typeface="Arial"/>
              </a:rPr>
              <a:t> </a:t>
            </a:r>
            <a:r>
              <a:rPr lang="en-US" sz="2539" kern="0" dirty="0" err="1">
                <a:solidFill>
                  <a:srgbClr val="262624"/>
                </a:solidFill>
                <a:cs typeface="Arial"/>
                <a:sym typeface="Arial"/>
              </a:rPr>
              <a:t>mới</a:t>
            </a:r>
            <a:r>
              <a:rPr lang="en-US" sz="2539" kern="0" dirty="0">
                <a:solidFill>
                  <a:srgbClr val="262624"/>
                </a:solidFill>
                <a:cs typeface="Arial"/>
                <a:sym typeface="Arial"/>
              </a:rPr>
              <a:t>”</a:t>
            </a:r>
          </a:p>
        </p:txBody>
      </p:sp>
      <p:pic>
        <p:nvPicPr>
          <p:cNvPr id="6" name="Picture 15">
            <a:extLst>
              <a:ext uri="{FF2B5EF4-FFF2-40B4-BE49-F238E27FC236}">
                <a16:creationId xmlns:a16="http://schemas.microsoft.com/office/drawing/2014/main" id="{9493070C-5569-43BA-8C3A-73754928B5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93044" y="5220810"/>
            <a:ext cx="4875530" cy="1712529"/>
          </a:xfrm>
          <a:prstGeom prst="rect">
            <a:avLst/>
          </a:prstGeom>
        </p:spPr>
      </p:pic>
      <p:grpSp>
        <p:nvGrpSpPr>
          <p:cNvPr id="7" name="Google Shape;2027;p41">
            <a:extLst>
              <a:ext uri="{FF2B5EF4-FFF2-40B4-BE49-F238E27FC236}">
                <a16:creationId xmlns:a16="http://schemas.microsoft.com/office/drawing/2014/main" id="{6E27A877-EF22-447E-A7D3-B416BCC183CB}"/>
              </a:ext>
            </a:extLst>
          </p:cNvPr>
          <p:cNvGrpSpPr/>
          <p:nvPr/>
        </p:nvGrpSpPr>
        <p:grpSpPr>
          <a:xfrm>
            <a:off x="10354631" y="998710"/>
            <a:ext cx="1375855" cy="1198631"/>
            <a:chOff x="7613492" y="232525"/>
            <a:chExt cx="1259258" cy="1183132"/>
          </a:xfrm>
        </p:grpSpPr>
        <p:sp>
          <p:nvSpPr>
            <p:cNvPr id="8" name="Google Shape;2028;p41">
              <a:extLst>
                <a:ext uri="{FF2B5EF4-FFF2-40B4-BE49-F238E27FC236}">
                  <a16:creationId xmlns:a16="http://schemas.microsoft.com/office/drawing/2014/main" id="{796219B3-FAAF-459D-B1B2-348537DA4256}"/>
                </a:ext>
              </a:extLst>
            </p:cNvPr>
            <p:cNvSpPr/>
            <p:nvPr/>
          </p:nvSpPr>
          <p:spPr>
            <a:xfrm flipH="1">
              <a:off x="7656004" y="461298"/>
              <a:ext cx="1037033" cy="954298"/>
            </a:xfrm>
            <a:custGeom>
              <a:avLst/>
              <a:gdLst/>
              <a:ahLst/>
              <a:cxnLst/>
              <a:rect l="l" t="t" r="r" b="b"/>
              <a:pathLst>
                <a:path w="34829" h="32053" extrusionOk="0">
                  <a:moveTo>
                    <a:pt x="11407" y="1"/>
                  </a:moveTo>
                  <a:cubicBezTo>
                    <a:pt x="5094" y="1"/>
                    <a:pt x="239" y="5689"/>
                    <a:pt x="1291" y="11965"/>
                  </a:cubicBezTo>
                  <a:lnTo>
                    <a:pt x="1303" y="11965"/>
                  </a:lnTo>
                  <a:cubicBezTo>
                    <a:pt x="1775" y="14892"/>
                    <a:pt x="3503" y="17461"/>
                    <a:pt x="6038" y="19016"/>
                  </a:cubicBezTo>
                  <a:cubicBezTo>
                    <a:pt x="1568" y="19753"/>
                    <a:pt x="1" y="24869"/>
                    <a:pt x="3457" y="27576"/>
                  </a:cubicBezTo>
                  <a:cubicBezTo>
                    <a:pt x="3849" y="27887"/>
                    <a:pt x="4298" y="28140"/>
                    <a:pt x="4759" y="28325"/>
                  </a:cubicBezTo>
                  <a:lnTo>
                    <a:pt x="4771" y="28325"/>
                  </a:lnTo>
                  <a:cubicBezTo>
                    <a:pt x="5312" y="28555"/>
                    <a:pt x="5888" y="28693"/>
                    <a:pt x="6476" y="28716"/>
                  </a:cubicBezTo>
                  <a:lnTo>
                    <a:pt x="7271" y="28716"/>
                  </a:lnTo>
                  <a:lnTo>
                    <a:pt x="7489" y="28693"/>
                  </a:lnTo>
                  <a:lnTo>
                    <a:pt x="7605" y="28682"/>
                  </a:lnTo>
                  <a:lnTo>
                    <a:pt x="7697" y="28670"/>
                  </a:lnTo>
                  <a:lnTo>
                    <a:pt x="7812" y="28647"/>
                  </a:lnTo>
                  <a:lnTo>
                    <a:pt x="7835" y="28647"/>
                  </a:lnTo>
                  <a:cubicBezTo>
                    <a:pt x="8215" y="28601"/>
                    <a:pt x="8584" y="28498"/>
                    <a:pt x="8941" y="28348"/>
                  </a:cubicBezTo>
                  <a:lnTo>
                    <a:pt x="8976" y="28336"/>
                  </a:lnTo>
                  <a:cubicBezTo>
                    <a:pt x="9125" y="28267"/>
                    <a:pt x="9287" y="28198"/>
                    <a:pt x="9483" y="28117"/>
                  </a:cubicBezTo>
                  <a:cubicBezTo>
                    <a:pt x="9529" y="28175"/>
                    <a:pt x="9563" y="28244"/>
                    <a:pt x="9586" y="28325"/>
                  </a:cubicBezTo>
                  <a:cubicBezTo>
                    <a:pt x="9609" y="28382"/>
                    <a:pt x="9632" y="28463"/>
                    <a:pt x="9667" y="28555"/>
                  </a:cubicBezTo>
                  <a:cubicBezTo>
                    <a:pt x="9713" y="28705"/>
                    <a:pt x="9782" y="28843"/>
                    <a:pt x="9840" y="28981"/>
                  </a:cubicBezTo>
                  <a:cubicBezTo>
                    <a:pt x="10070" y="29488"/>
                    <a:pt x="10393" y="29949"/>
                    <a:pt x="10796" y="30341"/>
                  </a:cubicBezTo>
                  <a:lnTo>
                    <a:pt x="10865" y="30422"/>
                  </a:lnTo>
                  <a:lnTo>
                    <a:pt x="10934" y="30479"/>
                  </a:lnTo>
                  <a:cubicBezTo>
                    <a:pt x="12017" y="31506"/>
                    <a:pt x="13513" y="32052"/>
                    <a:pt x="15030" y="32052"/>
                  </a:cubicBezTo>
                  <a:cubicBezTo>
                    <a:pt x="15692" y="32052"/>
                    <a:pt x="16357" y="31948"/>
                    <a:pt x="16994" y="31735"/>
                  </a:cubicBezTo>
                  <a:lnTo>
                    <a:pt x="17017" y="31723"/>
                  </a:lnTo>
                  <a:cubicBezTo>
                    <a:pt x="17086" y="31700"/>
                    <a:pt x="17167" y="31666"/>
                    <a:pt x="17236" y="31643"/>
                  </a:cubicBezTo>
                  <a:lnTo>
                    <a:pt x="17397" y="31574"/>
                  </a:lnTo>
                  <a:lnTo>
                    <a:pt x="17478" y="31551"/>
                  </a:lnTo>
                  <a:cubicBezTo>
                    <a:pt x="17950" y="31343"/>
                    <a:pt x="18388" y="31078"/>
                    <a:pt x="18791" y="30767"/>
                  </a:cubicBezTo>
                  <a:cubicBezTo>
                    <a:pt x="18814" y="30744"/>
                    <a:pt x="18837" y="30721"/>
                    <a:pt x="18860" y="30698"/>
                  </a:cubicBezTo>
                  <a:lnTo>
                    <a:pt x="18930" y="30640"/>
                  </a:lnTo>
                  <a:cubicBezTo>
                    <a:pt x="19171" y="30445"/>
                    <a:pt x="19379" y="30226"/>
                    <a:pt x="19575" y="29984"/>
                  </a:cubicBezTo>
                  <a:cubicBezTo>
                    <a:pt x="19575" y="29972"/>
                    <a:pt x="19586" y="29961"/>
                    <a:pt x="19598" y="29949"/>
                  </a:cubicBezTo>
                  <a:lnTo>
                    <a:pt x="19678" y="29846"/>
                  </a:lnTo>
                  <a:cubicBezTo>
                    <a:pt x="19840" y="29627"/>
                    <a:pt x="19978" y="29396"/>
                    <a:pt x="20105" y="29154"/>
                  </a:cubicBezTo>
                  <a:cubicBezTo>
                    <a:pt x="20136" y="29107"/>
                    <a:pt x="20168" y="29081"/>
                    <a:pt x="20200" y="29081"/>
                  </a:cubicBezTo>
                  <a:cubicBezTo>
                    <a:pt x="20214" y="29081"/>
                    <a:pt x="20229" y="29086"/>
                    <a:pt x="20243" y="29097"/>
                  </a:cubicBezTo>
                  <a:lnTo>
                    <a:pt x="20254" y="29097"/>
                  </a:lnTo>
                  <a:lnTo>
                    <a:pt x="20266" y="29108"/>
                  </a:lnTo>
                  <a:lnTo>
                    <a:pt x="20277" y="29120"/>
                  </a:lnTo>
                  <a:cubicBezTo>
                    <a:pt x="20335" y="29177"/>
                    <a:pt x="20416" y="29293"/>
                    <a:pt x="20542" y="29431"/>
                  </a:cubicBezTo>
                  <a:cubicBezTo>
                    <a:pt x="21550" y="30617"/>
                    <a:pt x="22845" y="31210"/>
                    <a:pt x="24070" y="31210"/>
                  </a:cubicBezTo>
                  <a:cubicBezTo>
                    <a:pt x="24189" y="31210"/>
                    <a:pt x="24307" y="31205"/>
                    <a:pt x="24425" y="31193"/>
                  </a:cubicBezTo>
                  <a:lnTo>
                    <a:pt x="24563" y="31182"/>
                  </a:lnTo>
                  <a:lnTo>
                    <a:pt x="24586" y="31182"/>
                  </a:lnTo>
                  <a:cubicBezTo>
                    <a:pt x="25462" y="31067"/>
                    <a:pt x="26268" y="30629"/>
                    <a:pt x="26833" y="29949"/>
                  </a:cubicBezTo>
                  <a:lnTo>
                    <a:pt x="26867" y="29903"/>
                  </a:lnTo>
                  <a:cubicBezTo>
                    <a:pt x="26913" y="29846"/>
                    <a:pt x="26971" y="29776"/>
                    <a:pt x="27017" y="29719"/>
                  </a:cubicBezTo>
                  <a:lnTo>
                    <a:pt x="27063" y="29638"/>
                  </a:lnTo>
                  <a:cubicBezTo>
                    <a:pt x="27109" y="29592"/>
                    <a:pt x="27144" y="29534"/>
                    <a:pt x="27178" y="29477"/>
                  </a:cubicBezTo>
                  <a:cubicBezTo>
                    <a:pt x="27201" y="29442"/>
                    <a:pt x="27225" y="29408"/>
                    <a:pt x="27248" y="29362"/>
                  </a:cubicBezTo>
                  <a:cubicBezTo>
                    <a:pt x="27271" y="29327"/>
                    <a:pt x="27294" y="29269"/>
                    <a:pt x="27328" y="29223"/>
                  </a:cubicBezTo>
                  <a:cubicBezTo>
                    <a:pt x="27386" y="29108"/>
                    <a:pt x="27443" y="29005"/>
                    <a:pt x="27489" y="28878"/>
                  </a:cubicBezTo>
                  <a:cubicBezTo>
                    <a:pt x="27501" y="28855"/>
                    <a:pt x="27513" y="28832"/>
                    <a:pt x="27524" y="28809"/>
                  </a:cubicBezTo>
                  <a:cubicBezTo>
                    <a:pt x="27559" y="28740"/>
                    <a:pt x="27582" y="28670"/>
                    <a:pt x="27605" y="28601"/>
                  </a:cubicBezTo>
                  <a:cubicBezTo>
                    <a:pt x="27616" y="28567"/>
                    <a:pt x="27628" y="28532"/>
                    <a:pt x="27651" y="28498"/>
                  </a:cubicBezTo>
                  <a:cubicBezTo>
                    <a:pt x="27674" y="28428"/>
                    <a:pt x="27697" y="28359"/>
                    <a:pt x="27708" y="28290"/>
                  </a:cubicBezTo>
                  <a:lnTo>
                    <a:pt x="27754" y="28152"/>
                  </a:lnTo>
                  <a:cubicBezTo>
                    <a:pt x="27766" y="28083"/>
                    <a:pt x="27789" y="28014"/>
                    <a:pt x="27812" y="27945"/>
                  </a:cubicBezTo>
                  <a:lnTo>
                    <a:pt x="27847" y="27795"/>
                  </a:lnTo>
                  <a:cubicBezTo>
                    <a:pt x="27858" y="27726"/>
                    <a:pt x="27870" y="27645"/>
                    <a:pt x="27881" y="27587"/>
                  </a:cubicBezTo>
                  <a:cubicBezTo>
                    <a:pt x="27893" y="27518"/>
                    <a:pt x="27904" y="27461"/>
                    <a:pt x="27916" y="27403"/>
                  </a:cubicBezTo>
                  <a:cubicBezTo>
                    <a:pt x="27916" y="27346"/>
                    <a:pt x="27927" y="27299"/>
                    <a:pt x="27939" y="27242"/>
                  </a:cubicBezTo>
                  <a:cubicBezTo>
                    <a:pt x="27955" y="27127"/>
                    <a:pt x="27972" y="27053"/>
                    <a:pt x="28050" y="27053"/>
                  </a:cubicBezTo>
                  <a:cubicBezTo>
                    <a:pt x="28082" y="27053"/>
                    <a:pt x="28124" y="27065"/>
                    <a:pt x="28181" y="27092"/>
                  </a:cubicBezTo>
                  <a:cubicBezTo>
                    <a:pt x="28273" y="27138"/>
                    <a:pt x="28365" y="27173"/>
                    <a:pt x="28469" y="27207"/>
                  </a:cubicBezTo>
                  <a:cubicBezTo>
                    <a:pt x="28745" y="27311"/>
                    <a:pt x="29033" y="27380"/>
                    <a:pt x="29333" y="27415"/>
                  </a:cubicBezTo>
                  <a:lnTo>
                    <a:pt x="29379" y="27415"/>
                  </a:lnTo>
                  <a:lnTo>
                    <a:pt x="29506" y="27438"/>
                  </a:lnTo>
                  <a:cubicBezTo>
                    <a:pt x="29690" y="27449"/>
                    <a:pt x="29886" y="27461"/>
                    <a:pt x="30070" y="27461"/>
                  </a:cubicBezTo>
                  <a:lnTo>
                    <a:pt x="30358" y="27461"/>
                  </a:lnTo>
                  <a:cubicBezTo>
                    <a:pt x="30842" y="27438"/>
                    <a:pt x="31326" y="27334"/>
                    <a:pt x="31798" y="27161"/>
                  </a:cubicBezTo>
                  <a:cubicBezTo>
                    <a:pt x="33192" y="26643"/>
                    <a:pt x="34056" y="25710"/>
                    <a:pt x="34448" y="24661"/>
                  </a:cubicBezTo>
                  <a:cubicBezTo>
                    <a:pt x="34828" y="23740"/>
                    <a:pt x="34817" y="22714"/>
                    <a:pt x="34413" y="21816"/>
                  </a:cubicBezTo>
                  <a:cubicBezTo>
                    <a:pt x="33987" y="20779"/>
                    <a:pt x="33123" y="19972"/>
                    <a:pt x="32063" y="19615"/>
                  </a:cubicBezTo>
                  <a:cubicBezTo>
                    <a:pt x="31520" y="19412"/>
                    <a:pt x="30951" y="19310"/>
                    <a:pt x="30381" y="19310"/>
                  </a:cubicBezTo>
                  <a:cubicBezTo>
                    <a:pt x="29948" y="19310"/>
                    <a:pt x="29514" y="19369"/>
                    <a:pt x="29091" y="19488"/>
                  </a:cubicBezTo>
                  <a:cubicBezTo>
                    <a:pt x="29070" y="19492"/>
                    <a:pt x="29051" y="19494"/>
                    <a:pt x="29035" y="19494"/>
                  </a:cubicBezTo>
                  <a:cubicBezTo>
                    <a:pt x="28950" y="19494"/>
                    <a:pt x="28916" y="19444"/>
                    <a:pt x="28907" y="19339"/>
                  </a:cubicBezTo>
                  <a:cubicBezTo>
                    <a:pt x="28907" y="19281"/>
                    <a:pt x="28907" y="19223"/>
                    <a:pt x="28907" y="19166"/>
                  </a:cubicBezTo>
                  <a:cubicBezTo>
                    <a:pt x="29033" y="18590"/>
                    <a:pt x="28907" y="17173"/>
                    <a:pt x="28112" y="16193"/>
                  </a:cubicBezTo>
                  <a:cubicBezTo>
                    <a:pt x="27515" y="15451"/>
                    <a:pt x="26675" y="15067"/>
                    <a:pt x="25782" y="15067"/>
                  </a:cubicBezTo>
                  <a:cubicBezTo>
                    <a:pt x="24917" y="15067"/>
                    <a:pt x="24004" y="15427"/>
                    <a:pt x="23215" y="16170"/>
                  </a:cubicBezTo>
                  <a:cubicBezTo>
                    <a:pt x="23181" y="16182"/>
                    <a:pt x="23158" y="16205"/>
                    <a:pt x="23123" y="16205"/>
                  </a:cubicBezTo>
                  <a:cubicBezTo>
                    <a:pt x="23019" y="15951"/>
                    <a:pt x="23008" y="14949"/>
                    <a:pt x="22213" y="13659"/>
                  </a:cubicBezTo>
                  <a:cubicBezTo>
                    <a:pt x="21994" y="13290"/>
                    <a:pt x="21729" y="12945"/>
                    <a:pt x="21430" y="12634"/>
                  </a:cubicBezTo>
                  <a:cubicBezTo>
                    <a:pt x="22916" y="6320"/>
                    <a:pt x="18250" y="226"/>
                    <a:pt x="11764" y="7"/>
                  </a:cubicBezTo>
                  <a:cubicBezTo>
                    <a:pt x="11644" y="3"/>
                    <a:pt x="11526" y="1"/>
                    <a:pt x="11407"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9" name="Google Shape;2029;p41">
              <a:extLst>
                <a:ext uri="{FF2B5EF4-FFF2-40B4-BE49-F238E27FC236}">
                  <a16:creationId xmlns:a16="http://schemas.microsoft.com/office/drawing/2014/main" id="{61BA1CC1-647C-4164-A1BF-21C68FE4A927}"/>
                </a:ext>
              </a:extLst>
            </p:cNvPr>
            <p:cNvSpPr/>
            <p:nvPr/>
          </p:nvSpPr>
          <p:spPr>
            <a:xfrm flipH="1">
              <a:off x="7820367" y="727644"/>
              <a:ext cx="188684" cy="44569"/>
            </a:xfrm>
            <a:custGeom>
              <a:avLst/>
              <a:gdLst/>
              <a:ahLst/>
              <a:cxnLst/>
              <a:rect l="l" t="t" r="r" b="b"/>
              <a:pathLst>
                <a:path w="6337" h="1497" extrusionOk="0">
                  <a:moveTo>
                    <a:pt x="3961" y="1"/>
                  </a:moveTo>
                  <a:cubicBezTo>
                    <a:pt x="2668" y="1"/>
                    <a:pt x="1272" y="237"/>
                    <a:pt x="334" y="542"/>
                  </a:cubicBezTo>
                  <a:cubicBezTo>
                    <a:pt x="0" y="646"/>
                    <a:pt x="0" y="1038"/>
                    <a:pt x="357" y="1130"/>
                  </a:cubicBezTo>
                  <a:cubicBezTo>
                    <a:pt x="1167" y="1346"/>
                    <a:pt x="2306" y="1496"/>
                    <a:pt x="3422" y="1496"/>
                  </a:cubicBezTo>
                  <a:cubicBezTo>
                    <a:pt x="4385" y="1496"/>
                    <a:pt x="5333" y="1384"/>
                    <a:pt x="6037" y="1107"/>
                  </a:cubicBezTo>
                  <a:cubicBezTo>
                    <a:pt x="6152" y="1049"/>
                    <a:pt x="6233" y="946"/>
                    <a:pt x="6268" y="819"/>
                  </a:cubicBezTo>
                  <a:cubicBezTo>
                    <a:pt x="6337" y="600"/>
                    <a:pt x="6222" y="370"/>
                    <a:pt x="6014" y="277"/>
                  </a:cubicBezTo>
                  <a:cubicBezTo>
                    <a:pt x="5440" y="82"/>
                    <a:pt x="4718" y="1"/>
                    <a:pt x="396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10" name="Google Shape;2030;p41">
              <a:extLst>
                <a:ext uri="{FF2B5EF4-FFF2-40B4-BE49-F238E27FC236}">
                  <a16:creationId xmlns:a16="http://schemas.microsoft.com/office/drawing/2014/main" id="{91DE98EF-64C6-413A-9322-94CD01AA78CF}"/>
                </a:ext>
              </a:extLst>
            </p:cNvPr>
            <p:cNvSpPr/>
            <p:nvPr/>
          </p:nvSpPr>
          <p:spPr>
            <a:xfrm flipH="1">
              <a:off x="8601209" y="993782"/>
              <a:ext cx="144290" cy="132756"/>
            </a:xfrm>
            <a:custGeom>
              <a:avLst/>
              <a:gdLst/>
              <a:ahLst/>
              <a:cxnLst/>
              <a:rect l="l" t="t" r="r" b="b"/>
              <a:pathLst>
                <a:path w="4846" h="4459" extrusionOk="0">
                  <a:moveTo>
                    <a:pt x="4477" y="1"/>
                  </a:moveTo>
                  <a:cubicBezTo>
                    <a:pt x="4418" y="1"/>
                    <a:pt x="4354" y="15"/>
                    <a:pt x="4286" y="48"/>
                  </a:cubicBezTo>
                  <a:cubicBezTo>
                    <a:pt x="2869" y="762"/>
                    <a:pt x="784" y="2375"/>
                    <a:pt x="46" y="3838"/>
                  </a:cubicBezTo>
                  <a:cubicBezTo>
                    <a:pt x="0" y="3954"/>
                    <a:pt x="0" y="4092"/>
                    <a:pt x="69" y="4196"/>
                  </a:cubicBezTo>
                  <a:cubicBezTo>
                    <a:pt x="142" y="4360"/>
                    <a:pt x="302" y="4459"/>
                    <a:pt x="474" y="4459"/>
                  </a:cubicBezTo>
                  <a:cubicBezTo>
                    <a:pt x="519" y="4459"/>
                    <a:pt x="565" y="4452"/>
                    <a:pt x="611" y="4437"/>
                  </a:cubicBezTo>
                  <a:cubicBezTo>
                    <a:pt x="2120" y="3815"/>
                    <a:pt x="3883" y="1845"/>
                    <a:pt x="4689" y="486"/>
                  </a:cubicBezTo>
                  <a:cubicBezTo>
                    <a:pt x="4845" y="229"/>
                    <a:pt x="4708" y="1"/>
                    <a:pt x="4477"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11" name="Google Shape;2031;p41">
              <a:extLst>
                <a:ext uri="{FF2B5EF4-FFF2-40B4-BE49-F238E27FC236}">
                  <a16:creationId xmlns:a16="http://schemas.microsoft.com/office/drawing/2014/main" id="{1864AC73-EB36-476B-AAA2-0906DF84ECDC}"/>
                </a:ext>
              </a:extLst>
            </p:cNvPr>
            <p:cNvSpPr/>
            <p:nvPr/>
          </p:nvSpPr>
          <p:spPr>
            <a:xfrm flipH="1">
              <a:off x="8682697" y="844948"/>
              <a:ext cx="182878" cy="65351"/>
            </a:xfrm>
            <a:custGeom>
              <a:avLst/>
              <a:gdLst/>
              <a:ahLst/>
              <a:cxnLst/>
              <a:rect l="l" t="t" r="r" b="b"/>
              <a:pathLst>
                <a:path w="6142" h="2195" extrusionOk="0">
                  <a:moveTo>
                    <a:pt x="5565" y="0"/>
                  </a:moveTo>
                  <a:cubicBezTo>
                    <a:pt x="3957" y="0"/>
                    <a:pt x="1456" y="461"/>
                    <a:pt x="174" y="1383"/>
                  </a:cubicBezTo>
                  <a:cubicBezTo>
                    <a:pt x="70" y="1464"/>
                    <a:pt x="12" y="1579"/>
                    <a:pt x="24" y="1706"/>
                  </a:cubicBezTo>
                  <a:cubicBezTo>
                    <a:pt x="1" y="1936"/>
                    <a:pt x="162" y="2132"/>
                    <a:pt x="393" y="2178"/>
                  </a:cubicBezTo>
                  <a:cubicBezTo>
                    <a:pt x="511" y="2189"/>
                    <a:pt x="634" y="2194"/>
                    <a:pt x="761" y="2194"/>
                  </a:cubicBezTo>
                  <a:cubicBezTo>
                    <a:pt x="2391" y="2194"/>
                    <a:pt x="4613" y="1336"/>
                    <a:pt x="5842" y="577"/>
                  </a:cubicBezTo>
                  <a:cubicBezTo>
                    <a:pt x="6142" y="393"/>
                    <a:pt x="6061" y="12"/>
                    <a:pt x="5681" y="1"/>
                  </a:cubicBezTo>
                  <a:cubicBezTo>
                    <a:pt x="5643" y="0"/>
                    <a:pt x="5604" y="0"/>
                    <a:pt x="556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12" name="Google Shape;2032;p41">
              <a:extLst>
                <a:ext uri="{FF2B5EF4-FFF2-40B4-BE49-F238E27FC236}">
                  <a16:creationId xmlns:a16="http://schemas.microsoft.com/office/drawing/2014/main" id="{195D8715-0E56-436B-A1B6-3B71D49F3BD0}"/>
                </a:ext>
              </a:extLst>
            </p:cNvPr>
            <p:cNvSpPr/>
            <p:nvPr/>
          </p:nvSpPr>
          <p:spPr>
            <a:xfrm flipH="1">
              <a:off x="8686806" y="634634"/>
              <a:ext cx="185617" cy="58950"/>
            </a:xfrm>
            <a:custGeom>
              <a:avLst/>
              <a:gdLst/>
              <a:ahLst/>
              <a:cxnLst/>
              <a:rect l="l" t="t" r="r" b="b"/>
              <a:pathLst>
                <a:path w="6234" h="1980" extrusionOk="0">
                  <a:moveTo>
                    <a:pt x="985" y="1"/>
                  </a:moveTo>
                  <a:cubicBezTo>
                    <a:pt x="781" y="1"/>
                    <a:pt x="587" y="12"/>
                    <a:pt x="404" y="37"/>
                  </a:cubicBezTo>
                  <a:cubicBezTo>
                    <a:pt x="277" y="60"/>
                    <a:pt x="173" y="141"/>
                    <a:pt x="116" y="256"/>
                  </a:cubicBezTo>
                  <a:cubicBezTo>
                    <a:pt x="1" y="452"/>
                    <a:pt x="47" y="706"/>
                    <a:pt x="219" y="844"/>
                  </a:cubicBezTo>
                  <a:cubicBezTo>
                    <a:pt x="1437" y="1635"/>
                    <a:pt x="3629" y="1980"/>
                    <a:pt x="5197" y="1980"/>
                  </a:cubicBezTo>
                  <a:cubicBezTo>
                    <a:pt x="5410" y="1980"/>
                    <a:pt x="5610" y="1974"/>
                    <a:pt x="5795" y="1961"/>
                  </a:cubicBezTo>
                  <a:cubicBezTo>
                    <a:pt x="6164" y="1938"/>
                    <a:pt x="6233" y="1558"/>
                    <a:pt x="5922" y="1385"/>
                  </a:cubicBezTo>
                  <a:cubicBezTo>
                    <a:pt x="4686" y="711"/>
                    <a:pt x="2572" y="1"/>
                    <a:pt x="98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13" name="Google Shape;2033;p41">
              <a:extLst>
                <a:ext uri="{FF2B5EF4-FFF2-40B4-BE49-F238E27FC236}">
                  <a16:creationId xmlns:a16="http://schemas.microsoft.com/office/drawing/2014/main" id="{36617F2C-D415-435C-B9FC-43A5BCC240B3}"/>
                </a:ext>
              </a:extLst>
            </p:cNvPr>
            <p:cNvSpPr/>
            <p:nvPr/>
          </p:nvSpPr>
          <p:spPr>
            <a:xfrm flipH="1">
              <a:off x="8612106" y="413691"/>
              <a:ext cx="150900" cy="126742"/>
            </a:xfrm>
            <a:custGeom>
              <a:avLst/>
              <a:gdLst/>
              <a:ahLst/>
              <a:cxnLst/>
              <a:rect l="l" t="t" r="r" b="b"/>
              <a:pathLst>
                <a:path w="5068" h="4257" extrusionOk="0">
                  <a:moveTo>
                    <a:pt x="517" y="0"/>
                  </a:moveTo>
                  <a:cubicBezTo>
                    <a:pt x="431" y="0"/>
                    <a:pt x="349" y="26"/>
                    <a:pt x="277" y="74"/>
                  </a:cubicBezTo>
                  <a:cubicBezTo>
                    <a:pt x="81" y="189"/>
                    <a:pt x="1" y="442"/>
                    <a:pt x="93" y="650"/>
                  </a:cubicBezTo>
                  <a:cubicBezTo>
                    <a:pt x="911" y="2090"/>
                    <a:pt x="3100" y="3599"/>
                    <a:pt x="4517" y="4221"/>
                  </a:cubicBezTo>
                  <a:cubicBezTo>
                    <a:pt x="4576" y="4245"/>
                    <a:pt x="4633" y="4257"/>
                    <a:pt x="4685" y="4257"/>
                  </a:cubicBezTo>
                  <a:cubicBezTo>
                    <a:pt x="4926" y="4257"/>
                    <a:pt x="5068" y="4016"/>
                    <a:pt x="4897" y="3760"/>
                  </a:cubicBezTo>
                  <a:cubicBezTo>
                    <a:pt x="4033" y="2470"/>
                    <a:pt x="2178" y="569"/>
                    <a:pt x="634" y="16"/>
                  </a:cubicBezTo>
                  <a:cubicBezTo>
                    <a:pt x="595" y="5"/>
                    <a:pt x="556" y="0"/>
                    <a:pt x="51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14" name="Google Shape;2034;p41">
              <a:extLst>
                <a:ext uri="{FF2B5EF4-FFF2-40B4-BE49-F238E27FC236}">
                  <a16:creationId xmlns:a16="http://schemas.microsoft.com/office/drawing/2014/main" id="{732EAF6B-AC7D-4CCC-AD57-13F837B55FC3}"/>
                </a:ext>
              </a:extLst>
            </p:cNvPr>
            <p:cNvSpPr/>
            <p:nvPr/>
          </p:nvSpPr>
          <p:spPr>
            <a:xfrm flipH="1">
              <a:off x="8476908" y="268193"/>
              <a:ext cx="84055" cy="172710"/>
            </a:xfrm>
            <a:custGeom>
              <a:avLst/>
              <a:gdLst/>
              <a:ahLst/>
              <a:cxnLst/>
              <a:rect l="l" t="t" r="r" b="b"/>
              <a:pathLst>
                <a:path w="2823" h="5801" extrusionOk="0">
                  <a:moveTo>
                    <a:pt x="492" y="1"/>
                  </a:moveTo>
                  <a:cubicBezTo>
                    <a:pt x="470" y="1"/>
                    <a:pt x="448" y="3"/>
                    <a:pt x="427" y="7"/>
                  </a:cubicBezTo>
                  <a:cubicBezTo>
                    <a:pt x="196" y="18"/>
                    <a:pt x="12" y="202"/>
                    <a:pt x="0" y="433"/>
                  </a:cubicBezTo>
                  <a:cubicBezTo>
                    <a:pt x="23" y="1343"/>
                    <a:pt x="392" y="2368"/>
                    <a:pt x="772" y="3198"/>
                  </a:cubicBezTo>
                  <a:cubicBezTo>
                    <a:pt x="1176" y="4062"/>
                    <a:pt x="1659" y="4891"/>
                    <a:pt x="2247" y="5652"/>
                  </a:cubicBezTo>
                  <a:cubicBezTo>
                    <a:pt x="2330" y="5755"/>
                    <a:pt x="2428" y="5800"/>
                    <a:pt x="2520" y="5800"/>
                  </a:cubicBezTo>
                  <a:cubicBezTo>
                    <a:pt x="2683" y="5800"/>
                    <a:pt x="2822" y="5655"/>
                    <a:pt x="2800" y="5433"/>
                  </a:cubicBezTo>
                  <a:cubicBezTo>
                    <a:pt x="2639" y="3889"/>
                    <a:pt x="1878" y="1331"/>
                    <a:pt x="772" y="122"/>
                  </a:cubicBezTo>
                  <a:cubicBezTo>
                    <a:pt x="696" y="45"/>
                    <a:pt x="596" y="1"/>
                    <a:pt x="49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15" name="Google Shape;2035;p41">
              <a:extLst>
                <a:ext uri="{FF2B5EF4-FFF2-40B4-BE49-F238E27FC236}">
                  <a16:creationId xmlns:a16="http://schemas.microsoft.com/office/drawing/2014/main" id="{DDE1DE7A-6C9F-4779-A082-D3B723F87E72}"/>
                </a:ext>
              </a:extLst>
            </p:cNvPr>
            <p:cNvSpPr/>
            <p:nvPr/>
          </p:nvSpPr>
          <p:spPr>
            <a:xfrm flipH="1">
              <a:off x="8277248" y="232525"/>
              <a:ext cx="58687" cy="183994"/>
            </a:xfrm>
            <a:custGeom>
              <a:avLst/>
              <a:gdLst/>
              <a:ahLst/>
              <a:cxnLst/>
              <a:rect l="l" t="t" r="r" b="b"/>
              <a:pathLst>
                <a:path w="1971" h="6180" extrusionOk="0">
                  <a:moveTo>
                    <a:pt x="1113" y="1"/>
                  </a:moveTo>
                  <a:cubicBezTo>
                    <a:pt x="962" y="1"/>
                    <a:pt x="815" y="76"/>
                    <a:pt x="726" y="214"/>
                  </a:cubicBezTo>
                  <a:cubicBezTo>
                    <a:pt x="12" y="1677"/>
                    <a:pt x="0" y="4315"/>
                    <a:pt x="300" y="5882"/>
                  </a:cubicBezTo>
                  <a:cubicBezTo>
                    <a:pt x="336" y="6078"/>
                    <a:pt x="461" y="6180"/>
                    <a:pt x="591" y="6180"/>
                  </a:cubicBezTo>
                  <a:cubicBezTo>
                    <a:pt x="705" y="6180"/>
                    <a:pt x="822" y="6101"/>
                    <a:pt x="887" y="5940"/>
                  </a:cubicBezTo>
                  <a:cubicBezTo>
                    <a:pt x="1475" y="4476"/>
                    <a:pt x="1970" y="1884"/>
                    <a:pt x="1555" y="294"/>
                  </a:cubicBezTo>
                  <a:cubicBezTo>
                    <a:pt x="1509" y="179"/>
                    <a:pt x="1417" y="76"/>
                    <a:pt x="1302" y="41"/>
                  </a:cubicBezTo>
                  <a:cubicBezTo>
                    <a:pt x="1241" y="14"/>
                    <a:pt x="1177" y="1"/>
                    <a:pt x="11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16" name="Google Shape;2036;p41">
              <a:extLst>
                <a:ext uri="{FF2B5EF4-FFF2-40B4-BE49-F238E27FC236}">
                  <a16:creationId xmlns:a16="http://schemas.microsoft.com/office/drawing/2014/main" id="{76737D2A-4F74-4108-AF00-5EAF8F8AB022}"/>
                </a:ext>
              </a:extLst>
            </p:cNvPr>
            <p:cNvSpPr/>
            <p:nvPr/>
          </p:nvSpPr>
          <p:spPr>
            <a:xfrm flipH="1">
              <a:off x="8054628" y="314846"/>
              <a:ext cx="113592" cy="158003"/>
            </a:xfrm>
            <a:custGeom>
              <a:avLst/>
              <a:gdLst/>
              <a:ahLst/>
              <a:cxnLst/>
              <a:rect l="l" t="t" r="r" b="b"/>
              <a:pathLst>
                <a:path w="3815" h="5307" extrusionOk="0">
                  <a:moveTo>
                    <a:pt x="3333" y="1"/>
                  </a:moveTo>
                  <a:cubicBezTo>
                    <a:pt x="3253" y="1"/>
                    <a:pt x="3173" y="21"/>
                    <a:pt x="3100" y="64"/>
                  </a:cubicBezTo>
                  <a:cubicBezTo>
                    <a:pt x="1775" y="1043"/>
                    <a:pt x="531" y="3394"/>
                    <a:pt x="81" y="4880"/>
                  </a:cubicBezTo>
                  <a:cubicBezTo>
                    <a:pt x="1" y="5130"/>
                    <a:pt x="141" y="5307"/>
                    <a:pt x="331" y="5307"/>
                  </a:cubicBezTo>
                  <a:cubicBezTo>
                    <a:pt x="412" y="5307"/>
                    <a:pt x="502" y="5275"/>
                    <a:pt x="588" y="5202"/>
                  </a:cubicBezTo>
                  <a:cubicBezTo>
                    <a:pt x="1752" y="4211"/>
                    <a:pt x="3422" y="2126"/>
                    <a:pt x="3791" y="513"/>
                  </a:cubicBezTo>
                  <a:cubicBezTo>
                    <a:pt x="3814" y="387"/>
                    <a:pt x="3780" y="260"/>
                    <a:pt x="3687" y="168"/>
                  </a:cubicBezTo>
                  <a:cubicBezTo>
                    <a:pt x="3601" y="59"/>
                    <a:pt x="3468" y="1"/>
                    <a:pt x="33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17" name="Google Shape;2037;p41">
              <a:extLst>
                <a:ext uri="{FF2B5EF4-FFF2-40B4-BE49-F238E27FC236}">
                  <a16:creationId xmlns:a16="http://schemas.microsoft.com/office/drawing/2014/main" id="{0A99D57C-94DD-4406-B201-917679BCECE0}"/>
                </a:ext>
              </a:extLst>
            </p:cNvPr>
            <p:cNvSpPr/>
            <p:nvPr/>
          </p:nvSpPr>
          <p:spPr>
            <a:xfrm flipH="1">
              <a:off x="7886227" y="496102"/>
              <a:ext cx="168110" cy="101167"/>
            </a:xfrm>
            <a:custGeom>
              <a:avLst/>
              <a:gdLst/>
              <a:ahLst/>
              <a:cxnLst/>
              <a:rect l="l" t="t" r="r" b="b"/>
              <a:pathLst>
                <a:path w="5646" h="3398" extrusionOk="0">
                  <a:moveTo>
                    <a:pt x="5162" y="1"/>
                  </a:moveTo>
                  <a:cubicBezTo>
                    <a:pt x="5154" y="1"/>
                    <a:pt x="5147" y="1"/>
                    <a:pt x="5139" y="1"/>
                  </a:cubicBezTo>
                  <a:cubicBezTo>
                    <a:pt x="3537" y="255"/>
                    <a:pt x="1349" y="1729"/>
                    <a:pt x="231" y="2859"/>
                  </a:cubicBezTo>
                  <a:cubicBezTo>
                    <a:pt x="0" y="3100"/>
                    <a:pt x="132" y="3398"/>
                    <a:pt x="427" y="3398"/>
                  </a:cubicBezTo>
                  <a:cubicBezTo>
                    <a:pt x="456" y="3398"/>
                    <a:pt x="487" y="3395"/>
                    <a:pt x="519" y="3388"/>
                  </a:cubicBezTo>
                  <a:cubicBezTo>
                    <a:pt x="2063" y="3043"/>
                    <a:pt x="4482" y="1971"/>
                    <a:pt x="5542" y="727"/>
                  </a:cubicBezTo>
                  <a:cubicBezTo>
                    <a:pt x="5623" y="623"/>
                    <a:pt x="5646" y="497"/>
                    <a:pt x="5611" y="382"/>
                  </a:cubicBezTo>
                  <a:cubicBezTo>
                    <a:pt x="5578" y="159"/>
                    <a:pt x="5383" y="1"/>
                    <a:pt x="516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18" name="Google Shape;2038;p41">
              <a:extLst>
                <a:ext uri="{FF2B5EF4-FFF2-40B4-BE49-F238E27FC236}">
                  <a16:creationId xmlns:a16="http://schemas.microsoft.com/office/drawing/2014/main" id="{0316AAC3-3F6E-4650-BD53-1E9BC3491041}"/>
                </a:ext>
              </a:extLst>
            </p:cNvPr>
            <p:cNvSpPr/>
            <p:nvPr/>
          </p:nvSpPr>
          <p:spPr>
            <a:xfrm flipH="1">
              <a:off x="7864255" y="826965"/>
              <a:ext cx="152359" cy="47130"/>
            </a:xfrm>
            <a:custGeom>
              <a:avLst/>
              <a:gdLst/>
              <a:ahLst/>
              <a:cxnLst/>
              <a:rect l="l" t="t" r="r" b="b"/>
              <a:pathLst>
                <a:path w="5117" h="1583" extrusionOk="0">
                  <a:moveTo>
                    <a:pt x="855" y="1"/>
                  </a:moveTo>
                  <a:cubicBezTo>
                    <a:pt x="679" y="1"/>
                    <a:pt x="512" y="6"/>
                    <a:pt x="358" y="17"/>
                  </a:cubicBezTo>
                  <a:cubicBezTo>
                    <a:pt x="47" y="40"/>
                    <a:pt x="1" y="363"/>
                    <a:pt x="254" y="501"/>
                  </a:cubicBezTo>
                  <a:cubicBezTo>
                    <a:pt x="1236" y="1038"/>
                    <a:pt x="2963" y="1583"/>
                    <a:pt x="4267" y="1583"/>
                  </a:cubicBezTo>
                  <a:cubicBezTo>
                    <a:pt x="4448" y="1583"/>
                    <a:pt x="4621" y="1572"/>
                    <a:pt x="4782" y="1550"/>
                  </a:cubicBezTo>
                  <a:cubicBezTo>
                    <a:pt x="4886" y="1538"/>
                    <a:pt x="4966" y="1481"/>
                    <a:pt x="5024" y="1388"/>
                  </a:cubicBezTo>
                  <a:cubicBezTo>
                    <a:pt x="5116" y="1227"/>
                    <a:pt x="5070" y="1031"/>
                    <a:pt x="4920" y="916"/>
                  </a:cubicBezTo>
                  <a:cubicBezTo>
                    <a:pt x="3917" y="298"/>
                    <a:pt x="2139" y="1"/>
                    <a:pt x="85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19" name="Google Shape;2039;p41">
              <a:extLst>
                <a:ext uri="{FF2B5EF4-FFF2-40B4-BE49-F238E27FC236}">
                  <a16:creationId xmlns:a16="http://schemas.microsoft.com/office/drawing/2014/main" id="{2F88BE2A-6158-46A4-A9D3-81B2AF1FA138}"/>
                </a:ext>
              </a:extLst>
            </p:cNvPr>
            <p:cNvSpPr/>
            <p:nvPr/>
          </p:nvSpPr>
          <p:spPr>
            <a:xfrm flipH="1">
              <a:off x="8650455" y="927657"/>
              <a:ext cx="137233" cy="83095"/>
            </a:xfrm>
            <a:custGeom>
              <a:avLst/>
              <a:gdLst/>
              <a:ahLst/>
              <a:cxnLst/>
              <a:rect l="l" t="t" r="r" b="b"/>
              <a:pathLst>
                <a:path w="4609" h="2791" extrusionOk="0">
                  <a:moveTo>
                    <a:pt x="4262" y="0"/>
                  </a:moveTo>
                  <a:cubicBezTo>
                    <a:pt x="4233" y="0"/>
                    <a:pt x="4203" y="4"/>
                    <a:pt x="4171" y="11"/>
                  </a:cubicBezTo>
                  <a:cubicBezTo>
                    <a:pt x="2903" y="311"/>
                    <a:pt x="945" y="1221"/>
                    <a:pt x="81" y="2223"/>
                  </a:cubicBezTo>
                  <a:cubicBezTo>
                    <a:pt x="23" y="2304"/>
                    <a:pt x="0" y="2407"/>
                    <a:pt x="23" y="2499"/>
                  </a:cubicBezTo>
                  <a:cubicBezTo>
                    <a:pt x="55" y="2669"/>
                    <a:pt x="194" y="2790"/>
                    <a:pt x="360" y="2790"/>
                  </a:cubicBezTo>
                  <a:cubicBezTo>
                    <a:pt x="374" y="2790"/>
                    <a:pt x="389" y="2789"/>
                    <a:pt x="403" y="2787"/>
                  </a:cubicBezTo>
                  <a:cubicBezTo>
                    <a:pt x="1728" y="2557"/>
                    <a:pt x="3526" y="1347"/>
                    <a:pt x="4413" y="437"/>
                  </a:cubicBezTo>
                  <a:cubicBezTo>
                    <a:pt x="4608" y="242"/>
                    <a:pt x="4500" y="0"/>
                    <a:pt x="426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20" name="Google Shape;2040;p41">
              <a:extLst>
                <a:ext uri="{FF2B5EF4-FFF2-40B4-BE49-F238E27FC236}">
                  <a16:creationId xmlns:a16="http://schemas.microsoft.com/office/drawing/2014/main" id="{BF4963BA-DD72-4BD6-86E6-7B45D154A2B7}"/>
                </a:ext>
              </a:extLst>
            </p:cNvPr>
            <p:cNvSpPr/>
            <p:nvPr/>
          </p:nvSpPr>
          <p:spPr>
            <a:xfrm flipH="1">
              <a:off x="8696424" y="756047"/>
              <a:ext cx="154741" cy="35876"/>
            </a:xfrm>
            <a:custGeom>
              <a:avLst/>
              <a:gdLst/>
              <a:ahLst/>
              <a:cxnLst/>
              <a:rect l="l" t="t" r="r" b="b"/>
              <a:pathLst>
                <a:path w="5197" h="1205" extrusionOk="0">
                  <a:moveTo>
                    <a:pt x="2534" y="0"/>
                  </a:moveTo>
                  <a:cubicBezTo>
                    <a:pt x="1693" y="0"/>
                    <a:pt x="856" y="99"/>
                    <a:pt x="243" y="337"/>
                  </a:cubicBezTo>
                  <a:cubicBezTo>
                    <a:pt x="151" y="383"/>
                    <a:pt x="81" y="464"/>
                    <a:pt x="58" y="556"/>
                  </a:cubicBezTo>
                  <a:cubicBezTo>
                    <a:pt x="1" y="740"/>
                    <a:pt x="93" y="925"/>
                    <a:pt x="266" y="994"/>
                  </a:cubicBezTo>
                  <a:cubicBezTo>
                    <a:pt x="731" y="1142"/>
                    <a:pt x="1316" y="1205"/>
                    <a:pt x="1931" y="1205"/>
                  </a:cubicBezTo>
                  <a:cubicBezTo>
                    <a:pt x="2990" y="1205"/>
                    <a:pt x="4136" y="1019"/>
                    <a:pt x="4909" y="763"/>
                  </a:cubicBezTo>
                  <a:cubicBezTo>
                    <a:pt x="5197" y="671"/>
                    <a:pt x="5174" y="349"/>
                    <a:pt x="4897" y="268"/>
                  </a:cubicBezTo>
                  <a:cubicBezTo>
                    <a:pt x="4266" y="104"/>
                    <a:pt x="3398" y="0"/>
                    <a:pt x="2534"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21" name="Google Shape;2041;p41">
              <a:extLst>
                <a:ext uri="{FF2B5EF4-FFF2-40B4-BE49-F238E27FC236}">
                  <a16:creationId xmlns:a16="http://schemas.microsoft.com/office/drawing/2014/main" id="{2319A879-D619-4E11-8149-F326AF07C591}"/>
                </a:ext>
              </a:extLst>
            </p:cNvPr>
            <p:cNvSpPr/>
            <p:nvPr/>
          </p:nvSpPr>
          <p:spPr>
            <a:xfrm flipH="1">
              <a:off x="8660607" y="537248"/>
              <a:ext cx="141491" cy="76099"/>
            </a:xfrm>
            <a:custGeom>
              <a:avLst/>
              <a:gdLst/>
              <a:ahLst/>
              <a:cxnLst/>
              <a:rect l="l" t="t" r="r" b="b"/>
              <a:pathLst>
                <a:path w="4752" h="2556" extrusionOk="0">
                  <a:moveTo>
                    <a:pt x="372" y="0"/>
                  </a:moveTo>
                  <a:cubicBezTo>
                    <a:pt x="281" y="0"/>
                    <a:pt x="201" y="44"/>
                    <a:pt x="139" y="106"/>
                  </a:cubicBezTo>
                  <a:cubicBezTo>
                    <a:pt x="12" y="232"/>
                    <a:pt x="0" y="440"/>
                    <a:pt x="127" y="578"/>
                  </a:cubicBezTo>
                  <a:cubicBezTo>
                    <a:pt x="1072" y="1546"/>
                    <a:pt x="3088" y="2341"/>
                    <a:pt x="4332" y="2548"/>
                  </a:cubicBezTo>
                  <a:cubicBezTo>
                    <a:pt x="4359" y="2553"/>
                    <a:pt x="4384" y="2555"/>
                    <a:pt x="4408" y="2555"/>
                  </a:cubicBezTo>
                  <a:cubicBezTo>
                    <a:pt x="4662" y="2555"/>
                    <a:pt x="4751" y="2289"/>
                    <a:pt x="4551" y="2110"/>
                  </a:cubicBezTo>
                  <a:cubicBezTo>
                    <a:pt x="3618" y="1246"/>
                    <a:pt x="1740" y="152"/>
                    <a:pt x="404" y="2"/>
                  </a:cubicBezTo>
                  <a:cubicBezTo>
                    <a:pt x="393" y="1"/>
                    <a:pt x="382" y="0"/>
                    <a:pt x="37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22" name="Google Shape;2042;p41">
              <a:extLst>
                <a:ext uri="{FF2B5EF4-FFF2-40B4-BE49-F238E27FC236}">
                  <a16:creationId xmlns:a16="http://schemas.microsoft.com/office/drawing/2014/main" id="{634E307F-B020-4837-BE83-A91C3786CD98}"/>
                </a:ext>
              </a:extLst>
            </p:cNvPr>
            <p:cNvSpPr/>
            <p:nvPr/>
          </p:nvSpPr>
          <p:spPr>
            <a:xfrm flipH="1">
              <a:off x="8553514" y="358017"/>
              <a:ext cx="99389" cy="125134"/>
            </a:xfrm>
            <a:custGeom>
              <a:avLst/>
              <a:gdLst/>
              <a:ahLst/>
              <a:cxnLst/>
              <a:rect l="l" t="t" r="r" b="b"/>
              <a:pathLst>
                <a:path w="3338" h="4203" extrusionOk="0">
                  <a:moveTo>
                    <a:pt x="388" y="0"/>
                  </a:moveTo>
                  <a:cubicBezTo>
                    <a:pt x="350" y="0"/>
                    <a:pt x="312" y="7"/>
                    <a:pt x="277" y="20"/>
                  </a:cubicBezTo>
                  <a:cubicBezTo>
                    <a:pt x="105" y="77"/>
                    <a:pt x="1" y="261"/>
                    <a:pt x="47" y="434"/>
                  </a:cubicBezTo>
                  <a:cubicBezTo>
                    <a:pt x="427" y="1713"/>
                    <a:pt x="1844" y="3349"/>
                    <a:pt x="2870" y="4132"/>
                  </a:cubicBezTo>
                  <a:cubicBezTo>
                    <a:pt x="2934" y="4181"/>
                    <a:pt x="2999" y="4203"/>
                    <a:pt x="3058" y="4203"/>
                  </a:cubicBezTo>
                  <a:cubicBezTo>
                    <a:pt x="3221" y="4203"/>
                    <a:pt x="3337" y="4039"/>
                    <a:pt x="3261" y="3844"/>
                  </a:cubicBezTo>
                  <a:cubicBezTo>
                    <a:pt x="2835" y="2750"/>
                    <a:pt x="2224" y="1736"/>
                    <a:pt x="1452" y="849"/>
                  </a:cubicBezTo>
                  <a:cubicBezTo>
                    <a:pt x="1187" y="550"/>
                    <a:pt x="899" y="285"/>
                    <a:pt x="565" y="54"/>
                  </a:cubicBezTo>
                  <a:cubicBezTo>
                    <a:pt x="515" y="18"/>
                    <a:pt x="451" y="0"/>
                    <a:pt x="38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23" name="Google Shape;2043;p41">
              <a:extLst>
                <a:ext uri="{FF2B5EF4-FFF2-40B4-BE49-F238E27FC236}">
                  <a16:creationId xmlns:a16="http://schemas.microsoft.com/office/drawing/2014/main" id="{A98F217C-CC7D-4596-AC1D-820F287414A5}"/>
                </a:ext>
              </a:extLst>
            </p:cNvPr>
            <p:cNvSpPr/>
            <p:nvPr/>
          </p:nvSpPr>
          <p:spPr>
            <a:xfrm flipH="1">
              <a:off x="8393186" y="268877"/>
              <a:ext cx="50826" cy="149696"/>
            </a:xfrm>
            <a:custGeom>
              <a:avLst/>
              <a:gdLst/>
              <a:ahLst/>
              <a:cxnLst/>
              <a:rect l="l" t="t" r="r" b="b"/>
              <a:pathLst>
                <a:path w="1707" h="5028" extrusionOk="0">
                  <a:moveTo>
                    <a:pt x="596" y="1"/>
                  </a:moveTo>
                  <a:cubicBezTo>
                    <a:pt x="445" y="1"/>
                    <a:pt x="307" y="108"/>
                    <a:pt x="266" y="260"/>
                  </a:cubicBezTo>
                  <a:cubicBezTo>
                    <a:pt x="1" y="1562"/>
                    <a:pt x="485" y="3659"/>
                    <a:pt x="1038" y="4845"/>
                  </a:cubicBezTo>
                  <a:cubicBezTo>
                    <a:pt x="1100" y="4969"/>
                    <a:pt x="1198" y="5028"/>
                    <a:pt x="1291" y="5028"/>
                  </a:cubicBezTo>
                  <a:cubicBezTo>
                    <a:pt x="1407" y="5028"/>
                    <a:pt x="1514" y="4937"/>
                    <a:pt x="1533" y="4765"/>
                  </a:cubicBezTo>
                  <a:cubicBezTo>
                    <a:pt x="1706" y="3486"/>
                    <a:pt x="1533" y="1320"/>
                    <a:pt x="900" y="156"/>
                  </a:cubicBezTo>
                  <a:cubicBezTo>
                    <a:pt x="854" y="76"/>
                    <a:pt x="761" y="18"/>
                    <a:pt x="658" y="7"/>
                  </a:cubicBezTo>
                  <a:cubicBezTo>
                    <a:pt x="637" y="2"/>
                    <a:pt x="616" y="1"/>
                    <a:pt x="59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24" name="Google Shape;2044;p41">
              <a:extLst>
                <a:ext uri="{FF2B5EF4-FFF2-40B4-BE49-F238E27FC236}">
                  <a16:creationId xmlns:a16="http://schemas.microsoft.com/office/drawing/2014/main" id="{FEFAFD8D-9907-4FE2-A587-D22BFCAA8811}"/>
                </a:ext>
              </a:extLst>
            </p:cNvPr>
            <p:cNvSpPr/>
            <p:nvPr/>
          </p:nvSpPr>
          <p:spPr>
            <a:xfrm flipH="1">
              <a:off x="8182597" y="289808"/>
              <a:ext cx="62319" cy="144039"/>
            </a:xfrm>
            <a:custGeom>
              <a:avLst/>
              <a:gdLst/>
              <a:ahLst/>
              <a:cxnLst/>
              <a:rect l="l" t="t" r="r" b="b"/>
              <a:pathLst>
                <a:path w="2093" h="4838" extrusionOk="0">
                  <a:moveTo>
                    <a:pt x="1712" y="1"/>
                  </a:moveTo>
                  <a:cubicBezTo>
                    <a:pt x="1615" y="1"/>
                    <a:pt x="1519" y="39"/>
                    <a:pt x="1448" y="110"/>
                  </a:cubicBezTo>
                  <a:cubicBezTo>
                    <a:pt x="618" y="1158"/>
                    <a:pt x="65" y="3255"/>
                    <a:pt x="8" y="4534"/>
                  </a:cubicBezTo>
                  <a:cubicBezTo>
                    <a:pt x="0" y="4725"/>
                    <a:pt x="115" y="4838"/>
                    <a:pt x="244" y="4838"/>
                  </a:cubicBezTo>
                  <a:cubicBezTo>
                    <a:pt x="326" y="4838"/>
                    <a:pt x="413" y="4793"/>
                    <a:pt x="480" y="4695"/>
                  </a:cubicBezTo>
                  <a:cubicBezTo>
                    <a:pt x="1229" y="3635"/>
                    <a:pt x="2093" y="1654"/>
                    <a:pt x="2058" y="329"/>
                  </a:cubicBezTo>
                  <a:cubicBezTo>
                    <a:pt x="2058" y="225"/>
                    <a:pt x="2012" y="133"/>
                    <a:pt x="1932" y="76"/>
                  </a:cubicBezTo>
                  <a:cubicBezTo>
                    <a:pt x="1865" y="25"/>
                    <a:pt x="1788" y="1"/>
                    <a:pt x="17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25" name="Google Shape;2045;p41">
              <a:extLst>
                <a:ext uri="{FF2B5EF4-FFF2-40B4-BE49-F238E27FC236}">
                  <a16:creationId xmlns:a16="http://schemas.microsoft.com/office/drawing/2014/main" id="{7C9E440D-28A2-4C94-BADD-1C1A8B4C887D}"/>
                </a:ext>
              </a:extLst>
            </p:cNvPr>
            <p:cNvSpPr/>
            <p:nvPr/>
          </p:nvSpPr>
          <p:spPr>
            <a:xfrm flipH="1">
              <a:off x="7987072" y="416341"/>
              <a:ext cx="117105" cy="109176"/>
            </a:xfrm>
            <a:custGeom>
              <a:avLst/>
              <a:gdLst/>
              <a:ahLst/>
              <a:cxnLst/>
              <a:rect l="l" t="t" r="r" b="b"/>
              <a:pathLst>
                <a:path w="3933" h="3667" extrusionOk="0">
                  <a:moveTo>
                    <a:pt x="3574" y="1"/>
                  </a:moveTo>
                  <a:cubicBezTo>
                    <a:pt x="3536" y="1"/>
                    <a:pt x="3498" y="7"/>
                    <a:pt x="3460" y="19"/>
                  </a:cubicBezTo>
                  <a:cubicBezTo>
                    <a:pt x="2216" y="561"/>
                    <a:pt x="753" y="2173"/>
                    <a:pt x="119" y="3268"/>
                  </a:cubicBezTo>
                  <a:cubicBezTo>
                    <a:pt x="1" y="3478"/>
                    <a:pt x="114" y="3667"/>
                    <a:pt x="298" y="3667"/>
                  </a:cubicBezTo>
                  <a:cubicBezTo>
                    <a:pt x="346" y="3667"/>
                    <a:pt x="399" y="3654"/>
                    <a:pt x="453" y="3625"/>
                  </a:cubicBezTo>
                  <a:cubicBezTo>
                    <a:pt x="1605" y="3038"/>
                    <a:pt x="3299" y="1667"/>
                    <a:pt x="3887" y="491"/>
                  </a:cubicBezTo>
                  <a:cubicBezTo>
                    <a:pt x="3933" y="399"/>
                    <a:pt x="3933" y="296"/>
                    <a:pt x="3887" y="203"/>
                  </a:cubicBezTo>
                  <a:cubicBezTo>
                    <a:pt x="3833" y="77"/>
                    <a:pt x="3708" y="1"/>
                    <a:pt x="3574"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26" name="Google Shape;2046;p41">
              <a:extLst>
                <a:ext uri="{FF2B5EF4-FFF2-40B4-BE49-F238E27FC236}">
                  <a16:creationId xmlns:a16="http://schemas.microsoft.com/office/drawing/2014/main" id="{CA61A9F8-4C6E-4588-B57A-02461238B741}"/>
                </a:ext>
              </a:extLst>
            </p:cNvPr>
            <p:cNvSpPr/>
            <p:nvPr/>
          </p:nvSpPr>
          <p:spPr>
            <a:xfrm flipH="1">
              <a:off x="7872502" y="619331"/>
              <a:ext cx="149590" cy="53829"/>
            </a:xfrm>
            <a:custGeom>
              <a:avLst/>
              <a:gdLst/>
              <a:ahLst/>
              <a:cxnLst/>
              <a:rect l="l" t="t" r="r" b="b"/>
              <a:pathLst>
                <a:path w="5024" h="1808" extrusionOk="0">
                  <a:moveTo>
                    <a:pt x="4439" y="0"/>
                  </a:moveTo>
                  <a:cubicBezTo>
                    <a:pt x="3100" y="0"/>
                    <a:pt x="1246" y="697"/>
                    <a:pt x="242" y="1323"/>
                  </a:cubicBezTo>
                  <a:cubicBezTo>
                    <a:pt x="1" y="1484"/>
                    <a:pt x="58" y="1796"/>
                    <a:pt x="381" y="1807"/>
                  </a:cubicBezTo>
                  <a:cubicBezTo>
                    <a:pt x="398" y="1807"/>
                    <a:pt x="415" y="1807"/>
                    <a:pt x="432" y="1807"/>
                  </a:cubicBezTo>
                  <a:cubicBezTo>
                    <a:pt x="1727" y="1807"/>
                    <a:pt x="3805" y="1382"/>
                    <a:pt x="4874" y="632"/>
                  </a:cubicBezTo>
                  <a:cubicBezTo>
                    <a:pt x="4954" y="574"/>
                    <a:pt x="5001" y="471"/>
                    <a:pt x="5012" y="379"/>
                  </a:cubicBezTo>
                  <a:cubicBezTo>
                    <a:pt x="5024" y="194"/>
                    <a:pt x="4885" y="33"/>
                    <a:pt x="4701" y="10"/>
                  </a:cubicBezTo>
                  <a:cubicBezTo>
                    <a:pt x="4616" y="3"/>
                    <a:pt x="4529" y="0"/>
                    <a:pt x="443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27" name="Google Shape;2047;p41">
              <a:extLst>
                <a:ext uri="{FF2B5EF4-FFF2-40B4-BE49-F238E27FC236}">
                  <a16:creationId xmlns:a16="http://schemas.microsoft.com/office/drawing/2014/main" id="{AE49B8F3-E244-43AC-B9E7-ECF6554CF3D4}"/>
                </a:ext>
              </a:extLst>
            </p:cNvPr>
            <p:cNvSpPr/>
            <p:nvPr/>
          </p:nvSpPr>
          <p:spPr>
            <a:xfrm flipH="1">
              <a:off x="8023071" y="461387"/>
              <a:ext cx="658623" cy="611825"/>
            </a:xfrm>
            <a:custGeom>
              <a:avLst/>
              <a:gdLst/>
              <a:ahLst/>
              <a:cxnLst/>
              <a:rect l="l" t="t" r="r" b="b"/>
              <a:pathLst>
                <a:path w="22120" h="20550" extrusionOk="0">
                  <a:moveTo>
                    <a:pt x="11091" y="0"/>
                  </a:moveTo>
                  <a:cubicBezTo>
                    <a:pt x="10526" y="0"/>
                    <a:pt x="9953" y="47"/>
                    <a:pt x="9378" y="142"/>
                  </a:cubicBezTo>
                  <a:cubicBezTo>
                    <a:pt x="3790" y="1075"/>
                    <a:pt x="0" y="6363"/>
                    <a:pt x="933" y="11962"/>
                  </a:cubicBezTo>
                  <a:cubicBezTo>
                    <a:pt x="1463" y="15234"/>
                    <a:pt x="3514" y="17884"/>
                    <a:pt x="6221" y="19336"/>
                  </a:cubicBezTo>
                  <a:cubicBezTo>
                    <a:pt x="7683" y="20110"/>
                    <a:pt x="9328" y="20549"/>
                    <a:pt x="11049" y="20549"/>
                  </a:cubicBezTo>
                  <a:cubicBezTo>
                    <a:pt x="11607" y="20549"/>
                    <a:pt x="12172" y="20503"/>
                    <a:pt x="12742" y="20407"/>
                  </a:cubicBezTo>
                  <a:cubicBezTo>
                    <a:pt x="18330" y="19474"/>
                    <a:pt x="22120" y="14186"/>
                    <a:pt x="21187" y="8587"/>
                  </a:cubicBezTo>
                  <a:cubicBezTo>
                    <a:pt x="20553" y="4796"/>
                    <a:pt x="17926" y="1847"/>
                    <a:pt x="14585" y="614"/>
                  </a:cubicBezTo>
                  <a:cubicBezTo>
                    <a:pt x="13485" y="214"/>
                    <a:pt x="12305" y="0"/>
                    <a:pt x="11091" y="0"/>
                  </a:cubicBezTo>
                  <a:close/>
                </a:path>
              </a:pathLst>
            </a:custGeom>
            <a:solidFill>
              <a:srgbClr val="FFCE00"/>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28" name="Google Shape;2048;p41">
              <a:extLst>
                <a:ext uri="{FF2B5EF4-FFF2-40B4-BE49-F238E27FC236}">
                  <a16:creationId xmlns:a16="http://schemas.microsoft.com/office/drawing/2014/main" id="{BA7FF24F-7A5A-415B-BD99-396A02CC8B1C}"/>
                </a:ext>
              </a:extLst>
            </p:cNvPr>
            <p:cNvSpPr/>
            <p:nvPr/>
          </p:nvSpPr>
          <p:spPr>
            <a:xfrm flipH="1">
              <a:off x="8409648" y="747889"/>
              <a:ext cx="116063" cy="63535"/>
            </a:xfrm>
            <a:custGeom>
              <a:avLst/>
              <a:gdLst/>
              <a:ahLst/>
              <a:cxnLst/>
              <a:rect l="l" t="t" r="r" b="b"/>
              <a:pathLst>
                <a:path w="3898" h="2134" extrusionOk="0">
                  <a:moveTo>
                    <a:pt x="2230" y="0"/>
                  </a:moveTo>
                  <a:cubicBezTo>
                    <a:pt x="1548" y="0"/>
                    <a:pt x="819" y="273"/>
                    <a:pt x="464" y="819"/>
                  </a:cubicBezTo>
                  <a:cubicBezTo>
                    <a:pt x="1" y="1535"/>
                    <a:pt x="714" y="2134"/>
                    <a:pt x="1694" y="2134"/>
                  </a:cubicBezTo>
                  <a:cubicBezTo>
                    <a:pt x="2054" y="2134"/>
                    <a:pt x="2450" y="2053"/>
                    <a:pt x="2837" y="1867"/>
                  </a:cubicBezTo>
                  <a:cubicBezTo>
                    <a:pt x="3897" y="1360"/>
                    <a:pt x="3782" y="427"/>
                    <a:pt x="2987" y="127"/>
                  </a:cubicBezTo>
                  <a:cubicBezTo>
                    <a:pt x="2759" y="43"/>
                    <a:pt x="2498" y="0"/>
                    <a:pt x="2230" y="0"/>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29" name="Google Shape;2049;p41">
              <a:extLst>
                <a:ext uri="{FF2B5EF4-FFF2-40B4-BE49-F238E27FC236}">
                  <a16:creationId xmlns:a16="http://schemas.microsoft.com/office/drawing/2014/main" id="{51505843-281A-4122-9DDE-66D9CB560F54}"/>
                </a:ext>
              </a:extLst>
            </p:cNvPr>
            <p:cNvSpPr/>
            <p:nvPr/>
          </p:nvSpPr>
          <p:spPr>
            <a:xfrm flipH="1">
              <a:off x="8173246" y="709661"/>
              <a:ext cx="122911" cy="63237"/>
            </a:xfrm>
            <a:custGeom>
              <a:avLst/>
              <a:gdLst/>
              <a:ahLst/>
              <a:cxnLst/>
              <a:rect l="l" t="t" r="r" b="b"/>
              <a:pathLst>
                <a:path w="4128" h="2124" extrusionOk="0">
                  <a:moveTo>
                    <a:pt x="2178" y="1"/>
                  </a:moveTo>
                  <a:cubicBezTo>
                    <a:pt x="1624" y="1"/>
                    <a:pt x="1048" y="190"/>
                    <a:pt x="657" y="501"/>
                  </a:cubicBezTo>
                  <a:cubicBezTo>
                    <a:pt x="0" y="1054"/>
                    <a:pt x="196" y="1964"/>
                    <a:pt x="1371" y="2103"/>
                  </a:cubicBezTo>
                  <a:cubicBezTo>
                    <a:pt x="1487" y="2117"/>
                    <a:pt x="1601" y="2124"/>
                    <a:pt x="1712" y="2124"/>
                  </a:cubicBezTo>
                  <a:cubicBezTo>
                    <a:pt x="3129" y="2124"/>
                    <a:pt x="4128" y="1024"/>
                    <a:pt x="3284" y="340"/>
                  </a:cubicBezTo>
                  <a:cubicBezTo>
                    <a:pt x="2985" y="105"/>
                    <a:pt x="2588" y="1"/>
                    <a:pt x="2178" y="1"/>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30" name="Google Shape;2050;p41">
              <a:extLst>
                <a:ext uri="{FF2B5EF4-FFF2-40B4-BE49-F238E27FC236}">
                  <a16:creationId xmlns:a16="http://schemas.microsoft.com/office/drawing/2014/main" id="{67DA832C-33B5-48B8-8A90-7479ACE66605}"/>
                </a:ext>
              </a:extLst>
            </p:cNvPr>
            <p:cNvSpPr/>
            <p:nvPr/>
          </p:nvSpPr>
          <p:spPr>
            <a:xfrm flipH="1">
              <a:off x="8413097" y="525220"/>
              <a:ext cx="192793" cy="195844"/>
            </a:xfrm>
            <a:custGeom>
              <a:avLst/>
              <a:gdLst/>
              <a:ahLst/>
              <a:cxnLst/>
              <a:rect l="l" t="t" r="r" b="b"/>
              <a:pathLst>
                <a:path w="6475" h="6578" extrusionOk="0">
                  <a:moveTo>
                    <a:pt x="6093" y="0"/>
                  </a:moveTo>
                  <a:cubicBezTo>
                    <a:pt x="2986" y="0"/>
                    <a:pt x="227" y="3119"/>
                    <a:pt x="0" y="6339"/>
                  </a:cubicBezTo>
                  <a:cubicBezTo>
                    <a:pt x="0" y="6420"/>
                    <a:pt x="58" y="6523"/>
                    <a:pt x="150" y="6558"/>
                  </a:cubicBezTo>
                  <a:cubicBezTo>
                    <a:pt x="187" y="6571"/>
                    <a:pt x="219" y="6577"/>
                    <a:pt x="248" y="6577"/>
                  </a:cubicBezTo>
                  <a:cubicBezTo>
                    <a:pt x="531" y="6577"/>
                    <a:pt x="469" y="5941"/>
                    <a:pt x="1348" y="4392"/>
                  </a:cubicBezTo>
                  <a:cubicBezTo>
                    <a:pt x="2535" y="2318"/>
                    <a:pt x="4194" y="970"/>
                    <a:pt x="6279" y="475"/>
                  </a:cubicBezTo>
                  <a:lnTo>
                    <a:pt x="6279" y="475"/>
                  </a:lnTo>
                  <a:cubicBezTo>
                    <a:pt x="6278" y="476"/>
                    <a:pt x="6279" y="476"/>
                    <a:pt x="6280" y="476"/>
                  </a:cubicBezTo>
                  <a:cubicBezTo>
                    <a:pt x="6300" y="476"/>
                    <a:pt x="6475" y="414"/>
                    <a:pt x="6475" y="245"/>
                  </a:cubicBezTo>
                  <a:cubicBezTo>
                    <a:pt x="6475" y="118"/>
                    <a:pt x="6371" y="3"/>
                    <a:pt x="6244" y="3"/>
                  </a:cubicBezTo>
                  <a:cubicBezTo>
                    <a:pt x="6194" y="1"/>
                    <a:pt x="6143" y="0"/>
                    <a:pt x="6093" y="0"/>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31" name="Google Shape;2051;p41">
              <a:extLst>
                <a:ext uri="{FF2B5EF4-FFF2-40B4-BE49-F238E27FC236}">
                  <a16:creationId xmlns:a16="http://schemas.microsoft.com/office/drawing/2014/main" id="{5E18DFC4-E4DD-42A7-8941-1E27B4C4BD19}"/>
                </a:ext>
              </a:extLst>
            </p:cNvPr>
            <p:cNvSpPr/>
            <p:nvPr/>
          </p:nvSpPr>
          <p:spPr>
            <a:xfrm flipH="1">
              <a:off x="8023080" y="480352"/>
              <a:ext cx="473393" cy="592860"/>
            </a:xfrm>
            <a:custGeom>
              <a:avLst/>
              <a:gdLst/>
              <a:ahLst/>
              <a:cxnLst/>
              <a:rect l="l" t="t" r="r" b="b"/>
              <a:pathLst>
                <a:path w="15899" h="19913" extrusionOk="0">
                  <a:moveTo>
                    <a:pt x="8364" y="0"/>
                  </a:moveTo>
                  <a:lnTo>
                    <a:pt x="8364" y="0"/>
                  </a:lnTo>
                  <a:cubicBezTo>
                    <a:pt x="13192" y="5196"/>
                    <a:pt x="14989" y="16682"/>
                    <a:pt x="0" y="18699"/>
                  </a:cubicBezTo>
                  <a:cubicBezTo>
                    <a:pt x="1462" y="19473"/>
                    <a:pt x="3107" y="19912"/>
                    <a:pt x="4828" y="19912"/>
                  </a:cubicBezTo>
                  <a:cubicBezTo>
                    <a:pt x="5386" y="19912"/>
                    <a:pt x="5951" y="19866"/>
                    <a:pt x="6521" y="19770"/>
                  </a:cubicBezTo>
                  <a:cubicBezTo>
                    <a:pt x="12109" y="18837"/>
                    <a:pt x="15899" y="13549"/>
                    <a:pt x="14966" y="7950"/>
                  </a:cubicBezTo>
                  <a:cubicBezTo>
                    <a:pt x="14332" y="4159"/>
                    <a:pt x="11705" y="1210"/>
                    <a:pt x="8364" y="0"/>
                  </a:cubicBezTo>
                  <a:close/>
                </a:path>
              </a:pathLst>
            </a:custGeom>
            <a:solidFill>
              <a:srgbClr val="DA510B">
                <a:alpha val="20930"/>
              </a:srgbClr>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32" name="Google Shape;2052;p41">
              <a:extLst>
                <a:ext uri="{FF2B5EF4-FFF2-40B4-BE49-F238E27FC236}">
                  <a16:creationId xmlns:a16="http://schemas.microsoft.com/office/drawing/2014/main" id="{F938044F-B176-4EA1-BD25-ACA54DFE6773}"/>
                </a:ext>
              </a:extLst>
            </p:cNvPr>
            <p:cNvSpPr/>
            <p:nvPr/>
          </p:nvSpPr>
          <p:spPr>
            <a:xfrm flipH="1">
              <a:off x="8222732" y="633622"/>
              <a:ext cx="74854" cy="63922"/>
            </a:xfrm>
            <a:custGeom>
              <a:avLst/>
              <a:gdLst/>
              <a:ahLst/>
              <a:cxnLst/>
              <a:rect l="l" t="t" r="r" b="b"/>
              <a:pathLst>
                <a:path w="2514" h="2147" extrusionOk="0">
                  <a:moveTo>
                    <a:pt x="1806" y="0"/>
                  </a:moveTo>
                  <a:cubicBezTo>
                    <a:pt x="1747" y="0"/>
                    <a:pt x="1687" y="36"/>
                    <a:pt x="1650" y="94"/>
                  </a:cubicBezTo>
                  <a:lnTo>
                    <a:pt x="1327" y="544"/>
                  </a:lnTo>
                  <a:cubicBezTo>
                    <a:pt x="1247" y="509"/>
                    <a:pt x="1154" y="475"/>
                    <a:pt x="1051" y="475"/>
                  </a:cubicBezTo>
                  <a:cubicBezTo>
                    <a:pt x="1035" y="474"/>
                    <a:pt x="1018" y="473"/>
                    <a:pt x="1002" y="473"/>
                  </a:cubicBezTo>
                  <a:cubicBezTo>
                    <a:pt x="614" y="473"/>
                    <a:pt x="217" y="736"/>
                    <a:pt x="118" y="1200"/>
                  </a:cubicBezTo>
                  <a:cubicBezTo>
                    <a:pt x="0" y="1764"/>
                    <a:pt x="441" y="2146"/>
                    <a:pt x="916" y="2146"/>
                  </a:cubicBezTo>
                  <a:cubicBezTo>
                    <a:pt x="1140" y="2146"/>
                    <a:pt x="1373" y="2061"/>
                    <a:pt x="1558" y="1869"/>
                  </a:cubicBezTo>
                  <a:cubicBezTo>
                    <a:pt x="1742" y="1684"/>
                    <a:pt x="1800" y="1431"/>
                    <a:pt x="1777" y="1200"/>
                  </a:cubicBezTo>
                  <a:lnTo>
                    <a:pt x="2364" y="924"/>
                  </a:lnTo>
                  <a:cubicBezTo>
                    <a:pt x="2468" y="878"/>
                    <a:pt x="2514" y="763"/>
                    <a:pt x="2468" y="682"/>
                  </a:cubicBezTo>
                  <a:cubicBezTo>
                    <a:pt x="2442" y="596"/>
                    <a:pt x="2372" y="549"/>
                    <a:pt x="2300" y="549"/>
                  </a:cubicBezTo>
                  <a:cubicBezTo>
                    <a:pt x="2275" y="549"/>
                    <a:pt x="2250" y="555"/>
                    <a:pt x="2226" y="567"/>
                  </a:cubicBezTo>
                  <a:lnTo>
                    <a:pt x="1661" y="820"/>
                  </a:lnTo>
                  <a:cubicBezTo>
                    <a:pt x="1650" y="809"/>
                    <a:pt x="1650" y="797"/>
                    <a:pt x="1627" y="786"/>
                  </a:cubicBezTo>
                  <a:lnTo>
                    <a:pt x="1961" y="290"/>
                  </a:lnTo>
                  <a:cubicBezTo>
                    <a:pt x="2019" y="210"/>
                    <a:pt x="1995" y="94"/>
                    <a:pt x="1903" y="37"/>
                  </a:cubicBezTo>
                  <a:cubicBezTo>
                    <a:pt x="1874" y="12"/>
                    <a:pt x="1840" y="0"/>
                    <a:pt x="1806"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33" name="Google Shape;2053;p41">
              <a:extLst>
                <a:ext uri="{FF2B5EF4-FFF2-40B4-BE49-F238E27FC236}">
                  <a16:creationId xmlns:a16="http://schemas.microsoft.com/office/drawing/2014/main" id="{06E9295F-26A3-47C0-A6A5-C5EADD5CC41B}"/>
                </a:ext>
              </a:extLst>
            </p:cNvPr>
            <p:cNvSpPr/>
            <p:nvPr/>
          </p:nvSpPr>
          <p:spPr>
            <a:xfrm flipH="1">
              <a:off x="8427454" y="675155"/>
              <a:ext cx="82745" cy="53680"/>
            </a:xfrm>
            <a:custGeom>
              <a:avLst/>
              <a:gdLst/>
              <a:ahLst/>
              <a:cxnLst/>
              <a:rect l="l" t="t" r="r" b="b"/>
              <a:pathLst>
                <a:path w="2779" h="1803" extrusionOk="0">
                  <a:moveTo>
                    <a:pt x="490" y="1"/>
                  </a:moveTo>
                  <a:cubicBezTo>
                    <a:pt x="434" y="1"/>
                    <a:pt x="376" y="27"/>
                    <a:pt x="335" y="82"/>
                  </a:cubicBezTo>
                  <a:cubicBezTo>
                    <a:pt x="277" y="162"/>
                    <a:pt x="288" y="278"/>
                    <a:pt x="381" y="347"/>
                  </a:cubicBezTo>
                  <a:lnTo>
                    <a:pt x="853" y="715"/>
                  </a:lnTo>
                  <a:cubicBezTo>
                    <a:pt x="853" y="727"/>
                    <a:pt x="841" y="739"/>
                    <a:pt x="841" y="750"/>
                  </a:cubicBezTo>
                  <a:lnTo>
                    <a:pt x="219" y="692"/>
                  </a:lnTo>
                  <a:cubicBezTo>
                    <a:pt x="116" y="692"/>
                    <a:pt x="12" y="773"/>
                    <a:pt x="12" y="865"/>
                  </a:cubicBezTo>
                  <a:cubicBezTo>
                    <a:pt x="0" y="969"/>
                    <a:pt x="93" y="1073"/>
                    <a:pt x="185" y="1073"/>
                  </a:cubicBezTo>
                  <a:lnTo>
                    <a:pt x="841" y="1130"/>
                  </a:lnTo>
                  <a:cubicBezTo>
                    <a:pt x="876" y="1361"/>
                    <a:pt x="1026" y="1591"/>
                    <a:pt x="1268" y="1706"/>
                  </a:cubicBezTo>
                  <a:cubicBezTo>
                    <a:pt x="1401" y="1773"/>
                    <a:pt x="1537" y="1802"/>
                    <a:pt x="1669" y="1802"/>
                  </a:cubicBezTo>
                  <a:cubicBezTo>
                    <a:pt x="2270" y="1802"/>
                    <a:pt x="2779" y="1186"/>
                    <a:pt x="2420" y="600"/>
                  </a:cubicBezTo>
                  <a:cubicBezTo>
                    <a:pt x="2236" y="292"/>
                    <a:pt x="1926" y="146"/>
                    <a:pt x="1629" y="146"/>
                  </a:cubicBezTo>
                  <a:cubicBezTo>
                    <a:pt x="1515" y="146"/>
                    <a:pt x="1404" y="167"/>
                    <a:pt x="1302" y="209"/>
                  </a:cubicBezTo>
                  <a:cubicBezTo>
                    <a:pt x="1199" y="255"/>
                    <a:pt x="1130" y="301"/>
                    <a:pt x="1049" y="370"/>
                  </a:cubicBezTo>
                  <a:lnTo>
                    <a:pt x="600" y="36"/>
                  </a:lnTo>
                  <a:cubicBezTo>
                    <a:pt x="567" y="13"/>
                    <a:pt x="529" y="1"/>
                    <a:pt x="490"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34" name="Google Shape;2054;p41">
              <a:extLst>
                <a:ext uri="{FF2B5EF4-FFF2-40B4-BE49-F238E27FC236}">
                  <a16:creationId xmlns:a16="http://schemas.microsoft.com/office/drawing/2014/main" id="{A46171AB-9DD1-43E8-9316-18EEDC0A1A28}"/>
                </a:ext>
              </a:extLst>
            </p:cNvPr>
            <p:cNvSpPr/>
            <p:nvPr/>
          </p:nvSpPr>
          <p:spPr>
            <a:xfrm flipH="1">
              <a:off x="8311545" y="686468"/>
              <a:ext cx="99181" cy="69340"/>
            </a:xfrm>
            <a:custGeom>
              <a:avLst/>
              <a:gdLst/>
              <a:ahLst/>
              <a:cxnLst/>
              <a:rect l="l" t="t" r="r" b="b"/>
              <a:pathLst>
                <a:path w="3331" h="2329" extrusionOk="0">
                  <a:moveTo>
                    <a:pt x="2993" y="0"/>
                  </a:moveTo>
                  <a:cubicBezTo>
                    <a:pt x="2986" y="0"/>
                    <a:pt x="2980" y="1"/>
                    <a:pt x="2973" y="1"/>
                  </a:cubicBezTo>
                  <a:cubicBezTo>
                    <a:pt x="2869" y="13"/>
                    <a:pt x="2800" y="117"/>
                    <a:pt x="2812" y="220"/>
                  </a:cubicBezTo>
                  <a:cubicBezTo>
                    <a:pt x="2927" y="877"/>
                    <a:pt x="2650" y="1695"/>
                    <a:pt x="1924" y="1902"/>
                  </a:cubicBezTo>
                  <a:cubicBezTo>
                    <a:pt x="1833" y="1928"/>
                    <a:pt x="1746" y="1939"/>
                    <a:pt x="1664" y="1939"/>
                  </a:cubicBezTo>
                  <a:cubicBezTo>
                    <a:pt x="1414" y="1939"/>
                    <a:pt x="1208" y="1839"/>
                    <a:pt x="1060" y="1753"/>
                  </a:cubicBezTo>
                  <a:cubicBezTo>
                    <a:pt x="703" y="1522"/>
                    <a:pt x="450" y="1084"/>
                    <a:pt x="392" y="635"/>
                  </a:cubicBezTo>
                  <a:cubicBezTo>
                    <a:pt x="371" y="539"/>
                    <a:pt x="290" y="472"/>
                    <a:pt x="196" y="472"/>
                  </a:cubicBezTo>
                  <a:cubicBezTo>
                    <a:pt x="188" y="472"/>
                    <a:pt x="181" y="473"/>
                    <a:pt x="173" y="474"/>
                  </a:cubicBezTo>
                  <a:cubicBezTo>
                    <a:pt x="70" y="485"/>
                    <a:pt x="1" y="589"/>
                    <a:pt x="12" y="693"/>
                  </a:cubicBezTo>
                  <a:cubicBezTo>
                    <a:pt x="81" y="1257"/>
                    <a:pt x="415" y="1787"/>
                    <a:pt x="865" y="2087"/>
                  </a:cubicBezTo>
                  <a:cubicBezTo>
                    <a:pt x="1107" y="2248"/>
                    <a:pt x="1383" y="2329"/>
                    <a:pt x="1659" y="2329"/>
                  </a:cubicBezTo>
                  <a:cubicBezTo>
                    <a:pt x="1786" y="2329"/>
                    <a:pt x="1901" y="2317"/>
                    <a:pt x="2028" y="2271"/>
                  </a:cubicBezTo>
                  <a:cubicBezTo>
                    <a:pt x="2984" y="2018"/>
                    <a:pt x="3330" y="992"/>
                    <a:pt x="3180" y="151"/>
                  </a:cubicBezTo>
                  <a:cubicBezTo>
                    <a:pt x="3170" y="66"/>
                    <a:pt x="3080" y="0"/>
                    <a:pt x="2993"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35" name="Google Shape;2055;p41">
              <a:extLst>
                <a:ext uri="{FF2B5EF4-FFF2-40B4-BE49-F238E27FC236}">
                  <a16:creationId xmlns:a16="http://schemas.microsoft.com/office/drawing/2014/main" id="{27D8405E-59EE-4C83-ADFC-A468A71B4DE0}"/>
                </a:ext>
              </a:extLst>
            </p:cNvPr>
            <p:cNvSpPr/>
            <p:nvPr/>
          </p:nvSpPr>
          <p:spPr>
            <a:xfrm flipH="1">
              <a:off x="7820367" y="727971"/>
              <a:ext cx="188684" cy="44361"/>
            </a:xfrm>
            <a:custGeom>
              <a:avLst/>
              <a:gdLst/>
              <a:ahLst/>
              <a:cxnLst/>
              <a:rect l="l" t="t" r="r" b="b"/>
              <a:pathLst>
                <a:path w="6337" h="1490" extrusionOk="0">
                  <a:moveTo>
                    <a:pt x="3964" y="1"/>
                  </a:moveTo>
                  <a:cubicBezTo>
                    <a:pt x="2673" y="1"/>
                    <a:pt x="1281" y="234"/>
                    <a:pt x="346" y="531"/>
                  </a:cubicBezTo>
                  <a:cubicBezTo>
                    <a:pt x="0" y="635"/>
                    <a:pt x="0" y="1027"/>
                    <a:pt x="369" y="1119"/>
                  </a:cubicBezTo>
                  <a:cubicBezTo>
                    <a:pt x="1174" y="1340"/>
                    <a:pt x="2304" y="1489"/>
                    <a:pt x="3412" y="1489"/>
                  </a:cubicBezTo>
                  <a:cubicBezTo>
                    <a:pt x="4381" y="1489"/>
                    <a:pt x="5333" y="1375"/>
                    <a:pt x="6037" y="1096"/>
                  </a:cubicBezTo>
                  <a:cubicBezTo>
                    <a:pt x="6141" y="1050"/>
                    <a:pt x="6222" y="958"/>
                    <a:pt x="6268" y="819"/>
                  </a:cubicBezTo>
                  <a:cubicBezTo>
                    <a:pt x="6337" y="589"/>
                    <a:pt x="6210" y="347"/>
                    <a:pt x="6026" y="278"/>
                  </a:cubicBezTo>
                  <a:cubicBezTo>
                    <a:pt x="5449" y="82"/>
                    <a:pt x="4724" y="1"/>
                    <a:pt x="3964" y="1"/>
                  </a:cubicBezTo>
                  <a:close/>
                </a:path>
              </a:pathLst>
            </a:custGeom>
            <a:solidFill>
              <a:srgbClr val="FFCE00"/>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36" name="Google Shape;2056;p41">
              <a:extLst>
                <a:ext uri="{FF2B5EF4-FFF2-40B4-BE49-F238E27FC236}">
                  <a16:creationId xmlns:a16="http://schemas.microsoft.com/office/drawing/2014/main" id="{1EC830DD-CF61-436B-AEB9-C91BB9366C66}"/>
                </a:ext>
              </a:extLst>
            </p:cNvPr>
            <p:cNvSpPr/>
            <p:nvPr/>
          </p:nvSpPr>
          <p:spPr>
            <a:xfrm flipH="1">
              <a:off x="8033370" y="1039244"/>
              <a:ext cx="121095" cy="153835"/>
            </a:xfrm>
            <a:custGeom>
              <a:avLst/>
              <a:gdLst/>
              <a:ahLst/>
              <a:cxnLst/>
              <a:rect l="l" t="t" r="r" b="b"/>
              <a:pathLst>
                <a:path w="4067" h="5167" extrusionOk="0">
                  <a:moveTo>
                    <a:pt x="339" y="0"/>
                  </a:moveTo>
                  <a:cubicBezTo>
                    <a:pt x="149" y="0"/>
                    <a:pt x="0" y="184"/>
                    <a:pt x="92" y="434"/>
                  </a:cubicBezTo>
                  <a:cubicBezTo>
                    <a:pt x="391" y="1251"/>
                    <a:pt x="910" y="2231"/>
                    <a:pt x="1405" y="2980"/>
                  </a:cubicBezTo>
                  <a:cubicBezTo>
                    <a:pt x="1659" y="3371"/>
                    <a:pt x="1935" y="3763"/>
                    <a:pt x="2258" y="4120"/>
                  </a:cubicBezTo>
                  <a:cubicBezTo>
                    <a:pt x="2569" y="4477"/>
                    <a:pt x="2914" y="4811"/>
                    <a:pt x="3329" y="5099"/>
                  </a:cubicBezTo>
                  <a:cubicBezTo>
                    <a:pt x="3392" y="5142"/>
                    <a:pt x="3464" y="5167"/>
                    <a:pt x="3542" y="5167"/>
                  </a:cubicBezTo>
                  <a:cubicBezTo>
                    <a:pt x="3592" y="5167"/>
                    <a:pt x="3644" y="5156"/>
                    <a:pt x="3698" y="5134"/>
                  </a:cubicBezTo>
                  <a:cubicBezTo>
                    <a:pt x="3940" y="5053"/>
                    <a:pt x="4066" y="4811"/>
                    <a:pt x="4009" y="4616"/>
                  </a:cubicBezTo>
                  <a:cubicBezTo>
                    <a:pt x="3871" y="4120"/>
                    <a:pt x="3652" y="3705"/>
                    <a:pt x="3410" y="3291"/>
                  </a:cubicBezTo>
                  <a:cubicBezTo>
                    <a:pt x="2672" y="2058"/>
                    <a:pt x="1474" y="791"/>
                    <a:pt x="564" y="88"/>
                  </a:cubicBezTo>
                  <a:cubicBezTo>
                    <a:pt x="491" y="27"/>
                    <a:pt x="412" y="0"/>
                    <a:pt x="339" y="0"/>
                  </a:cubicBezTo>
                  <a:close/>
                </a:path>
              </a:pathLst>
            </a:custGeom>
            <a:solidFill>
              <a:srgbClr val="E38921"/>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37" name="Google Shape;2057;p41">
              <a:extLst>
                <a:ext uri="{FF2B5EF4-FFF2-40B4-BE49-F238E27FC236}">
                  <a16:creationId xmlns:a16="http://schemas.microsoft.com/office/drawing/2014/main" id="{990199C3-1EB2-4F6C-80EE-5998B9E449E7}"/>
                </a:ext>
              </a:extLst>
            </p:cNvPr>
            <p:cNvSpPr/>
            <p:nvPr/>
          </p:nvSpPr>
          <p:spPr>
            <a:xfrm flipH="1">
              <a:off x="8254620" y="1103375"/>
              <a:ext cx="62468" cy="182863"/>
            </a:xfrm>
            <a:custGeom>
              <a:avLst/>
              <a:gdLst/>
              <a:ahLst/>
              <a:cxnLst/>
              <a:rect l="l" t="t" r="r" b="b"/>
              <a:pathLst>
                <a:path w="2098" h="6142" extrusionOk="0">
                  <a:moveTo>
                    <a:pt x="524" y="0"/>
                  </a:moveTo>
                  <a:cubicBezTo>
                    <a:pt x="390" y="0"/>
                    <a:pt x="263" y="110"/>
                    <a:pt x="231" y="307"/>
                  </a:cubicBezTo>
                  <a:cubicBezTo>
                    <a:pt x="1" y="1897"/>
                    <a:pt x="150" y="4512"/>
                    <a:pt x="934" y="5941"/>
                  </a:cubicBezTo>
                  <a:cubicBezTo>
                    <a:pt x="991" y="6044"/>
                    <a:pt x="1107" y="6114"/>
                    <a:pt x="1233" y="6137"/>
                  </a:cubicBezTo>
                  <a:cubicBezTo>
                    <a:pt x="1257" y="6140"/>
                    <a:pt x="1280" y="6142"/>
                    <a:pt x="1304" y="6142"/>
                  </a:cubicBezTo>
                  <a:cubicBezTo>
                    <a:pt x="1518" y="6142"/>
                    <a:pt x="1710" y="6002"/>
                    <a:pt x="1752" y="5826"/>
                  </a:cubicBezTo>
                  <a:cubicBezTo>
                    <a:pt x="2097" y="4259"/>
                    <a:pt x="1498" y="1690"/>
                    <a:pt x="819" y="227"/>
                  </a:cubicBezTo>
                  <a:cubicBezTo>
                    <a:pt x="747" y="72"/>
                    <a:pt x="633" y="0"/>
                    <a:pt x="524" y="0"/>
                  </a:cubicBezTo>
                  <a:close/>
                </a:path>
              </a:pathLst>
            </a:custGeom>
            <a:solidFill>
              <a:srgbClr val="E38921"/>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38" name="Google Shape;2058;p41">
              <a:extLst>
                <a:ext uri="{FF2B5EF4-FFF2-40B4-BE49-F238E27FC236}">
                  <a16:creationId xmlns:a16="http://schemas.microsoft.com/office/drawing/2014/main" id="{18881A62-B2E1-45A1-AF5F-92EA4BE2E9FA}"/>
                </a:ext>
              </a:extLst>
            </p:cNvPr>
            <p:cNvSpPr/>
            <p:nvPr/>
          </p:nvSpPr>
          <p:spPr>
            <a:xfrm flipH="1">
              <a:off x="8461575" y="1086970"/>
              <a:ext cx="77087" cy="175747"/>
            </a:xfrm>
            <a:custGeom>
              <a:avLst/>
              <a:gdLst/>
              <a:ahLst/>
              <a:cxnLst/>
              <a:rect l="l" t="t" r="r" b="b"/>
              <a:pathLst>
                <a:path w="2589" h="5903" extrusionOk="0">
                  <a:moveTo>
                    <a:pt x="2299" y="1"/>
                  </a:moveTo>
                  <a:cubicBezTo>
                    <a:pt x="2203" y="1"/>
                    <a:pt x="2100" y="53"/>
                    <a:pt x="2016" y="167"/>
                  </a:cubicBezTo>
                  <a:cubicBezTo>
                    <a:pt x="1106" y="1434"/>
                    <a:pt x="0" y="3842"/>
                    <a:pt x="23" y="5489"/>
                  </a:cubicBezTo>
                  <a:cubicBezTo>
                    <a:pt x="23" y="5582"/>
                    <a:pt x="92" y="5697"/>
                    <a:pt x="196" y="5801"/>
                  </a:cubicBezTo>
                  <a:cubicBezTo>
                    <a:pt x="287" y="5870"/>
                    <a:pt x="394" y="5902"/>
                    <a:pt x="496" y="5902"/>
                  </a:cubicBezTo>
                  <a:cubicBezTo>
                    <a:pt x="615" y="5902"/>
                    <a:pt x="727" y="5858"/>
                    <a:pt x="795" y="5778"/>
                  </a:cubicBezTo>
                  <a:cubicBezTo>
                    <a:pt x="1844" y="4510"/>
                    <a:pt x="2500" y="1953"/>
                    <a:pt x="2581" y="374"/>
                  </a:cubicBezTo>
                  <a:cubicBezTo>
                    <a:pt x="2588" y="139"/>
                    <a:pt x="2454" y="1"/>
                    <a:pt x="2299" y="1"/>
                  </a:cubicBezTo>
                  <a:close/>
                </a:path>
              </a:pathLst>
            </a:custGeom>
            <a:solidFill>
              <a:srgbClr val="E38921"/>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39" name="Google Shape;2059;p41">
              <a:extLst>
                <a:ext uri="{FF2B5EF4-FFF2-40B4-BE49-F238E27FC236}">
                  <a16:creationId xmlns:a16="http://schemas.microsoft.com/office/drawing/2014/main" id="{BDE1D956-918D-4E14-9DDF-DFA6298AA189}"/>
                </a:ext>
              </a:extLst>
            </p:cNvPr>
            <p:cNvSpPr/>
            <p:nvPr/>
          </p:nvSpPr>
          <p:spPr>
            <a:xfrm flipH="1">
              <a:off x="8601209" y="993782"/>
              <a:ext cx="144290" cy="132815"/>
            </a:xfrm>
            <a:custGeom>
              <a:avLst/>
              <a:gdLst/>
              <a:ahLst/>
              <a:cxnLst/>
              <a:rect l="l" t="t" r="r" b="b"/>
              <a:pathLst>
                <a:path w="4846" h="4461" extrusionOk="0">
                  <a:moveTo>
                    <a:pt x="4478" y="1"/>
                  </a:moveTo>
                  <a:cubicBezTo>
                    <a:pt x="4419" y="1"/>
                    <a:pt x="4354" y="15"/>
                    <a:pt x="4286" y="48"/>
                  </a:cubicBezTo>
                  <a:cubicBezTo>
                    <a:pt x="2880" y="751"/>
                    <a:pt x="795" y="2375"/>
                    <a:pt x="58" y="3838"/>
                  </a:cubicBezTo>
                  <a:cubicBezTo>
                    <a:pt x="0" y="3931"/>
                    <a:pt x="0" y="4069"/>
                    <a:pt x="69" y="4196"/>
                  </a:cubicBezTo>
                  <a:cubicBezTo>
                    <a:pt x="159" y="4366"/>
                    <a:pt x="326" y="4460"/>
                    <a:pt x="489" y="4460"/>
                  </a:cubicBezTo>
                  <a:cubicBezTo>
                    <a:pt x="534" y="4460"/>
                    <a:pt x="579" y="4453"/>
                    <a:pt x="622" y="4437"/>
                  </a:cubicBezTo>
                  <a:cubicBezTo>
                    <a:pt x="2120" y="3804"/>
                    <a:pt x="3883" y="1834"/>
                    <a:pt x="4689" y="474"/>
                  </a:cubicBezTo>
                  <a:cubicBezTo>
                    <a:pt x="4845" y="226"/>
                    <a:pt x="4709" y="1"/>
                    <a:pt x="4478" y="1"/>
                  </a:cubicBezTo>
                  <a:close/>
                </a:path>
              </a:pathLst>
            </a:custGeom>
            <a:solidFill>
              <a:srgbClr val="FFCE00"/>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40" name="Google Shape;2060;p41">
              <a:extLst>
                <a:ext uri="{FF2B5EF4-FFF2-40B4-BE49-F238E27FC236}">
                  <a16:creationId xmlns:a16="http://schemas.microsoft.com/office/drawing/2014/main" id="{B3A3FFDD-542C-4B3F-9838-FB99A5C0A49A}"/>
                </a:ext>
              </a:extLst>
            </p:cNvPr>
            <p:cNvSpPr/>
            <p:nvPr/>
          </p:nvSpPr>
          <p:spPr>
            <a:xfrm flipH="1">
              <a:off x="8682340" y="844948"/>
              <a:ext cx="182878" cy="65351"/>
            </a:xfrm>
            <a:custGeom>
              <a:avLst/>
              <a:gdLst/>
              <a:ahLst/>
              <a:cxnLst/>
              <a:rect l="l" t="t" r="r" b="b"/>
              <a:pathLst>
                <a:path w="6142" h="2195" extrusionOk="0">
                  <a:moveTo>
                    <a:pt x="5567" y="0"/>
                  </a:moveTo>
                  <a:cubicBezTo>
                    <a:pt x="3958" y="0"/>
                    <a:pt x="1445" y="472"/>
                    <a:pt x="162" y="1383"/>
                  </a:cubicBezTo>
                  <a:cubicBezTo>
                    <a:pt x="70" y="1441"/>
                    <a:pt x="12" y="1556"/>
                    <a:pt x="0" y="1706"/>
                  </a:cubicBezTo>
                  <a:cubicBezTo>
                    <a:pt x="0" y="1948"/>
                    <a:pt x="162" y="2167"/>
                    <a:pt x="381" y="2178"/>
                  </a:cubicBezTo>
                  <a:cubicBezTo>
                    <a:pt x="498" y="2189"/>
                    <a:pt x="620" y="2194"/>
                    <a:pt x="745" y="2194"/>
                  </a:cubicBezTo>
                  <a:cubicBezTo>
                    <a:pt x="2375" y="2194"/>
                    <a:pt x="4600" y="1326"/>
                    <a:pt x="5830" y="577"/>
                  </a:cubicBezTo>
                  <a:cubicBezTo>
                    <a:pt x="6141" y="393"/>
                    <a:pt x="6049" y="24"/>
                    <a:pt x="5680" y="1"/>
                  </a:cubicBezTo>
                  <a:cubicBezTo>
                    <a:pt x="5643" y="0"/>
                    <a:pt x="5605" y="0"/>
                    <a:pt x="5567" y="0"/>
                  </a:cubicBezTo>
                  <a:close/>
                </a:path>
              </a:pathLst>
            </a:custGeom>
            <a:solidFill>
              <a:srgbClr val="FFCE00"/>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41" name="Google Shape;2061;p41">
              <a:extLst>
                <a:ext uri="{FF2B5EF4-FFF2-40B4-BE49-F238E27FC236}">
                  <a16:creationId xmlns:a16="http://schemas.microsoft.com/office/drawing/2014/main" id="{367E7421-C4DB-419B-89B2-3D49149B0CE5}"/>
                </a:ext>
              </a:extLst>
            </p:cNvPr>
            <p:cNvSpPr/>
            <p:nvPr/>
          </p:nvSpPr>
          <p:spPr>
            <a:xfrm flipH="1">
              <a:off x="8686806" y="634724"/>
              <a:ext cx="185945" cy="58771"/>
            </a:xfrm>
            <a:custGeom>
              <a:avLst/>
              <a:gdLst/>
              <a:ahLst/>
              <a:cxnLst/>
              <a:rect l="l" t="t" r="r" b="b"/>
              <a:pathLst>
                <a:path w="6245" h="1974" extrusionOk="0">
                  <a:moveTo>
                    <a:pt x="982" y="1"/>
                  </a:moveTo>
                  <a:cubicBezTo>
                    <a:pt x="784" y="1"/>
                    <a:pt x="594" y="11"/>
                    <a:pt x="415" y="34"/>
                  </a:cubicBezTo>
                  <a:cubicBezTo>
                    <a:pt x="300" y="57"/>
                    <a:pt x="196" y="126"/>
                    <a:pt x="104" y="242"/>
                  </a:cubicBezTo>
                  <a:cubicBezTo>
                    <a:pt x="0" y="438"/>
                    <a:pt x="58" y="714"/>
                    <a:pt x="230" y="829"/>
                  </a:cubicBezTo>
                  <a:cubicBezTo>
                    <a:pt x="1459" y="1638"/>
                    <a:pt x="3670" y="1974"/>
                    <a:pt x="5239" y="1974"/>
                  </a:cubicBezTo>
                  <a:cubicBezTo>
                    <a:pt x="5436" y="1974"/>
                    <a:pt x="5622" y="1969"/>
                    <a:pt x="5795" y="1958"/>
                  </a:cubicBezTo>
                  <a:cubicBezTo>
                    <a:pt x="6175" y="1935"/>
                    <a:pt x="6244" y="1555"/>
                    <a:pt x="5933" y="1382"/>
                  </a:cubicBezTo>
                  <a:cubicBezTo>
                    <a:pt x="4704" y="696"/>
                    <a:pt x="2573" y="1"/>
                    <a:pt x="982" y="1"/>
                  </a:cubicBezTo>
                  <a:close/>
                </a:path>
              </a:pathLst>
            </a:custGeom>
            <a:solidFill>
              <a:srgbClr val="FFCE00"/>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42" name="Google Shape;2062;p41">
              <a:extLst>
                <a:ext uri="{FF2B5EF4-FFF2-40B4-BE49-F238E27FC236}">
                  <a16:creationId xmlns:a16="http://schemas.microsoft.com/office/drawing/2014/main" id="{A33EE5AA-FF3F-4717-B565-AF15E232E605}"/>
                </a:ext>
              </a:extLst>
            </p:cNvPr>
            <p:cNvSpPr/>
            <p:nvPr/>
          </p:nvSpPr>
          <p:spPr>
            <a:xfrm flipH="1">
              <a:off x="8612403" y="413364"/>
              <a:ext cx="151287" cy="127158"/>
            </a:xfrm>
            <a:custGeom>
              <a:avLst/>
              <a:gdLst/>
              <a:ahLst/>
              <a:cxnLst/>
              <a:rect l="l" t="t" r="r" b="b"/>
              <a:pathLst>
                <a:path w="5081" h="4271" extrusionOk="0">
                  <a:moveTo>
                    <a:pt x="532" y="1"/>
                  </a:moveTo>
                  <a:cubicBezTo>
                    <a:pt x="456" y="1"/>
                    <a:pt x="371" y="27"/>
                    <a:pt x="277" y="85"/>
                  </a:cubicBezTo>
                  <a:cubicBezTo>
                    <a:pt x="81" y="211"/>
                    <a:pt x="1" y="488"/>
                    <a:pt x="104" y="661"/>
                  </a:cubicBezTo>
                  <a:cubicBezTo>
                    <a:pt x="922" y="2101"/>
                    <a:pt x="3100" y="3610"/>
                    <a:pt x="4528" y="4232"/>
                  </a:cubicBezTo>
                  <a:cubicBezTo>
                    <a:pt x="4588" y="4259"/>
                    <a:pt x="4645" y="4271"/>
                    <a:pt x="4698" y="4271"/>
                  </a:cubicBezTo>
                  <a:cubicBezTo>
                    <a:pt x="4939" y="4271"/>
                    <a:pt x="5081" y="4017"/>
                    <a:pt x="4920" y="3771"/>
                  </a:cubicBezTo>
                  <a:cubicBezTo>
                    <a:pt x="4056" y="2481"/>
                    <a:pt x="2190" y="591"/>
                    <a:pt x="657" y="27"/>
                  </a:cubicBezTo>
                  <a:cubicBezTo>
                    <a:pt x="619" y="10"/>
                    <a:pt x="577" y="1"/>
                    <a:pt x="532" y="1"/>
                  </a:cubicBezTo>
                  <a:close/>
                </a:path>
              </a:pathLst>
            </a:custGeom>
            <a:solidFill>
              <a:srgbClr val="FFCE00"/>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43" name="Google Shape;2063;p41">
              <a:extLst>
                <a:ext uri="{FF2B5EF4-FFF2-40B4-BE49-F238E27FC236}">
                  <a16:creationId xmlns:a16="http://schemas.microsoft.com/office/drawing/2014/main" id="{1D624879-0785-4E5B-B1FB-D2F6B3BAE151}"/>
                </a:ext>
              </a:extLst>
            </p:cNvPr>
            <p:cNvSpPr/>
            <p:nvPr/>
          </p:nvSpPr>
          <p:spPr>
            <a:xfrm flipH="1">
              <a:off x="8476908" y="268312"/>
              <a:ext cx="83727" cy="172829"/>
            </a:xfrm>
            <a:custGeom>
              <a:avLst/>
              <a:gdLst/>
              <a:ahLst/>
              <a:cxnLst/>
              <a:rect l="l" t="t" r="r" b="b"/>
              <a:pathLst>
                <a:path w="2812" h="5805" extrusionOk="0">
                  <a:moveTo>
                    <a:pt x="458" y="1"/>
                  </a:moveTo>
                  <a:cubicBezTo>
                    <a:pt x="444" y="1"/>
                    <a:pt x="430" y="1"/>
                    <a:pt x="416" y="3"/>
                  </a:cubicBezTo>
                  <a:cubicBezTo>
                    <a:pt x="185" y="37"/>
                    <a:pt x="1" y="233"/>
                    <a:pt x="1" y="440"/>
                  </a:cubicBezTo>
                  <a:cubicBezTo>
                    <a:pt x="24" y="1339"/>
                    <a:pt x="404" y="2376"/>
                    <a:pt x="773" y="3205"/>
                  </a:cubicBezTo>
                  <a:cubicBezTo>
                    <a:pt x="1141" y="4000"/>
                    <a:pt x="1694" y="4968"/>
                    <a:pt x="2247" y="5659"/>
                  </a:cubicBezTo>
                  <a:cubicBezTo>
                    <a:pt x="2328" y="5760"/>
                    <a:pt x="2423" y="5805"/>
                    <a:pt x="2511" y="5805"/>
                  </a:cubicBezTo>
                  <a:cubicBezTo>
                    <a:pt x="2674" y="5805"/>
                    <a:pt x="2811" y="5653"/>
                    <a:pt x="2789" y="5429"/>
                  </a:cubicBezTo>
                  <a:cubicBezTo>
                    <a:pt x="2628" y="3897"/>
                    <a:pt x="1867" y="1339"/>
                    <a:pt x="761" y="118"/>
                  </a:cubicBezTo>
                  <a:cubicBezTo>
                    <a:pt x="699" y="45"/>
                    <a:pt x="581" y="1"/>
                    <a:pt x="458" y="1"/>
                  </a:cubicBezTo>
                  <a:close/>
                </a:path>
              </a:pathLst>
            </a:custGeom>
            <a:solidFill>
              <a:srgbClr val="FFCE00"/>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44" name="Google Shape;2064;p41">
              <a:extLst>
                <a:ext uri="{FF2B5EF4-FFF2-40B4-BE49-F238E27FC236}">
                  <a16:creationId xmlns:a16="http://schemas.microsoft.com/office/drawing/2014/main" id="{39D5B70D-69F6-490D-A8F1-34F3C80E0BA6}"/>
                </a:ext>
              </a:extLst>
            </p:cNvPr>
            <p:cNvSpPr/>
            <p:nvPr/>
          </p:nvSpPr>
          <p:spPr>
            <a:xfrm flipH="1">
              <a:off x="8277248" y="233091"/>
              <a:ext cx="59044" cy="183428"/>
            </a:xfrm>
            <a:custGeom>
              <a:avLst/>
              <a:gdLst/>
              <a:ahLst/>
              <a:cxnLst/>
              <a:rect l="l" t="t" r="r" b="b"/>
              <a:pathLst>
                <a:path w="1983" h="6161" extrusionOk="0">
                  <a:moveTo>
                    <a:pt x="1120" y="0"/>
                  </a:moveTo>
                  <a:cubicBezTo>
                    <a:pt x="955" y="0"/>
                    <a:pt x="804" y="73"/>
                    <a:pt x="738" y="206"/>
                  </a:cubicBezTo>
                  <a:cubicBezTo>
                    <a:pt x="35" y="1658"/>
                    <a:pt x="1" y="4308"/>
                    <a:pt x="312" y="5863"/>
                  </a:cubicBezTo>
                  <a:cubicBezTo>
                    <a:pt x="348" y="6059"/>
                    <a:pt x="473" y="6161"/>
                    <a:pt x="603" y="6161"/>
                  </a:cubicBezTo>
                  <a:cubicBezTo>
                    <a:pt x="717" y="6161"/>
                    <a:pt x="834" y="6082"/>
                    <a:pt x="899" y="5921"/>
                  </a:cubicBezTo>
                  <a:cubicBezTo>
                    <a:pt x="1487" y="4457"/>
                    <a:pt x="1982" y="1865"/>
                    <a:pt x="1567" y="275"/>
                  </a:cubicBezTo>
                  <a:cubicBezTo>
                    <a:pt x="1533" y="160"/>
                    <a:pt x="1452" y="80"/>
                    <a:pt x="1314" y="34"/>
                  </a:cubicBezTo>
                  <a:cubicBezTo>
                    <a:pt x="1250" y="11"/>
                    <a:pt x="1184" y="0"/>
                    <a:pt x="1120" y="0"/>
                  </a:cubicBezTo>
                  <a:close/>
                </a:path>
              </a:pathLst>
            </a:custGeom>
            <a:solidFill>
              <a:srgbClr val="FFCE00"/>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45" name="Google Shape;2065;p41">
              <a:extLst>
                <a:ext uri="{FF2B5EF4-FFF2-40B4-BE49-F238E27FC236}">
                  <a16:creationId xmlns:a16="http://schemas.microsoft.com/office/drawing/2014/main" id="{1E5C507B-C752-4EFF-9D71-01B2720769A9}"/>
                </a:ext>
              </a:extLst>
            </p:cNvPr>
            <p:cNvSpPr/>
            <p:nvPr/>
          </p:nvSpPr>
          <p:spPr>
            <a:xfrm flipH="1">
              <a:off x="8054628" y="314876"/>
              <a:ext cx="113711" cy="158241"/>
            </a:xfrm>
            <a:custGeom>
              <a:avLst/>
              <a:gdLst/>
              <a:ahLst/>
              <a:cxnLst/>
              <a:rect l="l" t="t" r="r" b="b"/>
              <a:pathLst>
                <a:path w="3819" h="5315" extrusionOk="0">
                  <a:moveTo>
                    <a:pt x="3290" y="0"/>
                  </a:moveTo>
                  <a:cubicBezTo>
                    <a:pt x="3213" y="0"/>
                    <a:pt x="3140" y="21"/>
                    <a:pt x="3081" y="63"/>
                  </a:cubicBezTo>
                  <a:cubicBezTo>
                    <a:pt x="1756" y="1042"/>
                    <a:pt x="512" y="3393"/>
                    <a:pt x="74" y="4879"/>
                  </a:cubicBezTo>
                  <a:cubicBezTo>
                    <a:pt x="0" y="5131"/>
                    <a:pt x="135" y="5315"/>
                    <a:pt x="322" y="5315"/>
                  </a:cubicBezTo>
                  <a:cubicBezTo>
                    <a:pt x="399" y="5315"/>
                    <a:pt x="485" y="5284"/>
                    <a:pt x="569" y="5213"/>
                  </a:cubicBezTo>
                  <a:cubicBezTo>
                    <a:pt x="1756" y="4199"/>
                    <a:pt x="3415" y="2125"/>
                    <a:pt x="3784" y="512"/>
                  </a:cubicBezTo>
                  <a:cubicBezTo>
                    <a:pt x="3818" y="397"/>
                    <a:pt x="3784" y="282"/>
                    <a:pt x="3668" y="178"/>
                  </a:cubicBezTo>
                  <a:cubicBezTo>
                    <a:pt x="3566" y="62"/>
                    <a:pt x="3422" y="0"/>
                    <a:pt x="3290" y="0"/>
                  </a:cubicBezTo>
                  <a:close/>
                </a:path>
              </a:pathLst>
            </a:custGeom>
            <a:solidFill>
              <a:srgbClr val="FFCE00"/>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46" name="Google Shape;2066;p41">
              <a:extLst>
                <a:ext uri="{FF2B5EF4-FFF2-40B4-BE49-F238E27FC236}">
                  <a16:creationId xmlns:a16="http://schemas.microsoft.com/office/drawing/2014/main" id="{458BB4E6-8225-4D43-89F8-759B6E8C0129}"/>
                </a:ext>
              </a:extLst>
            </p:cNvPr>
            <p:cNvSpPr/>
            <p:nvPr/>
          </p:nvSpPr>
          <p:spPr>
            <a:xfrm flipH="1">
              <a:off x="7886227" y="495983"/>
              <a:ext cx="168259" cy="100780"/>
            </a:xfrm>
            <a:custGeom>
              <a:avLst/>
              <a:gdLst/>
              <a:ahLst/>
              <a:cxnLst/>
              <a:rect l="l" t="t" r="r" b="b"/>
              <a:pathLst>
                <a:path w="5651" h="3385" extrusionOk="0">
                  <a:moveTo>
                    <a:pt x="5197" y="1"/>
                  </a:moveTo>
                  <a:cubicBezTo>
                    <a:pt x="5180" y="1"/>
                    <a:pt x="5162" y="2"/>
                    <a:pt x="5144" y="5"/>
                  </a:cubicBezTo>
                  <a:cubicBezTo>
                    <a:pt x="3531" y="247"/>
                    <a:pt x="1354" y="1722"/>
                    <a:pt x="236" y="2851"/>
                  </a:cubicBezTo>
                  <a:cubicBezTo>
                    <a:pt x="1" y="3086"/>
                    <a:pt x="129" y="3385"/>
                    <a:pt x="410" y="3385"/>
                  </a:cubicBezTo>
                  <a:cubicBezTo>
                    <a:pt x="446" y="3385"/>
                    <a:pt x="484" y="3380"/>
                    <a:pt x="524" y="3369"/>
                  </a:cubicBezTo>
                  <a:cubicBezTo>
                    <a:pt x="2068" y="3024"/>
                    <a:pt x="4487" y="1964"/>
                    <a:pt x="5547" y="720"/>
                  </a:cubicBezTo>
                  <a:cubicBezTo>
                    <a:pt x="5616" y="639"/>
                    <a:pt x="5651" y="512"/>
                    <a:pt x="5616" y="374"/>
                  </a:cubicBezTo>
                  <a:cubicBezTo>
                    <a:pt x="5564" y="163"/>
                    <a:pt x="5386" y="1"/>
                    <a:pt x="5197" y="1"/>
                  </a:cubicBezTo>
                  <a:close/>
                </a:path>
              </a:pathLst>
            </a:custGeom>
            <a:solidFill>
              <a:srgbClr val="FFCE00"/>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47" name="Google Shape;2067;p41">
              <a:extLst>
                <a:ext uri="{FF2B5EF4-FFF2-40B4-BE49-F238E27FC236}">
                  <a16:creationId xmlns:a16="http://schemas.microsoft.com/office/drawing/2014/main" id="{4938BE7F-7125-42C1-B39F-348861B3C509}"/>
                </a:ext>
              </a:extLst>
            </p:cNvPr>
            <p:cNvSpPr/>
            <p:nvPr/>
          </p:nvSpPr>
          <p:spPr>
            <a:xfrm flipH="1">
              <a:off x="7966141" y="980473"/>
              <a:ext cx="123745" cy="102566"/>
            </a:xfrm>
            <a:custGeom>
              <a:avLst/>
              <a:gdLst/>
              <a:ahLst/>
              <a:cxnLst/>
              <a:rect l="l" t="t" r="r" b="b"/>
              <a:pathLst>
                <a:path w="4156" h="3445" extrusionOk="0">
                  <a:moveTo>
                    <a:pt x="299" y="0"/>
                  </a:moveTo>
                  <a:cubicBezTo>
                    <a:pt x="101" y="0"/>
                    <a:pt x="1" y="206"/>
                    <a:pt x="123" y="403"/>
                  </a:cubicBezTo>
                  <a:cubicBezTo>
                    <a:pt x="849" y="1463"/>
                    <a:pt x="2404" y="2972"/>
                    <a:pt x="3660" y="3433"/>
                  </a:cubicBezTo>
                  <a:cubicBezTo>
                    <a:pt x="3687" y="3441"/>
                    <a:pt x="3716" y="3444"/>
                    <a:pt x="3748" y="3444"/>
                  </a:cubicBezTo>
                  <a:cubicBezTo>
                    <a:pt x="3810" y="3444"/>
                    <a:pt x="3879" y="3429"/>
                    <a:pt x="3948" y="3398"/>
                  </a:cubicBezTo>
                  <a:cubicBezTo>
                    <a:pt x="4098" y="3295"/>
                    <a:pt x="4155" y="3087"/>
                    <a:pt x="4075" y="2937"/>
                  </a:cubicBezTo>
                  <a:cubicBezTo>
                    <a:pt x="3384" y="1785"/>
                    <a:pt x="1609" y="541"/>
                    <a:pt x="446" y="34"/>
                  </a:cubicBezTo>
                  <a:cubicBezTo>
                    <a:pt x="393" y="11"/>
                    <a:pt x="343" y="0"/>
                    <a:pt x="299" y="0"/>
                  </a:cubicBezTo>
                  <a:close/>
                </a:path>
              </a:pathLst>
            </a:custGeom>
            <a:solidFill>
              <a:srgbClr val="CF521D"/>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48" name="Google Shape;2068;p41">
              <a:extLst>
                <a:ext uri="{FF2B5EF4-FFF2-40B4-BE49-F238E27FC236}">
                  <a16:creationId xmlns:a16="http://schemas.microsoft.com/office/drawing/2014/main" id="{87F7BE9D-4006-441A-BB72-1C8F63DB7702}"/>
                </a:ext>
              </a:extLst>
            </p:cNvPr>
            <p:cNvSpPr/>
            <p:nvPr/>
          </p:nvSpPr>
          <p:spPr>
            <a:xfrm flipH="1">
              <a:off x="8154104" y="1080092"/>
              <a:ext cx="70120" cy="141241"/>
            </a:xfrm>
            <a:custGeom>
              <a:avLst/>
              <a:gdLst/>
              <a:ahLst/>
              <a:cxnLst/>
              <a:rect l="l" t="t" r="r" b="b"/>
              <a:pathLst>
                <a:path w="2355" h="4744" extrusionOk="0">
                  <a:moveTo>
                    <a:pt x="255" y="0"/>
                  </a:moveTo>
                  <a:cubicBezTo>
                    <a:pt x="118" y="0"/>
                    <a:pt x="0" y="129"/>
                    <a:pt x="15" y="317"/>
                  </a:cubicBezTo>
                  <a:cubicBezTo>
                    <a:pt x="84" y="1032"/>
                    <a:pt x="315" y="1919"/>
                    <a:pt x="580" y="2587"/>
                  </a:cubicBezTo>
                  <a:cubicBezTo>
                    <a:pt x="833" y="3301"/>
                    <a:pt x="1225" y="4108"/>
                    <a:pt x="1720" y="4649"/>
                  </a:cubicBezTo>
                  <a:cubicBezTo>
                    <a:pt x="1772" y="4701"/>
                    <a:pt x="1851" y="4743"/>
                    <a:pt x="1967" y="4743"/>
                  </a:cubicBezTo>
                  <a:cubicBezTo>
                    <a:pt x="1980" y="4743"/>
                    <a:pt x="1994" y="4742"/>
                    <a:pt x="2008" y="4741"/>
                  </a:cubicBezTo>
                  <a:cubicBezTo>
                    <a:pt x="2193" y="4718"/>
                    <a:pt x="2354" y="4557"/>
                    <a:pt x="2331" y="4396"/>
                  </a:cubicBezTo>
                  <a:cubicBezTo>
                    <a:pt x="2308" y="3969"/>
                    <a:pt x="2216" y="3601"/>
                    <a:pt x="2101" y="3220"/>
                  </a:cubicBezTo>
                  <a:cubicBezTo>
                    <a:pt x="1743" y="2103"/>
                    <a:pt x="1064" y="859"/>
                    <a:pt x="476" y="121"/>
                  </a:cubicBezTo>
                  <a:cubicBezTo>
                    <a:pt x="408" y="37"/>
                    <a:pt x="329" y="0"/>
                    <a:pt x="255" y="0"/>
                  </a:cubicBezTo>
                  <a:close/>
                </a:path>
              </a:pathLst>
            </a:custGeom>
            <a:solidFill>
              <a:srgbClr val="CF521D"/>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49" name="Google Shape;2069;p41">
              <a:extLst>
                <a:ext uri="{FF2B5EF4-FFF2-40B4-BE49-F238E27FC236}">
                  <a16:creationId xmlns:a16="http://schemas.microsoft.com/office/drawing/2014/main" id="{FD4D33D9-1551-4285-BD24-C5523EADFF74}"/>
                </a:ext>
              </a:extLst>
            </p:cNvPr>
            <p:cNvSpPr/>
            <p:nvPr/>
          </p:nvSpPr>
          <p:spPr>
            <a:xfrm flipH="1">
              <a:off x="8369546" y="1105756"/>
              <a:ext cx="46657" cy="150679"/>
            </a:xfrm>
            <a:custGeom>
              <a:avLst/>
              <a:gdLst/>
              <a:ahLst/>
              <a:cxnLst/>
              <a:rect l="l" t="t" r="r" b="b"/>
              <a:pathLst>
                <a:path w="1567" h="5061" extrusionOk="0">
                  <a:moveTo>
                    <a:pt x="1067" y="1"/>
                  </a:moveTo>
                  <a:cubicBezTo>
                    <a:pt x="972" y="1"/>
                    <a:pt x="873" y="67"/>
                    <a:pt x="818" y="204"/>
                  </a:cubicBezTo>
                  <a:cubicBezTo>
                    <a:pt x="357" y="1414"/>
                    <a:pt x="0" y="3545"/>
                    <a:pt x="323" y="4824"/>
                  </a:cubicBezTo>
                  <a:cubicBezTo>
                    <a:pt x="357" y="4916"/>
                    <a:pt x="415" y="4985"/>
                    <a:pt x="519" y="5031"/>
                  </a:cubicBezTo>
                  <a:cubicBezTo>
                    <a:pt x="567" y="5051"/>
                    <a:pt x="617" y="5060"/>
                    <a:pt x="666" y="5060"/>
                  </a:cubicBezTo>
                  <a:cubicBezTo>
                    <a:pt x="791" y="5060"/>
                    <a:pt x="907" y="4998"/>
                    <a:pt x="956" y="4882"/>
                  </a:cubicBezTo>
                  <a:cubicBezTo>
                    <a:pt x="1521" y="3672"/>
                    <a:pt x="1567" y="1517"/>
                    <a:pt x="1302" y="239"/>
                  </a:cubicBezTo>
                  <a:cubicBezTo>
                    <a:pt x="1272" y="82"/>
                    <a:pt x="1172" y="1"/>
                    <a:pt x="1067" y="1"/>
                  </a:cubicBezTo>
                  <a:close/>
                </a:path>
              </a:pathLst>
            </a:custGeom>
            <a:solidFill>
              <a:srgbClr val="CF521D"/>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50" name="Google Shape;2070;p41">
              <a:extLst>
                <a:ext uri="{FF2B5EF4-FFF2-40B4-BE49-F238E27FC236}">
                  <a16:creationId xmlns:a16="http://schemas.microsoft.com/office/drawing/2014/main" id="{DFE3D2CB-D3F6-4843-B2E3-BB9E0852C358}"/>
                </a:ext>
              </a:extLst>
            </p:cNvPr>
            <p:cNvSpPr/>
            <p:nvPr/>
          </p:nvSpPr>
          <p:spPr>
            <a:xfrm flipH="1">
              <a:off x="8535948" y="1050796"/>
              <a:ext cx="91558" cy="130076"/>
            </a:xfrm>
            <a:custGeom>
              <a:avLst/>
              <a:gdLst/>
              <a:ahLst/>
              <a:cxnLst/>
              <a:rect l="l" t="t" r="r" b="b"/>
              <a:pathLst>
                <a:path w="3075" h="4369" extrusionOk="0">
                  <a:moveTo>
                    <a:pt x="2813" y="1"/>
                  </a:moveTo>
                  <a:cubicBezTo>
                    <a:pt x="2747" y="1"/>
                    <a:pt x="2674" y="29"/>
                    <a:pt x="2604" y="92"/>
                  </a:cubicBezTo>
                  <a:cubicBezTo>
                    <a:pt x="1613" y="944"/>
                    <a:pt x="311" y="2672"/>
                    <a:pt x="12" y="3951"/>
                  </a:cubicBezTo>
                  <a:cubicBezTo>
                    <a:pt x="0" y="4032"/>
                    <a:pt x="12" y="4135"/>
                    <a:pt x="81" y="4239"/>
                  </a:cubicBezTo>
                  <a:cubicBezTo>
                    <a:pt x="158" y="4323"/>
                    <a:pt x="268" y="4368"/>
                    <a:pt x="372" y="4368"/>
                  </a:cubicBezTo>
                  <a:cubicBezTo>
                    <a:pt x="439" y="4368"/>
                    <a:pt x="503" y="4349"/>
                    <a:pt x="553" y="4308"/>
                  </a:cubicBezTo>
                  <a:cubicBezTo>
                    <a:pt x="1636" y="3490"/>
                    <a:pt x="2662" y="1566"/>
                    <a:pt x="3019" y="357"/>
                  </a:cubicBezTo>
                  <a:cubicBezTo>
                    <a:pt x="3075" y="148"/>
                    <a:pt x="2963" y="1"/>
                    <a:pt x="2813" y="1"/>
                  </a:cubicBezTo>
                  <a:close/>
                </a:path>
              </a:pathLst>
            </a:custGeom>
            <a:solidFill>
              <a:srgbClr val="CF521D"/>
            </a:solidFill>
            <a:ln w="89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51" name="Google Shape;2071;p41">
              <a:extLst>
                <a:ext uri="{FF2B5EF4-FFF2-40B4-BE49-F238E27FC236}">
                  <a16:creationId xmlns:a16="http://schemas.microsoft.com/office/drawing/2014/main" id="{5B4C869F-9178-4F52-8CBC-10E04EDDB3DE}"/>
                </a:ext>
              </a:extLst>
            </p:cNvPr>
            <p:cNvSpPr/>
            <p:nvPr/>
          </p:nvSpPr>
          <p:spPr>
            <a:xfrm flipH="1">
              <a:off x="7618130" y="790970"/>
              <a:ext cx="1075592" cy="624687"/>
            </a:xfrm>
            <a:custGeom>
              <a:avLst/>
              <a:gdLst/>
              <a:ahLst/>
              <a:cxnLst/>
              <a:rect l="l" t="t" r="r" b="b"/>
              <a:pathLst>
                <a:path w="36124" h="20982" extrusionOk="0">
                  <a:moveTo>
                    <a:pt x="17873" y="0"/>
                  </a:moveTo>
                  <a:cubicBezTo>
                    <a:pt x="16111" y="0"/>
                    <a:pt x="14339" y="977"/>
                    <a:pt x="13261" y="2955"/>
                  </a:cubicBezTo>
                  <a:cubicBezTo>
                    <a:pt x="12787" y="3828"/>
                    <a:pt x="12805" y="4271"/>
                    <a:pt x="12691" y="4271"/>
                  </a:cubicBezTo>
                  <a:cubicBezTo>
                    <a:pt x="12666" y="4271"/>
                    <a:pt x="12636" y="4251"/>
                    <a:pt x="12593" y="4210"/>
                  </a:cubicBezTo>
                  <a:cubicBezTo>
                    <a:pt x="11827" y="3519"/>
                    <a:pt x="10948" y="3206"/>
                    <a:pt x="10102" y="3206"/>
                  </a:cubicBezTo>
                  <a:cubicBezTo>
                    <a:pt x="8211" y="3206"/>
                    <a:pt x="6485" y="4771"/>
                    <a:pt x="6556" y="7183"/>
                  </a:cubicBezTo>
                  <a:cubicBezTo>
                    <a:pt x="6556" y="7378"/>
                    <a:pt x="6556" y="7563"/>
                    <a:pt x="6602" y="7736"/>
                  </a:cubicBezTo>
                  <a:cubicBezTo>
                    <a:pt x="6625" y="7897"/>
                    <a:pt x="6441" y="7874"/>
                    <a:pt x="6084" y="7931"/>
                  </a:cubicBezTo>
                  <a:cubicBezTo>
                    <a:pt x="1602" y="8657"/>
                    <a:pt x="1" y="13796"/>
                    <a:pt x="3469" y="16503"/>
                  </a:cubicBezTo>
                  <a:cubicBezTo>
                    <a:pt x="4440" y="17257"/>
                    <a:pt x="5627" y="17657"/>
                    <a:pt x="6880" y="17657"/>
                  </a:cubicBezTo>
                  <a:cubicBezTo>
                    <a:pt x="7157" y="17657"/>
                    <a:pt x="7438" y="17637"/>
                    <a:pt x="7720" y="17597"/>
                  </a:cubicBezTo>
                  <a:cubicBezTo>
                    <a:pt x="8572" y="17471"/>
                    <a:pt x="8860" y="17309"/>
                    <a:pt x="9506" y="17044"/>
                  </a:cubicBezTo>
                  <a:cubicBezTo>
                    <a:pt x="9678" y="17194"/>
                    <a:pt x="9770" y="18438"/>
                    <a:pt x="11164" y="19602"/>
                  </a:cubicBezTo>
                  <a:cubicBezTo>
                    <a:pt x="12274" y="20537"/>
                    <a:pt x="13663" y="20982"/>
                    <a:pt x="15035" y="20982"/>
                  </a:cubicBezTo>
                  <a:cubicBezTo>
                    <a:pt x="17110" y="20982"/>
                    <a:pt x="19145" y="19965"/>
                    <a:pt x="20116" y="18093"/>
                  </a:cubicBezTo>
                  <a:cubicBezTo>
                    <a:pt x="20144" y="18036"/>
                    <a:pt x="20170" y="17999"/>
                    <a:pt x="20206" y="17999"/>
                  </a:cubicBezTo>
                  <a:cubicBezTo>
                    <a:pt x="20244" y="17999"/>
                    <a:pt x="20293" y="18039"/>
                    <a:pt x="20370" y="18139"/>
                  </a:cubicBezTo>
                  <a:cubicBezTo>
                    <a:pt x="21403" y="19470"/>
                    <a:pt x="22791" y="20144"/>
                    <a:pt x="24101" y="20144"/>
                  </a:cubicBezTo>
                  <a:cubicBezTo>
                    <a:pt x="25931" y="20144"/>
                    <a:pt x="27608" y="18830"/>
                    <a:pt x="27950" y="16157"/>
                  </a:cubicBezTo>
                  <a:cubicBezTo>
                    <a:pt x="27975" y="16058"/>
                    <a:pt x="27994" y="15982"/>
                    <a:pt x="28076" y="15982"/>
                  </a:cubicBezTo>
                  <a:cubicBezTo>
                    <a:pt x="28108" y="15982"/>
                    <a:pt x="28149" y="15993"/>
                    <a:pt x="28204" y="16019"/>
                  </a:cubicBezTo>
                  <a:cubicBezTo>
                    <a:pt x="28791" y="16273"/>
                    <a:pt x="29436" y="16388"/>
                    <a:pt x="30082" y="16388"/>
                  </a:cubicBezTo>
                  <a:cubicBezTo>
                    <a:pt x="31510" y="16376"/>
                    <a:pt x="32939" y="15743"/>
                    <a:pt x="33849" y="14660"/>
                  </a:cubicBezTo>
                  <a:cubicBezTo>
                    <a:pt x="36124" y="11852"/>
                    <a:pt x="33823" y="8251"/>
                    <a:pt x="30434" y="8251"/>
                  </a:cubicBezTo>
                  <a:cubicBezTo>
                    <a:pt x="30012" y="8251"/>
                    <a:pt x="29574" y="8307"/>
                    <a:pt x="29125" y="8427"/>
                  </a:cubicBezTo>
                  <a:cubicBezTo>
                    <a:pt x="29109" y="8430"/>
                    <a:pt x="29093" y="8432"/>
                    <a:pt x="29079" y="8432"/>
                  </a:cubicBezTo>
                  <a:cubicBezTo>
                    <a:pt x="28995" y="8432"/>
                    <a:pt x="28953" y="8376"/>
                    <a:pt x="28953" y="8277"/>
                  </a:cubicBezTo>
                  <a:cubicBezTo>
                    <a:pt x="28953" y="8220"/>
                    <a:pt x="28930" y="8162"/>
                    <a:pt x="28953" y="8104"/>
                  </a:cubicBezTo>
                  <a:cubicBezTo>
                    <a:pt x="29068" y="7528"/>
                    <a:pt x="28930" y="6123"/>
                    <a:pt x="28146" y="5132"/>
                  </a:cubicBezTo>
                  <a:cubicBezTo>
                    <a:pt x="27544" y="4383"/>
                    <a:pt x="26706" y="4000"/>
                    <a:pt x="25817" y="4000"/>
                  </a:cubicBezTo>
                  <a:cubicBezTo>
                    <a:pt x="24955" y="4000"/>
                    <a:pt x="24044" y="4360"/>
                    <a:pt x="23250" y="5097"/>
                  </a:cubicBezTo>
                  <a:lnTo>
                    <a:pt x="23158" y="5143"/>
                  </a:lnTo>
                  <a:cubicBezTo>
                    <a:pt x="23042" y="4878"/>
                    <a:pt x="23042" y="3876"/>
                    <a:pt x="22247" y="2597"/>
                  </a:cubicBezTo>
                  <a:cubicBezTo>
                    <a:pt x="21195" y="873"/>
                    <a:pt x="19538" y="0"/>
                    <a:pt x="17873" y="0"/>
                  </a:cubicBezTo>
                  <a:close/>
                </a:path>
              </a:pathLst>
            </a:custGeom>
            <a:solidFill>
              <a:srgbClr val="6B7FFF"/>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52" name="Google Shape;2072;p41">
              <a:extLst>
                <a:ext uri="{FF2B5EF4-FFF2-40B4-BE49-F238E27FC236}">
                  <a16:creationId xmlns:a16="http://schemas.microsoft.com/office/drawing/2014/main" id="{60755134-F192-4947-A01C-4376F40E44A2}"/>
                </a:ext>
              </a:extLst>
            </p:cNvPr>
            <p:cNvSpPr/>
            <p:nvPr/>
          </p:nvSpPr>
          <p:spPr>
            <a:xfrm flipH="1">
              <a:off x="7613492" y="1037041"/>
              <a:ext cx="944374" cy="378230"/>
            </a:xfrm>
            <a:custGeom>
              <a:avLst/>
              <a:gdLst/>
              <a:ahLst/>
              <a:cxnLst/>
              <a:rect l="l" t="t" r="r" b="b"/>
              <a:pathLst>
                <a:path w="31717" h="12704" extrusionOk="0">
                  <a:moveTo>
                    <a:pt x="26164" y="1"/>
                  </a:moveTo>
                  <a:lnTo>
                    <a:pt x="26164" y="1"/>
                  </a:lnTo>
                  <a:cubicBezTo>
                    <a:pt x="27120" y="1982"/>
                    <a:pt x="25899" y="4171"/>
                    <a:pt x="23848" y="4690"/>
                  </a:cubicBezTo>
                  <a:cubicBezTo>
                    <a:pt x="23543" y="4760"/>
                    <a:pt x="23243" y="4785"/>
                    <a:pt x="22943" y="4785"/>
                  </a:cubicBezTo>
                  <a:cubicBezTo>
                    <a:pt x="22609" y="4785"/>
                    <a:pt x="22276" y="4754"/>
                    <a:pt x="21936" y="4724"/>
                  </a:cubicBezTo>
                  <a:cubicBezTo>
                    <a:pt x="21472" y="4687"/>
                    <a:pt x="21057" y="4668"/>
                    <a:pt x="20676" y="4668"/>
                  </a:cubicBezTo>
                  <a:cubicBezTo>
                    <a:pt x="18547" y="4668"/>
                    <a:pt x="17486" y="5284"/>
                    <a:pt x="15023" y="6994"/>
                  </a:cubicBezTo>
                  <a:cubicBezTo>
                    <a:pt x="13822" y="7822"/>
                    <a:pt x="12602" y="8855"/>
                    <a:pt x="11113" y="8855"/>
                  </a:cubicBezTo>
                  <a:cubicBezTo>
                    <a:pt x="10945" y="8855"/>
                    <a:pt x="10774" y="8842"/>
                    <a:pt x="10599" y="8814"/>
                  </a:cubicBezTo>
                  <a:cubicBezTo>
                    <a:pt x="9493" y="8641"/>
                    <a:pt x="8710" y="7881"/>
                    <a:pt x="7834" y="7247"/>
                  </a:cubicBezTo>
                  <a:cubicBezTo>
                    <a:pt x="6719" y="6427"/>
                    <a:pt x="5552" y="5768"/>
                    <a:pt x="4215" y="5768"/>
                  </a:cubicBezTo>
                  <a:cubicBezTo>
                    <a:pt x="3881" y="5768"/>
                    <a:pt x="3537" y="5809"/>
                    <a:pt x="3180" y="5899"/>
                  </a:cubicBezTo>
                  <a:cubicBezTo>
                    <a:pt x="1774" y="6256"/>
                    <a:pt x="795" y="7397"/>
                    <a:pt x="115" y="8618"/>
                  </a:cubicBezTo>
                  <a:cubicBezTo>
                    <a:pt x="0" y="8837"/>
                    <a:pt x="12" y="8872"/>
                    <a:pt x="231" y="8975"/>
                  </a:cubicBezTo>
                  <a:cubicBezTo>
                    <a:pt x="807" y="9241"/>
                    <a:pt x="1546" y="9382"/>
                    <a:pt x="2308" y="9382"/>
                  </a:cubicBezTo>
                  <a:cubicBezTo>
                    <a:pt x="3130" y="9382"/>
                    <a:pt x="3978" y="9218"/>
                    <a:pt x="4678" y="8872"/>
                  </a:cubicBezTo>
                  <a:cubicBezTo>
                    <a:pt x="4821" y="8800"/>
                    <a:pt x="4895" y="8757"/>
                    <a:pt x="4940" y="8757"/>
                  </a:cubicBezTo>
                  <a:cubicBezTo>
                    <a:pt x="5018" y="8757"/>
                    <a:pt x="5010" y="8884"/>
                    <a:pt x="5127" y="9206"/>
                  </a:cubicBezTo>
                  <a:cubicBezTo>
                    <a:pt x="5953" y="11461"/>
                    <a:pt x="8191" y="12703"/>
                    <a:pt x="10479" y="12703"/>
                  </a:cubicBezTo>
                  <a:cubicBezTo>
                    <a:pt x="11510" y="12703"/>
                    <a:pt x="12552" y="12451"/>
                    <a:pt x="13479" y="11925"/>
                  </a:cubicBezTo>
                  <a:cubicBezTo>
                    <a:pt x="15279" y="10910"/>
                    <a:pt x="15454" y="9733"/>
                    <a:pt x="15661" y="9733"/>
                  </a:cubicBezTo>
                  <a:cubicBezTo>
                    <a:pt x="15682" y="9733"/>
                    <a:pt x="15703" y="9745"/>
                    <a:pt x="15726" y="9770"/>
                  </a:cubicBezTo>
                  <a:cubicBezTo>
                    <a:pt x="15853" y="9908"/>
                    <a:pt x="16129" y="10346"/>
                    <a:pt x="16832" y="10876"/>
                  </a:cubicBezTo>
                  <a:cubicBezTo>
                    <a:pt x="17727" y="11549"/>
                    <a:pt x="18686" y="11876"/>
                    <a:pt x="19590" y="11876"/>
                  </a:cubicBezTo>
                  <a:cubicBezTo>
                    <a:pt x="21456" y="11876"/>
                    <a:pt x="23084" y="10481"/>
                    <a:pt x="23410" y="7858"/>
                  </a:cubicBezTo>
                  <a:cubicBezTo>
                    <a:pt x="23424" y="7757"/>
                    <a:pt x="23452" y="7719"/>
                    <a:pt x="23510" y="7719"/>
                  </a:cubicBezTo>
                  <a:cubicBezTo>
                    <a:pt x="23697" y="7719"/>
                    <a:pt x="24195" y="8123"/>
                    <a:pt x="25507" y="8123"/>
                  </a:cubicBezTo>
                  <a:cubicBezTo>
                    <a:pt x="26095" y="8123"/>
                    <a:pt x="26705" y="8008"/>
                    <a:pt x="27247" y="7812"/>
                  </a:cubicBezTo>
                  <a:cubicBezTo>
                    <a:pt x="31717" y="6141"/>
                    <a:pt x="30807" y="254"/>
                    <a:pt x="26164" y="1"/>
                  </a:cubicBezTo>
                  <a:close/>
                </a:path>
              </a:pathLst>
            </a:custGeom>
            <a:solidFill>
              <a:srgbClr val="0A1640">
                <a:alpha val="17670"/>
              </a:srgbClr>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53" name="Google Shape;2073;p41">
              <a:extLst>
                <a:ext uri="{FF2B5EF4-FFF2-40B4-BE49-F238E27FC236}">
                  <a16:creationId xmlns:a16="http://schemas.microsoft.com/office/drawing/2014/main" id="{A73308FE-AFC3-4229-A694-90EDABA14207}"/>
                </a:ext>
              </a:extLst>
            </p:cNvPr>
            <p:cNvSpPr/>
            <p:nvPr/>
          </p:nvSpPr>
          <p:spPr>
            <a:xfrm flipH="1">
              <a:off x="8082493" y="853820"/>
              <a:ext cx="182521" cy="110545"/>
            </a:xfrm>
            <a:custGeom>
              <a:avLst/>
              <a:gdLst/>
              <a:ahLst/>
              <a:cxnLst/>
              <a:rect l="l" t="t" r="r" b="b"/>
              <a:pathLst>
                <a:path w="6130" h="3713" extrusionOk="0">
                  <a:moveTo>
                    <a:pt x="3362" y="1"/>
                  </a:moveTo>
                  <a:cubicBezTo>
                    <a:pt x="1738" y="1"/>
                    <a:pt x="306" y="1281"/>
                    <a:pt x="14" y="3505"/>
                  </a:cubicBezTo>
                  <a:cubicBezTo>
                    <a:pt x="1" y="3635"/>
                    <a:pt x="101" y="3712"/>
                    <a:pt x="199" y="3712"/>
                  </a:cubicBezTo>
                  <a:cubicBezTo>
                    <a:pt x="266" y="3712"/>
                    <a:pt x="332" y="3676"/>
                    <a:pt x="360" y="3597"/>
                  </a:cubicBezTo>
                  <a:cubicBezTo>
                    <a:pt x="360" y="3597"/>
                    <a:pt x="360" y="3597"/>
                    <a:pt x="360" y="3597"/>
                  </a:cubicBezTo>
                  <a:cubicBezTo>
                    <a:pt x="364" y="3597"/>
                    <a:pt x="708" y="2625"/>
                    <a:pt x="1189" y="1973"/>
                  </a:cubicBezTo>
                  <a:cubicBezTo>
                    <a:pt x="1890" y="988"/>
                    <a:pt x="2714" y="687"/>
                    <a:pt x="3472" y="687"/>
                  </a:cubicBezTo>
                  <a:cubicBezTo>
                    <a:pt x="4647" y="687"/>
                    <a:pt x="5662" y="1410"/>
                    <a:pt x="5809" y="1431"/>
                  </a:cubicBezTo>
                  <a:cubicBezTo>
                    <a:pt x="5839" y="1449"/>
                    <a:pt x="5868" y="1456"/>
                    <a:pt x="5895" y="1456"/>
                  </a:cubicBezTo>
                  <a:cubicBezTo>
                    <a:pt x="6031" y="1456"/>
                    <a:pt x="6130" y="1271"/>
                    <a:pt x="6005" y="1166"/>
                  </a:cubicBezTo>
                  <a:cubicBezTo>
                    <a:pt x="5167" y="372"/>
                    <a:pt x="4236" y="1"/>
                    <a:pt x="3362"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54" name="Google Shape;2074;p41">
              <a:extLst>
                <a:ext uri="{FF2B5EF4-FFF2-40B4-BE49-F238E27FC236}">
                  <a16:creationId xmlns:a16="http://schemas.microsoft.com/office/drawing/2014/main" id="{24DCE9BC-AA69-4546-8091-43B55094C6E4}"/>
                </a:ext>
              </a:extLst>
            </p:cNvPr>
            <p:cNvSpPr/>
            <p:nvPr/>
          </p:nvSpPr>
          <p:spPr>
            <a:xfrm flipH="1">
              <a:off x="8499533" y="1077502"/>
              <a:ext cx="139258" cy="176402"/>
            </a:xfrm>
            <a:custGeom>
              <a:avLst/>
              <a:gdLst/>
              <a:ahLst/>
              <a:cxnLst/>
              <a:rect l="l" t="t" r="r" b="b"/>
              <a:pathLst>
                <a:path w="4677" h="5925" extrusionOk="0">
                  <a:moveTo>
                    <a:pt x="4142" y="0"/>
                  </a:moveTo>
                  <a:cubicBezTo>
                    <a:pt x="1781" y="0"/>
                    <a:pt x="0" y="3489"/>
                    <a:pt x="1969" y="5854"/>
                  </a:cubicBezTo>
                  <a:cubicBezTo>
                    <a:pt x="2013" y="5904"/>
                    <a:pt x="2064" y="5925"/>
                    <a:pt x="2113" y="5925"/>
                  </a:cubicBezTo>
                  <a:cubicBezTo>
                    <a:pt x="2232" y="5925"/>
                    <a:pt x="2337" y="5800"/>
                    <a:pt x="2280" y="5669"/>
                  </a:cubicBezTo>
                  <a:lnTo>
                    <a:pt x="2280" y="5669"/>
                  </a:lnTo>
                  <a:cubicBezTo>
                    <a:pt x="2281" y="5670"/>
                    <a:pt x="2281" y="5670"/>
                    <a:pt x="2280" y="5670"/>
                  </a:cubicBezTo>
                  <a:cubicBezTo>
                    <a:pt x="2274" y="5670"/>
                    <a:pt x="1876" y="4923"/>
                    <a:pt x="1819" y="4033"/>
                  </a:cubicBezTo>
                  <a:cubicBezTo>
                    <a:pt x="1739" y="2916"/>
                    <a:pt x="2142" y="1787"/>
                    <a:pt x="2983" y="1049"/>
                  </a:cubicBezTo>
                  <a:cubicBezTo>
                    <a:pt x="3686" y="416"/>
                    <a:pt x="4412" y="393"/>
                    <a:pt x="4481" y="358"/>
                  </a:cubicBezTo>
                  <a:cubicBezTo>
                    <a:pt x="4665" y="347"/>
                    <a:pt x="4677" y="59"/>
                    <a:pt x="4481" y="24"/>
                  </a:cubicBezTo>
                  <a:cubicBezTo>
                    <a:pt x="4367" y="8"/>
                    <a:pt x="4253" y="0"/>
                    <a:pt x="4142" y="0"/>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55" name="Google Shape;2075;p41">
              <a:extLst>
                <a:ext uri="{FF2B5EF4-FFF2-40B4-BE49-F238E27FC236}">
                  <a16:creationId xmlns:a16="http://schemas.microsoft.com/office/drawing/2014/main" id="{FD3A6D24-77D8-451C-8993-97BECFCED75C}"/>
                </a:ext>
              </a:extLst>
            </p:cNvPr>
            <p:cNvSpPr/>
            <p:nvPr/>
          </p:nvSpPr>
          <p:spPr>
            <a:xfrm flipH="1">
              <a:off x="8358883" y="930009"/>
              <a:ext cx="121631" cy="115071"/>
            </a:xfrm>
            <a:custGeom>
              <a:avLst/>
              <a:gdLst/>
              <a:ahLst/>
              <a:cxnLst/>
              <a:rect l="l" t="t" r="r" b="b"/>
              <a:pathLst>
                <a:path w="4085" h="3865" extrusionOk="0">
                  <a:moveTo>
                    <a:pt x="3188" y="1"/>
                  </a:moveTo>
                  <a:cubicBezTo>
                    <a:pt x="1446" y="1"/>
                    <a:pt x="0" y="2040"/>
                    <a:pt x="732" y="3757"/>
                  </a:cubicBezTo>
                  <a:cubicBezTo>
                    <a:pt x="769" y="3831"/>
                    <a:pt x="834" y="3865"/>
                    <a:pt x="899" y="3865"/>
                  </a:cubicBezTo>
                  <a:cubicBezTo>
                    <a:pt x="993" y="3865"/>
                    <a:pt x="1084" y="3793"/>
                    <a:pt x="1077" y="3676"/>
                  </a:cubicBezTo>
                  <a:cubicBezTo>
                    <a:pt x="962" y="2040"/>
                    <a:pt x="1987" y="520"/>
                    <a:pt x="3854" y="450"/>
                  </a:cubicBezTo>
                  <a:cubicBezTo>
                    <a:pt x="4050" y="450"/>
                    <a:pt x="4084" y="174"/>
                    <a:pt x="3900" y="116"/>
                  </a:cubicBezTo>
                  <a:cubicBezTo>
                    <a:pt x="3660" y="37"/>
                    <a:pt x="3421" y="1"/>
                    <a:pt x="3188"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56" name="Google Shape;2076;p41">
              <a:extLst>
                <a:ext uri="{FF2B5EF4-FFF2-40B4-BE49-F238E27FC236}">
                  <a16:creationId xmlns:a16="http://schemas.microsoft.com/office/drawing/2014/main" id="{71CA592E-A21B-4A8A-A1F2-ED3D0D92A651}"/>
                </a:ext>
              </a:extLst>
            </p:cNvPr>
            <p:cNvSpPr/>
            <p:nvPr/>
          </p:nvSpPr>
          <p:spPr>
            <a:xfrm flipH="1">
              <a:off x="8219098" y="1120524"/>
              <a:ext cx="104153" cy="57550"/>
            </a:xfrm>
            <a:custGeom>
              <a:avLst/>
              <a:gdLst/>
              <a:ahLst/>
              <a:cxnLst/>
              <a:rect l="l" t="t" r="r" b="b"/>
              <a:pathLst>
                <a:path w="3498" h="1933" extrusionOk="0">
                  <a:moveTo>
                    <a:pt x="1732" y="1"/>
                  </a:moveTo>
                  <a:cubicBezTo>
                    <a:pt x="1168" y="1"/>
                    <a:pt x="592" y="183"/>
                    <a:pt x="277" y="595"/>
                  </a:cubicBezTo>
                  <a:cubicBezTo>
                    <a:pt x="0" y="964"/>
                    <a:pt x="127" y="1482"/>
                    <a:pt x="749" y="1747"/>
                  </a:cubicBezTo>
                  <a:cubicBezTo>
                    <a:pt x="1036" y="1877"/>
                    <a:pt x="1344" y="1933"/>
                    <a:pt x="1643" y="1933"/>
                  </a:cubicBezTo>
                  <a:cubicBezTo>
                    <a:pt x="2379" y="1933"/>
                    <a:pt x="3059" y="1596"/>
                    <a:pt x="3215" y="1194"/>
                  </a:cubicBezTo>
                  <a:cubicBezTo>
                    <a:pt x="3498" y="465"/>
                    <a:pt x="2631" y="1"/>
                    <a:pt x="1732" y="1"/>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57" name="Google Shape;2077;p41">
              <a:extLst>
                <a:ext uri="{FF2B5EF4-FFF2-40B4-BE49-F238E27FC236}">
                  <a16:creationId xmlns:a16="http://schemas.microsoft.com/office/drawing/2014/main" id="{8051BD4E-911F-4088-8315-1750A8CE3969}"/>
                </a:ext>
              </a:extLst>
            </p:cNvPr>
            <p:cNvSpPr/>
            <p:nvPr/>
          </p:nvSpPr>
          <p:spPr>
            <a:xfrm flipH="1">
              <a:off x="7997017" y="1120524"/>
              <a:ext cx="103825" cy="57550"/>
            </a:xfrm>
            <a:custGeom>
              <a:avLst/>
              <a:gdLst/>
              <a:ahLst/>
              <a:cxnLst/>
              <a:rect l="l" t="t" r="r" b="b"/>
              <a:pathLst>
                <a:path w="3487" h="1933" extrusionOk="0">
                  <a:moveTo>
                    <a:pt x="1762" y="1"/>
                  </a:moveTo>
                  <a:cubicBezTo>
                    <a:pt x="863" y="1"/>
                    <a:pt x="0" y="465"/>
                    <a:pt x="284" y="1194"/>
                  </a:cubicBezTo>
                  <a:cubicBezTo>
                    <a:pt x="431" y="1596"/>
                    <a:pt x="1114" y="1933"/>
                    <a:pt x="1849" y="1933"/>
                  </a:cubicBezTo>
                  <a:cubicBezTo>
                    <a:pt x="2148" y="1933"/>
                    <a:pt x="2455" y="1877"/>
                    <a:pt x="2738" y="1747"/>
                  </a:cubicBezTo>
                  <a:cubicBezTo>
                    <a:pt x="3360" y="1482"/>
                    <a:pt x="3487" y="964"/>
                    <a:pt x="3222" y="595"/>
                  </a:cubicBezTo>
                  <a:cubicBezTo>
                    <a:pt x="2902" y="183"/>
                    <a:pt x="2325" y="1"/>
                    <a:pt x="1762" y="1"/>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58" name="Google Shape;2078;p41">
              <a:extLst>
                <a:ext uri="{FF2B5EF4-FFF2-40B4-BE49-F238E27FC236}">
                  <a16:creationId xmlns:a16="http://schemas.microsoft.com/office/drawing/2014/main" id="{D4B50275-76F8-4AAB-B788-075353E5520F}"/>
                </a:ext>
              </a:extLst>
            </p:cNvPr>
            <p:cNvSpPr/>
            <p:nvPr/>
          </p:nvSpPr>
          <p:spPr>
            <a:xfrm flipH="1">
              <a:off x="8110544" y="1081641"/>
              <a:ext cx="99508" cy="63475"/>
            </a:xfrm>
            <a:custGeom>
              <a:avLst/>
              <a:gdLst/>
              <a:ahLst/>
              <a:cxnLst/>
              <a:rect l="l" t="t" r="r" b="b"/>
              <a:pathLst>
                <a:path w="3342" h="2132" extrusionOk="0">
                  <a:moveTo>
                    <a:pt x="208" y="0"/>
                  </a:moveTo>
                  <a:cubicBezTo>
                    <a:pt x="104" y="0"/>
                    <a:pt x="12" y="69"/>
                    <a:pt x="12" y="173"/>
                  </a:cubicBezTo>
                  <a:cubicBezTo>
                    <a:pt x="0" y="761"/>
                    <a:pt x="242" y="1360"/>
                    <a:pt x="645" y="1728"/>
                  </a:cubicBezTo>
                  <a:cubicBezTo>
                    <a:pt x="933" y="1993"/>
                    <a:pt x="1279" y="2132"/>
                    <a:pt x="1659" y="2132"/>
                  </a:cubicBezTo>
                  <a:cubicBezTo>
                    <a:pt x="1705" y="2132"/>
                    <a:pt x="1763" y="2132"/>
                    <a:pt x="1797" y="2120"/>
                  </a:cubicBezTo>
                  <a:cubicBezTo>
                    <a:pt x="2811" y="2016"/>
                    <a:pt x="3341" y="1037"/>
                    <a:pt x="3330" y="173"/>
                  </a:cubicBezTo>
                  <a:cubicBezTo>
                    <a:pt x="3318" y="92"/>
                    <a:pt x="3238" y="0"/>
                    <a:pt x="3145" y="0"/>
                  </a:cubicBezTo>
                  <a:cubicBezTo>
                    <a:pt x="3042" y="0"/>
                    <a:pt x="2973" y="92"/>
                    <a:pt x="2973" y="185"/>
                  </a:cubicBezTo>
                  <a:cubicBezTo>
                    <a:pt x="2984" y="899"/>
                    <a:pt x="2569" y="1705"/>
                    <a:pt x="1774" y="1774"/>
                  </a:cubicBezTo>
                  <a:cubicBezTo>
                    <a:pt x="1732" y="1779"/>
                    <a:pt x="1692" y="1781"/>
                    <a:pt x="1652" y="1781"/>
                  </a:cubicBezTo>
                  <a:cubicBezTo>
                    <a:pt x="1302" y="1781"/>
                    <a:pt x="1054" y="1610"/>
                    <a:pt x="899" y="1475"/>
                  </a:cubicBezTo>
                  <a:cubicBezTo>
                    <a:pt x="565" y="1175"/>
                    <a:pt x="357" y="668"/>
                    <a:pt x="380" y="185"/>
                  </a:cubicBezTo>
                  <a:cubicBezTo>
                    <a:pt x="380" y="92"/>
                    <a:pt x="300" y="0"/>
                    <a:pt x="208"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59" name="Google Shape;2079;p41">
              <a:extLst>
                <a:ext uri="{FF2B5EF4-FFF2-40B4-BE49-F238E27FC236}">
                  <a16:creationId xmlns:a16="http://schemas.microsoft.com/office/drawing/2014/main" id="{4B44128B-3934-4583-AA3F-498E661E1956}"/>
                </a:ext>
              </a:extLst>
            </p:cNvPr>
            <p:cNvSpPr/>
            <p:nvPr/>
          </p:nvSpPr>
          <p:spPr>
            <a:xfrm flipH="1">
              <a:off x="8021016" y="1042192"/>
              <a:ext cx="72085" cy="52519"/>
            </a:xfrm>
            <a:custGeom>
              <a:avLst/>
              <a:gdLst/>
              <a:ahLst/>
              <a:cxnLst/>
              <a:rect l="l" t="t" r="r" b="b"/>
              <a:pathLst>
                <a:path w="2421" h="1764" extrusionOk="0">
                  <a:moveTo>
                    <a:pt x="2236" y="0"/>
                  </a:moveTo>
                  <a:cubicBezTo>
                    <a:pt x="2155" y="0"/>
                    <a:pt x="2063" y="93"/>
                    <a:pt x="2063" y="196"/>
                  </a:cubicBezTo>
                  <a:cubicBezTo>
                    <a:pt x="2063" y="738"/>
                    <a:pt x="1786" y="1348"/>
                    <a:pt x="1268" y="1406"/>
                  </a:cubicBezTo>
                  <a:cubicBezTo>
                    <a:pt x="1242" y="1409"/>
                    <a:pt x="1216" y="1411"/>
                    <a:pt x="1190" y="1411"/>
                  </a:cubicBezTo>
                  <a:cubicBezTo>
                    <a:pt x="1035" y="1411"/>
                    <a:pt x="891" y="1352"/>
                    <a:pt x="773" y="1233"/>
                  </a:cubicBezTo>
                  <a:cubicBezTo>
                    <a:pt x="519" y="1003"/>
                    <a:pt x="369" y="599"/>
                    <a:pt x="381" y="208"/>
                  </a:cubicBezTo>
                  <a:cubicBezTo>
                    <a:pt x="381" y="104"/>
                    <a:pt x="312" y="23"/>
                    <a:pt x="208" y="23"/>
                  </a:cubicBezTo>
                  <a:cubicBezTo>
                    <a:pt x="104" y="23"/>
                    <a:pt x="24" y="93"/>
                    <a:pt x="24" y="196"/>
                  </a:cubicBezTo>
                  <a:cubicBezTo>
                    <a:pt x="1" y="680"/>
                    <a:pt x="208" y="1199"/>
                    <a:pt x="519" y="1487"/>
                  </a:cubicBezTo>
                  <a:cubicBezTo>
                    <a:pt x="715" y="1659"/>
                    <a:pt x="957" y="1763"/>
                    <a:pt x="1199" y="1763"/>
                  </a:cubicBezTo>
                  <a:cubicBezTo>
                    <a:pt x="1233" y="1763"/>
                    <a:pt x="1268" y="1763"/>
                    <a:pt x="1314" y="1752"/>
                  </a:cubicBezTo>
                  <a:cubicBezTo>
                    <a:pt x="2051" y="1659"/>
                    <a:pt x="2420" y="864"/>
                    <a:pt x="2420" y="173"/>
                  </a:cubicBezTo>
                  <a:cubicBezTo>
                    <a:pt x="2409" y="93"/>
                    <a:pt x="2339" y="0"/>
                    <a:pt x="2236"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60" name="Google Shape;2080;p41">
              <a:extLst>
                <a:ext uri="{FF2B5EF4-FFF2-40B4-BE49-F238E27FC236}">
                  <a16:creationId xmlns:a16="http://schemas.microsoft.com/office/drawing/2014/main" id="{7FBABFB7-8125-4122-90A8-6A00560302B9}"/>
                </a:ext>
              </a:extLst>
            </p:cNvPr>
            <p:cNvSpPr/>
            <p:nvPr/>
          </p:nvSpPr>
          <p:spPr>
            <a:xfrm flipH="1">
              <a:off x="8227168" y="1042192"/>
              <a:ext cx="72085" cy="52519"/>
            </a:xfrm>
            <a:custGeom>
              <a:avLst/>
              <a:gdLst/>
              <a:ahLst/>
              <a:cxnLst/>
              <a:rect l="l" t="t" r="r" b="b"/>
              <a:pathLst>
                <a:path w="2421" h="1764" extrusionOk="0">
                  <a:moveTo>
                    <a:pt x="2236" y="0"/>
                  </a:moveTo>
                  <a:cubicBezTo>
                    <a:pt x="2144" y="0"/>
                    <a:pt x="2063" y="93"/>
                    <a:pt x="2063" y="196"/>
                  </a:cubicBezTo>
                  <a:cubicBezTo>
                    <a:pt x="2063" y="738"/>
                    <a:pt x="1786" y="1348"/>
                    <a:pt x="1268" y="1406"/>
                  </a:cubicBezTo>
                  <a:cubicBezTo>
                    <a:pt x="1242" y="1409"/>
                    <a:pt x="1216" y="1411"/>
                    <a:pt x="1190" y="1411"/>
                  </a:cubicBezTo>
                  <a:cubicBezTo>
                    <a:pt x="1035" y="1411"/>
                    <a:pt x="890" y="1352"/>
                    <a:pt x="761" y="1233"/>
                  </a:cubicBezTo>
                  <a:cubicBezTo>
                    <a:pt x="519" y="1003"/>
                    <a:pt x="358" y="599"/>
                    <a:pt x="381" y="208"/>
                  </a:cubicBezTo>
                  <a:cubicBezTo>
                    <a:pt x="381" y="104"/>
                    <a:pt x="300" y="23"/>
                    <a:pt x="208" y="23"/>
                  </a:cubicBezTo>
                  <a:cubicBezTo>
                    <a:pt x="196" y="21"/>
                    <a:pt x="184" y="20"/>
                    <a:pt x="173" y="20"/>
                  </a:cubicBezTo>
                  <a:cubicBezTo>
                    <a:pt x="77" y="20"/>
                    <a:pt x="12" y="103"/>
                    <a:pt x="12" y="196"/>
                  </a:cubicBezTo>
                  <a:cubicBezTo>
                    <a:pt x="1" y="680"/>
                    <a:pt x="208" y="1199"/>
                    <a:pt x="519" y="1487"/>
                  </a:cubicBezTo>
                  <a:cubicBezTo>
                    <a:pt x="704" y="1659"/>
                    <a:pt x="957" y="1763"/>
                    <a:pt x="1199" y="1763"/>
                  </a:cubicBezTo>
                  <a:cubicBezTo>
                    <a:pt x="1245" y="1763"/>
                    <a:pt x="1280" y="1763"/>
                    <a:pt x="1314" y="1752"/>
                  </a:cubicBezTo>
                  <a:cubicBezTo>
                    <a:pt x="2051" y="1659"/>
                    <a:pt x="2420" y="864"/>
                    <a:pt x="2420" y="173"/>
                  </a:cubicBezTo>
                  <a:cubicBezTo>
                    <a:pt x="2409" y="93"/>
                    <a:pt x="2339" y="0"/>
                    <a:pt x="2236"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61" name="Google Shape;2081;p41">
              <a:extLst>
                <a:ext uri="{FF2B5EF4-FFF2-40B4-BE49-F238E27FC236}">
                  <a16:creationId xmlns:a16="http://schemas.microsoft.com/office/drawing/2014/main" id="{CE5C3AB2-191C-4AD0-9237-EF094F31D77C}"/>
                </a:ext>
              </a:extLst>
            </p:cNvPr>
            <p:cNvSpPr/>
            <p:nvPr/>
          </p:nvSpPr>
          <p:spPr>
            <a:xfrm flipH="1">
              <a:off x="7864255" y="827085"/>
              <a:ext cx="152359" cy="47249"/>
            </a:xfrm>
            <a:custGeom>
              <a:avLst/>
              <a:gdLst/>
              <a:ahLst/>
              <a:cxnLst/>
              <a:rect l="l" t="t" r="r" b="b"/>
              <a:pathLst>
                <a:path w="5117" h="1587" extrusionOk="0">
                  <a:moveTo>
                    <a:pt x="803" y="0"/>
                  </a:moveTo>
                  <a:cubicBezTo>
                    <a:pt x="646" y="0"/>
                    <a:pt x="497" y="5"/>
                    <a:pt x="358" y="13"/>
                  </a:cubicBezTo>
                  <a:cubicBezTo>
                    <a:pt x="58" y="48"/>
                    <a:pt x="1" y="359"/>
                    <a:pt x="254" y="509"/>
                  </a:cubicBezTo>
                  <a:cubicBezTo>
                    <a:pt x="1243" y="1039"/>
                    <a:pt x="2988" y="1587"/>
                    <a:pt x="4295" y="1587"/>
                  </a:cubicBezTo>
                  <a:cubicBezTo>
                    <a:pt x="4466" y="1587"/>
                    <a:pt x="4629" y="1577"/>
                    <a:pt x="4782" y="1557"/>
                  </a:cubicBezTo>
                  <a:cubicBezTo>
                    <a:pt x="4886" y="1546"/>
                    <a:pt x="4966" y="1488"/>
                    <a:pt x="5024" y="1396"/>
                  </a:cubicBezTo>
                  <a:cubicBezTo>
                    <a:pt x="5116" y="1223"/>
                    <a:pt x="5070" y="1004"/>
                    <a:pt x="4920" y="924"/>
                  </a:cubicBezTo>
                  <a:cubicBezTo>
                    <a:pt x="3914" y="297"/>
                    <a:pt x="2093" y="0"/>
                    <a:pt x="803" y="0"/>
                  </a:cubicBezTo>
                  <a:close/>
                </a:path>
              </a:pathLst>
            </a:custGeom>
            <a:solidFill>
              <a:srgbClr val="F0791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62" name="Google Shape;2082;p41">
              <a:extLst>
                <a:ext uri="{FF2B5EF4-FFF2-40B4-BE49-F238E27FC236}">
                  <a16:creationId xmlns:a16="http://schemas.microsoft.com/office/drawing/2014/main" id="{56835AF5-E3BD-4C66-A13A-026E63D2A9E3}"/>
                </a:ext>
              </a:extLst>
            </p:cNvPr>
            <p:cNvSpPr/>
            <p:nvPr/>
          </p:nvSpPr>
          <p:spPr>
            <a:xfrm flipH="1">
              <a:off x="8650217" y="927537"/>
              <a:ext cx="137471" cy="83214"/>
            </a:xfrm>
            <a:custGeom>
              <a:avLst/>
              <a:gdLst/>
              <a:ahLst/>
              <a:cxnLst/>
              <a:rect l="l" t="t" r="r" b="b"/>
              <a:pathLst>
                <a:path w="4617" h="2795" extrusionOk="0">
                  <a:moveTo>
                    <a:pt x="4285" y="1"/>
                  </a:moveTo>
                  <a:cubicBezTo>
                    <a:pt x="4253" y="1"/>
                    <a:pt x="4219" y="5"/>
                    <a:pt x="4182" y="15"/>
                  </a:cubicBezTo>
                  <a:cubicBezTo>
                    <a:pt x="2915" y="315"/>
                    <a:pt x="956" y="1225"/>
                    <a:pt x="92" y="2227"/>
                  </a:cubicBezTo>
                  <a:cubicBezTo>
                    <a:pt x="35" y="2296"/>
                    <a:pt x="0" y="2400"/>
                    <a:pt x="35" y="2503"/>
                  </a:cubicBezTo>
                  <a:cubicBezTo>
                    <a:pt x="56" y="2673"/>
                    <a:pt x="204" y="2794"/>
                    <a:pt x="363" y="2794"/>
                  </a:cubicBezTo>
                  <a:cubicBezTo>
                    <a:pt x="376" y="2794"/>
                    <a:pt x="390" y="2793"/>
                    <a:pt x="403" y="2791"/>
                  </a:cubicBezTo>
                  <a:cubicBezTo>
                    <a:pt x="1751" y="2561"/>
                    <a:pt x="3549" y="1351"/>
                    <a:pt x="4424" y="441"/>
                  </a:cubicBezTo>
                  <a:cubicBezTo>
                    <a:pt x="4617" y="239"/>
                    <a:pt x="4515" y="1"/>
                    <a:pt x="4285" y="1"/>
                  </a:cubicBezTo>
                  <a:close/>
                </a:path>
              </a:pathLst>
            </a:custGeom>
            <a:solidFill>
              <a:srgbClr val="F0791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63" name="Google Shape;2083;p41">
              <a:extLst>
                <a:ext uri="{FF2B5EF4-FFF2-40B4-BE49-F238E27FC236}">
                  <a16:creationId xmlns:a16="http://schemas.microsoft.com/office/drawing/2014/main" id="{88CC0A83-11B4-494C-954E-CB54492570A4}"/>
                </a:ext>
              </a:extLst>
            </p:cNvPr>
            <p:cNvSpPr/>
            <p:nvPr/>
          </p:nvSpPr>
          <p:spPr>
            <a:xfrm flipH="1">
              <a:off x="8696067" y="756166"/>
              <a:ext cx="154741" cy="35757"/>
            </a:xfrm>
            <a:custGeom>
              <a:avLst/>
              <a:gdLst/>
              <a:ahLst/>
              <a:cxnLst/>
              <a:rect l="l" t="t" r="r" b="b"/>
              <a:pathLst>
                <a:path w="5197" h="1201" extrusionOk="0">
                  <a:moveTo>
                    <a:pt x="2504" y="0"/>
                  </a:moveTo>
                  <a:cubicBezTo>
                    <a:pt x="1672" y="0"/>
                    <a:pt x="845" y="96"/>
                    <a:pt x="242" y="333"/>
                  </a:cubicBezTo>
                  <a:cubicBezTo>
                    <a:pt x="150" y="379"/>
                    <a:pt x="81" y="448"/>
                    <a:pt x="46" y="552"/>
                  </a:cubicBezTo>
                  <a:cubicBezTo>
                    <a:pt x="0" y="736"/>
                    <a:pt x="104" y="932"/>
                    <a:pt x="265" y="990"/>
                  </a:cubicBezTo>
                  <a:cubicBezTo>
                    <a:pt x="731" y="1138"/>
                    <a:pt x="1314" y="1201"/>
                    <a:pt x="1927" y="1201"/>
                  </a:cubicBezTo>
                  <a:cubicBezTo>
                    <a:pt x="2984" y="1201"/>
                    <a:pt x="4128" y="1015"/>
                    <a:pt x="4908" y="759"/>
                  </a:cubicBezTo>
                  <a:cubicBezTo>
                    <a:pt x="5196" y="667"/>
                    <a:pt x="5173" y="333"/>
                    <a:pt x="4885" y="264"/>
                  </a:cubicBezTo>
                  <a:cubicBezTo>
                    <a:pt x="4250" y="105"/>
                    <a:pt x="3374" y="0"/>
                    <a:pt x="2504" y="0"/>
                  </a:cubicBezTo>
                  <a:close/>
                </a:path>
              </a:pathLst>
            </a:custGeom>
            <a:solidFill>
              <a:srgbClr val="F0791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64" name="Google Shape;2084;p41">
              <a:extLst>
                <a:ext uri="{FF2B5EF4-FFF2-40B4-BE49-F238E27FC236}">
                  <a16:creationId xmlns:a16="http://schemas.microsoft.com/office/drawing/2014/main" id="{682ABE7D-39E9-47AF-95C5-82D1268F0896}"/>
                </a:ext>
              </a:extLst>
            </p:cNvPr>
            <p:cNvSpPr/>
            <p:nvPr/>
          </p:nvSpPr>
          <p:spPr>
            <a:xfrm flipH="1">
              <a:off x="8660518" y="537218"/>
              <a:ext cx="141580" cy="76039"/>
            </a:xfrm>
            <a:custGeom>
              <a:avLst/>
              <a:gdLst/>
              <a:ahLst/>
              <a:cxnLst/>
              <a:rect l="l" t="t" r="r" b="b"/>
              <a:pathLst>
                <a:path w="4755" h="2554" extrusionOk="0">
                  <a:moveTo>
                    <a:pt x="369" y="1"/>
                  </a:moveTo>
                  <a:cubicBezTo>
                    <a:pt x="288" y="1"/>
                    <a:pt x="208" y="36"/>
                    <a:pt x="127" y="107"/>
                  </a:cubicBezTo>
                  <a:cubicBezTo>
                    <a:pt x="0" y="233"/>
                    <a:pt x="0" y="464"/>
                    <a:pt x="115" y="579"/>
                  </a:cubicBezTo>
                  <a:cubicBezTo>
                    <a:pt x="1060" y="1547"/>
                    <a:pt x="3099" y="2330"/>
                    <a:pt x="4332" y="2549"/>
                  </a:cubicBezTo>
                  <a:cubicBezTo>
                    <a:pt x="4354" y="2552"/>
                    <a:pt x="4375" y="2554"/>
                    <a:pt x="4394" y="2554"/>
                  </a:cubicBezTo>
                  <a:cubicBezTo>
                    <a:pt x="4650" y="2554"/>
                    <a:pt x="4754" y="2292"/>
                    <a:pt x="4551" y="2100"/>
                  </a:cubicBezTo>
                  <a:cubicBezTo>
                    <a:pt x="3618" y="1259"/>
                    <a:pt x="1740" y="141"/>
                    <a:pt x="404" y="3"/>
                  </a:cubicBezTo>
                  <a:cubicBezTo>
                    <a:pt x="392" y="1"/>
                    <a:pt x="380" y="1"/>
                    <a:pt x="369" y="1"/>
                  </a:cubicBezTo>
                  <a:close/>
                </a:path>
              </a:pathLst>
            </a:custGeom>
            <a:solidFill>
              <a:srgbClr val="F0791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65" name="Google Shape;2085;p41">
              <a:extLst>
                <a:ext uri="{FF2B5EF4-FFF2-40B4-BE49-F238E27FC236}">
                  <a16:creationId xmlns:a16="http://schemas.microsoft.com/office/drawing/2014/main" id="{8324DE4C-FD14-43B8-952D-9A74A7873FC4}"/>
                </a:ext>
              </a:extLst>
            </p:cNvPr>
            <p:cNvSpPr/>
            <p:nvPr/>
          </p:nvSpPr>
          <p:spPr>
            <a:xfrm flipH="1">
              <a:off x="8553454" y="358076"/>
              <a:ext cx="99449" cy="125640"/>
            </a:xfrm>
            <a:custGeom>
              <a:avLst/>
              <a:gdLst/>
              <a:ahLst/>
              <a:cxnLst/>
              <a:rect l="l" t="t" r="r" b="b"/>
              <a:pathLst>
                <a:path w="3340" h="4220" extrusionOk="0">
                  <a:moveTo>
                    <a:pt x="410" y="1"/>
                  </a:moveTo>
                  <a:cubicBezTo>
                    <a:pt x="369" y="1"/>
                    <a:pt x="325" y="10"/>
                    <a:pt x="277" y="29"/>
                  </a:cubicBezTo>
                  <a:cubicBezTo>
                    <a:pt x="105" y="87"/>
                    <a:pt x="1" y="283"/>
                    <a:pt x="47" y="444"/>
                  </a:cubicBezTo>
                  <a:cubicBezTo>
                    <a:pt x="427" y="1723"/>
                    <a:pt x="1844" y="3370"/>
                    <a:pt x="2870" y="4142"/>
                  </a:cubicBezTo>
                  <a:cubicBezTo>
                    <a:pt x="2939" y="4196"/>
                    <a:pt x="3008" y="4219"/>
                    <a:pt x="3069" y="4219"/>
                  </a:cubicBezTo>
                  <a:cubicBezTo>
                    <a:pt x="3230" y="4219"/>
                    <a:pt x="3340" y="4055"/>
                    <a:pt x="3273" y="3854"/>
                  </a:cubicBezTo>
                  <a:cubicBezTo>
                    <a:pt x="2939" y="2978"/>
                    <a:pt x="2236" y="1746"/>
                    <a:pt x="1452" y="859"/>
                  </a:cubicBezTo>
                  <a:cubicBezTo>
                    <a:pt x="1176" y="559"/>
                    <a:pt x="911" y="283"/>
                    <a:pt x="565" y="52"/>
                  </a:cubicBezTo>
                  <a:cubicBezTo>
                    <a:pt x="518" y="19"/>
                    <a:pt x="467" y="1"/>
                    <a:pt x="410" y="1"/>
                  </a:cubicBezTo>
                  <a:close/>
                </a:path>
              </a:pathLst>
            </a:custGeom>
            <a:solidFill>
              <a:srgbClr val="F0791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66" name="Google Shape;2086;p41">
              <a:extLst>
                <a:ext uri="{FF2B5EF4-FFF2-40B4-BE49-F238E27FC236}">
                  <a16:creationId xmlns:a16="http://schemas.microsoft.com/office/drawing/2014/main" id="{2DB0A810-9BE5-42EF-A853-A3210449CBC0}"/>
                </a:ext>
              </a:extLst>
            </p:cNvPr>
            <p:cNvSpPr/>
            <p:nvPr/>
          </p:nvSpPr>
          <p:spPr>
            <a:xfrm flipH="1">
              <a:off x="8393186" y="269235"/>
              <a:ext cx="50469" cy="149517"/>
            </a:xfrm>
            <a:custGeom>
              <a:avLst/>
              <a:gdLst/>
              <a:ahLst/>
              <a:cxnLst/>
              <a:rect l="l" t="t" r="r" b="b"/>
              <a:pathLst>
                <a:path w="1695" h="5022" extrusionOk="0">
                  <a:moveTo>
                    <a:pt x="591" y="0"/>
                  </a:moveTo>
                  <a:cubicBezTo>
                    <a:pt x="431" y="0"/>
                    <a:pt x="284" y="108"/>
                    <a:pt x="254" y="260"/>
                  </a:cubicBezTo>
                  <a:cubicBezTo>
                    <a:pt x="1" y="1538"/>
                    <a:pt x="484" y="3647"/>
                    <a:pt x="1037" y="4833"/>
                  </a:cubicBezTo>
                  <a:cubicBezTo>
                    <a:pt x="1094" y="4962"/>
                    <a:pt x="1187" y="5022"/>
                    <a:pt x="1277" y="5022"/>
                  </a:cubicBezTo>
                  <a:cubicBezTo>
                    <a:pt x="1389" y="5022"/>
                    <a:pt x="1496" y="4930"/>
                    <a:pt x="1521" y="4764"/>
                  </a:cubicBezTo>
                  <a:cubicBezTo>
                    <a:pt x="1694" y="3485"/>
                    <a:pt x="1521" y="1331"/>
                    <a:pt x="888" y="156"/>
                  </a:cubicBezTo>
                  <a:cubicBezTo>
                    <a:pt x="853" y="75"/>
                    <a:pt x="761" y="18"/>
                    <a:pt x="657" y="6"/>
                  </a:cubicBezTo>
                  <a:cubicBezTo>
                    <a:pt x="635" y="2"/>
                    <a:pt x="613" y="0"/>
                    <a:pt x="591" y="0"/>
                  </a:cubicBezTo>
                  <a:close/>
                </a:path>
              </a:pathLst>
            </a:custGeom>
            <a:solidFill>
              <a:srgbClr val="F0791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67" name="Google Shape;2087;p41">
              <a:extLst>
                <a:ext uri="{FF2B5EF4-FFF2-40B4-BE49-F238E27FC236}">
                  <a16:creationId xmlns:a16="http://schemas.microsoft.com/office/drawing/2014/main" id="{1A6659DC-51B6-4B64-8CA0-3C61E6948135}"/>
                </a:ext>
              </a:extLst>
            </p:cNvPr>
            <p:cNvSpPr/>
            <p:nvPr/>
          </p:nvSpPr>
          <p:spPr>
            <a:xfrm flipH="1">
              <a:off x="8182925" y="289986"/>
              <a:ext cx="61634" cy="143712"/>
            </a:xfrm>
            <a:custGeom>
              <a:avLst/>
              <a:gdLst/>
              <a:ahLst/>
              <a:cxnLst/>
              <a:rect l="l" t="t" r="r" b="b"/>
              <a:pathLst>
                <a:path w="2070" h="4827" extrusionOk="0">
                  <a:moveTo>
                    <a:pt x="1697" y="1"/>
                  </a:moveTo>
                  <a:cubicBezTo>
                    <a:pt x="1599" y="1"/>
                    <a:pt x="1505" y="38"/>
                    <a:pt x="1447" y="116"/>
                  </a:cubicBezTo>
                  <a:cubicBezTo>
                    <a:pt x="618" y="1164"/>
                    <a:pt x="65" y="3249"/>
                    <a:pt x="7" y="4528"/>
                  </a:cubicBezTo>
                  <a:cubicBezTo>
                    <a:pt x="0" y="4718"/>
                    <a:pt x="109" y="4827"/>
                    <a:pt x="235" y="4827"/>
                  </a:cubicBezTo>
                  <a:cubicBezTo>
                    <a:pt x="315" y="4827"/>
                    <a:pt x="401" y="4783"/>
                    <a:pt x="468" y="4689"/>
                  </a:cubicBezTo>
                  <a:cubicBezTo>
                    <a:pt x="1205" y="3641"/>
                    <a:pt x="2069" y="1648"/>
                    <a:pt x="2058" y="323"/>
                  </a:cubicBezTo>
                  <a:cubicBezTo>
                    <a:pt x="2058" y="231"/>
                    <a:pt x="2012" y="139"/>
                    <a:pt x="1920" y="70"/>
                  </a:cubicBezTo>
                  <a:cubicBezTo>
                    <a:pt x="1854" y="24"/>
                    <a:pt x="1774" y="1"/>
                    <a:pt x="1697" y="1"/>
                  </a:cubicBezTo>
                  <a:close/>
                </a:path>
              </a:pathLst>
            </a:custGeom>
            <a:solidFill>
              <a:srgbClr val="F0791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68" name="Google Shape;2088;p41">
              <a:extLst>
                <a:ext uri="{FF2B5EF4-FFF2-40B4-BE49-F238E27FC236}">
                  <a16:creationId xmlns:a16="http://schemas.microsoft.com/office/drawing/2014/main" id="{8396A075-4B3C-47C0-AD3C-8AD4B9DC9254}"/>
                </a:ext>
              </a:extLst>
            </p:cNvPr>
            <p:cNvSpPr/>
            <p:nvPr/>
          </p:nvSpPr>
          <p:spPr>
            <a:xfrm flipH="1">
              <a:off x="7987072" y="416490"/>
              <a:ext cx="117075" cy="109176"/>
            </a:xfrm>
            <a:custGeom>
              <a:avLst/>
              <a:gdLst/>
              <a:ahLst/>
              <a:cxnLst/>
              <a:rect l="l" t="t" r="r" b="b"/>
              <a:pathLst>
                <a:path w="3932" h="3667" extrusionOk="0">
                  <a:moveTo>
                    <a:pt x="3564" y="1"/>
                  </a:moveTo>
                  <a:cubicBezTo>
                    <a:pt x="3524" y="1"/>
                    <a:pt x="3484" y="9"/>
                    <a:pt x="3448" y="26"/>
                  </a:cubicBezTo>
                  <a:cubicBezTo>
                    <a:pt x="2204" y="556"/>
                    <a:pt x="752" y="2168"/>
                    <a:pt x="118" y="3263"/>
                  </a:cubicBezTo>
                  <a:cubicBezTo>
                    <a:pt x="0" y="3472"/>
                    <a:pt x="111" y="3666"/>
                    <a:pt x="299" y="3666"/>
                  </a:cubicBezTo>
                  <a:cubicBezTo>
                    <a:pt x="349" y="3666"/>
                    <a:pt x="405" y="3652"/>
                    <a:pt x="464" y="3620"/>
                  </a:cubicBezTo>
                  <a:cubicBezTo>
                    <a:pt x="1616" y="3021"/>
                    <a:pt x="3298" y="1662"/>
                    <a:pt x="3886" y="486"/>
                  </a:cubicBezTo>
                  <a:cubicBezTo>
                    <a:pt x="3932" y="417"/>
                    <a:pt x="3932" y="302"/>
                    <a:pt x="3874" y="210"/>
                  </a:cubicBezTo>
                  <a:cubicBezTo>
                    <a:pt x="3822" y="79"/>
                    <a:pt x="3690" y="1"/>
                    <a:pt x="3564" y="1"/>
                  </a:cubicBezTo>
                  <a:close/>
                </a:path>
              </a:pathLst>
            </a:custGeom>
            <a:solidFill>
              <a:srgbClr val="F0791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69" name="Google Shape;2089;p41">
              <a:extLst>
                <a:ext uri="{FF2B5EF4-FFF2-40B4-BE49-F238E27FC236}">
                  <a16:creationId xmlns:a16="http://schemas.microsoft.com/office/drawing/2014/main" id="{903A2567-6E46-4E35-92EC-3EFA53BDB28A}"/>
                </a:ext>
              </a:extLst>
            </p:cNvPr>
            <p:cNvSpPr/>
            <p:nvPr/>
          </p:nvSpPr>
          <p:spPr>
            <a:xfrm flipH="1">
              <a:off x="7872502" y="619391"/>
              <a:ext cx="149232" cy="53769"/>
            </a:xfrm>
            <a:custGeom>
              <a:avLst/>
              <a:gdLst/>
              <a:ahLst/>
              <a:cxnLst/>
              <a:rect l="l" t="t" r="r" b="b"/>
              <a:pathLst>
                <a:path w="5012" h="1806" extrusionOk="0">
                  <a:moveTo>
                    <a:pt x="4475" y="0"/>
                  </a:moveTo>
                  <a:cubicBezTo>
                    <a:pt x="3125" y="0"/>
                    <a:pt x="1253" y="702"/>
                    <a:pt x="242" y="1333"/>
                  </a:cubicBezTo>
                  <a:cubicBezTo>
                    <a:pt x="0" y="1471"/>
                    <a:pt x="58" y="1805"/>
                    <a:pt x="369" y="1805"/>
                  </a:cubicBezTo>
                  <a:cubicBezTo>
                    <a:pt x="386" y="1805"/>
                    <a:pt x="403" y="1805"/>
                    <a:pt x="420" y="1805"/>
                  </a:cubicBezTo>
                  <a:cubicBezTo>
                    <a:pt x="1715" y="1805"/>
                    <a:pt x="3805" y="1380"/>
                    <a:pt x="4862" y="630"/>
                  </a:cubicBezTo>
                  <a:cubicBezTo>
                    <a:pt x="4942" y="584"/>
                    <a:pt x="5000" y="480"/>
                    <a:pt x="5012" y="377"/>
                  </a:cubicBezTo>
                  <a:cubicBezTo>
                    <a:pt x="5012" y="181"/>
                    <a:pt x="4885" y="19"/>
                    <a:pt x="4712" y="8"/>
                  </a:cubicBezTo>
                  <a:cubicBezTo>
                    <a:pt x="4635" y="3"/>
                    <a:pt x="4556" y="0"/>
                    <a:pt x="4475" y="0"/>
                  </a:cubicBezTo>
                  <a:close/>
                </a:path>
              </a:pathLst>
            </a:custGeom>
            <a:solidFill>
              <a:srgbClr val="F0791C"/>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grpSp>
      <p:grpSp>
        <p:nvGrpSpPr>
          <p:cNvPr id="70" name="Google Shape;2090;p41">
            <a:extLst>
              <a:ext uri="{FF2B5EF4-FFF2-40B4-BE49-F238E27FC236}">
                <a16:creationId xmlns:a16="http://schemas.microsoft.com/office/drawing/2014/main" id="{B893B716-810C-48BB-87A7-7803B8A5D1C4}"/>
              </a:ext>
            </a:extLst>
          </p:cNvPr>
          <p:cNvGrpSpPr/>
          <p:nvPr/>
        </p:nvGrpSpPr>
        <p:grpSpPr>
          <a:xfrm>
            <a:off x="127349" y="1675650"/>
            <a:ext cx="1519086" cy="1450119"/>
            <a:chOff x="589615" y="3805988"/>
            <a:chExt cx="1275247" cy="1270099"/>
          </a:xfrm>
        </p:grpSpPr>
        <p:sp>
          <p:nvSpPr>
            <p:cNvPr id="71" name="Google Shape;2091;p41">
              <a:extLst>
                <a:ext uri="{FF2B5EF4-FFF2-40B4-BE49-F238E27FC236}">
                  <a16:creationId xmlns:a16="http://schemas.microsoft.com/office/drawing/2014/main" id="{129E5571-CFDE-418B-905D-7ABA07BA7EF5}"/>
                </a:ext>
              </a:extLst>
            </p:cNvPr>
            <p:cNvSpPr/>
            <p:nvPr/>
          </p:nvSpPr>
          <p:spPr>
            <a:xfrm rot="-856422" flipH="1">
              <a:off x="702006" y="3919385"/>
              <a:ext cx="1050464" cy="1043305"/>
            </a:xfrm>
            <a:custGeom>
              <a:avLst/>
              <a:gdLst/>
              <a:ahLst/>
              <a:cxnLst/>
              <a:rect l="l" t="t" r="r" b="b"/>
              <a:pathLst>
                <a:path w="33088" h="32860" extrusionOk="0">
                  <a:moveTo>
                    <a:pt x="16567" y="0"/>
                  </a:moveTo>
                  <a:cubicBezTo>
                    <a:pt x="16049" y="0"/>
                    <a:pt x="15530" y="35"/>
                    <a:pt x="15012" y="81"/>
                  </a:cubicBezTo>
                  <a:cubicBezTo>
                    <a:pt x="9505" y="519"/>
                    <a:pt x="4597" y="3722"/>
                    <a:pt x="1970" y="8572"/>
                  </a:cubicBezTo>
                  <a:cubicBezTo>
                    <a:pt x="1221" y="9897"/>
                    <a:pt x="668" y="11314"/>
                    <a:pt x="300" y="12788"/>
                  </a:cubicBezTo>
                  <a:cubicBezTo>
                    <a:pt x="323" y="12857"/>
                    <a:pt x="334" y="12927"/>
                    <a:pt x="346" y="12996"/>
                  </a:cubicBezTo>
                  <a:cubicBezTo>
                    <a:pt x="127" y="14090"/>
                    <a:pt x="12" y="15208"/>
                    <a:pt x="12" y="16337"/>
                  </a:cubicBezTo>
                  <a:cubicBezTo>
                    <a:pt x="0" y="21268"/>
                    <a:pt x="2235" y="25922"/>
                    <a:pt x="6072" y="29021"/>
                  </a:cubicBezTo>
                  <a:lnTo>
                    <a:pt x="5922" y="29033"/>
                  </a:lnTo>
                  <a:cubicBezTo>
                    <a:pt x="8885" y="31583"/>
                    <a:pt x="12557" y="32859"/>
                    <a:pt x="16231" y="32859"/>
                  </a:cubicBezTo>
                  <a:cubicBezTo>
                    <a:pt x="19841" y="32859"/>
                    <a:pt x="23453" y="31626"/>
                    <a:pt x="26394" y="29159"/>
                  </a:cubicBezTo>
                  <a:cubicBezTo>
                    <a:pt x="30772" y="25726"/>
                    <a:pt x="33088" y="20288"/>
                    <a:pt x="32546" y="14747"/>
                  </a:cubicBezTo>
                  <a:cubicBezTo>
                    <a:pt x="32005" y="9205"/>
                    <a:pt x="28675" y="4321"/>
                    <a:pt x="23722" y="1798"/>
                  </a:cubicBezTo>
                  <a:cubicBezTo>
                    <a:pt x="23675" y="1717"/>
                    <a:pt x="23641" y="1636"/>
                    <a:pt x="23606" y="1556"/>
                  </a:cubicBezTo>
                  <a:cubicBezTo>
                    <a:pt x="21406" y="530"/>
                    <a:pt x="18998" y="0"/>
                    <a:pt x="1656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6600000" algn="bl" rotWithShape="0">
                <a:srgbClr val="000000">
                  <a:alpha val="30000"/>
                </a:srgbClr>
              </a:outerShdw>
            </a:effectLst>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72" name="Google Shape;2092;p41">
              <a:extLst>
                <a:ext uri="{FF2B5EF4-FFF2-40B4-BE49-F238E27FC236}">
                  <a16:creationId xmlns:a16="http://schemas.microsoft.com/office/drawing/2014/main" id="{056248EA-2BEC-45DF-BF6A-A38D78834045}"/>
                </a:ext>
              </a:extLst>
            </p:cNvPr>
            <p:cNvSpPr/>
            <p:nvPr/>
          </p:nvSpPr>
          <p:spPr>
            <a:xfrm rot="-856422" flipH="1">
              <a:off x="715657" y="3918406"/>
              <a:ext cx="1035860" cy="1035939"/>
            </a:xfrm>
            <a:custGeom>
              <a:avLst/>
              <a:gdLst/>
              <a:ahLst/>
              <a:cxnLst/>
              <a:rect l="l" t="t" r="r" b="b"/>
              <a:pathLst>
                <a:path w="32628" h="32628" extrusionOk="0">
                  <a:moveTo>
                    <a:pt x="16314" y="0"/>
                  </a:moveTo>
                  <a:cubicBezTo>
                    <a:pt x="7304" y="0"/>
                    <a:pt x="0" y="7305"/>
                    <a:pt x="0" y="16314"/>
                  </a:cubicBezTo>
                  <a:cubicBezTo>
                    <a:pt x="0" y="25323"/>
                    <a:pt x="7304" y="32627"/>
                    <a:pt x="16314" y="32627"/>
                  </a:cubicBezTo>
                  <a:cubicBezTo>
                    <a:pt x="25323" y="32627"/>
                    <a:pt x="32627" y="25323"/>
                    <a:pt x="32627" y="16314"/>
                  </a:cubicBezTo>
                  <a:cubicBezTo>
                    <a:pt x="32627" y="7305"/>
                    <a:pt x="25323" y="0"/>
                    <a:pt x="16314" y="0"/>
                  </a:cubicBezTo>
                  <a:close/>
                </a:path>
              </a:pathLst>
            </a:custGeom>
            <a:solidFill>
              <a:srgbClr val="FFCE00"/>
            </a:solidFill>
            <a:ln w="9525" cap="flat" cmpd="sng">
              <a:solidFill>
                <a:srgbClr val="0A1640"/>
              </a:solidFill>
              <a:prstDash val="solid"/>
              <a:miter lim="11520"/>
              <a:headEnd type="none" w="sm" len="sm"/>
              <a:tailEnd type="none" w="sm" len="sm"/>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73" name="Google Shape;2093;p41">
              <a:extLst>
                <a:ext uri="{FF2B5EF4-FFF2-40B4-BE49-F238E27FC236}">
                  <a16:creationId xmlns:a16="http://schemas.microsoft.com/office/drawing/2014/main" id="{04202BF2-0E6F-4782-A4C7-8F9DF666AB4A}"/>
                </a:ext>
              </a:extLst>
            </p:cNvPr>
            <p:cNvSpPr/>
            <p:nvPr/>
          </p:nvSpPr>
          <p:spPr>
            <a:xfrm rot="-856422" flipH="1">
              <a:off x="743306" y="4134010"/>
              <a:ext cx="839089" cy="850138"/>
            </a:xfrm>
            <a:custGeom>
              <a:avLst/>
              <a:gdLst/>
              <a:ahLst/>
              <a:cxnLst/>
              <a:rect l="l" t="t" r="r" b="b"/>
              <a:pathLst>
                <a:path w="26430" h="26776" extrusionOk="0">
                  <a:moveTo>
                    <a:pt x="22893" y="1"/>
                  </a:moveTo>
                  <a:lnTo>
                    <a:pt x="22893" y="1"/>
                  </a:lnTo>
                  <a:cubicBezTo>
                    <a:pt x="23469" y="2420"/>
                    <a:pt x="23411" y="5047"/>
                    <a:pt x="22881" y="7328"/>
                  </a:cubicBezTo>
                  <a:cubicBezTo>
                    <a:pt x="21268" y="14240"/>
                    <a:pt x="15450" y="18676"/>
                    <a:pt x="9171" y="20946"/>
                  </a:cubicBezTo>
                  <a:cubicBezTo>
                    <a:pt x="6234" y="21994"/>
                    <a:pt x="3135" y="22674"/>
                    <a:pt x="1" y="22939"/>
                  </a:cubicBezTo>
                  <a:cubicBezTo>
                    <a:pt x="2789" y="25335"/>
                    <a:pt x="6395" y="26775"/>
                    <a:pt x="10312" y="26775"/>
                  </a:cubicBezTo>
                  <a:cubicBezTo>
                    <a:pt x="19195" y="26775"/>
                    <a:pt x="26430" y="19390"/>
                    <a:pt x="26430" y="10300"/>
                  </a:cubicBezTo>
                  <a:cubicBezTo>
                    <a:pt x="26430" y="6406"/>
                    <a:pt x="25105" y="2823"/>
                    <a:pt x="22893" y="1"/>
                  </a:cubicBezTo>
                  <a:close/>
                </a:path>
              </a:pathLst>
            </a:custGeom>
            <a:solidFill>
              <a:srgbClr val="DA510B">
                <a:alpha val="20930"/>
              </a:srgbClr>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74" name="Google Shape;2094;p41">
              <a:extLst>
                <a:ext uri="{FF2B5EF4-FFF2-40B4-BE49-F238E27FC236}">
                  <a16:creationId xmlns:a16="http://schemas.microsoft.com/office/drawing/2014/main" id="{B5F5403C-3DBB-4575-A1FD-12A74004753A}"/>
                </a:ext>
              </a:extLst>
            </p:cNvPr>
            <p:cNvSpPr/>
            <p:nvPr/>
          </p:nvSpPr>
          <p:spPr>
            <a:xfrm rot="-856422" flipH="1">
              <a:off x="877362" y="3898192"/>
              <a:ext cx="806896" cy="593090"/>
            </a:xfrm>
            <a:custGeom>
              <a:avLst/>
              <a:gdLst/>
              <a:ahLst/>
              <a:cxnLst/>
              <a:rect l="l" t="t" r="r" b="b"/>
              <a:pathLst>
                <a:path w="25416" h="18680" extrusionOk="0">
                  <a:moveTo>
                    <a:pt x="16268" y="1"/>
                  </a:moveTo>
                  <a:cubicBezTo>
                    <a:pt x="8399" y="1"/>
                    <a:pt x="1786" y="5462"/>
                    <a:pt x="0" y="12789"/>
                  </a:cubicBezTo>
                  <a:cubicBezTo>
                    <a:pt x="92" y="13169"/>
                    <a:pt x="173" y="13503"/>
                    <a:pt x="277" y="13860"/>
                  </a:cubicBezTo>
                  <a:cubicBezTo>
                    <a:pt x="853" y="15796"/>
                    <a:pt x="2166" y="17812"/>
                    <a:pt x="4148" y="18526"/>
                  </a:cubicBezTo>
                  <a:cubicBezTo>
                    <a:pt x="4446" y="18632"/>
                    <a:pt x="4737" y="18680"/>
                    <a:pt x="5021" y="18680"/>
                  </a:cubicBezTo>
                  <a:cubicBezTo>
                    <a:pt x="6213" y="18680"/>
                    <a:pt x="7268" y="17845"/>
                    <a:pt x="8180" y="17063"/>
                  </a:cubicBezTo>
                  <a:cubicBezTo>
                    <a:pt x="9551" y="15888"/>
                    <a:pt x="10795" y="14632"/>
                    <a:pt x="12523" y="13975"/>
                  </a:cubicBezTo>
                  <a:cubicBezTo>
                    <a:pt x="15622" y="12777"/>
                    <a:pt x="19298" y="13883"/>
                    <a:pt x="22132" y="11867"/>
                  </a:cubicBezTo>
                  <a:cubicBezTo>
                    <a:pt x="25415" y="9552"/>
                    <a:pt x="24977" y="5070"/>
                    <a:pt x="23295" y="1556"/>
                  </a:cubicBezTo>
                  <a:cubicBezTo>
                    <a:pt x="21152" y="565"/>
                    <a:pt x="18779" y="1"/>
                    <a:pt x="16268" y="1"/>
                  </a:cubicBezTo>
                  <a:close/>
                </a:path>
              </a:pathLst>
            </a:custGeom>
            <a:solidFill>
              <a:srgbClr val="FFFFFF">
                <a:alpha val="29300"/>
              </a:srgbClr>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75" name="Google Shape;2095;p41">
              <a:extLst>
                <a:ext uri="{FF2B5EF4-FFF2-40B4-BE49-F238E27FC236}">
                  <a16:creationId xmlns:a16="http://schemas.microsoft.com/office/drawing/2014/main" id="{4497E93F-1264-4F26-AF16-F05615EEF956}"/>
                </a:ext>
              </a:extLst>
            </p:cNvPr>
            <p:cNvSpPr/>
            <p:nvPr/>
          </p:nvSpPr>
          <p:spPr>
            <a:xfrm rot="-856422" flipH="1">
              <a:off x="1036682" y="4324615"/>
              <a:ext cx="107561" cy="104077"/>
            </a:xfrm>
            <a:custGeom>
              <a:avLst/>
              <a:gdLst/>
              <a:ahLst/>
              <a:cxnLst/>
              <a:rect l="l" t="t" r="r" b="b"/>
              <a:pathLst>
                <a:path w="3388" h="3278" extrusionOk="0">
                  <a:moveTo>
                    <a:pt x="1669" y="0"/>
                  </a:moveTo>
                  <a:cubicBezTo>
                    <a:pt x="751" y="0"/>
                    <a:pt x="202" y="673"/>
                    <a:pt x="116" y="1416"/>
                  </a:cubicBezTo>
                  <a:cubicBezTo>
                    <a:pt x="1" y="2257"/>
                    <a:pt x="427" y="3190"/>
                    <a:pt x="1521" y="3271"/>
                  </a:cubicBezTo>
                  <a:cubicBezTo>
                    <a:pt x="1567" y="3275"/>
                    <a:pt x="1612" y="3277"/>
                    <a:pt x="1658" y="3277"/>
                  </a:cubicBezTo>
                  <a:cubicBezTo>
                    <a:pt x="2462" y="3277"/>
                    <a:pt x="3220" y="2615"/>
                    <a:pt x="3307" y="1808"/>
                  </a:cubicBezTo>
                  <a:cubicBezTo>
                    <a:pt x="3388" y="955"/>
                    <a:pt x="2708" y="103"/>
                    <a:pt x="1867" y="11"/>
                  </a:cubicBezTo>
                  <a:cubicBezTo>
                    <a:pt x="1799" y="4"/>
                    <a:pt x="1733" y="0"/>
                    <a:pt x="1669"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76" name="Google Shape;2096;p41">
              <a:extLst>
                <a:ext uri="{FF2B5EF4-FFF2-40B4-BE49-F238E27FC236}">
                  <a16:creationId xmlns:a16="http://schemas.microsoft.com/office/drawing/2014/main" id="{F7EF3716-F557-4502-B671-096E02382001}"/>
                </a:ext>
              </a:extLst>
            </p:cNvPr>
            <p:cNvSpPr/>
            <p:nvPr/>
          </p:nvSpPr>
          <p:spPr>
            <a:xfrm rot="-856422" flipH="1">
              <a:off x="1284916" y="4261760"/>
              <a:ext cx="107561" cy="104458"/>
            </a:xfrm>
            <a:custGeom>
              <a:avLst/>
              <a:gdLst/>
              <a:ahLst/>
              <a:cxnLst/>
              <a:rect l="l" t="t" r="r" b="b"/>
              <a:pathLst>
                <a:path w="3388" h="3290" extrusionOk="0">
                  <a:moveTo>
                    <a:pt x="1735" y="1"/>
                  </a:moveTo>
                  <a:cubicBezTo>
                    <a:pt x="1666" y="1"/>
                    <a:pt x="1594" y="5"/>
                    <a:pt x="1521" y="13"/>
                  </a:cubicBezTo>
                  <a:cubicBezTo>
                    <a:pt x="668" y="117"/>
                    <a:pt x="0" y="958"/>
                    <a:pt x="81" y="1810"/>
                  </a:cubicBezTo>
                  <a:cubicBezTo>
                    <a:pt x="158" y="2623"/>
                    <a:pt x="937" y="3290"/>
                    <a:pt x="1748" y="3290"/>
                  </a:cubicBezTo>
                  <a:cubicBezTo>
                    <a:pt x="1788" y="3290"/>
                    <a:pt x="1827" y="3288"/>
                    <a:pt x="1866" y="3285"/>
                  </a:cubicBezTo>
                  <a:cubicBezTo>
                    <a:pt x="2961" y="3181"/>
                    <a:pt x="3387" y="2260"/>
                    <a:pt x="3284" y="1419"/>
                  </a:cubicBezTo>
                  <a:cubicBezTo>
                    <a:pt x="3155" y="670"/>
                    <a:pt x="2630" y="1"/>
                    <a:pt x="1735" y="1"/>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77" name="Google Shape;2097;p41">
              <a:extLst>
                <a:ext uri="{FF2B5EF4-FFF2-40B4-BE49-F238E27FC236}">
                  <a16:creationId xmlns:a16="http://schemas.microsoft.com/office/drawing/2014/main" id="{65AE0143-ACBC-46BD-94A0-96222A250A3C}"/>
                </a:ext>
              </a:extLst>
            </p:cNvPr>
            <p:cNvSpPr/>
            <p:nvPr/>
          </p:nvSpPr>
          <p:spPr>
            <a:xfrm rot="-856422" flipH="1">
              <a:off x="1170799" y="4391332"/>
              <a:ext cx="132800" cy="69437"/>
            </a:xfrm>
            <a:custGeom>
              <a:avLst/>
              <a:gdLst/>
              <a:ahLst/>
              <a:cxnLst/>
              <a:rect l="l" t="t" r="r" b="b"/>
              <a:pathLst>
                <a:path w="4183" h="2187" extrusionOk="0">
                  <a:moveTo>
                    <a:pt x="223" y="0"/>
                  </a:moveTo>
                  <a:cubicBezTo>
                    <a:pt x="119" y="0"/>
                    <a:pt x="18" y="73"/>
                    <a:pt x="12" y="216"/>
                  </a:cubicBezTo>
                  <a:cubicBezTo>
                    <a:pt x="1" y="758"/>
                    <a:pt x="381" y="1345"/>
                    <a:pt x="784" y="1679"/>
                  </a:cubicBezTo>
                  <a:cubicBezTo>
                    <a:pt x="807" y="1679"/>
                    <a:pt x="807" y="1691"/>
                    <a:pt x="819" y="1691"/>
                  </a:cubicBezTo>
                  <a:cubicBezTo>
                    <a:pt x="1166" y="1982"/>
                    <a:pt x="1623" y="2187"/>
                    <a:pt x="2104" y="2187"/>
                  </a:cubicBezTo>
                  <a:cubicBezTo>
                    <a:pt x="2117" y="2187"/>
                    <a:pt x="2130" y="2187"/>
                    <a:pt x="2143" y="2186"/>
                  </a:cubicBezTo>
                  <a:cubicBezTo>
                    <a:pt x="2604" y="2175"/>
                    <a:pt x="3065" y="1967"/>
                    <a:pt x="3411" y="1679"/>
                  </a:cubicBezTo>
                  <a:cubicBezTo>
                    <a:pt x="3814" y="1345"/>
                    <a:pt x="4183" y="758"/>
                    <a:pt x="4183" y="216"/>
                  </a:cubicBezTo>
                  <a:cubicBezTo>
                    <a:pt x="4183" y="73"/>
                    <a:pt x="4082" y="0"/>
                    <a:pt x="3976" y="0"/>
                  </a:cubicBezTo>
                  <a:cubicBezTo>
                    <a:pt x="3886" y="0"/>
                    <a:pt x="3793" y="53"/>
                    <a:pt x="3756" y="159"/>
                  </a:cubicBezTo>
                  <a:cubicBezTo>
                    <a:pt x="3687" y="366"/>
                    <a:pt x="3641" y="585"/>
                    <a:pt x="3526" y="792"/>
                  </a:cubicBezTo>
                  <a:cubicBezTo>
                    <a:pt x="3422" y="988"/>
                    <a:pt x="3284" y="1161"/>
                    <a:pt x="3111" y="1322"/>
                  </a:cubicBezTo>
                  <a:cubicBezTo>
                    <a:pt x="2835" y="1564"/>
                    <a:pt x="2454" y="1725"/>
                    <a:pt x="2097" y="1725"/>
                  </a:cubicBezTo>
                  <a:cubicBezTo>
                    <a:pt x="1729" y="1725"/>
                    <a:pt x="1348" y="1564"/>
                    <a:pt x="1095" y="1322"/>
                  </a:cubicBezTo>
                  <a:cubicBezTo>
                    <a:pt x="922" y="1172"/>
                    <a:pt x="784" y="988"/>
                    <a:pt x="669" y="792"/>
                  </a:cubicBezTo>
                  <a:cubicBezTo>
                    <a:pt x="554" y="585"/>
                    <a:pt x="531" y="366"/>
                    <a:pt x="438" y="159"/>
                  </a:cubicBezTo>
                  <a:cubicBezTo>
                    <a:pt x="401" y="53"/>
                    <a:pt x="311" y="0"/>
                    <a:pt x="223" y="0"/>
                  </a:cubicBezTo>
                  <a:close/>
                </a:path>
              </a:pathLst>
            </a:custGeom>
            <a:solidFill>
              <a:srgbClr val="0A1640"/>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78" name="Google Shape;2098;p41">
              <a:extLst>
                <a:ext uri="{FF2B5EF4-FFF2-40B4-BE49-F238E27FC236}">
                  <a16:creationId xmlns:a16="http://schemas.microsoft.com/office/drawing/2014/main" id="{04768D2D-4233-4945-B20A-CCAF0ACE1249}"/>
                </a:ext>
              </a:extLst>
            </p:cNvPr>
            <p:cNvSpPr/>
            <p:nvPr/>
          </p:nvSpPr>
          <p:spPr>
            <a:xfrm rot="-856422" flipH="1">
              <a:off x="1333322" y="4276120"/>
              <a:ext cx="45018" cy="45625"/>
            </a:xfrm>
            <a:custGeom>
              <a:avLst/>
              <a:gdLst/>
              <a:ahLst/>
              <a:cxnLst/>
              <a:rect l="l" t="t" r="r" b="b"/>
              <a:pathLst>
                <a:path w="1418" h="1437" extrusionOk="0">
                  <a:moveTo>
                    <a:pt x="704" y="1"/>
                  </a:moveTo>
                  <a:cubicBezTo>
                    <a:pt x="646" y="12"/>
                    <a:pt x="577" y="12"/>
                    <a:pt x="519" y="35"/>
                  </a:cubicBezTo>
                  <a:cubicBezTo>
                    <a:pt x="404" y="58"/>
                    <a:pt x="300" y="127"/>
                    <a:pt x="197" y="220"/>
                  </a:cubicBezTo>
                  <a:cubicBezTo>
                    <a:pt x="127" y="277"/>
                    <a:pt x="81" y="358"/>
                    <a:pt x="58" y="450"/>
                  </a:cubicBezTo>
                  <a:cubicBezTo>
                    <a:pt x="12" y="531"/>
                    <a:pt x="1" y="623"/>
                    <a:pt x="1" y="726"/>
                  </a:cubicBezTo>
                  <a:cubicBezTo>
                    <a:pt x="1" y="853"/>
                    <a:pt x="24" y="968"/>
                    <a:pt x="93" y="1084"/>
                  </a:cubicBezTo>
                  <a:cubicBezTo>
                    <a:pt x="151" y="1187"/>
                    <a:pt x="243" y="1268"/>
                    <a:pt x="358" y="1337"/>
                  </a:cubicBezTo>
                  <a:cubicBezTo>
                    <a:pt x="415" y="1372"/>
                    <a:pt x="473" y="1383"/>
                    <a:pt x="531" y="1406"/>
                  </a:cubicBezTo>
                  <a:cubicBezTo>
                    <a:pt x="582" y="1428"/>
                    <a:pt x="642" y="1436"/>
                    <a:pt x="703" y="1436"/>
                  </a:cubicBezTo>
                  <a:cubicBezTo>
                    <a:pt x="738" y="1436"/>
                    <a:pt x="773" y="1433"/>
                    <a:pt x="807" y="1429"/>
                  </a:cubicBezTo>
                  <a:cubicBezTo>
                    <a:pt x="865" y="1429"/>
                    <a:pt x="934" y="1406"/>
                    <a:pt x="980" y="1383"/>
                  </a:cubicBezTo>
                  <a:cubicBezTo>
                    <a:pt x="1061" y="1349"/>
                    <a:pt x="1130" y="1314"/>
                    <a:pt x="1210" y="1233"/>
                  </a:cubicBezTo>
                  <a:cubicBezTo>
                    <a:pt x="1245" y="1199"/>
                    <a:pt x="1280" y="1141"/>
                    <a:pt x="1326" y="1095"/>
                  </a:cubicBezTo>
                  <a:lnTo>
                    <a:pt x="1395" y="922"/>
                  </a:lnTo>
                  <a:cubicBezTo>
                    <a:pt x="1418" y="807"/>
                    <a:pt x="1418" y="703"/>
                    <a:pt x="1406" y="623"/>
                  </a:cubicBezTo>
                  <a:cubicBezTo>
                    <a:pt x="1406" y="531"/>
                    <a:pt x="1383" y="438"/>
                    <a:pt x="1326" y="358"/>
                  </a:cubicBezTo>
                  <a:cubicBezTo>
                    <a:pt x="1268" y="254"/>
                    <a:pt x="1176" y="173"/>
                    <a:pt x="1061" y="104"/>
                  </a:cubicBezTo>
                  <a:cubicBezTo>
                    <a:pt x="945" y="47"/>
                    <a:pt x="830" y="1"/>
                    <a:pt x="704" y="1"/>
                  </a:cubicBezTo>
                  <a:close/>
                </a:path>
              </a:pathLst>
            </a:custGeom>
            <a:solidFill>
              <a:srgbClr val="FFFFFF"/>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79" name="Google Shape;2099;p41">
              <a:extLst>
                <a:ext uri="{FF2B5EF4-FFF2-40B4-BE49-F238E27FC236}">
                  <a16:creationId xmlns:a16="http://schemas.microsoft.com/office/drawing/2014/main" id="{0E7DB89E-D500-41A9-901D-485E6BE17B82}"/>
                </a:ext>
              </a:extLst>
            </p:cNvPr>
            <p:cNvSpPr/>
            <p:nvPr/>
          </p:nvSpPr>
          <p:spPr>
            <a:xfrm rot="-856422" flipH="1">
              <a:off x="1316367" y="4322414"/>
              <a:ext cx="27081" cy="26734"/>
            </a:xfrm>
            <a:custGeom>
              <a:avLst/>
              <a:gdLst/>
              <a:ahLst/>
              <a:cxnLst/>
              <a:rect l="l" t="t" r="r" b="b"/>
              <a:pathLst>
                <a:path w="853" h="842" extrusionOk="0">
                  <a:moveTo>
                    <a:pt x="426" y="1"/>
                  </a:moveTo>
                  <a:cubicBezTo>
                    <a:pt x="357" y="1"/>
                    <a:pt x="311" y="12"/>
                    <a:pt x="265" y="35"/>
                  </a:cubicBezTo>
                  <a:cubicBezTo>
                    <a:pt x="208" y="47"/>
                    <a:pt x="161" y="81"/>
                    <a:pt x="138" y="116"/>
                  </a:cubicBezTo>
                  <a:cubicBezTo>
                    <a:pt x="92" y="162"/>
                    <a:pt x="58" y="208"/>
                    <a:pt x="46" y="254"/>
                  </a:cubicBezTo>
                  <a:cubicBezTo>
                    <a:pt x="23" y="289"/>
                    <a:pt x="0" y="346"/>
                    <a:pt x="23" y="404"/>
                  </a:cubicBezTo>
                  <a:cubicBezTo>
                    <a:pt x="23" y="450"/>
                    <a:pt x="35" y="473"/>
                    <a:pt x="35" y="519"/>
                  </a:cubicBezTo>
                  <a:cubicBezTo>
                    <a:pt x="46" y="588"/>
                    <a:pt x="92" y="658"/>
                    <a:pt x="138" y="704"/>
                  </a:cubicBezTo>
                  <a:cubicBezTo>
                    <a:pt x="161" y="738"/>
                    <a:pt x="196" y="750"/>
                    <a:pt x="219" y="784"/>
                  </a:cubicBezTo>
                  <a:cubicBezTo>
                    <a:pt x="277" y="819"/>
                    <a:pt x="346" y="842"/>
                    <a:pt x="438" y="842"/>
                  </a:cubicBezTo>
                  <a:cubicBezTo>
                    <a:pt x="496" y="842"/>
                    <a:pt x="553" y="830"/>
                    <a:pt x="588" y="807"/>
                  </a:cubicBezTo>
                  <a:cubicBezTo>
                    <a:pt x="645" y="796"/>
                    <a:pt x="691" y="761"/>
                    <a:pt x="726" y="727"/>
                  </a:cubicBezTo>
                  <a:cubicBezTo>
                    <a:pt x="761" y="681"/>
                    <a:pt x="795" y="634"/>
                    <a:pt x="807" y="588"/>
                  </a:cubicBezTo>
                  <a:cubicBezTo>
                    <a:pt x="841" y="554"/>
                    <a:pt x="853" y="496"/>
                    <a:pt x="841" y="439"/>
                  </a:cubicBezTo>
                  <a:cubicBezTo>
                    <a:pt x="841" y="393"/>
                    <a:pt x="841" y="346"/>
                    <a:pt x="818" y="323"/>
                  </a:cubicBezTo>
                  <a:cubicBezTo>
                    <a:pt x="807" y="254"/>
                    <a:pt x="761" y="185"/>
                    <a:pt x="726" y="139"/>
                  </a:cubicBezTo>
                  <a:cubicBezTo>
                    <a:pt x="691" y="105"/>
                    <a:pt x="668" y="93"/>
                    <a:pt x="634" y="58"/>
                  </a:cubicBezTo>
                  <a:cubicBezTo>
                    <a:pt x="576" y="24"/>
                    <a:pt x="507" y="1"/>
                    <a:pt x="426" y="1"/>
                  </a:cubicBezTo>
                  <a:close/>
                </a:path>
              </a:pathLst>
            </a:custGeom>
            <a:solidFill>
              <a:srgbClr val="FFFFFF"/>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80" name="Google Shape;2100;p41">
              <a:extLst>
                <a:ext uri="{FF2B5EF4-FFF2-40B4-BE49-F238E27FC236}">
                  <a16:creationId xmlns:a16="http://schemas.microsoft.com/office/drawing/2014/main" id="{CC2EF40F-4E30-48A1-AB7C-19513E8A2C9C}"/>
                </a:ext>
              </a:extLst>
            </p:cNvPr>
            <p:cNvSpPr/>
            <p:nvPr/>
          </p:nvSpPr>
          <p:spPr>
            <a:xfrm rot="-856422" flipH="1">
              <a:off x="1081850" y="4347680"/>
              <a:ext cx="42097" cy="41624"/>
            </a:xfrm>
            <a:custGeom>
              <a:avLst/>
              <a:gdLst/>
              <a:ahLst/>
              <a:cxnLst/>
              <a:rect l="l" t="t" r="r" b="b"/>
              <a:pathLst>
                <a:path w="1326" h="1311" extrusionOk="0">
                  <a:moveTo>
                    <a:pt x="651" y="0"/>
                  </a:moveTo>
                  <a:cubicBezTo>
                    <a:pt x="622" y="0"/>
                    <a:pt x="594" y="3"/>
                    <a:pt x="565" y="9"/>
                  </a:cubicBezTo>
                  <a:cubicBezTo>
                    <a:pt x="473" y="9"/>
                    <a:pt x="392" y="44"/>
                    <a:pt x="311" y="78"/>
                  </a:cubicBezTo>
                  <a:cubicBezTo>
                    <a:pt x="277" y="113"/>
                    <a:pt x="231" y="159"/>
                    <a:pt x="185" y="182"/>
                  </a:cubicBezTo>
                  <a:cubicBezTo>
                    <a:pt x="150" y="228"/>
                    <a:pt x="115" y="274"/>
                    <a:pt x="81" y="309"/>
                  </a:cubicBezTo>
                  <a:cubicBezTo>
                    <a:pt x="35" y="389"/>
                    <a:pt x="12" y="470"/>
                    <a:pt x="12" y="562"/>
                  </a:cubicBezTo>
                  <a:cubicBezTo>
                    <a:pt x="0" y="620"/>
                    <a:pt x="0" y="677"/>
                    <a:pt x="12" y="735"/>
                  </a:cubicBezTo>
                  <a:cubicBezTo>
                    <a:pt x="12" y="792"/>
                    <a:pt x="23" y="850"/>
                    <a:pt x="58" y="885"/>
                  </a:cubicBezTo>
                  <a:cubicBezTo>
                    <a:pt x="81" y="977"/>
                    <a:pt x="127" y="1034"/>
                    <a:pt x="185" y="1104"/>
                  </a:cubicBezTo>
                  <a:lnTo>
                    <a:pt x="311" y="1207"/>
                  </a:lnTo>
                  <a:cubicBezTo>
                    <a:pt x="369" y="1230"/>
                    <a:pt x="415" y="1253"/>
                    <a:pt x="473" y="1276"/>
                  </a:cubicBezTo>
                  <a:cubicBezTo>
                    <a:pt x="530" y="1288"/>
                    <a:pt x="588" y="1288"/>
                    <a:pt x="645" y="1311"/>
                  </a:cubicBezTo>
                  <a:cubicBezTo>
                    <a:pt x="726" y="1311"/>
                    <a:pt x="818" y="1288"/>
                    <a:pt x="887" y="1253"/>
                  </a:cubicBezTo>
                  <a:cubicBezTo>
                    <a:pt x="979" y="1219"/>
                    <a:pt x="1037" y="1173"/>
                    <a:pt x="1106" y="1115"/>
                  </a:cubicBezTo>
                  <a:cubicBezTo>
                    <a:pt x="1210" y="1034"/>
                    <a:pt x="1233" y="931"/>
                    <a:pt x="1291" y="815"/>
                  </a:cubicBezTo>
                  <a:cubicBezTo>
                    <a:pt x="1302" y="758"/>
                    <a:pt x="1302" y="700"/>
                    <a:pt x="1325" y="654"/>
                  </a:cubicBezTo>
                  <a:cubicBezTo>
                    <a:pt x="1314" y="562"/>
                    <a:pt x="1291" y="481"/>
                    <a:pt x="1256" y="412"/>
                  </a:cubicBezTo>
                  <a:cubicBezTo>
                    <a:pt x="1233" y="355"/>
                    <a:pt x="1210" y="309"/>
                    <a:pt x="1175" y="286"/>
                  </a:cubicBezTo>
                  <a:cubicBezTo>
                    <a:pt x="1164" y="251"/>
                    <a:pt x="1141" y="239"/>
                    <a:pt x="1118" y="216"/>
                  </a:cubicBezTo>
                  <a:lnTo>
                    <a:pt x="1106" y="193"/>
                  </a:lnTo>
                  <a:cubicBezTo>
                    <a:pt x="1106" y="193"/>
                    <a:pt x="1095" y="193"/>
                    <a:pt x="1095" y="182"/>
                  </a:cubicBezTo>
                  <a:cubicBezTo>
                    <a:pt x="1037" y="124"/>
                    <a:pt x="979" y="78"/>
                    <a:pt x="887" y="55"/>
                  </a:cubicBezTo>
                  <a:cubicBezTo>
                    <a:pt x="830" y="21"/>
                    <a:pt x="784" y="9"/>
                    <a:pt x="738" y="9"/>
                  </a:cubicBezTo>
                  <a:cubicBezTo>
                    <a:pt x="709" y="3"/>
                    <a:pt x="680" y="0"/>
                    <a:pt x="651" y="0"/>
                  </a:cubicBezTo>
                  <a:close/>
                </a:path>
              </a:pathLst>
            </a:custGeom>
            <a:solidFill>
              <a:srgbClr val="FFFFFF"/>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81" name="Google Shape;2101;p41">
              <a:extLst>
                <a:ext uri="{FF2B5EF4-FFF2-40B4-BE49-F238E27FC236}">
                  <a16:creationId xmlns:a16="http://schemas.microsoft.com/office/drawing/2014/main" id="{AD0BF3B6-2652-4B38-A3F7-C619BA46C865}"/>
                </a:ext>
              </a:extLst>
            </p:cNvPr>
            <p:cNvSpPr/>
            <p:nvPr/>
          </p:nvSpPr>
          <p:spPr>
            <a:xfrm rot="-856422" flipH="1">
              <a:off x="1059055" y="4390315"/>
              <a:ext cx="34764" cy="27115"/>
            </a:xfrm>
            <a:custGeom>
              <a:avLst/>
              <a:gdLst/>
              <a:ahLst/>
              <a:cxnLst/>
              <a:rect l="l" t="t" r="r" b="b"/>
              <a:pathLst>
                <a:path w="1095" h="854" extrusionOk="0">
                  <a:moveTo>
                    <a:pt x="542" y="1"/>
                  </a:moveTo>
                  <a:cubicBezTo>
                    <a:pt x="0" y="1"/>
                    <a:pt x="0" y="853"/>
                    <a:pt x="542" y="853"/>
                  </a:cubicBezTo>
                  <a:cubicBezTo>
                    <a:pt x="546" y="853"/>
                    <a:pt x="549" y="853"/>
                    <a:pt x="553" y="853"/>
                  </a:cubicBezTo>
                  <a:cubicBezTo>
                    <a:pt x="1095" y="853"/>
                    <a:pt x="1091" y="1"/>
                    <a:pt x="542" y="1"/>
                  </a:cubicBezTo>
                  <a:close/>
                </a:path>
              </a:pathLst>
            </a:custGeom>
            <a:solidFill>
              <a:srgbClr val="FFFFFF"/>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82" name="Google Shape;2102;p41">
              <a:extLst>
                <a:ext uri="{FF2B5EF4-FFF2-40B4-BE49-F238E27FC236}">
                  <a16:creationId xmlns:a16="http://schemas.microsoft.com/office/drawing/2014/main" id="{6127CD88-25A2-4416-A83C-AE84930F4085}"/>
                </a:ext>
              </a:extLst>
            </p:cNvPr>
            <p:cNvSpPr/>
            <p:nvPr/>
          </p:nvSpPr>
          <p:spPr>
            <a:xfrm rot="-856422" flipH="1">
              <a:off x="1370434" y="4007618"/>
              <a:ext cx="100989" cy="96044"/>
            </a:xfrm>
            <a:custGeom>
              <a:avLst/>
              <a:gdLst/>
              <a:ahLst/>
              <a:cxnLst/>
              <a:rect l="l" t="t" r="r" b="b"/>
              <a:pathLst>
                <a:path w="3181" h="3025" extrusionOk="0">
                  <a:moveTo>
                    <a:pt x="1591" y="1"/>
                  </a:moveTo>
                  <a:cubicBezTo>
                    <a:pt x="824" y="1"/>
                    <a:pt x="168" y="577"/>
                    <a:pt x="81" y="1356"/>
                  </a:cubicBezTo>
                  <a:cubicBezTo>
                    <a:pt x="1" y="2186"/>
                    <a:pt x="600" y="2935"/>
                    <a:pt x="1441" y="3015"/>
                  </a:cubicBezTo>
                  <a:cubicBezTo>
                    <a:pt x="1496" y="3021"/>
                    <a:pt x="1552" y="3024"/>
                    <a:pt x="1606" y="3024"/>
                  </a:cubicBezTo>
                  <a:cubicBezTo>
                    <a:pt x="2366" y="3024"/>
                    <a:pt x="3014" y="2441"/>
                    <a:pt x="3100" y="1667"/>
                  </a:cubicBezTo>
                  <a:cubicBezTo>
                    <a:pt x="3180" y="838"/>
                    <a:pt x="2570" y="100"/>
                    <a:pt x="1740" y="8"/>
                  </a:cubicBezTo>
                  <a:cubicBezTo>
                    <a:pt x="1690" y="3"/>
                    <a:pt x="1640" y="1"/>
                    <a:pt x="1591" y="1"/>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83" name="Google Shape;2103;p41">
              <a:extLst>
                <a:ext uri="{FF2B5EF4-FFF2-40B4-BE49-F238E27FC236}">
                  <a16:creationId xmlns:a16="http://schemas.microsoft.com/office/drawing/2014/main" id="{67D23B14-B9F0-4015-8F4F-9E0D71723A24}"/>
                </a:ext>
              </a:extLst>
            </p:cNvPr>
            <p:cNvSpPr/>
            <p:nvPr/>
          </p:nvSpPr>
          <p:spPr>
            <a:xfrm rot="-856422" flipH="1">
              <a:off x="1595325" y="4417035"/>
              <a:ext cx="95846" cy="96234"/>
            </a:xfrm>
            <a:custGeom>
              <a:avLst/>
              <a:gdLst/>
              <a:ahLst/>
              <a:cxnLst/>
              <a:rect l="l" t="t" r="r" b="b"/>
              <a:pathLst>
                <a:path w="3019" h="3031" extrusionOk="0">
                  <a:moveTo>
                    <a:pt x="1510" y="1"/>
                  </a:moveTo>
                  <a:cubicBezTo>
                    <a:pt x="680" y="1"/>
                    <a:pt x="0" y="681"/>
                    <a:pt x="0" y="1510"/>
                  </a:cubicBezTo>
                  <a:cubicBezTo>
                    <a:pt x="0" y="2351"/>
                    <a:pt x="680" y="3031"/>
                    <a:pt x="1510" y="3031"/>
                  </a:cubicBezTo>
                  <a:cubicBezTo>
                    <a:pt x="2339" y="3031"/>
                    <a:pt x="3019" y="2351"/>
                    <a:pt x="3019" y="1510"/>
                  </a:cubicBezTo>
                  <a:cubicBezTo>
                    <a:pt x="3019" y="681"/>
                    <a:pt x="2339" y="1"/>
                    <a:pt x="1510" y="1"/>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84" name="Google Shape;2104;p41">
              <a:extLst>
                <a:ext uri="{FF2B5EF4-FFF2-40B4-BE49-F238E27FC236}">
                  <a16:creationId xmlns:a16="http://schemas.microsoft.com/office/drawing/2014/main" id="{283869CD-7C57-4F9E-A3D6-0515CF782F39}"/>
                </a:ext>
              </a:extLst>
            </p:cNvPr>
            <p:cNvSpPr/>
            <p:nvPr/>
          </p:nvSpPr>
          <p:spPr>
            <a:xfrm rot="-856422" flipH="1">
              <a:off x="1120543" y="3951325"/>
              <a:ext cx="95878" cy="96234"/>
            </a:xfrm>
            <a:custGeom>
              <a:avLst/>
              <a:gdLst/>
              <a:ahLst/>
              <a:cxnLst/>
              <a:rect l="l" t="t" r="r" b="b"/>
              <a:pathLst>
                <a:path w="3020" h="3031" extrusionOk="0">
                  <a:moveTo>
                    <a:pt x="1510" y="1"/>
                  </a:moveTo>
                  <a:cubicBezTo>
                    <a:pt x="669" y="1"/>
                    <a:pt x="1" y="680"/>
                    <a:pt x="1" y="1510"/>
                  </a:cubicBezTo>
                  <a:cubicBezTo>
                    <a:pt x="1" y="2351"/>
                    <a:pt x="669" y="3031"/>
                    <a:pt x="1510" y="3031"/>
                  </a:cubicBezTo>
                  <a:cubicBezTo>
                    <a:pt x="2340" y="3031"/>
                    <a:pt x="3019" y="2351"/>
                    <a:pt x="3019" y="1510"/>
                  </a:cubicBezTo>
                  <a:cubicBezTo>
                    <a:pt x="3019" y="680"/>
                    <a:pt x="2340" y="1"/>
                    <a:pt x="1510" y="1"/>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85" name="Google Shape;2105;p41">
              <a:extLst>
                <a:ext uri="{FF2B5EF4-FFF2-40B4-BE49-F238E27FC236}">
                  <a16:creationId xmlns:a16="http://schemas.microsoft.com/office/drawing/2014/main" id="{4E111AC1-2A62-4971-A3E7-B57409B69FF8}"/>
                </a:ext>
              </a:extLst>
            </p:cNvPr>
            <p:cNvSpPr/>
            <p:nvPr/>
          </p:nvSpPr>
          <p:spPr>
            <a:xfrm rot="-856422" flipH="1">
              <a:off x="815418" y="4553727"/>
              <a:ext cx="149245" cy="135319"/>
            </a:xfrm>
            <a:custGeom>
              <a:avLst/>
              <a:gdLst/>
              <a:ahLst/>
              <a:cxnLst/>
              <a:rect l="l" t="t" r="r" b="b"/>
              <a:pathLst>
                <a:path w="4701" h="4262" extrusionOk="0">
                  <a:moveTo>
                    <a:pt x="2351" y="0"/>
                  </a:moveTo>
                  <a:cubicBezTo>
                    <a:pt x="2183" y="0"/>
                    <a:pt x="2013" y="20"/>
                    <a:pt x="1844" y="61"/>
                  </a:cubicBezTo>
                  <a:cubicBezTo>
                    <a:pt x="703" y="349"/>
                    <a:pt x="0" y="1501"/>
                    <a:pt x="288" y="2642"/>
                  </a:cubicBezTo>
                  <a:cubicBezTo>
                    <a:pt x="523" y="3609"/>
                    <a:pt x="1388" y="4261"/>
                    <a:pt x="2348" y="4261"/>
                  </a:cubicBezTo>
                  <a:cubicBezTo>
                    <a:pt x="2519" y="4261"/>
                    <a:pt x="2694" y="4241"/>
                    <a:pt x="2869" y="4197"/>
                  </a:cubicBezTo>
                  <a:cubicBezTo>
                    <a:pt x="4010" y="3920"/>
                    <a:pt x="4701" y="2768"/>
                    <a:pt x="4424" y="1616"/>
                  </a:cubicBezTo>
                  <a:cubicBezTo>
                    <a:pt x="4179" y="645"/>
                    <a:pt x="3308" y="0"/>
                    <a:pt x="2351" y="0"/>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86" name="Google Shape;2106;p41">
              <a:extLst>
                <a:ext uri="{FF2B5EF4-FFF2-40B4-BE49-F238E27FC236}">
                  <a16:creationId xmlns:a16="http://schemas.microsoft.com/office/drawing/2014/main" id="{EDA0652C-B850-4284-9499-6D0618713502}"/>
                </a:ext>
              </a:extLst>
            </p:cNvPr>
            <p:cNvSpPr/>
            <p:nvPr/>
          </p:nvSpPr>
          <p:spPr>
            <a:xfrm rot="-856422" flipH="1">
              <a:off x="1106397" y="4635421"/>
              <a:ext cx="78671" cy="78677"/>
            </a:xfrm>
            <a:custGeom>
              <a:avLst/>
              <a:gdLst/>
              <a:ahLst/>
              <a:cxnLst/>
              <a:rect l="l" t="t" r="r" b="b"/>
              <a:pathLst>
                <a:path w="2478" h="2478" extrusionOk="0">
                  <a:moveTo>
                    <a:pt x="1245" y="1"/>
                  </a:moveTo>
                  <a:cubicBezTo>
                    <a:pt x="565" y="1"/>
                    <a:pt x="1" y="554"/>
                    <a:pt x="1" y="1234"/>
                  </a:cubicBezTo>
                  <a:cubicBezTo>
                    <a:pt x="1" y="1925"/>
                    <a:pt x="565" y="2478"/>
                    <a:pt x="1245" y="2478"/>
                  </a:cubicBezTo>
                  <a:cubicBezTo>
                    <a:pt x="1925" y="2478"/>
                    <a:pt x="2478" y="1925"/>
                    <a:pt x="2478" y="1234"/>
                  </a:cubicBezTo>
                  <a:cubicBezTo>
                    <a:pt x="2478" y="554"/>
                    <a:pt x="1925" y="1"/>
                    <a:pt x="1245" y="1"/>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87" name="Google Shape;2107;p41">
              <a:extLst>
                <a:ext uri="{FF2B5EF4-FFF2-40B4-BE49-F238E27FC236}">
                  <a16:creationId xmlns:a16="http://schemas.microsoft.com/office/drawing/2014/main" id="{BDD70F06-B4D4-4D9E-8D81-FB9D8FED4BED}"/>
                </a:ext>
              </a:extLst>
            </p:cNvPr>
            <p:cNvSpPr/>
            <p:nvPr/>
          </p:nvSpPr>
          <p:spPr>
            <a:xfrm rot="-856422" flipH="1">
              <a:off x="1346323" y="4759917"/>
              <a:ext cx="59654" cy="59658"/>
            </a:xfrm>
            <a:custGeom>
              <a:avLst/>
              <a:gdLst/>
              <a:ahLst/>
              <a:cxnLst/>
              <a:rect l="l" t="t" r="r" b="b"/>
              <a:pathLst>
                <a:path w="1879" h="1879" extrusionOk="0">
                  <a:moveTo>
                    <a:pt x="934" y="1"/>
                  </a:moveTo>
                  <a:cubicBezTo>
                    <a:pt x="415" y="1"/>
                    <a:pt x="1" y="416"/>
                    <a:pt x="1" y="934"/>
                  </a:cubicBezTo>
                  <a:cubicBezTo>
                    <a:pt x="1" y="1453"/>
                    <a:pt x="415" y="1879"/>
                    <a:pt x="934" y="1879"/>
                  </a:cubicBezTo>
                  <a:cubicBezTo>
                    <a:pt x="1452" y="1879"/>
                    <a:pt x="1878" y="1453"/>
                    <a:pt x="1878" y="934"/>
                  </a:cubicBezTo>
                  <a:cubicBezTo>
                    <a:pt x="1878" y="416"/>
                    <a:pt x="1452" y="1"/>
                    <a:pt x="934" y="1"/>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88" name="Google Shape;2108;p41">
              <a:extLst>
                <a:ext uri="{FF2B5EF4-FFF2-40B4-BE49-F238E27FC236}">
                  <a16:creationId xmlns:a16="http://schemas.microsoft.com/office/drawing/2014/main" id="{5E1392E0-5993-480A-9FE5-D25AFE6F0222}"/>
                </a:ext>
              </a:extLst>
            </p:cNvPr>
            <p:cNvSpPr/>
            <p:nvPr/>
          </p:nvSpPr>
          <p:spPr>
            <a:xfrm rot="-856422" flipH="1">
              <a:off x="1504594" y="4679161"/>
              <a:ext cx="77591" cy="77597"/>
            </a:xfrm>
            <a:custGeom>
              <a:avLst/>
              <a:gdLst/>
              <a:ahLst/>
              <a:cxnLst/>
              <a:rect l="l" t="t" r="r" b="b"/>
              <a:pathLst>
                <a:path w="2444" h="2444" extrusionOk="0">
                  <a:moveTo>
                    <a:pt x="1222" y="1"/>
                  </a:moveTo>
                  <a:cubicBezTo>
                    <a:pt x="542" y="1"/>
                    <a:pt x="1" y="542"/>
                    <a:pt x="1" y="1222"/>
                  </a:cubicBezTo>
                  <a:cubicBezTo>
                    <a:pt x="1" y="1902"/>
                    <a:pt x="542" y="2443"/>
                    <a:pt x="1222" y="2443"/>
                  </a:cubicBezTo>
                  <a:cubicBezTo>
                    <a:pt x="1902" y="2443"/>
                    <a:pt x="2443" y="1902"/>
                    <a:pt x="2443" y="1222"/>
                  </a:cubicBezTo>
                  <a:cubicBezTo>
                    <a:pt x="2443" y="542"/>
                    <a:pt x="1902" y="1"/>
                    <a:pt x="1222" y="1"/>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89" name="Google Shape;2109;p41">
              <a:extLst>
                <a:ext uri="{FF2B5EF4-FFF2-40B4-BE49-F238E27FC236}">
                  <a16:creationId xmlns:a16="http://schemas.microsoft.com/office/drawing/2014/main" id="{E696C1ED-8114-44A1-9DDE-7F0325F4565A}"/>
                </a:ext>
              </a:extLst>
            </p:cNvPr>
            <p:cNvSpPr/>
            <p:nvPr/>
          </p:nvSpPr>
          <p:spPr>
            <a:xfrm rot="-856422" flipH="1">
              <a:off x="1445572" y="4477585"/>
              <a:ext cx="60384" cy="60389"/>
            </a:xfrm>
            <a:custGeom>
              <a:avLst/>
              <a:gdLst/>
              <a:ahLst/>
              <a:cxnLst/>
              <a:rect l="l" t="t" r="r" b="b"/>
              <a:pathLst>
                <a:path w="1902" h="1902" extrusionOk="0">
                  <a:moveTo>
                    <a:pt x="945" y="0"/>
                  </a:moveTo>
                  <a:cubicBezTo>
                    <a:pt x="415" y="0"/>
                    <a:pt x="1" y="415"/>
                    <a:pt x="1" y="945"/>
                  </a:cubicBezTo>
                  <a:cubicBezTo>
                    <a:pt x="1" y="1463"/>
                    <a:pt x="415" y="1901"/>
                    <a:pt x="945" y="1901"/>
                  </a:cubicBezTo>
                  <a:cubicBezTo>
                    <a:pt x="1487" y="1901"/>
                    <a:pt x="1902" y="1475"/>
                    <a:pt x="1902" y="945"/>
                  </a:cubicBezTo>
                  <a:cubicBezTo>
                    <a:pt x="1902" y="415"/>
                    <a:pt x="1487" y="0"/>
                    <a:pt x="945" y="0"/>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90" name="Google Shape;2110;p41">
              <a:extLst>
                <a:ext uri="{FF2B5EF4-FFF2-40B4-BE49-F238E27FC236}">
                  <a16:creationId xmlns:a16="http://schemas.microsoft.com/office/drawing/2014/main" id="{8813727F-6C51-416F-92EF-4A2BCB4C4D46}"/>
                </a:ext>
              </a:extLst>
            </p:cNvPr>
            <p:cNvSpPr/>
            <p:nvPr/>
          </p:nvSpPr>
          <p:spPr>
            <a:xfrm rot="-856422" flipH="1">
              <a:off x="1305159" y="4586288"/>
              <a:ext cx="35494" cy="35878"/>
            </a:xfrm>
            <a:custGeom>
              <a:avLst/>
              <a:gdLst/>
              <a:ahLst/>
              <a:cxnLst/>
              <a:rect l="l" t="t" r="r" b="b"/>
              <a:pathLst>
                <a:path w="1118" h="1130" extrusionOk="0">
                  <a:moveTo>
                    <a:pt x="565" y="0"/>
                  </a:moveTo>
                  <a:cubicBezTo>
                    <a:pt x="254" y="0"/>
                    <a:pt x="0" y="254"/>
                    <a:pt x="0" y="565"/>
                  </a:cubicBezTo>
                  <a:cubicBezTo>
                    <a:pt x="0" y="876"/>
                    <a:pt x="254" y="1129"/>
                    <a:pt x="565" y="1129"/>
                  </a:cubicBezTo>
                  <a:cubicBezTo>
                    <a:pt x="876" y="1129"/>
                    <a:pt x="1118" y="864"/>
                    <a:pt x="1118" y="565"/>
                  </a:cubicBezTo>
                  <a:cubicBezTo>
                    <a:pt x="1118" y="254"/>
                    <a:pt x="864" y="0"/>
                    <a:pt x="565" y="0"/>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91" name="Google Shape;2111;p41">
              <a:extLst>
                <a:ext uri="{FF2B5EF4-FFF2-40B4-BE49-F238E27FC236}">
                  <a16:creationId xmlns:a16="http://schemas.microsoft.com/office/drawing/2014/main" id="{F900EB3E-9C15-4D8D-8275-8028275DD714}"/>
                </a:ext>
              </a:extLst>
            </p:cNvPr>
            <p:cNvSpPr/>
            <p:nvPr/>
          </p:nvSpPr>
          <p:spPr>
            <a:xfrm rot="-856422" flipH="1">
              <a:off x="897742" y="4419653"/>
              <a:ext cx="35875" cy="35497"/>
            </a:xfrm>
            <a:custGeom>
              <a:avLst/>
              <a:gdLst/>
              <a:ahLst/>
              <a:cxnLst/>
              <a:rect l="l" t="t" r="r" b="b"/>
              <a:pathLst>
                <a:path w="1130" h="1118" extrusionOk="0">
                  <a:moveTo>
                    <a:pt x="565" y="0"/>
                  </a:moveTo>
                  <a:cubicBezTo>
                    <a:pt x="265" y="0"/>
                    <a:pt x="0" y="242"/>
                    <a:pt x="0" y="565"/>
                  </a:cubicBezTo>
                  <a:cubicBezTo>
                    <a:pt x="0" y="876"/>
                    <a:pt x="265" y="1118"/>
                    <a:pt x="565" y="1118"/>
                  </a:cubicBezTo>
                  <a:cubicBezTo>
                    <a:pt x="864" y="1118"/>
                    <a:pt x="1129" y="864"/>
                    <a:pt x="1129" y="565"/>
                  </a:cubicBezTo>
                  <a:cubicBezTo>
                    <a:pt x="1129" y="242"/>
                    <a:pt x="864" y="0"/>
                    <a:pt x="565" y="0"/>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92" name="Google Shape;2112;p41">
              <a:extLst>
                <a:ext uri="{FF2B5EF4-FFF2-40B4-BE49-F238E27FC236}">
                  <a16:creationId xmlns:a16="http://schemas.microsoft.com/office/drawing/2014/main" id="{41182265-2D46-48CB-8CE8-B74746D28953}"/>
                </a:ext>
              </a:extLst>
            </p:cNvPr>
            <p:cNvSpPr/>
            <p:nvPr/>
          </p:nvSpPr>
          <p:spPr>
            <a:xfrm rot="-856422" flipH="1">
              <a:off x="1511726" y="4193380"/>
              <a:ext cx="112672" cy="112681"/>
            </a:xfrm>
            <a:custGeom>
              <a:avLst/>
              <a:gdLst/>
              <a:ahLst/>
              <a:cxnLst/>
              <a:rect l="l" t="t" r="r" b="b"/>
              <a:pathLst>
                <a:path w="3549" h="3549" extrusionOk="0">
                  <a:moveTo>
                    <a:pt x="1775" y="0"/>
                  </a:moveTo>
                  <a:cubicBezTo>
                    <a:pt x="795" y="0"/>
                    <a:pt x="0" y="807"/>
                    <a:pt x="0" y="1775"/>
                  </a:cubicBezTo>
                  <a:cubicBezTo>
                    <a:pt x="0" y="2754"/>
                    <a:pt x="795" y="3549"/>
                    <a:pt x="1775" y="3549"/>
                  </a:cubicBezTo>
                  <a:cubicBezTo>
                    <a:pt x="2754" y="3549"/>
                    <a:pt x="3549" y="2754"/>
                    <a:pt x="3549" y="1775"/>
                  </a:cubicBezTo>
                  <a:cubicBezTo>
                    <a:pt x="3549" y="795"/>
                    <a:pt x="2754" y="0"/>
                    <a:pt x="1775" y="0"/>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93" name="Google Shape;2113;p41">
              <a:extLst>
                <a:ext uri="{FF2B5EF4-FFF2-40B4-BE49-F238E27FC236}">
                  <a16:creationId xmlns:a16="http://schemas.microsoft.com/office/drawing/2014/main" id="{D2E06772-5A10-45BD-9EF8-76AF20E55369}"/>
                </a:ext>
              </a:extLst>
            </p:cNvPr>
            <p:cNvSpPr/>
            <p:nvPr/>
          </p:nvSpPr>
          <p:spPr>
            <a:xfrm rot="-856422" flipH="1">
              <a:off x="1226222" y="4818703"/>
              <a:ext cx="92195" cy="92583"/>
            </a:xfrm>
            <a:custGeom>
              <a:avLst/>
              <a:gdLst/>
              <a:ahLst/>
              <a:cxnLst/>
              <a:rect l="l" t="t" r="r" b="b"/>
              <a:pathLst>
                <a:path w="2904" h="2916" extrusionOk="0">
                  <a:moveTo>
                    <a:pt x="1452" y="1"/>
                  </a:moveTo>
                  <a:cubicBezTo>
                    <a:pt x="646" y="1"/>
                    <a:pt x="1" y="646"/>
                    <a:pt x="1" y="1452"/>
                  </a:cubicBezTo>
                  <a:cubicBezTo>
                    <a:pt x="1" y="2259"/>
                    <a:pt x="646" y="2915"/>
                    <a:pt x="1452" y="2915"/>
                  </a:cubicBezTo>
                  <a:cubicBezTo>
                    <a:pt x="2259" y="2915"/>
                    <a:pt x="2904" y="2259"/>
                    <a:pt x="2904" y="1452"/>
                  </a:cubicBezTo>
                  <a:cubicBezTo>
                    <a:pt x="2904" y="646"/>
                    <a:pt x="2259" y="1"/>
                    <a:pt x="1452" y="1"/>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94" name="Google Shape;2114;p41">
              <a:extLst>
                <a:ext uri="{FF2B5EF4-FFF2-40B4-BE49-F238E27FC236}">
                  <a16:creationId xmlns:a16="http://schemas.microsoft.com/office/drawing/2014/main" id="{82765020-3BA7-4C57-B4C1-90E88DA4F65F}"/>
                </a:ext>
              </a:extLst>
            </p:cNvPr>
            <p:cNvSpPr/>
            <p:nvPr/>
          </p:nvSpPr>
          <p:spPr>
            <a:xfrm rot="-856422" flipH="1">
              <a:off x="753294" y="4352388"/>
              <a:ext cx="92227" cy="92583"/>
            </a:xfrm>
            <a:custGeom>
              <a:avLst/>
              <a:gdLst/>
              <a:ahLst/>
              <a:cxnLst/>
              <a:rect l="l" t="t" r="r" b="b"/>
              <a:pathLst>
                <a:path w="2905" h="2916" extrusionOk="0">
                  <a:moveTo>
                    <a:pt x="1453" y="0"/>
                  </a:moveTo>
                  <a:cubicBezTo>
                    <a:pt x="646" y="0"/>
                    <a:pt x="1" y="646"/>
                    <a:pt x="1" y="1452"/>
                  </a:cubicBezTo>
                  <a:cubicBezTo>
                    <a:pt x="1" y="2259"/>
                    <a:pt x="646" y="2915"/>
                    <a:pt x="1453" y="2915"/>
                  </a:cubicBezTo>
                  <a:cubicBezTo>
                    <a:pt x="2259" y="2915"/>
                    <a:pt x="2904" y="2259"/>
                    <a:pt x="2904" y="1452"/>
                  </a:cubicBezTo>
                  <a:cubicBezTo>
                    <a:pt x="2904" y="646"/>
                    <a:pt x="2259" y="0"/>
                    <a:pt x="1453" y="0"/>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95" name="Google Shape;2115;p41">
              <a:extLst>
                <a:ext uri="{FF2B5EF4-FFF2-40B4-BE49-F238E27FC236}">
                  <a16:creationId xmlns:a16="http://schemas.microsoft.com/office/drawing/2014/main" id="{9B180133-5232-47FA-BF11-548ADCC20EA2}"/>
                </a:ext>
              </a:extLst>
            </p:cNvPr>
            <p:cNvSpPr/>
            <p:nvPr/>
          </p:nvSpPr>
          <p:spPr>
            <a:xfrm rot="-856422" flipH="1">
              <a:off x="1207173" y="4129538"/>
              <a:ext cx="60035" cy="60389"/>
            </a:xfrm>
            <a:custGeom>
              <a:avLst/>
              <a:gdLst/>
              <a:ahLst/>
              <a:cxnLst/>
              <a:rect l="l" t="t" r="r" b="b"/>
              <a:pathLst>
                <a:path w="1891" h="1902" extrusionOk="0">
                  <a:moveTo>
                    <a:pt x="946" y="0"/>
                  </a:moveTo>
                  <a:cubicBezTo>
                    <a:pt x="416" y="0"/>
                    <a:pt x="1" y="438"/>
                    <a:pt x="1" y="957"/>
                  </a:cubicBezTo>
                  <a:cubicBezTo>
                    <a:pt x="1" y="1475"/>
                    <a:pt x="416" y="1901"/>
                    <a:pt x="946" y="1901"/>
                  </a:cubicBezTo>
                  <a:cubicBezTo>
                    <a:pt x="1476" y="1901"/>
                    <a:pt x="1890" y="1487"/>
                    <a:pt x="1890" y="957"/>
                  </a:cubicBezTo>
                  <a:cubicBezTo>
                    <a:pt x="1890" y="438"/>
                    <a:pt x="1476" y="0"/>
                    <a:pt x="946" y="0"/>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96" name="Google Shape;2116;p41">
              <a:extLst>
                <a:ext uri="{FF2B5EF4-FFF2-40B4-BE49-F238E27FC236}">
                  <a16:creationId xmlns:a16="http://schemas.microsoft.com/office/drawing/2014/main" id="{9581569C-6546-4CBD-B010-97D18F7ECF00}"/>
                </a:ext>
              </a:extLst>
            </p:cNvPr>
            <p:cNvSpPr/>
            <p:nvPr/>
          </p:nvSpPr>
          <p:spPr>
            <a:xfrm rot="-856422" flipH="1">
              <a:off x="1012692" y="4784735"/>
              <a:ext cx="60384" cy="60389"/>
            </a:xfrm>
            <a:custGeom>
              <a:avLst/>
              <a:gdLst/>
              <a:ahLst/>
              <a:cxnLst/>
              <a:rect l="l" t="t" r="r" b="b"/>
              <a:pathLst>
                <a:path w="1902" h="1902" extrusionOk="0">
                  <a:moveTo>
                    <a:pt x="945" y="0"/>
                  </a:moveTo>
                  <a:cubicBezTo>
                    <a:pt x="416" y="0"/>
                    <a:pt x="1" y="438"/>
                    <a:pt x="1" y="956"/>
                  </a:cubicBezTo>
                  <a:cubicBezTo>
                    <a:pt x="1" y="1475"/>
                    <a:pt x="416" y="1901"/>
                    <a:pt x="945" y="1901"/>
                  </a:cubicBezTo>
                  <a:cubicBezTo>
                    <a:pt x="1475" y="1901"/>
                    <a:pt x="1902" y="1486"/>
                    <a:pt x="1902" y="956"/>
                  </a:cubicBezTo>
                  <a:cubicBezTo>
                    <a:pt x="1902" y="438"/>
                    <a:pt x="1475" y="0"/>
                    <a:pt x="945" y="0"/>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97" name="Google Shape;2117;p41">
              <a:extLst>
                <a:ext uri="{FF2B5EF4-FFF2-40B4-BE49-F238E27FC236}">
                  <a16:creationId xmlns:a16="http://schemas.microsoft.com/office/drawing/2014/main" id="{D677D2AD-277E-493D-9185-CC858DC7CA3A}"/>
                </a:ext>
              </a:extLst>
            </p:cNvPr>
            <p:cNvSpPr/>
            <p:nvPr/>
          </p:nvSpPr>
          <p:spPr>
            <a:xfrm rot="-856422" flipH="1">
              <a:off x="860823" y="4211256"/>
              <a:ext cx="76861" cy="76835"/>
            </a:xfrm>
            <a:custGeom>
              <a:avLst/>
              <a:gdLst/>
              <a:ahLst/>
              <a:cxnLst/>
              <a:rect l="l" t="t" r="r" b="b"/>
              <a:pathLst>
                <a:path w="2421" h="2420" extrusionOk="0">
                  <a:moveTo>
                    <a:pt x="1210" y="0"/>
                  </a:moveTo>
                  <a:cubicBezTo>
                    <a:pt x="554" y="0"/>
                    <a:pt x="1" y="530"/>
                    <a:pt x="1" y="1210"/>
                  </a:cubicBezTo>
                  <a:cubicBezTo>
                    <a:pt x="1" y="1867"/>
                    <a:pt x="554" y="2420"/>
                    <a:pt x="1210" y="2420"/>
                  </a:cubicBezTo>
                  <a:cubicBezTo>
                    <a:pt x="1879" y="2420"/>
                    <a:pt x="2420" y="1867"/>
                    <a:pt x="2420" y="1210"/>
                  </a:cubicBezTo>
                  <a:cubicBezTo>
                    <a:pt x="2420" y="542"/>
                    <a:pt x="1879" y="0"/>
                    <a:pt x="1210" y="0"/>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98" name="Google Shape;2118;p41">
              <a:extLst>
                <a:ext uri="{FF2B5EF4-FFF2-40B4-BE49-F238E27FC236}">
                  <a16:creationId xmlns:a16="http://schemas.microsoft.com/office/drawing/2014/main" id="{0B4F1517-AB67-455F-AFA0-E1FBEFF0EDCC}"/>
                </a:ext>
              </a:extLst>
            </p:cNvPr>
            <p:cNvSpPr/>
            <p:nvPr/>
          </p:nvSpPr>
          <p:spPr>
            <a:xfrm rot="-856422" flipH="1">
              <a:off x="964233" y="4058038"/>
              <a:ext cx="30033" cy="30036"/>
            </a:xfrm>
            <a:custGeom>
              <a:avLst/>
              <a:gdLst/>
              <a:ahLst/>
              <a:cxnLst/>
              <a:rect l="l" t="t" r="r" b="b"/>
              <a:pathLst>
                <a:path w="946" h="946" extrusionOk="0">
                  <a:moveTo>
                    <a:pt x="473" y="1"/>
                  </a:moveTo>
                  <a:cubicBezTo>
                    <a:pt x="220" y="12"/>
                    <a:pt x="1" y="220"/>
                    <a:pt x="1" y="473"/>
                  </a:cubicBezTo>
                  <a:cubicBezTo>
                    <a:pt x="1" y="727"/>
                    <a:pt x="220" y="946"/>
                    <a:pt x="473" y="946"/>
                  </a:cubicBezTo>
                  <a:cubicBezTo>
                    <a:pt x="738" y="946"/>
                    <a:pt x="945" y="727"/>
                    <a:pt x="945" y="473"/>
                  </a:cubicBezTo>
                  <a:cubicBezTo>
                    <a:pt x="945" y="220"/>
                    <a:pt x="738" y="1"/>
                    <a:pt x="473" y="1"/>
                  </a:cubicBezTo>
                  <a:close/>
                </a:path>
              </a:pathLst>
            </a:custGeom>
            <a:solidFill>
              <a:srgbClr val="F0791C"/>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99" name="Google Shape;2119;p41">
              <a:extLst>
                <a:ext uri="{FF2B5EF4-FFF2-40B4-BE49-F238E27FC236}">
                  <a16:creationId xmlns:a16="http://schemas.microsoft.com/office/drawing/2014/main" id="{66F9B0ED-77FC-444A-83C8-3E8F12A22863}"/>
                </a:ext>
              </a:extLst>
            </p:cNvPr>
            <p:cNvSpPr/>
            <p:nvPr/>
          </p:nvSpPr>
          <p:spPr>
            <a:xfrm rot="-856422" flipH="1">
              <a:off x="1340562" y="4367709"/>
              <a:ext cx="131086" cy="68739"/>
            </a:xfrm>
            <a:custGeom>
              <a:avLst/>
              <a:gdLst/>
              <a:ahLst/>
              <a:cxnLst/>
              <a:rect l="l" t="t" r="r" b="b"/>
              <a:pathLst>
                <a:path w="4129" h="2165" extrusionOk="0">
                  <a:moveTo>
                    <a:pt x="2162" y="1"/>
                  </a:moveTo>
                  <a:cubicBezTo>
                    <a:pt x="1593" y="1"/>
                    <a:pt x="1026" y="178"/>
                    <a:pt x="673" y="570"/>
                  </a:cubicBezTo>
                  <a:cubicBezTo>
                    <a:pt x="0" y="1319"/>
                    <a:pt x="914" y="2164"/>
                    <a:pt x="2151" y="2164"/>
                  </a:cubicBezTo>
                  <a:cubicBezTo>
                    <a:pt x="2397" y="2164"/>
                    <a:pt x="2657" y="2131"/>
                    <a:pt x="2919" y="2056"/>
                  </a:cubicBezTo>
                  <a:cubicBezTo>
                    <a:pt x="4083" y="1710"/>
                    <a:pt x="4129" y="731"/>
                    <a:pt x="3369" y="293"/>
                  </a:cubicBezTo>
                  <a:cubicBezTo>
                    <a:pt x="3029" y="104"/>
                    <a:pt x="2595" y="1"/>
                    <a:pt x="2162" y="1"/>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sp>
          <p:nvSpPr>
            <p:cNvPr id="100" name="Google Shape;2120;p41">
              <a:extLst>
                <a:ext uri="{FF2B5EF4-FFF2-40B4-BE49-F238E27FC236}">
                  <a16:creationId xmlns:a16="http://schemas.microsoft.com/office/drawing/2014/main" id="{4D8C86A6-B4B8-4435-B229-3C3ABC9D7065}"/>
                </a:ext>
              </a:extLst>
            </p:cNvPr>
            <p:cNvSpPr/>
            <p:nvPr/>
          </p:nvSpPr>
          <p:spPr>
            <a:xfrm rot="-856422" flipH="1">
              <a:off x="993401" y="4456033"/>
              <a:ext cx="131086" cy="68739"/>
            </a:xfrm>
            <a:custGeom>
              <a:avLst/>
              <a:gdLst/>
              <a:ahLst/>
              <a:cxnLst/>
              <a:rect l="l" t="t" r="r" b="b"/>
              <a:pathLst>
                <a:path w="4129" h="2165" extrusionOk="0">
                  <a:moveTo>
                    <a:pt x="1971" y="1"/>
                  </a:moveTo>
                  <a:cubicBezTo>
                    <a:pt x="1536" y="1"/>
                    <a:pt x="1100" y="104"/>
                    <a:pt x="761" y="293"/>
                  </a:cubicBezTo>
                  <a:cubicBezTo>
                    <a:pt x="0" y="743"/>
                    <a:pt x="46" y="1710"/>
                    <a:pt x="1210" y="2056"/>
                  </a:cubicBezTo>
                  <a:cubicBezTo>
                    <a:pt x="1476" y="2131"/>
                    <a:pt x="1738" y="2164"/>
                    <a:pt x="1987" y="2164"/>
                  </a:cubicBezTo>
                  <a:cubicBezTo>
                    <a:pt x="3232" y="2164"/>
                    <a:pt x="4129" y="1319"/>
                    <a:pt x="3457" y="570"/>
                  </a:cubicBezTo>
                  <a:cubicBezTo>
                    <a:pt x="3110" y="178"/>
                    <a:pt x="2542" y="1"/>
                    <a:pt x="1971" y="1"/>
                  </a:cubicBezTo>
                  <a:close/>
                </a:path>
              </a:pathLst>
            </a:custGeom>
            <a:solidFill>
              <a:srgbClr val="D811AD"/>
            </a:solidFill>
            <a:ln>
              <a:noFill/>
            </a:ln>
          </p:spPr>
          <p:txBody>
            <a:bodyPr spcFirstLastPara="1" wrap="square" lIns="60934" tIns="60934" rIns="60934" bIns="60934" anchor="ctr" anchorCtr="0">
              <a:noAutofit/>
            </a:bodyPr>
            <a:lstStyle/>
            <a:p>
              <a:pPr defTabSz="2321662">
                <a:buClr>
                  <a:srgbClr val="000000"/>
                </a:buClr>
                <a:defRPr/>
              </a:pPr>
              <a:endParaRPr sz="2539" kern="0">
                <a:solidFill>
                  <a:srgbClr val="000000"/>
                </a:solidFill>
                <a:cs typeface="Arial"/>
                <a:sym typeface="Arial"/>
              </a:endParaRPr>
            </a:p>
          </p:txBody>
        </p:sp>
      </p:grpSp>
      <p:pic>
        <p:nvPicPr>
          <p:cNvPr id="102" name="ĐẾM NGƯỢC 10 GIÂY - BÓNG SỐ">
            <a:hlinkClick r:id="" action="ppaction://media"/>
            <a:extLst>
              <a:ext uri="{FF2B5EF4-FFF2-40B4-BE49-F238E27FC236}">
                <a16:creationId xmlns:a16="http://schemas.microsoft.com/office/drawing/2014/main" id="{08B63CF7-76DB-77B7-7F50-D5A1B9138C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10193" y="3241763"/>
            <a:ext cx="6054408" cy="3405604"/>
          </a:xfrm>
          <a:prstGeom prst="rect">
            <a:avLst/>
          </a:prstGeom>
        </p:spPr>
      </p:pic>
    </p:spTree>
    <p:extLst>
      <p:ext uri="{BB962C8B-B14F-4D97-AF65-F5344CB8AC3E}">
        <p14:creationId xmlns:p14="http://schemas.microsoft.com/office/powerpoint/2010/main" val="1566774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fill="hold"/>
                                        <p:tgtEl>
                                          <p:spTgt spid="70"/>
                                        </p:tgtEl>
                                        <p:attrNameLst>
                                          <p:attrName>ppt_x</p:attrName>
                                        </p:attrNameLst>
                                      </p:cBhvr>
                                      <p:tavLst>
                                        <p:tav tm="0">
                                          <p:val>
                                            <p:strVal val="#ppt_x"/>
                                          </p:val>
                                        </p:tav>
                                        <p:tav tm="100000">
                                          <p:val>
                                            <p:strVal val="#ppt_x"/>
                                          </p:val>
                                        </p:tav>
                                      </p:tavLst>
                                    </p:anim>
                                    <p:anim calcmode="lin" valueType="num">
                                      <p:cBhvr additive="base">
                                        <p:cTn id="1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fade">
                                      <p:cBhvr>
                                        <p:cTn id="25"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6" fill="hold" display="0">
                  <p:stCondLst>
                    <p:cond delay="indefinite"/>
                  </p:stCondLst>
                </p:cTn>
                <p:tgtEl>
                  <p:spTgt spid="102"/>
                </p:tgtEl>
              </p:cMediaNode>
            </p:vide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377067-FD4E-495B-BCB6-785165CECE88}"/>
              </a:ext>
            </a:extLst>
          </p:cNvPr>
          <p:cNvSpPr/>
          <p:nvPr/>
        </p:nvSpPr>
        <p:spPr>
          <a:xfrm>
            <a:off x="7021501" y="3530577"/>
            <a:ext cx="5173583" cy="3326532"/>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70"/>
          </a:p>
        </p:txBody>
      </p:sp>
      <p:pic>
        <p:nvPicPr>
          <p:cNvPr id="3" name="Picture 2">
            <a:extLst>
              <a:ext uri="{FF2B5EF4-FFF2-40B4-BE49-F238E27FC236}">
                <a16:creationId xmlns:a16="http://schemas.microsoft.com/office/drawing/2014/main" id="{398F6690-A457-4B94-ACD0-72353C4AE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7356" y="1701102"/>
            <a:ext cx="7459063" cy="2449038"/>
          </a:xfrm>
          <a:prstGeom prst="rect">
            <a:avLst/>
          </a:prstGeom>
        </p:spPr>
      </p:pic>
      <p:pic>
        <p:nvPicPr>
          <p:cNvPr id="4" name="Picture 3">
            <a:extLst>
              <a:ext uri="{FF2B5EF4-FFF2-40B4-BE49-F238E27FC236}">
                <a16:creationId xmlns:a16="http://schemas.microsoft.com/office/drawing/2014/main" id="{FA0AD1DC-4538-4A8F-93D7-40FEDE132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50" y="3882573"/>
            <a:ext cx="3179479" cy="3179479"/>
          </a:xfrm>
          <a:prstGeom prst="rect">
            <a:avLst/>
          </a:prstGeom>
        </p:spPr>
      </p:pic>
      <p:sp>
        <p:nvSpPr>
          <p:cNvPr id="5" name="Rounded Rectangular Callout 8">
            <a:extLst>
              <a:ext uri="{FF2B5EF4-FFF2-40B4-BE49-F238E27FC236}">
                <a16:creationId xmlns:a16="http://schemas.microsoft.com/office/drawing/2014/main" id="{2B37DB40-DB66-47E7-8ABC-3A08A31D8B0E}"/>
              </a:ext>
            </a:extLst>
          </p:cNvPr>
          <p:cNvSpPr/>
          <p:nvPr/>
        </p:nvSpPr>
        <p:spPr>
          <a:xfrm>
            <a:off x="2617868" y="4450565"/>
            <a:ext cx="8807265" cy="2243779"/>
          </a:xfrm>
          <a:prstGeom prst="wedgeRoundRectCallout">
            <a:avLst>
              <a:gd name="adj1" fmla="val -54747"/>
              <a:gd name="adj2" fmla="val -13198"/>
              <a:gd name="adj3" fmla="val 16667"/>
            </a:avLst>
          </a:prstGeom>
          <a:solidFill>
            <a:srgbClr val="FFFFFF"/>
          </a:solidFill>
          <a:ln w="25400" cap="flat" cmpd="sng" algn="ctr">
            <a:solidFill>
              <a:srgbClr val="191919"/>
            </a:solidFill>
            <a:prstDash val="lgDash"/>
          </a:ln>
          <a:effectLst/>
        </p:spPr>
        <p:txBody>
          <a:bodyPr rtlCol="0" anchor="ctr"/>
          <a:lstStyle/>
          <a:p>
            <a:pPr algn="ctr" defTabSz="609436">
              <a:defRPr/>
            </a:pPr>
            <a:endParaRPr lang="en-US" sz="2031" kern="0">
              <a:solidFill>
                <a:srgbClr val="BBF5ED"/>
              </a:solidFill>
              <a:cs typeface="Arial"/>
              <a:sym typeface="Arial"/>
            </a:endParaRPr>
          </a:p>
        </p:txBody>
      </p:sp>
      <p:sp>
        <p:nvSpPr>
          <p:cNvPr id="6" name="Rectangle 5">
            <a:extLst>
              <a:ext uri="{FF2B5EF4-FFF2-40B4-BE49-F238E27FC236}">
                <a16:creationId xmlns:a16="http://schemas.microsoft.com/office/drawing/2014/main" id="{95FA5A9F-7E1C-4545-B4AD-EDBBBDFDACD9}"/>
              </a:ext>
            </a:extLst>
          </p:cNvPr>
          <p:cNvSpPr/>
          <p:nvPr/>
        </p:nvSpPr>
        <p:spPr>
          <a:xfrm>
            <a:off x="3324460" y="4464503"/>
            <a:ext cx="7629434" cy="2229841"/>
          </a:xfrm>
          <a:prstGeom prst="rect">
            <a:avLst/>
          </a:prstGeom>
        </p:spPr>
        <p:txBody>
          <a:bodyPr wrap="square">
            <a:spAutoFit/>
          </a:bodyPr>
          <a:lstStyle/>
          <a:p>
            <a:pPr algn="just" defTabSz="2321662">
              <a:lnSpc>
                <a:spcPct val="150000"/>
              </a:lnSpc>
              <a:buClr>
                <a:srgbClr val="000000"/>
              </a:buClr>
            </a:pPr>
            <a:r>
              <a:rPr lang="vi-VN" sz="2400" kern="0" dirty="0">
                <a:solidFill>
                  <a:srgbClr val="000000"/>
                </a:solidFill>
                <a:cs typeface="Arial"/>
                <a:sym typeface="Arial"/>
              </a:rPr>
              <a:t>Hai bố con đang dừng chờ đèn đỏ. Bạn nhỏ nhìn thấy trên đèn đỏ ghi số 58 nghĩa là còn 58 giây nữa thì đèn đỏ sẽ chuyển sang màu xanh. Bạn nhỏ đang đếm theo những giây trên đèn đỏ</a:t>
            </a:r>
            <a:r>
              <a:rPr lang="en-US" sz="2400" kern="0" dirty="0">
                <a:solidFill>
                  <a:srgbClr val="000000"/>
                </a:solidFill>
                <a:cs typeface="Arial"/>
                <a:sym typeface="Arial"/>
              </a:rPr>
              <a:t>.</a:t>
            </a:r>
          </a:p>
        </p:txBody>
      </p:sp>
    </p:spTree>
    <p:extLst>
      <p:ext uri="{BB962C8B-B14F-4D97-AF65-F5344CB8AC3E}">
        <p14:creationId xmlns:p14="http://schemas.microsoft.com/office/powerpoint/2010/main" val="35678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C6CBDC-108F-6495-ED45-9F964A9D0234}"/>
              </a:ext>
            </a:extLst>
          </p:cNvPr>
          <p:cNvGrpSpPr/>
          <p:nvPr/>
        </p:nvGrpSpPr>
        <p:grpSpPr>
          <a:xfrm>
            <a:off x="4726497" y="2965114"/>
            <a:ext cx="3154998" cy="1558533"/>
            <a:chOff x="309542" y="967667"/>
            <a:chExt cx="2878585" cy="1558939"/>
          </a:xfrm>
        </p:grpSpPr>
        <p:pic>
          <p:nvPicPr>
            <p:cNvPr id="3" name="Picture 2">
              <a:hlinkClick r:id="rId3"/>
              <a:extLst>
                <a:ext uri="{FF2B5EF4-FFF2-40B4-BE49-F238E27FC236}">
                  <a16:creationId xmlns:a16="http://schemas.microsoft.com/office/drawing/2014/main" id="{F642DCF3-0CF3-02C6-5639-AF97E87A0B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5EEB9567-6765-CA3D-2A68-E3F030FBFBB7}"/>
                </a:ext>
              </a:extLst>
            </p:cNvPr>
            <p:cNvSpPr txBox="1"/>
            <p:nvPr/>
          </p:nvSpPr>
          <p:spPr>
            <a:xfrm>
              <a:off x="309542" y="967667"/>
              <a:ext cx="2878585" cy="369428"/>
            </a:xfrm>
            <a:prstGeom prst="rect">
              <a:avLst/>
            </a:prstGeom>
            <a:noFill/>
          </p:spPr>
          <p:txBody>
            <a:bodyPr wrap="square" rtlCol="0">
              <a:spAutoFit/>
            </a:bodyPr>
            <a:lstStyle/>
            <a:p>
              <a:pPr algn="ctr"/>
              <a:r>
                <a:rPr lang="en-US" b="1" dirty="0" err="1">
                  <a:solidFill>
                    <a:schemeClr val="accent2"/>
                  </a:solidFill>
                  <a:latin typeface="UTM Avo" panose="02040603050506020204" pitchFamily="18" charset="0"/>
                </a:rPr>
                <a:t>Ấn</a:t>
              </a:r>
              <a:r>
                <a:rPr lang="en-US" b="1" dirty="0">
                  <a:solidFill>
                    <a:schemeClr val="accent2"/>
                  </a:solidFill>
                  <a:latin typeface="UTM Avo" panose="02040603050506020204" pitchFamily="18" charset="0"/>
                </a:rPr>
                <a:t> </a:t>
              </a:r>
              <a:r>
                <a:rPr lang="en-US" b="1" dirty="0" err="1">
                  <a:solidFill>
                    <a:schemeClr val="accent2"/>
                  </a:solidFill>
                  <a:latin typeface="UTM Avo" panose="02040603050506020204" pitchFamily="18" charset="0"/>
                </a:rPr>
                <a:t>để</a:t>
              </a:r>
              <a:r>
                <a:rPr lang="en-US" b="1" dirty="0">
                  <a:solidFill>
                    <a:schemeClr val="accent2"/>
                  </a:solidFill>
                  <a:latin typeface="UTM Avo" panose="02040603050506020204" pitchFamily="18" charset="0"/>
                </a:rPr>
                <a:t> </a:t>
              </a:r>
              <a:r>
                <a:rPr lang="en-US" b="1" dirty="0" err="1">
                  <a:solidFill>
                    <a:schemeClr val="accent2"/>
                  </a:solidFill>
                  <a:latin typeface="UTM Avo" panose="02040603050506020204" pitchFamily="18" charset="0"/>
                </a:rPr>
                <a:t>đến</a:t>
              </a:r>
              <a:r>
                <a:rPr lang="en-US" b="1" dirty="0">
                  <a:solidFill>
                    <a:schemeClr val="accent2"/>
                  </a:solidFill>
                  <a:latin typeface="UTM Avo" panose="02040603050506020204" pitchFamily="18" charset="0"/>
                </a:rPr>
                <a:t> </a:t>
              </a:r>
              <a:r>
                <a:rPr lang="en-US" b="1" dirty="0" err="1">
                  <a:solidFill>
                    <a:schemeClr val="accent2"/>
                  </a:solidFill>
                  <a:latin typeface="UTM Avo" panose="02040603050506020204" pitchFamily="18" charset="0"/>
                </a:rPr>
                <a:t>trang</a:t>
              </a:r>
              <a:r>
                <a:rPr lang="en-US" b="1" dirty="0">
                  <a:solidFill>
                    <a:schemeClr val="accent2"/>
                  </a:solidFill>
                  <a:latin typeface="UTM Avo" panose="02040603050506020204" pitchFamily="18" charset="0"/>
                </a:rPr>
                <a:t> </a:t>
              </a:r>
              <a:r>
                <a:rPr lang="en-US" b="1" dirty="0" err="1">
                  <a:solidFill>
                    <a:schemeClr val="accent2"/>
                  </a:solidFill>
                  <a:latin typeface="UTM Avo" panose="02040603050506020204" pitchFamily="18" charset="0"/>
                </a:rPr>
                <a:t>sách</a:t>
              </a:r>
              <a:endParaRPr lang="en-US"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24084844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B9A4EB-3AC9-4B21-80BD-5AEA988F5223}"/>
              </a:ext>
            </a:extLst>
          </p:cNvPr>
          <p:cNvSpPr/>
          <p:nvPr/>
        </p:nvSpPr>
        <p:spPr>
          <a:xfrm>
            <a:off x="7015243" y="3530577"/>
            <a:ext cx="5173583" cy="3326532"/>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3320C712-E2B1-4087-8D70-767518072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66" y="2165894"/>
            <a:ext cx="3575445" cy="2526212"/>
          </a:xfrm>
          <a:prstGeom prst="rect">
            <a:avLst/>
          </a:prstGeom>
        </p:spPr>
      </p:pic>
      <p:sp>
        <p:nvSpPr>
          <p:cNvPr id="4" name="Rounded Rectangle 1">
            <a:extLst>
              <a:ext uri="{FF2B5EF4-FFF2-40B4-BE49-F238E27FC236}">
                <a16:creationId xmlns:a16="http://schemas.microsoft.com/office/drawing/2014/main" id="{1B8039F8-0051-4B50-B30D-1C3AF3C53CE6}"/>
              </a:ext>
            </a:extLst>
          </p:cNvPr>
          <p:cNvSpPr/>
          <p:nvPr/>
        </p:nvSpPr>
        <p:spPr>
          <a:xfrm>
            <a:off x="5168826" y="1420429"/>
            <a:ext cx="6399133" cy="2326815"/>
          </a:xfrm>
          <a:prstGeom prst="roundRect">
            <a:avLst/>
          </a:prstGeom>
          <a:solidFill>
            <a:srgbClr val="6B7FFF">
              <a:lumMod val="20000"/>
              <a:lumOff val="80000"/>
            </a:srgbClr>
          </a:solidFill>
          <a:ln w="25400" cap="flat" cmpd="sng" algn="ctr">
            <a:solidFill>
              <a:srgbClr val="FFCE00"/>
            </a:solidFill>
            <a:prstDash val="solid"/>
          </a:ln>
          <a:effectLst/>
        </p:spPr>
        <p:txBody>
          <a:bodyPr rtlCol="0" anchor="ctr"/>
          <a:lstStyle/>
          <a:p>
            <a:pPr marL="380898" indent="-380898" algn="ctr" defTabSz="2321662">
              <a:lnSpc>
                <a:spcPct val="150000"/>
              </a:lnSpc>
              <a:buClr>
                <a:srgbClr val="000000"/>
              </a:buClr>
              <a:buFont typeface="Arial" pitchFamily="34" charset="0"/>
              <a:buChar char="•"/>
              <a:defRPr/>
            </a:pPr>
            <a:r>
              <a:rPr lang="vi-VN" sz="2400" kern="0" dirty="0">
                <a:solidFill>
                  <a:srgbClr val="0A1640"/>
                </a:solidFill>
                <a:sym typeface="Arial"/>
              </a:rPr>
              <a:t>Khoảng thời gian kim giờ đi từ một số nào đó đến số tiếp liền là 1 giờ</a:t>
            </a:r>
            <a:r>
              <a:rPr lang="en-US" sz="2400" kern="0" dirty="0">
                <a:solidFill>
                  <a:srgbClr val="0A1640"/>
                </a:solidFill>
                <a:sym typeface="Arial"/>
              </a:rPr>
              <a:t>.</a:t>
            </a:r>
            <a:endParaRPr lang="vi-VN" sz="2400" kern="0" dirty="0">
              <a:solidFill>
                <a:srgbClr val="0A1640"/>
              </a:solidFill>
              <a:sym typeface="Arial"/>
            </a:endParaRPr>
          </a:p>
          <a:p>
            <a:pPr marL="380898" indent="-380898" algn="ctr" defTabSz="2321662">
              <a:lnSpc>
                <a:spcPct val="150000"/>
              </a:lnSpc>
              <a:buClr>
                <a:srgbClr val="000000"/>
              </a:buClr>
              <a:buFont typeface="Arial" pitchFamily="34" charset="0"/>
              <a:buChar char="•"/>
              <a:defRPr/>
            </a:pPr>
            <a:r>
              <a:rPr lang="vi-VN" sz="2400" kern="0" dirty="0">
                <a:solidFill>
                  <a:srgbClr val="0A1640"/>
                </a:solidFill>
                <a:sym typeface="Arial"/>
              </a:rPr>
              <a:t>Khoảng thời gian kim phút đi từ một vạch đến vạch tiếp liền là 1 phút</a:t>
            </a:r>
            <a:r>
              <a:rPr lang="en-US" sz="2400" kern="0" dirty="0">
                <a:solidFill>
                  <a:srgbClr val="0A1640"/>
                </a:solidFill>
                <a:sym typeface="Arial"/>
              </a:rPr>
              <a:t>.</a:t>
            </a:r>
            <a:endParaRPr lang="vi-VN" sz="2400" kern="0" dirty="0">
              <a:solidFill>
                <a:srgbClr val="0A1640"/>
              </a:solidFill>
              <a:sym typeface="Arial"/>
            </a:endParaRPr>
          </a:p>
        </p:txBody>
      </p:sp>
      <p:sp>
        <p:nvSpPr>
          <p:cNvPr id="5" name="Rectangle 4">
            <a:extLst>
              <a:ext uri="{FF2B5EF4-FFF2-40B4-BE49-F238E27FC236}">
                <a16:creationId xmlns:a16="http://schemas.microsoft.com/office/drawing/2014/main" id="{83272EA8-D202-4764-8CB7-281719CA1E21}"/>
              </a:ext>
            </a:extLst>
          </p:cNvPr>
          <p:cNvSpPr/>
          <p:nvPr/>
        </p:nvSpPr>
        <p:spPr>
          <a:xfrm>
            <a:off x="7161668" y="3931250"/>
            <a:ext cx="2537875" cy="574388"/>
          </a:xfrm>
          <a:prstGeom prst="rect">
            <a:avLst/>
          </a:prstGeom>
        </p:spPr>
        <p:txBody>
          <a:bodyPr wrap="none">
            <a:spAutoFit/>
          </a:bodyPr>
          <a:lstStyle/>
          <a:p>
            <a:pPr algn="ctr" defTabSz="2321662">
              <a:lnSpc>
                <a:spcPct val="150000"/>
              </a:lnSpc>
              <a:buClr>
                <a:srgbClr val="000000"/>
              </a:buClr>
            </a:pPr>
            <a:r>
              <a:rPr lang="en-US" sz="2400" b="1" kern="0" dirty="0">
                <a:solidFill>
                  <a:srgbClr val="000000"/>
                </a:solidFill>
                <a:cs typeface="Arial"/>
                <a:sym typeface="Arial"/>
              </a:rPr>
              <a:t>1 </a:t>
            </a:r>
            <a:r>
              <a:rPr lang="en-US" sz="2400" b="1" kern="0" dirty="0" err="1">
                <a:solidFill>
                  <a:srgbClr val="000000"/>
                </a:solidFill>
                <a:cs typeface="Arial"/>
                <a:sym typeface="Arial"/>
              </a:rPr>
              <a:t>giờ</a:t>
            </a:r>
            <a:r>
              <a:rPr lang="en-US" sz="2400" b="1" kern="0" dirty="0">
                <a:solidFill>
                  <a:srgbClr val="000000"/>
                </a:solidFill>
                <a:cs typeface="Arial"/>
                <a:sym typeface="Arial"/>
              </a:rPr>
              <a:t> = 60 </a:t>
            </a:r>
            <a:r>
              <a:rPr lang="en-US" sz="2400" b="1" kern="0" dirty="0" err="1">
                <a:solidFill>
                  <a:srgbClr val="000000"/>
                </a:solidFill>
                <a:cs typeface="Arial"/>
                <a:sym typeface="Arial"/>
              </a:rPr>
              <a:t>phút</a:t>
            </a:r>
            <a:endParaRPr lang="en-US" sz="2400" b="1" kern="0" dirty="0">
              <a:solidFill>
                <a:srgbClr val="000000"/>
              </a:solidFill>
              <a:cs typeface="Arial"/>
              <a:sym typeface="Arial"/>
            </a:endParaRPr>
          </a:p>
        </p:txBody>
      </p:sp>
      <p:grpSp>
        <p:nvGrpSpPr>
          <p:cNvPr id="6" name="Group 5">
            <a:extLst>
              <a:ext uri="{FF2B5EF4-FFF2-40B4-BE49-F238E27FC236}">
                <a16:creationId xmlns:a16="http://schemas.microsoft.com/office/drawing/2014/main" id="{D6FC1B27-BA07-49D5-85CD-29C9924DF3D1}"/>
              </a:ext>
            </a:extLst>
          </p:cNvPr>
          <p:cNvGrpSpPr/>
          <p:nvPr/>
        </p:nvGrpSpPr>
        <p:grpSpPr>
          <a:xfrm>
            <a:off x="2264831" y="4893557"/>
            <a:ext cx="7343461" cy="1963549"/>
            <a:chOff x="6858001" y="6756618"/>
            <a:chExt cx="10363200" cy="3339882"/>
          </a:xfrm>
        </p:grpSpPr>
        <p:pic>
          <p:nvPicPr>
            <p:cNvPr id="7" name="Picture 5">
              <a:extLst>
                <a:ext uri="{FF2B5EF4-FFF2-40B4-BE49-F238E27FC236}">
                  <a16:creationId xmlns:a16="http://schemas.microsoft.com/office/drawing/2014/main" id="{0954F390-5CCD-4839-A08C-297D6E6622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1" y="6756618"/>
              <a:ext cx="10363200" cy="3339882"/>
            </a:xfrm>
            <a:prstGeom prst="rect">
              <a:avLst/>
            </a:prstGeom>
          </p:spPr>
        </p:pic>
        <p:sp>
          <p:nvSpPr>
            <p:cNvPr id="8" name="Rectangle 7">
              <a:extLst>
                <a:ext uri="{FF2B5EF4-FFF2-40B4-BE49-F238E27FC236}">
                  <a16:creationId xmlns:a16="http://schemas.microsoft.com/office/drawing/2014/main" id="{4393CEEB-88FE-43B0-A1DD-F57775627DD5}"/>
                </a:ext>
              </a:extLst>
            </p:cNvPr>
            <p:cNvSpPr/>
            <p:nvPr/>
          </p:nvSpPr>
          <p:spPr>
            <a:xfrm>
              <a:off x="8199121" y="7277103"/>
              <a:ext cx="7848603" cy="1908194"/>
            </a:xfrm>
            <a:prstGeom prst="rect">
              <a:avLst/>
            </a:prstGeom>
          </p:spPr>
          <p:txBody>
            <a:bodyPr wrap="square">
              <a:spAutoFit/>
            </a:bodyPr>
            <a:lstStyle/>
            <a:p>
              <a:pPr algn="ctr" defTabSz="2321662">
                <a:lnSpc>
                  <a:spcPct val="150000"/>
                </a:lnSpc>
                <a:buClr>
                  <a:srgbClr val="000000"/>
                </a:buClr>
              </a:pPr>
              <a:r>
                <a:rPr lang="vi-VN" sz="2400" kern="0" dirty="0">
                  <a:solidFill>
                    <a:srgbClr val="000000"/>
                  </a:solidFill>
                  <a:cs typeface="Arial"/>
                  <a:sym typeface="Arial"/>
                </a:rPr>
                <a:t>Kim giây là kim nhỏ nhất, dài nhất, mỏng nhất trên mặt đồng hồ</a:t>
              </a:r>
              <a:endParaRPr lang="en-US" sz="2400" kern="0" dirty="0">
                <a:solidFill>
                  <a:srgbClr val="000000"/>
                </a:solidFill>
                <a:cs typeface="Arial"/>
                <a:sym typeface="Arial"/>
              </a:endParaRPr>
            </a:p>
          </p:txBody>
        </p:sp>
      </p:grpSp>
    </p:spTree>
    <p:extLst>
      <p:ext uri="{BB962C8B-B14F-4D97-AF65-F5344CB8AC3E}">
        <p14:creationId xmlns:p14="http://schemas.microsoft.com/office/powerpoint/2010/main" val="3124015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B9A4EB-3AC9-4B21-80BD-5AEA988F5223}"/>
              </a:ext>
            </a:extLst>
          </p:cNvPr>
          <p:cNvSpPr/>
          <p:nvPr/>
        </p:nvSpPr>
        <p:spPr>
          <a:xfrm>
            <a:off x="7021501" y="3530577"/>
            <a:ext cx="5173583" cy="3326532"/>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 name="Google Shape;3165;p30">
            <a:extLst>
              <a:ext uri="{FF2B5EF4-FFF2-40B4-BE49-F238E27FC236}">
                <a16:creationId xmlns:a16="http://schemas.microsoft.com/office/drawing/2014/main" id="{524561B0-958A-422F-B5A1-0213D7BBEC1C}"/>
              </a:ext>
            </a:extLst>
          </p:cNvPr>
          <p:cNvGrpSpPr/>
          <p:nvPr/>
        </p:nvGrpSpPr>
        <p:grpSpPr>
          <a:xfrm>
            <a:off x="420429" y="1499335"/>
            <a:ext cx="771334" cy="834746"/>
            <a:chOff x="6927297" y="3003225"/>
            <a:chExt cx="825599" cy="939660"/>
          </a:xfrm>
        </p:grpSpPr>
        <p:sp>
          <p:nvSpPr>
            <p:cNvPr id="4" name="Google Shape;3166;p30">
              <a:extLst>
                <a:ext uri="{FF2B5EF4-FFF2-40B4-BE49-F238E27FC236}">
                  <a16:creationId xmlns:a16="http://schemas.microsoft.com/office/drawing/2014/main" id="{490C306E-76E9-41FC-B52F-5874CBDC0EB2}"/>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rgbClr val="FFFFFF"/>
            </a:solidFill>
            <a:ln>
              <a:noFill/>
            </a:ln>
            <a:effectLst>
              <a:outerShdw dist="19050" dir="3000000" algn="bl" rotWithShape="0">
                <a:srgbClr val="042613">
                  <a:alpha val="20000"/>
                </a:srgbClr>
              </a:outerShdw>
            </a:effectLst>
          </p:spPr>
          <p:txBody>
            <a:bodyPr spcFirstLastPara="1" wrap="square" lIns="60934" tIns="60934" rIns="60934" bIns="60934" anchor="ctr" anchorCtr="0">
              <a:noAutofit/>
            </a:bodyPr>
            <a:lstStyle/>
            <a:p>
              <a:pPr defTabSz="609436">
                <a:buClr>
                  <a:srgbClr val="000000"/>
                </a:buClr>
                <a:defRPr/>
              </a:pPr>
              <a:endParaRPr sz="2400" kern="0">
                <a:cs typeface="Arial"/>
                <a:sym typeface="Arial"/>
              </a:endParaRPr>
            </a:p>
          </p:txBody>
        </p:sp>
        <p:sp>
          <p:nvSpPr>
            <p:cNvPr id="5" name="Google Shape;3167;p30">
              <a:extLst>
                <a:ext uri="{FF2B5EF4-FFF2-40B4-BE49-F238E27FC236}">
                  <a16:creationId xmlns:a16="http://schemas.microsoft.com/office/drawing/2014/main" id="{CDA766A3-3BE7-4D03-BB86-06391319F596}"/>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rgbClr val="5A8401"/>
            </a:solidFill>
            <a:ln>
              <a:noFill/>
            </a:ln>
          </p:spPr>
          <p:txBody>
            <a:bodyPr spcFirstLastPara="1" wrap="square" lIns="60934" tIns="60934" rIns="60934" bIns="60934" anchor="ctr" anchorCtr="0">
              <a:noAutofit/>
            </a:bodyPr>
            <a:lstStyle/>
            <a:p>
              <a:pPr defTabSz="609436">
                <a:buClr>
                  <a:srgbClr val="000000"/>
                </a:buClr>
                <a:defRPr/>
              </a:pPr>
              <a:endParaRPr sz="2400" kern="0">
                <a:cs typeface="Arial"/>
                <a:sym typeface="Arial"/>
              </a:endParaRPr>
            </a:p>
          </p:txBody>
        </p:sp>
        <p:sp>
          <p:nvSpPr>
            <p:cNvPr id="6" name="Google Shape;3168;p30">
              <a:extLst>
                <a:ext uri="{FF2B5EF4-FFF2-40B4-BE49-F238E27FC236}">
                  <a16:creationId xmlns:a16="http://schemas.microsoft.com/office/drawing/2014/main" id="{5A33E626-EBBE-46B4-9660-56CDF5653A2E}"/>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rgbClr val="5A8401"/>
            </a:solidFill>
            <a:ln>
              <a:noFill/>
            </a:ln>
          </p:spPr>
          <p:txBody>
            <a:bodyPr spcFirstLastPara="1" wrap="square" lIns="60934" tIns="60934" rIns="60934" bIns="60934" anchor="ctr" anchorCtr="0">
              <a:noAutofit/>
            </a:bodyPr>
            <a:lstStyle/>
            <a:p>
              <a:pPr defTabSz="609436">
                <a:buClr>
                  <a:srgbClr val="000000"/>
                </a:buClr>
                <a:defRPr/>
              </a:pPr>
              <a:endParaRPr sz="2400" kern="0">
                <a:cs typeface="Arial"/>
                <a:sym typeface="Arial"/>
              </a:endParaRPr>
            </a:p>
          </p:txBody>
        </p:sp>
        <p:sp>
          <p:nvSpPr>
            <p:cNvPr id="7" name="Google Shape;3169;p30">
              <a:extLst>
                <a:ext uri="{FF2B5EF4-FFF2-40B4-BE49-F238E27FC236}">
                  <a16:creationId xmlns:a16="http://schemas.microsoft.com/office/drawing/2014/main" id="{35868F35-F641-4CD7-83E0-E536B0EED102}"/>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rgbClr val="D4F884"/>
            </a:solidFill>
            <a:ln>
              <a:noFill/>
            </a:ln>
          </p:spPr>
          <p:txBody>
            <a:bodyPr spcFirstLastPara="1" wrap="square" lIns="60934" tIns="60934" rIns="60934" bIns="60934" anchor="ctr" anchorCtr="0">
              <a:noAutofit/>
            </a:bodyPr>
            <a:lstStyle/>
            <a:p>
              <a:pPr defTabSz="609436">
                <a:buClr>
                  <a:srgbClr val="000000"/>
                </a:buClr>
                <a:defRPr/>
              </a:pPr>
              <a:endParaRPr sz="2400" kern="0">
                <a:cs typeface="Arial"/>
                <a:sym typeface="Arial"/>
              </a:endParaRPr>
            </a:p>
          </p:txBody>
        </p:sp>
        <p:sp>
          <p:nvSpPr>
            <p:cNvPr id="8" name="Google Shape;3170;p30">
              <a:extLst>
                <a:ext uri="{FF2B5EF4-FFF2-40B4-BE49-F238E27FC236}">
                  <a16:creationId xmlns:a16="http://schemas.microsoft.com/office/drawing/2014/main" id="{D0AD0A06-62C7-4F12-BA79-F2AFA78E9EE6}"/>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rgbClr val="5A8401"/>
            </a:solidFill>
            <a:ln>
              <a:noFill/>
            </a:ln>
          </p:spPr>
          <p:txBody>
            <a:bodyPr spcFirstLastPara="1" wrap="square" lIns="60934" tIns="60934" rIns="60934" bIns="60934" anchor="ctr" anchorCtr="0">
              <a:noAutofit/>
            </a:bodyPr>
            <a:lstStyle/>
            <a:p>
              <a:pPr defTabSz="609436">
                <a:buClr>
                  <a:srgbClr val="000000"/>
                </a:buClr>
                <a:defRPr/>
              </a:pPr>
              <a:endParaRPr sz="2400" kern="0">
                <a:cs typeface="Arial"/>
                <a:sym typeface="Arial"/>
              </a:endParaRPr>
            </a:p>
          </p:txBody>
        </p:sp>
        <p:sp>
          <p:nvSpPr>
            <p:cNvPr id="9" name="Google Shape;3171;p30">
              <a:extLst>
                <a:ext uri="{FF2B5EF4-FFF2-40B4-BE49-F238E27FC236}">
                  <a16:creationId xmlns:a16="http://schemas.microsoft.com/office/drawing/2014/main" id="{FF5AC6E3-DFE0-4DA3-90A7-5F83B814BB0B}"/>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rgbClr val="D4F884"/>
            </a:solidFill>
            <a:ln>
              <a:noFill/>
            </a:ln>
          </p:spPr>
          <p:txBody>
            <a:bodyPr spcFirstLastPara="1" wrap="square" lIns="60934" tIns="60934" rIns="60934" bIns="60934" anchor="ctr" anchorCtr="0">
              <a:noAutofit/>
            </a:bodyPr>
            <a:lstStyle/>
            <a:p>
              <a:pPr defTabSz="609436">
                <a:buClr>
                  <a:srgbClr val="000000"/>
                </a:buClr>
                <a:defRPr/>
              </a:pPr>
              <a:endParaRPr sz="2400" kern="0">
                <a:cs typeface="Arial"/>
                <a:sym typeface="Arial"/>
              </a:endParaRPr>
            </a:p>
          </p:txBody>
        </p:sp>
        <p:sp>
          <p:nvSpPr>
            <p:cNvPr id="10" name="Google Shape;3172;p30">
              <a:extLst>
                <a:ext uri="{FF2B5EF4-FFF2-40B4-BE49-F238E27FC236}">
                  <a16:creationId xmlns:a16="http://schemas.microsoft.com/office/drawing/2014/main" id="{60784A04-5E60-49F3-95CB-23A7F9A96CBE}"/>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rgbClr val="5A8401"/>
            </a:solidFill>
            <a:ln>
              <a:noFill/>
            </a:ln>
          </p:spPr>
          <p:txBody>
            <a:bodyPr spcFirstLastPara="1" wrap="square" lIns="60934" tIns="60934" rIns="60934" bIns="60934" anchor="ctr" anchorCtr="0">
              <a:noAutofit/>
            </a:bodyPr>
            <a:lstStyle/>
            <a:p>
              <a:pPr defTabSz="609436">
                <a:buClr>
                  <a:srgbClr val="000000"/>
                </a:buClr>
                <a:defRPr/>
              </a:pPr>
              <a:endParaRPr sz="2400" kern="0">
                <a:cs typeface="Arial"/>
                <a:sym typeface="Arial"/>
              </a:endParaRPr>
            </a:p>
          </p:txBody>
        </p:sp>
        <p:sp>
          <p:nvSpPr>
            <p:cNvPr id="11" name="Google Shape;3173;p30">
              <a:extLst>
                <a:ext uri="{FF2B5EF4-FFF2-40B4-BE49-F238E27FC236}">
                  <a16:creationId xmlns:a16="http://schemas.microsoft.com/office/drawing/2014/main" id="{81D7383A-54A2-49C2-BCD3-E74CA4F4C1A3}"/>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rgbClr val="D4F884"/>
            </a:solidFill>
            <a:ln>
              <a:noFill/>
            </a:ln>
          </p:spPr>
          <p:txBody>
            <a:bodyPr spcFirstLastPara="1" wrap="square" lIns="60934" tIns="60934" rIns="60934" bIns="60934" anchor="ctr" anchorCtr="0">
              <a:noAutofit/>
            </a:bodyPr>
            <a:lstStyle/>
            <a:p>
              <a:pPr defTabSz="609436">
                <a:buClr>
                  <a:srgbClr val="000000"/>
                </a:buClr>
                <a:defRPr/>
              </a:pPr>
              <a:endParaRPr sz="2400" kern="0">
                <a:cs typeface="Arial"/>
                <a:sym typeface="Arial"/>
              </a:endParaRPr>
            </a:p>
          </p:txBody>
        </p:sp>
      </p:grpSp>
      <p:grpSp>
        <p:nvGrpSpPr>
          <p:cNvPr id="12" name="Group 11">
            <a:extLst>
              <a:ext uri="{FF2B5EF4-FFF2-40B4-BE49-F238E27FC236}">
                <a16:creationId xmlns:a16="http://schemas.microsoft.com/office/drawing/2014/main" id="{95D3B986-1CD6-4DD2-8216-B2A6D4B61674}"/>
              </a:ext>
            </a:extLst>
          </p:cNvPr>
          <p:cNvGrpSpPr/>
          <p:nvPr/>
        </p:nvGrpSpPr>
        <p:grpSpPr>
          <a:xfrm>
            <a:off x="1104447" y="1735702"/>
            <a:ext cx="10453153" cy="2998587"/>
            <a:chOff x="1754003" y="3034384"/>
            <a:chExt cx="16053416" cy="5038023"/>
          </a:xfrm>
        </p:grpSpPr>
        <p:sp>
          <p:nvSpPr>
            <p:cNvPr id="13" name="Google Shape;187;p6">
              <a:extLst>
                <a:ext uri="{FF2B5EF4-FFF2-40B4-BE49-F238E27FC236}">
                  <a16:creationId xmlns:a16="http://schemas.microsoft.com/office/drawing/2014/main" id="{1BDD29F5-5C1A-4968-A3E0-E988961BD552}"/>
                </a:ext>
              </a:extLst>
            </p:cNvPr>
            <p:cNvSpPr/>
            <p:nvPr/>
          </p:nvSpPr>
          <p:spPr>
            <a:xfrm>
              <a:off x="1754003" y="3034384"/>
              <a:ext cx="12260986" cy="4157650"/>
            </a:xfrm>
            <a:prstGeom prst="wedgeRoundRectCallout">
              <a:avLst>
                <a:gd name="adj1" fmla="val 54451"/>
                <a:gd name="adj2" fmla="val 18792"/>
                <a:gd name="adj3" fmla="val 16667"/>
              </a:avLst>
            </a:prstGeom>
            <a:solidFill>
              <a:srgbClr val="FFFF99"/>
            </a:solidFill>
            <a:ln w="12700" cap="flat" cmpd="sng">
              <a:solidFill>
                <a:srgbClr val="395E89"/>
              </a:solidFill>
              <a:prstDash val="dash"/>
              <a:round/>
              <a:headEnd type="none" w="sm" len="sm"/>
              <a:tailEnd type="none" w="sm" len="sm"/>
            </a:ln>
          </p:spPr>
          <p:txBody>
            <a:bodyPr spcFirstLastPara="1" wrap="square" lIns="60934" tIns="30458" rIns="60934" bIns="30458" anchor="ctr" anchorCtr="0">
              <a:noAutofit/>
            </a:bodyPr>
            <a:lstStyle/>
            <a:p>
              <a:pPr marL="380898" lvl="2" indent="-380898" algn="just" defTabSz="2321662">
                <a:lnSpc>
                  <a:spcPct val="150000"/>
                </a:lnSpc>
                <a:spcBef>
                  <a:spcPts val="201"/>
                </a:spcBef>
                <a:spcAft>
                  <a:spcPts val="201"/>
                </a:spcAft>
                <a:buClr>
                  <a:srgbClr val="000000"/>
                </a:buClr>
                <a:buFont typeface="Arial" pitchFamily="34" charset="0"/>
                <a:buChar char="•"/>
              </a:pPr>
              <a:r>
                <a:rPr lang="vi-VN" sz="2400" kern="0" dirty="0">
                  <a:ea typeface="Times New Roman" panose="02020603050405020304" pitchFamily="18" charset="0"/>
                  <a:cs typeface="Arial" panose="020B0604020202020204" pitchFamily="34" charset="0"/>
                  <a:sym typeface="Arial"/>
                </a:rPr>
                <a:t>Khoảng thời gian kim giây đi từ một vạch đến vạch tiếp liền là 1 giây</a:t>
              </a:r>
              <a:r>
                <a:rPr lang="en-US" sz="2400" kern="0" dirty="0">
                  <a:ea typeface="Times New Roman" panose="02020603050405020304" pitchFamily="18" charset="0"/>
                  <a:cs typeface="Arial" panose="020B0604020202020204" pitchFamily="34" charset="0"/>
                  <a:sym typeface="Arial"/>
                </a:rPr>
                <a:t>.</a:t>
              </a:r>
              <a:endParaRPr lang="vi-VN" sz="2400" kern="0" dirty="0">
                <a:ea typeface="Times New Roman" panose="02020603050405020304" pitchFamily="18" charset="0"/>
                <a:cs typeface="Arial" panose="020B0604020202020204" pitchFamily="34" charset="0"/>
                <a:sym typeface="Arial"/>
              </a:endParaRPr>
            </a:p>
            <a:p>
              <a:pPr marL="380898" lvl="2" indent="-380898" algn="just" defTabSz="2321662">
                <a:lnSpc>
                  <a:spcPct val="150000"/>
                </a:lnSpc>
                <a:spcBef>
                  <a:spcPts val="201"/>
                </a:spcBef>
                <a:spcAft>
                  <a:spcPts val="201"/>
                </a:spcAft>
                <a:buClr>
                  <a:srgbClr val="000000"/>
                </a:buClr>
                <a:buFont typeface="Arial" pitchFamily="34" charset="0"/>
                <a:buChar char="•"/>
              </a:pPr>
              <a:r>
                <a:rPr lang="vi-VN" sz="2400" kern="0" dirty="0">
                  <a:ea typeface="Times New Roman" panose="02020603050405020304" pitchFamily="18" charset="0"/>
                  <a:cs typeface="Arial" panose="020B0604020202020204" pitchFamily="34" charset="0"/>
                  <a:sym typeface="Arial"/>
                </a:rPr>
                <a:t>Khoảng thời gian kim giây đi hết 1 vòng (trên mặt đồng hồ) là 1 phút, tức là 60 giây</a:t>
              </a:r>
              <a:r>
                <a:rPr lang="en-US" sz="2400" kern="0" dirty="0">
                  <a:ea typeface="Times New Roman" panose="02020603050405020304" pitchFamily="18" charset="0"/>
                  <a:cs typeface="Arial" panose="020B0604020202020204" pitchFamily="34" charset="0"/>
                  <a:sym typeface="Arial"/>
                </a:rPr>
                <a:t>.</a:t>
              </a:r>
              <a:endParaRPr lang="vi-VN" sz="2400" kern="0" dirty="0">
                <a:ea typeface="Times New Roman" panose="02020603050405020304" pitchFamily="18"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93B27418-2BB1-42B2-ADB5-0E2F3E878BFD}"/>
                </a:ext>
              </a:extLst>
            </p:cNvPr>
            <p:cNvPicPr>
              <a:picLocks noChangeAspect="1"/>
            </p:cNvPicPr>
            <p:nvPr/>
          </p:nvPicPr>
          <p:blipFill>
            <a:blip r:embed="rId3"/>
            <a:stretch>
              <a:fillRect/>
            </a:stretch>
          </p:blipFill>
          <p:spPr>
            <a:xfrm>
              <a:off x="14462630" y="4721721"/>
              <a:ext cx="3344789" cy="3350686"/>
            </a:xfrm>
            <a:prstGeom prst="rect">
              <a:avLst/>
            </a:prstGeom>
          </p:spPr>
        </p:pic>
      </p:grpSp>
      <p:sp>
        <p:nvSpPr>
          <p:cNvPr id="15" name="Rectangle 14">
            <a:extLst>
              <a:ext uri="{FF2B5EF4-FFF2-40B4-BE49-F238E27FC236}">
                <a16:creationId xmlns:a16="http://schemas.microsoft.com/office/drawing/2014/main" id="{AD4BF2AE-4BE7-4666-9B45-9C5857CC7018}"/>
              </a:ext>
            </a:extLst>
          </p:cNvPr>
          <p:cNvSpPr/>
          <p:nvPr/>
        </p:nvSpPr>
        <p:spPr>
          <a:xfrm>
            <a:off x="4977224" y="5449011"/>
            <a:ext cx="6211957" cy="574388"/>
          </a:xfrm>
          <a:prstGeom prst="rect">
            <a:avLst/>
          </a:prstGeom>
        </p:spPr>
        <p:txBody>
          <a:bodyPr wrap="none">
            <a:spAutoFit/>
          </a:bodyPr>
          <a:lstStyle/>
          <a:p>
            <a:pPr marL="0" lvl="2" algn="just" defTabSz="2321662">
              <a:lnSpc>
                <a:spcPct val="150000"/>
              </a:lnSpc>
              <a:spcBef>
                <a:spcPts val="201"/>
              </a:spcBef>
              <a:spcAft>
                <a:spcPts val="201"/>
              </a:spcAft>
              <a:buClr>
                <a:srgbClr val="000000"/>
              </a:buClr>
            </a:pPr>
            <a:r>
              <a:rPr lang="vi-VN" sz="2400" b="1" kern="0" dirty="0">
                <a:ea typeface="Times New Roman" panose="02020603050405020304" pitchFamily="18" charset="0"/>
                <a:cs typeface="Arial" panose="020B0604020202020204" pitchFamily="34" charset="0"/>
                <a:sym typeface="Arial"/>
              </a:rPr>
              <a:t>1 phút = 60 giây</a:t>
            </a:r>
            <a:r>
              <a:rPr lang="en-US" sz="2400" b="1" kern="0" dirty="0">
                <a:ea typeface="Times New Roman" panose="02020603050405020304" pitchFamily="18" charset="0"/>
                <a:cs typeface="Arial" panose="020B0604020202020204" pitchFamily="34" charset="0"/>
                <a:sym typeface="Arial"/>
              </a:rPr>
              <a:t>         </a:t>
            </a:r>
            <a:r>
              <a:rPr lang="vi-VN" sz="2400" b="1" kern="0" dirty="0">
                <a:ea typeface="Times New Roman" panose="02020603050405020304" pitchFamily="18" charset="0"/>
                <a:cs typeface="Arial" panose="020B0604020202020204" pitchFamily="34" charset="0"/>
                <a:sym typeface="Arial"/>
              </a:rPr>
              <a:t> 60 giây = 1 phút</a:t>
            </a:r>
          </a:p>
        </p:txBody>
      </p:sp>
      <p:pic>
        <p:nvPicPr>
          <p:cNvPr id="16" name="Picture 15">
            <a:extLst>
              <a:ext uri="{FF2B5EF4-FFF2-40B4-BE49-F238E27FC236}">
                <a16:creationId xmlns:a16="http://schemas.microsoft.com/office/drawing/2014/main" id="{CFD7289D-4475-BA6E-B26F-26B8DCF79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6141" y="4330897"/>
            <a:ext cx="3575445" cy="2526212"/>
          </a:xfrm>
          <a:prstGeom prst="rect">
            <a:avLst/>
          </a:prstGeom>
        </p:spPr>
      </p:pic>
    </p:spTree>
    <p:extLst>
      <p:ext uri="{BB962C8B-B14F-4D97-AF65-F5344CB8AC3E}">
        <p14:creationId xmlns:p14="http://schemas.microsoft.com/office/powerpoint/2010/main" val="1296394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B9A4EB-3AC9-4B21-80BD-5AEA988F5223}"/>
              </a:ext>
            </a:extLst>
          </p:cNvPr>
          <p:cNvSpPr/>
          <p:nvPr/>
        </p:nvSpPr>
        <p:spPr>
          <a:xfrm>
            <a:off x="7021501" y="3530577"/>
            <a:ext cx="5173583" cy="3326532"/>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 name="Group 2">
            <a:extLst>
              <a:ext uri="{FF2B5EF4-FFF2-40B4-BE49-F238E27FC236}">
                <a16:creationId xmlns:a16="http://schemas.microsoft.com/office/drawing/2014/main" id="{60355E83-6D00-4E99-8EBC-0A1A430F4DBB}"/>
              </a:ext>
            </a:extLst>
          </p:cNvPr>
          <p:cNvGrpSpPr/>
          <p:nvPr/>
        </p:nvGrpSpPr>
        <p:grpSpPr>
          <a:xfrm>
            <a:off x="1577405" y="1388291"/>
            <a:ext cx="8964527" cy="2539339"/>
            <a:chOff x="618655" y="2854110"/>
            <a:chExt cx="13450293" cy="3810000"/>
          </a:xfrm>
        </p:grpSpPr>
        <p:pic>
          <p:nvPicPr>
            <p:cNvPr id="4" name="Picture 3">
              <a:extLst>
                <a:ext uri="{FF2B5EF4-FFF2-40B4-BE49-F238E27FC236}">
                  <a16:creationId xmlns:a16="http://schemas.microsoft.com/office/drawing/2014/main" id="{3B72393D-61B8-4962-B2D4-77F5F6AEE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55" y="2854110"/>
              <a:ext cx="3810000" cy="3810000"/>
            </a:xfrm>
            <a:prstGeom prst="rect">
              <a:avLst/>
            </a:prstGeom>
          </p:spPr>
        </p:pic>
        <p:sp>
          <p:nvSpPr>
            <p:cNvPr id="5" name="Rounded Rectangular Callout 4">
              <a:extLst>
                <a:ext uri="{FF2B5EF4-FFF2-40B4-BE49-F238E27FC236}">
                  <a16:creationId xmlns:a16="http://schemas.microsoft.com/office/drawing/2014/main" id="{C3EDB5A2-07D1-43D3-8532-6129112EACF6}"/>
                </a:ext>
              </a:extLst>
            </p:cNvPr>
            <p:cNvSpPr/>
            <p:nvPr/>
          </p:nvSpPr>
          <p:spPr>
            <a:xfrm>
              <a:off x="4772548" y="3328925"/>
              <a:ext cx="9296400" cy="2359611"/>
            </a:xfrm>
            <a:prstGeom prst="wedgeRoundRectCallout">
              <a:avLst>
                <a:gd name="adj1" fmla="val -59374"/>
                <a:gd name="adj2" fmla="val -16553"/>
                <a:gd name="adj3" fmla="val 16667"/>
              </a:avLst>
            </a:prstGeom>
            <a:solidFill>
              <a:srgbClr val="FFFFFF"/>
            </a:solidFill>
            <a:ln w="9525" cap="flat" cmpd="sng" algn="ctr">
              <a:solidFill>
                <a:srgbClr val="F3901D"/>
              </a:solidFill>
              <a:prstDash val="lgDash"/>
            </a:ln>
            <a:effectLst/>
          </p:spPr>
          <p:txBody>
            <a:bodyPr rtlCol="0" anchor="ctr"/>
            <a:lstStyle/>
            <a:p>
              <a:pPr algn="ctr" defTabSz="2321662">
                <a:lnSpc>
                  <a:spcPct val="150000"/>
                </a:lnSpc>
                <a:buClr>
                  <a:srgbClr val="000000"/>
                </a:buClr>
                <a:defRPr/>
              </a:pPr>
              <a:r>
                <a:rPr lang="en-US" sz="2400" kern="0" dirty="0" err="1">
                  <a:sym typeface="Arial"/>
                </a:rPr>
                <a:t>Hãy</a:t>
              </a:r>
              <a:r>
                <a:rPr lang="en-US" sz="2400" kern="0" dirty="0">
                  <a:sym typeface="Arial"/>
                </a:rPr>
                <a:t> </a:t>
              </a:r>
              <a:r>
                <a:rPr lang="en-US" sz="2400" kern="0" dirty="0" err="1">
                  <a:sym typeface="Arial"/>
                </a:rPr>
                <a:t>nhắm</a:t>
              </a:r>
              <a:r>
                <a:rPr lang="en-US" sz="2400" kern="0" dirty="0">
                  <a:sym typeface="Arial"/>
                </a:rPr>
                <a:t> </a:t>
              </a:r>
              <a:r>
                <a:rPr lang="en-US" sz="2400" kern="0" dirty="0" err="1">
                  <a:sym typeface="Arial"/>
                </a:rPr>
                <a:t>mắt</a:t>
              </a:r>
              <a:r>
                <a:rPr lang="en-US" sz="2400" kern="0" dirty="0">
                  <a:sym typeface="Arial"/>
                </a:rPr>
                <a:t> </a:t>
              </a:r>
              <a:r>
                <a:rPr lang="en-US" sz="2400" kern="0" dirty="0" err="1">
                  <a:sym typeface="Arial"/>
                </a:rPr>
                <a:t>để</a:t>
              </a:r>
              <a:r>
                <a:rPr lang="en-US" sz="2400" kern="0" dirty="0">
                  <a:sym typeface="Arial"/>
                </a:rPr>
                <a:t> </a:t>
              </a:r>
              <a:r>
                <a:rPr lang="en-US" sz="2400" kern="0" dirty="0" err="1">
                  <a:sym typeface="Arial"/>
                </a:rPr>
                <a:t>cảm</a:t>
              </a:r>
              <a:r>
                <a:rPr lang="en-US" sz="2400" kern="0" dirty="0">
                  <a:sym typeface="Arial"/>
                </a:rPr>
                <a:t> </a:t>
              </a:r>
              <a:r>
                <a:rPr lang="en-US" sz="2400" kern="0" dirty="0" err="1">
                  <a:sym typeface="Arial"/>
                </a:rPr>
                <a:t>nhận</a:t>
              </a:r>
              <a:r>
                <a:rPr lang="en-US" sz="2400" kern="0" dirty="0">
                  <a:sym typeface="Arial"/>
                </a:rPr>
                <a:t> 1 </a:t>
              </a:r>
              <a:r>
                <a:rPr lang="en-US" sz="2400" kern="0" dirty="0" err="1">
                  <a:sym typeface="Arial"/>
                </a:rPr>
                <a:t>giây</a:t>
              </a:r>
              <a:r>
                <a:rPr lang="en-US" sz="2400" kern="0" dirty="0">
                  <a:sym typeface="Arial"/>
                </a:rPr>
                <a:t> qua </a:t>
              </a:r>
              <a:r>
                <a:rPr lang="en-US" sz="2400" kern="0" dirty="0" err="1">
                  <a:sym typeface="Arial"/>
                </a:rPr>
                <a:t>tiếng</a:t>
              </a:r>
              <a:r>
                <a:rPr lang="en-US" sz="2400" kern="0" dirty="0">
                  <a:sym typeface="Arial"/>
                </a:rPr>
                <a:t> </a:t>
              </a:r>
              <a:r>
                <a:rPr lang="en-US" sz="2400" kern="0" dirty="0" err="1">
                  <a:sym typeface="Arial"/>
                </a:rPr>
                <a:t>đồ</a:t>
              </a:r>
              <a:r>
                <a:rPr lang="en-US" sz="2400" kern="0" dirty="0">
                  <a:sym typeface="Arial"/>
                </a:rPr>
                <a:t> </a:t>
              </a:r>
              <a:r>
                <a:rPr lang="en-US" sz="2400" kern="0" dirty="0" err="1">
                  <a:sym typeface="Arial"/>
                </a:rPr>
                <a:t>hồ</a:t>
              </a:r>
              <a:r>
                <a:rPr lang="en-US" sz="2400" kern="0" dirty="0">
                  <a:sym typeface="Arial"/>
                </a:rPr>
                <a:t> </a:t>
              </a:r>
              <a:r>
                <a:rPr lang="en-US" sz="2400" kern="0" dirty="0" err="1">
                  <a:sym typeface="Arial"/>
                </a:rPr>
                <a:t>kêu</a:t>
              </a:r>
              <a:r>
                <a:rPr lang="en-US" sz="2400" kern="0" dirty="0">
                  <a:sym typeface="Arial"/>
                </a:rPr>
                <a:t> </a:t>
              </a:r>
              <a:r>
                <a:rPr lang="en-US" sz="2400" kern="0" dirty="0" err="1">
                  <a:sym typeface="Arial"/>
                </a:rPr>
                <a:t>tích</a:t>
              </a:r>
              <a:r>
                <a:rPr lang="en-US" sz="2400" kern="0" dirty="0">
                  <a:sym typeface="Arial"/>
                </a:rPr>
                <a:t> </a:t>
              </a:r>
              <a:r>
                <a:rPr lang="en-US" sz="2400" kern="0" dirty="0" err="1">
                  <a:sym typeface="Arial"/>
                </a:rPr>
                <a:t>tắc</a:t>
              </a:r>
              <a:endParaRPr lang="en-US" sz="2400" kern="0" dirty="0">
                <a:sym typeface="Arial"/>
              </a:endParaRPr>
            </a:p>
          </p:txBody>
        </p:sp>
      </p:grpSp>
      <p:grpSp>
        <p:nvGrpSpPr>
          <p:cNvPr id="6" name="Group 5">
            <a:extLst>
              <a:ext uri="{FF2B5EF4-FFF2-40B4-BE49-F238E27FC236}">
                <a16:creationId xmlns:a16="http://schemas.microsoft.com/office/drawing/2014/main" id="{FFA6C20C-E7E2-4D95-B307-759A1F61DB37}"/>
              </a:ext>
            </a:extLst>
          </p:cNvPr>
          <p:cNvGrpSpPr/>
          <p:nvPr/>
        </p:nvGrpSpPr>
        <p:grpSpPr>
          <a:xfrm>
            <a:off x="2365110" y="4977813"/>
            <a:ext cx="8481910" cy="1879297"/>
            <a:chOff x="3091395" y="6210307"/>
            <a:chExt cx="12726179" cy="2819680"/>
          </a:xfrm>
        </p:grpSpPr>
        <p:sp>
          <p:nvSpPr>
            <p:cNvPr id="7" name="Rounded Rectangular Callout 5">
              <a:extLst>
                <a:ext uri="{FF2B5EF4-FFF2-40B4-BE49-F238E27FC236}">
                  <a16:creationId xmlns:a16="http://schemas.microsoft.com/office/drawing/2014/main" id="{8F4859FE-6557-49CE-962E-B0DB7FC48581}"/>
                </a:ext>
              </a:extLst>
            </p:cNvPr>
            <p:cNvSpPr/>
            <p:nvPr/>
          </p:nvSpPr>
          <p:spPr>
            <a:xfrm>
              <a:off x="3091395" y="6210307"/>
              <a:ext cx="9609904" cy="2058252"/>
            </a:xfrm>
            <a:prstGeom prst="wedgeRoundRectCallout">
              <a:avLst>
                <a:gd name="adj1" fmla="val 60331"/>
                <a:gd name="adj2" fmla="val -10995"/>
                <a:gd name="adj3" fmla="val 16667"/>
              </a:avLst>
            </a:prstGeom>
            <a:solidFill>
              <a:srgbClr val="FFFFFF"/>
            </a:solidFill>
            <a:ln w="9525" cap="flat" cmpd="sng" algn="ctr">
              <a:solidFill>
                <a:srgbClr val="191919"/>
              </a:solidFill>
              <a:prstDash val="lgDash"/>
            </a:ln>
            <a:effectLst/>
          </p:spPr>
          <p:txBody>
            <a:bodyPr lIns="60944" tIns="30473" rIns="60944" bIns="30473" spcCol="0" rtlCol="0" anchor="ctr"/>
            <a:lstStyle/>
            <a:p>
              <a:pPr algn="ctr" defTabSz="609436">
                <a:lnSpc>
                  <a:spcPct val="150000"/>
                </a:lnSpc>
                <a:defRPr/>
              </a:pPr>
              <a:r>
                <a:rPr lang="en-US" sz="2400" kern="0" dirty="0" err="1">
                  <a:cs typeface="Arial"/>
                  <a:sym typeface="Arial"/>
                </a:rPr>
                <a:t>Trong</a:t>
              </a:r>
              <a:r>
                <a:rPr lang="en-US" sz="2400" kern="0" dirty="0">
                  <a:cs typeface="Arial"/>
                  <a:sym typeface="Arial"/>
                </a:rPr>
                <a:t> 1 </a:t>
              </a:r>
              <a:r>
                <a:rPr lang="en-US" sz="2400" kern="0" dirty="0" err="1">
                  <a:cs typeface="Arial"/>
                  <a:sym typeface="Arial"/>
                </a:rPr>
                <a:t>giây</a:t>
              </a:r>
              <a:r>
                <a:rPr lang="en-US" sz="2400" kern="0" dirty="0">
                  <a:cs typeface="Arial"/>
                  <a:sym typeface="Arial"/>
                </a:rPr>
                <a:t>, </a:t>
              </a:r>
              <a:r>
                <a:rPr lang="en-US" sz="2400" kern="0" dirty="0" err="1">
                  <a:cs typeface="Arial"/>
                  <a:sym typeface="Arial"/>
                </a:rPr>
                <a:t>tớ</a:t>
              </a:r>
              <a:r>
                <a:rPr lang="en-US" sz="2400" kern="0" dirty="0">
                  <a:cs typeface="Arial"/>
                  <a:sym typeface="Arial"/>
                </a:rPr>
                <a:t> </a:t>
              </a:r>
              <a:r>
                <a:rPr lang="en-US" sz="2400" kern="0" dirty="0" err="1">
                  <a:cs typeface="Arial"/>
                  <a:sym typeface="Arial"/>
                </a:rPr>
                <a:t>có</a:t>
              </a:r>
              <a:r>
                <a:rPr lang="en-US" sz="2400" kern="0" dirty="0">
                  <a:cs typeface="Arial"/>
                  <a:sym typeface="Arial"/>
                </a:rPr>
                <a:t> </a:t>
              </a:r>
              <a:r>
                <a:rPr lang="en-US" sz="2400" kern="0" dirty="0" err="1">
                  <a:cs typeface="Arial"/>
                  <a:sym typeface="Arial"/>
                </a:rPr>
                <a:t>thể</a:t>
              </a:r>
              <a:r>
                <a:rPr lang="en-US" sz="2400" kern="0" dirty="0">
                  <a:cs typeface="Arial"/>
                  <a:sym typeface="Arial"/>
                </a:rPr>
                <a:t> </a:t>
              </a:r>
              <a:r>
                <a:rPr lang="en-US" sz="2400" kern="0" dirty="0" err="1">
                  <a:cs typeface="Arial"/>
                  <a:sym typeface="Arial"/>
                </a:rPr>
                <a:t>chớp</a:t>
              </a:r>
              <a:r>
                <a:rPr lang="en-US" sz="2400" kern="0" dirty="0">
                  <a:cs typeface="Arial"/>
                  <a:sym typeface="Arial"/>
                </a:rPr>
                <a:t> </a:t>
              </a:r>
              <a:r>
                <a:rPr lang="en-US" sz="2400" kern="0" dirty="0" err="1">
                  <a:cs typeface="Arial"/>
                  <a:sym typeface="Arial"/>
                </a:rPr>
                <a:t>mắt</a:t>
              </a:r>
              <a:r>
                <a:rPr lang="en-US" sz="2400" kern="0" dirty="0">
                  <a:cs typeface="Arial"/>
                  <a:sym typeface="Arial"/>
                </a:rPr>
                <a:t> </a:t>
              </a:r>
              <a:r>
                <a:rPr lang="en-US" sz="2400" kern="0" dirty="0" err="1">
                  <a:cs typeface="Arial"/>
                  <a:sym typeface="Arial"/>
                </a:rPr>
                <a:t>thật</a:t>
              </a:r>
              <a:r>
                <a:rPr lang="en-US" sz="2400" kern="0" dirty="0">
                  <a:cs typeface="Arial"/>
                  <a:sym typeface="Arial"/>
                </a:rPr>
                <a:t> </a:t>
              </a:r>
              <a:r>
                <a:rPr lang="en-US" sz="2400" kern="0" dirty="0" err="1">
                  <a:cs typeface="Arial"/>
                  <a:sym typeface="Arial"/>
                </a:rPr>
                <a:t>nhanh</a:t>
              </a:r>
              <a:r>
                <a:rPr lang="en-US" sz="2400" kern="0" dirty="0">
                  <a:cs typeface="Arial"/>
                  <a:sym typeface="Arial"/>
                </a:rPr>
                <a:t> 5 </a:t>
              </a:r>
              <a:r>
                <a:rPr lang="en-US" sz="2400" kern="0" dirty="0" err="1">
                  <a:cs typeface="Arial"/>
                  <a:sym typeface="Arial"/>
                </a:rPr>
                <a:t>cái</a:t>
              </a:r>
              <a:r>
                <a:rPr lang="en-US" sz="2400" kern="0" dirty="0">
                  <a:cs typeface="Arial"/>
                  <a:sym typeface="Arial"/>
                </a:rPr>
                <a:t>; </a:t>
              </a:r>
              <a:r>
                <a:rPr lang="en-US" sz="2400" kern="0" dirty="0" err="1">
                  <a:cs typeface="Arial"/>
                  <a:sym typeface="Arial"/>
                </a:rPr>
                <a:t>tớ</a:t>
              </a:r>
              <a:r>
                <a:rPr lang="en-US" sz="2400" kern="0" dirty="0">
                  <a:cs typeface="Arial"/>
                  <a:sym typeface="Arial"/>
                </a:rPr>
                <a:t> </a:t>
              </a:r>
              <a:r>
                <a:rPr lang="en-US" sz="2400" kern="0" dirty="0" err="1">
                  <a:cs typeface="Arial"/>
                  <a:sym typeface="Arial"/>
                </a:rPr>
                <a:t>có</a:t>
              </a:r>
              <a:r>
                <a:rPr lang="en-US" sz="2400" kern="0" dirty="0">
                  <a:cs typeface="Arial"/>
                  <a:sym typeface="Arial"/>
                </a:rPr>
                <a:t> </a:t>
              </a:r>
              <a:r>
                <a:rPr lang="en-US" sz="2400" kern="0" dirty="0" err="1">
                  <a:cs typeface="Arial"/>
                  <a:sym typeface="Arial"/>
                </a:rPr>
                <a:t>thể</a:t>
              </a:r>
              <a:r>
                <a:rPr lang="en-US" sz="2400" kern="0" dirty="0">
                  <a:cs typeface="Arial"/>
                  <a:sym typeface="Arial"/>
                </a:rPr>
                <a:t> </a:t>
              </a:r>
              <a:r>
                <a:rPr lang="en-US" sz="2400" kern="0" dirty="0" err="1">
                  <a:cs typeface="Arial"/>
                  <a:sym typeface="Arial"/>
                </a:rPr>
                <a:t>vỗ</a:t>
              </a:r>
              <a:r>
                <a:rPr lang="en-US" sz="2400" kern="0" dirty="0">
                  <a:cs typeface="Arial"/>
                  <a:sym typeface="Arial"/>
                </a:rPr>
                <a:t> </a:t>
              </a:r>
              <a:r>
                <a:rPr lang="en-US" sz="2400" kern="0" dirty="0" err="1">
                  <a:cs typeface="Arial"/>
                  <a:sym typeface="Arial"/>
                </a:rPr>
                <a:t>tay</a:t>
              </a:r>
              <a:r>
                <a:rPr lang="en-US" sz="2400" kern="0" dirty="0">
                  <a:cs typeface="Arial"/>
                  <a:sym typeface="Arial"/>
                </a:rPr>
                <a:t> … </a:t>
              </a:r>
              <a:r>
                <a:rPr lang="en-US" sz="2400" kern="0" dirty="0" err="1">
                  <a:cs typeface="Arial"/>
                  <a:sym typeface="Arial"/>
                </a:rPr>
                <a:t>nhịp</a:t>
              </a:r>
              <a:r>
                <a:rPr lang="en-US" sz="2400" kern="0" dirty="0">
                  <a:cs typeface="Arial"/>
                  <a:sym typeface="Arial"/>
                </a:rPr>
                <a:t> … </a:t>
              </a:r>
            </a:p>
          </p:txBody>
        </p:sp>
        <p:pic>
          <p:nvPicPr>
            <p:cNvPr id="8" name="Picture 7">
              <a:extLst>
                <a:ext uri="{FF2B5EF4-FFF2-40B4-BE49-F238E27FC236}">
                  <a16:creationId xmlns:a16="http://schemas.microsoft.com/office/drawing/2014/main" id="{CEFF9DB7-B0E1-4FA6-BD03-214E05108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7928" y="6425361"/>
              <a:ext cx="2019646" cy="2604626"/>
            </a:xfrm>
            <a:prstGeom prst="rect">
              <a:avLst/>
            </a:prstGeom>
          </p:spPr>
        </p:pic>
      </p:grpSp>
      <p:sp>
        <p:nvSpPr>
          <p:cNvPr id="9" name="Rectangle 8">
            <a:extLst>
              <a:ext uri="{FF2B5EF4-FFF2-40B4-BE49-F238E27FC236}">
                <a16:creationId xmlns:a16="http://schemas.microsoft.com/office/drawing/2014/main" id="{461EFD8A-1B73-481D-9991-1E9E4145BC88}"/>
              </a:ext>
            </a:extLst>
          </p:cNvPr>
          <p:cNvSpPr/>
          <p:nvPr/>
        </p:nvSpPr>
        <p:spPr>
          <a:xfrm>
            <a:off x="1205809" y="3927632"/>
            <a:ext cx="9954207" cy="567848"/>
          </a:xfrm>
          <a:prstGeom prst="rect">
            <a:avLst/>
          </a:prstGeom>
          <a:solidFill>
            <a:srgbClr val="F0791C">
              <a:lumMod val="20000"/>
              <a:lumOff val="80000"/>
            </a:srgbClr>
          </a:solidFill>
          <a:ln w="9525" cap="flat" cmpd="sng" algn="ctr">
            <a:solidFill>
              <a:srgbClr val="FFFBEE">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algn="ctr" defTabSz="2321662">
              <a:lnSpc>
                <a:spcPct val="150000"/>
              </a:lnSpc>
              <a:buClr>
                <a:srgbClr val="000000"/>
              </a:buClr>
              <a:defRPr/>
            </a:pPr>
            <a:r>
              <a:rPr lang="en-US" sz="2400" kern="0" dirty="0" err="1">
                <a:sym typeface="Arial"/>
              </a:rPr>
              <a:t>Suy</a:t>
            </a:r>
            <a:r>
              <a:rPr lang="en-US" sz="2400" kern="0" dirty="0">
                <a:sym typeface="Arial"/>
              </a:rPr>
              <a:t> </a:t>
            </a:r>
            <a:r>
              <a:rPr lang="en-US" sz="2400" kern="0" dirty="0" err="1">
                <a:sym typeface="Arial"/>
              </a:rPr>
              <a:t>nghĩ</a:t>
            </a:r>
            <a:r>
              <a:rPr lang="en-US" sz="2400" kern="0" dirty="0">
                <a:sym typeface="Arial"/>
              </a:rPr>
              <a:t> </a:t>
            </a:r>
            <a:r>
              <a:rPr lang="en-US" sz="2400" kern="0" dirty="0" err="1">
                <a:sym typeface="Arial"/>
              </a:rPr>
              <a:t>và</a:t>
            </a:r>
            <a:r>
              <a:rPr lang="en-US" sz="2400" kern="0" dirty="0">
                <a:sym typeface="Arial"/>
              </a:rPr>
              <a:t> </a:t>
            </a:r>
            <a:r>
              <a:rPr lang="en-US" sz="2400" kern="0" dirty="0" err="1">
                <a:sym typeface="Arial"/>
              </a:rPr>
              <a:t>nói</a:t>
            </a:r>
            <a:r>
              <a:rPr lang="en-US" sz="2400" kern="0" dirty="0">
                <a:sym typeface="Arial"/>
              </a:rPr>
              <a:t> </a:t>
            </a:r>
            <a:r>
              <a:rPr lang="en-US" sz="2400" kern="0" dirty="0" err="1">
                <a:sym typeface="Arial"/>
              </a:rPr>
              <a:t>cho</a:t>
            </a:r>
            <a:r>
              <a:rPr lang="en-US" sz="2400" kern="0" dirty="0">
                <a:sym typeface="Arial"/>
              </a:rPr>
              <a:t> </a:t>
            </a:r>
            <a:r>
              <a:rPr lang="en-US" sz="2400" kern="0" dirty="0" err="1">
                <a:sym typeface="Arial"/>
              </a:rPr>
              <a:t>bạn</a:t>
            </a:r>
            <a:r>
              <a:rPr lang="en-US" sz="2400" kern="0" dirty="0">
                <a:sym typeface="Arial"/>
              </a:rPr>
              <a:t> </a:t>
            </a:r>
            <a:r>
              <a:rPr lang="en-US" sz="2400" kern="0" dirty="0" err="1">
                <a:sym typeface="Arial"/>
              </a:rPr>
              <a:t>nghe</a:t>
            </a:r>
            <a:r>
              <a:rPr lang="en-US" sz="2400" kern="0" dirty="0">
                <a:sym typeface="Arial"/>
              </a:rPr>
              <a:t> </a:t>
            </a:r>
            <a:r>
              <a:rPr lang="en-US" sz="2400" kern="0" dirty="0" err="1">
                <a:sym typeface="Arial"/>
              </a:rPr>
              <a:t>em</a:t>
            </a:r>
            <a:r>
              <a:rPr lang="en-US" sz="2400" kern="0" dirty="0">
                <a:sym typeface="Arial"/>
              </a:rPr>
              <a:t> </a:t>
            </a:r>
            <a:r>
              <a:rPr lang="en-US" sz="2400" kern="0" dirty="0" err="1">
                <a:sym typeface="Arial"/>
              </a:rPr>
              <a:t>có</a:t>
            </a:r>
            <a:r>
              <a:rPr lang="en-US" sz="2400" kern="0" dirty="0">
                <a:sym typeface="Arial"/>
              </a:rPr>
              <a:t> </a:t>
            </a:r>
            <a:r>
              <a:rPr lang="en-US" sz="2400" kern="0" dirty="0" err="1">
                <a:sym typeface="Arial"/>
              </a:rPr>
              <a:t>thể</a:t>
            </a:r>
            <a:r>
              <a:rPr lang="en-US" sz="2400" kern="0" dirty="0">
                <a:sym typeface="Arial"/>
              </a:rPr>
              <a:t> </a:t>
            </a:r>
            <a:r>
              <a:rPr lang="en-US" sz="2400" kern="0" dirty="0" err="1">
                <a:sym typeface="Arial"/>
              </a:rPr>
              <a:t>làm</a:t>
            </a:r>
            <a:r>
              <a:rPr lang="en-US" sz="2400" kern="0" dirty="0">
                <a:sym typeface="Arial"/>
              </a:rPr>
              <a:t> </a:t>
            </a:r>
            <a:r>
              <a:rPr lang="en-US" sz="2400" kern="0" dirty="0" err="1">
                <a:sym typeface="Arial"/>
              </a:rPr>
              <a:t>gì</a:t>
            </a:r>
            <a:r>
              <a:rPr lang="en-US" sz="2400" kern="0" dirty="0">
                <a:sym typeface="Arial"/>
              </a:rPr>
              <a:t> </a:t>
            </a:r>
            <a:r>
              <a:rPr lang="en-US" sz="2400" kern="0" dirty="0" err="1">
                <a:sym typeface="Arial"/>
              </a:rPr>
              <a:t>trong</a:t>
            </a:r>
            <a:r>
              <a:rPr lang="en-US" sz="2400" kern="0" dirty="0">
                <a:sym typeface="Arial"/>
              </a:rPr>
              <a:t> 1 </a:t>
            </a:r>
            <a:r>
              <a:rPr lang="en-US" sz="2400" kern="0" dirty="0" err="1">
                <a:sym typeface="Arial"/>
              </a:rPr>
              <a:t>giây</a:t>
            </a:r>
            <a:endParaRPr lang="en-US" sz="2400" kern="0" dirty="0">
              <a:sym typeface="Arial"/>
            </a:endParaRPr>
          </a:p>
        </p:txBody>
      </p:sp>
    </p:spTree>
    <p:extLst>
      <p:ext uri="{BB962C8B-B14F-4D97-AF65-F5344CB8AC3E}">
        <p14:creationId xmlns:p14="http://schemas.microsoft.com/office/powerpoint/2010/main" val="3368346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B9A4EB-3AC9-4B21-80BD-5AEA988F5223}"/>
              </a:ext>
            </a:extLst>
          </p:cNvPr>
          <p:cNvSpPr/>
          <p:nvPr/>
        </p:nvSpPr>
        <p:spPr>
          <a:xfrm>
            <a:off x="7021501" y="3530577"/>
            <a:ext cx="5173583" cy="3326532"/>
          </a:xfrm>
          <a:prstGeom prst="rect">
            <a:avLst/>
          </a:prstGeom>
          <a:solidFill>
            <a:srgbClr val="FFFAF7"/>
          </a:solidFill>
          <a:ln>
            <a:solidFill>
              <a:srgbClr val="FFFA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70"/>
          </a:p>
        </p:txBody>
      </p:sp>
      <p:sp>
        <p:nvSpPr>
          <p:cNvPr id="3" name="Google Shape;187;p6">
            <a:extLst>
              <a:ext uri="{FF2B5EF4-FFF2-40B4-BE49-F238E27FC236}">
                <a16:creationId xmlns:a16="http://schemas.microsoft.com/office/drawing/2014/main" id="{BE512BF5-88BE-4042-88E1-6FF374C6A4D4}"/>
              </a:ext>
            </a:extLst>
          </p:cNvPr>
          <p:cNvSpPr/>
          <p:nvPr/>
        </p:nvSpPr>
        <p:spPr>
          <a:xfrm>
            <a:off x="2038372" y="2892498"/>
            <a:ext cx="6257903" cy="2666965"/>
          </a:xfrm>
          <a:prstGeom prst="wedgeRoundRectCallout">
            <a:avLst>
              <a:gd name="adj1" fmla="val 57968"/>
              <a:gd name="adj2" fmla="val 1117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60934" tIns="30458" rIns="60934" bIns="30458" anchor="ctr" anchorCtr="0">
            <a:noAutofit/>
          </a:bodyPr>
          <a:lstStyle/>
          <a:p>
            <a:pPr marL="0" lvl="2" algn="ctr" defTabSz="2321662">
              <a:lnSpc>
                <a:spcPct val="150000"/>
              </a:lnSpc>
              <a:spcBef>
                <a:spcPts val="201"/>
              </a:spcBef>
              <a:spcAft>
                <a:spcPts val="201"/>
              </a:spcAft>
              <a:buClr>
                <a:srgbClr val="000000"/>
              </a:buClr>
            </a:pPr>
            <a:r>
              <a:rPr lang="en-US" sz="2800" b="1" kern="0" dirty="0">
                <a:solidFill>
                  <a:srgbClr val="000000"/>
                </a:solidFill>
                <a:ea typeface="Times New Roman" panose="02020603050405020304" pitchFamily="18" charset="0"/>
                <a:cs typeface="Arial" panose="020B0604020202020204" pitchFamily="34" charset="0"/>
                <a:sym typeface="Arial"/>
              </a:rPr>
              <a:t>1 </a:t>
            </a:r>
            <a:r>
              <a:rPr lang="en-US" sz="2800" b="1" kern="0" dirty="0" err="1">
                <a:solidFill>
                  <a:srgbClr val="000000"/>
                </a:solidFill>
                <a:ea typeface="Times New Roman" panose="02020603050405020304" pitchFamily="18" charset="0"/>
                <a:cs typeface="Arial" panose="020B0604020202020204" pitchFamily="34" charset="0"/>
                <a:sym typeface="Arial"/>
              </a:rPr>
              <a:t>giờ</a:t>
            </a:r>
            <a:r>
              <a:rPr lang="en-US" sz="2800" b="1" kern="0" dirty="0">
                <a:solidFill>
                  <a:srgbClr val="000000"/>
                </a:solidFill>
                <a:ea typeface="Times New Roman" panose="02020603050405020304" pitchFamily="18" charset="0"/>
                <a:cs typeface="Arial" panose="020B0604020202020204" pitchFamily="34" charset="0"/>
                <a:sym typeface="Arial"/>
              </a:rPr>
              <a:t> = 60 </a:t>
            </a:r>
            <a:r>
              <a:rPr lang="en-US" sz="2800" b="1" kern="0" dirty="0" err="1">
                <a:solidFill>
                  <a:srgbClr val="000000"/>
                </a:solidFill>
                <a:ea typeface="Times New Roman" panose="02020603050405020304" pitchFamily="18" charset="0"/>
                <a:cs typeface="Arial" panose="020B0604020202020204" pitchFamily="34" charset="0"/>
                <a:sym typeface="Arial"/>
              </a:rPr>
              <a:t>phút</a:t>
            </a:r>
            <a:endParaRPr lang="en-US" sz="2800" b="1" kern="0" dirty="0">
              <a:solidFill>
                <a:srgbClr val="000000"/>
              </a:solidFill>
              <a:ea typeface="Times New Roman" panose="02020603050405020304" pitchFamily="18" charset="0"/>
              <a:cs typeface="Arial" panose="020B0604020202020204" pitchFamily="34" charset="0"/>
              <a:sym typeface="Arial"/>
            </a:endParaRPr>
          </a:p>
          <a:p>
            <a:pPr marL="0" lvl="2" algn="ctr" defTabSz="2321662">
              <a:lnSpc>
                <a:spcPct val="150000"/>
              </a:lnSpc>
              <a:spcBef>
                <a:spcPts val="201"/>
              </a:spcBef>
              <a:spcAft>
                <a:spcPts val="201"/>
              </a:spcAft>
              <a:buClr>
                <a:srgbClr val="000000"/>
              </a:buClr>
            </a:pPr>
            <a:r>
              <a:rPr lang="en-US" sz="2800" b="1" kern="0" dirty="0">
                <a:solidFill>
                  <a:srgbClr val="000000"/>
                </a:solidFill>
                <a:ea typeface="Times New Roman" panose="02020603050405020304" pitchFamily="18" charset="0"/>
                <a:cs typeface="Arial" panose="020B0604020202020204" pitchFamily="34" charset="0"/>
                <a:sym typeface="Arial"/>
              </a:rPr>
              <a:t>1 </a:t>
            </a:r>
            <a:r>
              <a:rPr lang="en-US" sz="2800" b="1" kern="0" dirty="0" err="1">
                <a:solidFill>
                  <a:srgbClr val="000000"/>
                </a:solidFill>
                <a:ea typeface="Times New Roman" panose="02020603050405020304" pitchFamily="18" charset="0"/>
                <a:cs typeface="Arial" panose="020B0604020202020204" pitchFamily="34" charset="0"/>
                <a:sym typeface="Arial"/>
              </a:rPr>
              <a:t>phút</a:t>
            </a:r>
            <a:r>
              <a:rPr lang="en-US" sz="2800" b="1" kern="0" dirty="0">
                <a:solidFill>
                  <a:srgbClr val="000000"/>
                </a:solidFill>
                <a:ea typeface="Times New Roman" panose="02020603050405020304" pitchFamily="18" charset="0"/>
                <a:cs typeface="Arial" panose="020B0604020202020204" pitchFamily="34" charset="0"/>
                <a:sym typeface="Arial"/>
              </a:rPr>
              <a:t> = 60 </a:t>
            </a:r>
            <a:r>
              <a:rPr lang="en-US" sz="2800" b="1" kern="0" dirty="0" err="1">
                <a:solidFill>
                  <a:srgbClr val="000000"/>
                </a:solidFill>
                <a:ea typeface="Times New Roman" panose="02020603050405020304" pitchFamily="18" charset="0"/>
                <a:cs typeface="Arial" panose="020B0604020202020204" pitchFamily="34" charset="0"/>
                <a:sym typeface="Arial"/>
              </a:rPr>
              <a:t>giây</a:t>
            </a:r>
            <a:endParaRPr lang="en-US" sz="2800" b="1" kern="0" dirty="0">
              <a:solidFill>
                <a:srgbClr val="000000"/>
              </a:solidFill>
              <a:ea typeface="Times New Roman" panose="02020603050405020304" pitchFamily="18" charset="0"/>
              <a:cs typeface="Arial" panose="020B0604020202020204" pitchFamily="34" charset="0"/>
              <a:sym typeface="Arial"/>
            </a:endParaRPr>
          </a:p>
        </p:txBody>
      </p:sp>
      <p:pic>
        <p:nvPicPr>
          <p:cNvPr id="4" name="Picture 3">
            <a:extLst>
              <a:ext uri="{FF2B5EF4-FFF2-40B4-BE49-F238E27FC236}">
                <a16:creationId xmlns:a16="http://schemas.microsoft.com/office/drawing/2014/main" id="{97371EB0-1B34-46EE-9FC8-10D26AF3102F}"/>
              </a:ext>
            </a:extLst>
          </p:cNvPr>
          <p:cNvPicPr>
            <a:picLocks noChangeAspect="1"/>
          </p:cNvPicPr>
          <p:nvPr/>
        </p:nvPicPr>
        <p:blipFill>
          <a:blip r:embed="rId3"/>
          <a:stretch>
            <a:fillRect/>
          </a:stretch>
        </p:blipFill>
        <p:spPr>
          <a:xfrm>
            <a:off x="9087891" y="4009950"/>
            <a:ext cx="2662273" cy="2666965"/>
          </a:xfrm>
          <a:prstGeom prst="rect">
            <a:avLst/>
          </a:prstGeom>
        </p:spPr>
      </p:pic>
      <p:pic>
        <p:nvPicPr>
          <p:cNvPr id="5" name="Picture 11">
            <a:extLst>
              <a:ext uri="{FF2B5EF4-FFF2-40B4-BE49-F238E27FC236}">
                <a16:creationId xmlns:a16="http://schemas.microsoft.com/office/drawing/2014/main" id="{F3F8CA6C-3850-4489-AF10-CD8A332CF06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80800" y="1464952"/>
            <a:ext cx="1573053" cy="1427547"/>
          </a:xfrm>
          <a:prstGeom prst="rect">
            <a:avLst/>
          </a:prstGeom>
        </p:spPr>
      </p:pic>
    </p:spTree>
    <p:extLst>
      <p:ext uri="{BB962C8B-B14F-4D97-AF65-F5344CB8AC3E}">
        <p14:creationId xmlns:p14="http://schemas.microsoft.com/office/powerpoint/2010/main" val="362958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51</TotalTime>
  <Words>524</Words>
  <Application>Microsoft Office PowerPoint</Application>
  <PresentationFormat>Custom</PresentationFormat>
  <Paragraphs>63</Paragraphs>
  <Slides>22</Slides>
  <Notes>2</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UTM Avo</vt: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Monkey</dc:creator>
  <dc:description>9Slide.vn</dc:description>
  <cp:lastModifiedBy>admin</cp:lastModifiedBy>
  <cp:revision>12</cp:revision>
  <dcterms:created xsi:type="dcterms:W3CDTF">2023-10-24T04:45:10Z</dcterms:created>
  <dcterms:modified xsi:type="dcterms:W3CDTF">2024-01-04T07:52:05Z</dcterms:modified>
  <cp:category>9Slide.vn</cp:category>
</cp:coreProperties>
</file>