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57" r:id="rId5"/>
    <p:sldId id="258" r:id="rId6"/>
    <p:sldId id="259" r:id="rId7"/>
    <p:sldId id="273" r:id="rId8"/>
    <p:sldId id="274" r:id="rId9"/>
    <p:sldId id="275" r:id="rId10"/>
    <p:sldId id="276" r:id="rId11"/>
    <p:sldId id="277" r:id="rId12"/>
    <p:sldId id="260" r:id="rId13"/>
    <p:sldId id="261" r:id="rId14"/>
    <p:sldId id="283" r:id="rId15"/>
    <p:sldId id="272" r:id="rId16"/>
    <p:sldId id="263" r:id="rId17"/>
    <p:sldId id="268" r:id="rId18"/>
    <p:sldId id="267" r:id="rId19"/>
    <p:sldId id="270" r:id="rId20"/>
  </p:sldIdLst>
  <p:sldSz cx="12188825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UTM Avo" panose="02040603050506020204" pitchFamily="18" charset="0"/>
      <p:regular r:id="rId27"/>
      <p:bold r:id="rId28"/>
    </p:embeddedFont>
  </p:embeddedFontLst>
  <p:defaultTextStyle>
    <a:defPPr>
      <a:defRPr lang="en-US"/>
    </a:defPPr>
    <a:lvl1pPr marL="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6374" autoAdjust="0"/>
  </p:normalViewPr>
  <p:slideViewPr>
    <p:cSldViewPr snapToGrid="0">
      <p:cViewPr varScale="1">
        <p:scale>
          <a:sx n="106" d="100"/>
          <a:sy n="106" d="100"/>
        </p:scale>
        <p:origin x="8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56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109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16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22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275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331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384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440" algn="l" defTabSz="914109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34" indent="0" algn="ctr">
              <a:buNone/>
              <a:defRPr sz="2001"/>
            </a:lvl2pPr>
            <a:lvl3pPr marL="914271" indent="0" algn="ctr">
              <a:buNone/>
              <a:defRPr sz="1800"/>
            </a:lvl3pPr>
            <a:lvl4pPr marL="1371405" indent="0" algn="ctr">
              <a:buNone/>
              <a:defRPr sz="1600"/>
            </a:lvl4pPr>
            <a:lvl5pPr marL="1828540" indent="0" algn="ctr">
              <a:buNone/>
              <a:defRPr sz="1600"/>
            </a:lvl5pPr>
            <a:lvl6pPr marL="2285676" indent="0" algn="ctr">
              <a:buNone/>
              <a:defRPr sz="1600"/>
            </a:lvl6pPr>
            <a:lvl7pPr marL="2742811" indent="0" algn="ctr">
              <a:buNone/>
              <a:defRPr sz="1600"/>
            </a:lvl7pPr>
            <a:lvl8pPr marL="3199947" indent="0" algn="ctr">
              <a:buNone/>
              <a:defRPr sz="1600"/>
            </a:lvl8pPr>
            <a:lvl9pPr marL="365708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31" y="365125"/>
            <a:ext cx="2628214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7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3603" y="1122362"/>
            <a:ext cx="9141619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3603" y="3602039"/>
            <a:ext cx="9141619" cy="1655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399">
                <a:solidFill>
                  <a:srgbClr val="888888"/>
                </a:solidFill>
              </a:defRPr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1">
                <a:solidFill>
                  <a:srgbClr val="888888"/>
                </a:solidFill>
              </a:defRPr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7982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0594" y="1825625"/>
            <a:ext cx="5180251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572" y="2505075"/>
            <a:ext cx="5156445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0593" y="1681164"/>
            <a:ext cx="5181838" cy="823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399" b="1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1" b="1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0593" y="2505075"/>
            <a:ext cx="5181838" cy="3684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43173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199"/>
            </a:lvl1pPr>
            <a:lvl2pPr marL="914271" lvl="1" indent="-4063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1"/>
            </a:lvl2pPr>
            <a:lvl3pPr marL="1371405" lvl="2" indent="-38094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399"/>
            </a:lvl3pPr>
            <a:lvl4pPr marL="1828540" lvl="3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4pPr>
            <a:lvl5pPr marL="2285676" lvl="4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5pPr>
            <a:lvl6pPr marL="2742811" lvl="5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6pPr>
            <a:lvl7pPr marL="3199947" lvl="6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7pPr>
            <a:lvl8pPr marL="3657082" lvl="7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8pPr>
            <a:lvl9pPr marL="4114216" lvl="8" indent="-35554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1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1838" y="987426"/>
            <a:ext cx="6170593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571" y="2057400"/>
            <a:ext cx="393121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228568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271" lvl="1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399"/>
            </a:lvl2pPr>
            <a:lvl3pPr marL="1371405" lvl="2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1"/>
            </a:lvl3pPr>
            <a:lvl4pPr marL="1828540" lvl="3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5676" lvl="4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2811" lvl="5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199947" lvl="6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082" lvl="7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216" lvl="8" indent="-22856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18743" y="-1255137"/>
            <a:ext cx="4351339" cy="1051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0816" y="1956937"/>
            <a:ext cx="5811839" cy="262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8206" y="-595099"/>
            <a:ext cx="5811839" cy="773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34" lvl="0" indent="-34285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271" lvl="1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05" lvl="2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540" lvl="3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676" lvl="4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811" lvl="5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947" lvl="6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082" lvl="7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216" lvl="8" indent="-34285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41"/>
            <a:ext cx="10512863" cy="28527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3"/>
            <a:ext cx="10512863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2pPr>
            <a:lvl3pPr marL="9142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4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8" y="365126"/>
            <a:ext cx="10512863" cy="1325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2" y="1681164"/>
            <a:ext cx="5156445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2" y="2505075"/>
            <a:ext cx="5156445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4"/>
            <a:ext cx="5181838" cy="823911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34" indent="0">
              <a:buNone/>
              <a:defRPr sz="2001" b="1"/>
            </a:lvl2pPr>
            <a:lvl3pPr marL="914271" indent="0">
              <a:buNone/>
              <a:defRPr sz="1800" b="1"/>
            </a:lvl3pPr>
            <a:lvl4pPr marL="1371405" indent="0">
              <a:buNone/>
              <a:defRPr sz="1600" b="1"/>
            </a:lvl4pPr>
            <a:lvl5pPr marL="1828540" indent="0">
              <a:buNone/>
              <a:defRPr sz="1600" b="1"/>
            </a:lvl5pPr>
            <a:lvl6pPr marL="2285676" indent="0">
              <a:buNone/>
              <a:defRPr sz="1600" b="1"/>
            </a:lvl6pPr>
            <a:lvl7pPr marL="2742811" indent="0">
              <a:buNone/>
              <a:defRPr sz="1600" b="1"/>
            </a:lvl7pPr>
            <a:lvl8pPr marL="3199947" indent="0">
              <a:buNone/>
              <a:defRPr sz="1600" b="1"/>
            </a:lvl8pPr>
            <a:lvl9pPr marL="36570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>
              <a:defRPr sz="3199"/>
            </a:lvl1pPr>
            <a:lvl2pPr>
              <a:defRPr sz="2801"/>
            </a:lvl2pPr>
            <a:lvl3pPr>
              <a:defRPr sz="2399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1" y="457200"/>
            <a:ext cx="3931212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4"/>
          </a:xfrm>
        </p:spPr>
        <p:txBody>
          <a:bodyPr/>
          <a:lstStyle>
            <a:lvl1pPr marL="0" indent="0">
              <a:buNone/>
              <a:defRPr sz="3199"/>
            </a:lvl1pPr>
            <a:lvl2pPr marL="457134" indent="0">
              <a:buNone/>
              <a:defRPr sz="2801"/>
            </a:lvl2pPr>
            <a:lvl3pPr marL="914271" indent="0">
              <a:buNone/>
              <a:defRPr sz="2399"/>
            </a:lvl3pPr>
            <a:lvl4pPr marL="1371405" indent="0">
              <a:buNone/>
              <a:defRPr sz="2001"/>
            </a:lvl4pPr>
            <a:lvl5pPr marL="1828540" indent="0">
              <a:buNone/>
              <a:defRPr sz="2001"/>
            </a:lvl5pPr>
            <a:lvl6pPr marL="2285676" indent="0">
              <a:buNone/>
              <a:defRPr sz="2001"/>
            </a:lvl6pPr>
            <a:lvl7pPr marL="2742811" indent="0">
              <a:buNone/>
              <a:defRPr sz="2001"/>
            </a:lvl7pPr>
            <a:lvl8pPr marL="3199947" indent="0">
              <a:buNone/>
              <a:defRPr sz="2001"/>
            </a:lvl8pPr>
            <a:lvl9pPr marL="3657082" indent="0">
              <a:buNone/>
              <a:defRPr sz="20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1" y="2057400"/>
            <a:ext cx="39312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399"/>
            </a:lvl2pPr>
            <a:lvl3pPr marL="914271" indent="0">
              <a:buNone/>
              <a:defRPr sz="1201"/>
            </a:lvl3pPr>
            <a:lvl4pPr marL="1371405" indent="0">
              <a:buNone/>
              <a:defRPr sz="1000"/>
            </a:lvl4pPr>
            <a:lvl5pPr marL="1828540" indent="0">
              <a:buNone/>
              <a:defRPr sz="1000"/>
            </a:lvl5pPr>
            <a:lvl6pPr marL="2285676" indent="0">
              <a:buNone/>
              <a:defRPr sz="1000"/>
            </a:lvl6pPr>
            <a:lvl7pPr marL="2742811" indent="0">
              <a:buNone/>
              <a:defRPr sz="1000"/>
            </a:lvl7pPr>
            <a:lvl8pPr marL="3199947" indent="0">
              <a:buNone/>
              <a:defRPr sz="1000"/>
            </a:lvl8pPr>
            <a:lvl9pPr marL="365708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F27B64-A2D0-4411-BEFC-73F50A34A2FC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7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7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70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8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2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9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3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0" indent="-228568" algn="l" defTabSz="9142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5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0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6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1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7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2" algn="l" defTabSz="9142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A953EA2C-6E18-4E57-BDFE-5E2F577BF43B}"/>
              </a:ext>
            </a:extLst>
          </p:cNvPr>
          <p:cNvSpPr txBox="1"/>
          <p:nvPr userDrawn="1"/>
        </p:nvSpPr>
        <p:spPr>
          <a:xfrm>
            <a:off x="0" y="-6377285"/>
            <a:ext cx="12188825" cy="46153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9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7981" y="365126"/>
            <a:ext cx="10512863" cy="1325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7981" y="1825625"/>
            <a:ext cx="10512863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7982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7550" y="6356349"/>
            <a:ext cx="41137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08359" y="6356349"/>
            <a:ext cx="27424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4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38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4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41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08466" y="892"/>
            <a:ext cx="26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0189" y="589873"/>
            <a:ext cx="990976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71">
              <a:buClr>
                <a:srgbClr val="000000"/>
              </a:buClr>
              <a:defRPr/>
            </a:pPr>
            <a:r>
              <a:rPr lang="en-US" sz="2399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2399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726918" y="2972420"/>
            <a:ext cx="10734989" cy="246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271">
              <a:lnSpc>
                <a:spcPct val="150000"/>
              </a:lnSpc>
              <a:buClr>
                <a:srgbClr val="000000"/>
              </a:buClr>
              <a:buSzPts val="990"/>
              <a:defRPr/>
            </a:pPr>
            <a:r>
              <a:rPr lang="en-US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5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 defTabSz="914248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17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r>
              <a:rPr lang="vi-VN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Bài toán liên quan đến rút về đơn vị - Tiết 1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413A0-359D-4320-80C6-C7C4A5A87D82}"/>
              </a:ext>
            </a:extLst>
          </p:cNvPr>
          <p:cNvSpPr/>
          <p:nvPr/>
        </p:nvSpPr>
        <p:spPr>
          <a:xfrm>
            <a:off x="5871476" y="1331454"/>
            <a:ext cx="1029449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400" kern="0" dirty="0" err="1">
                <a:cs typeface="Arial"/>
                <a:sym typeface="Arial"/>
              </a:rPr>
              <a:t>Ví</a:t>
            </a:r>
            <a:r>
              <a:rPr lang="en-US" sz="2400" kern="0" dirty="0">
                <a:cs typeface="Arial"/>
                <a:sym typeface="Arial"/>
              </a:rPr>
              <a:t> </a:t>
            </a:r>
            <a:r>
              <a:rPr lang="en-US" sz="2400" kern="0" dirty="0" err="1">
                <a:cs typeface="Arial"/>
                <a:sym typeface="Arial"/>
              </a:rPr>
              <a:t>dụ</a:t>
            </a:r>
            <a:r>
              <a:rPr lang="en-US" sz="2400" kern="0" dirty="0">
                <a:cs typeface="Arial"/>
                <a:sym typeface="Arial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B7AAD-67D2-4C66-935E-826FC72A098C}"/>
              </a:ext>
            </a:extLst>
          </p:cNvPr>
          <p:cNvSpPr/>
          <p:nvPr/>
        </p:nvSpPr>
        <p:spPr>
          <a:xfrm>
            <a:off x="1695748" y="2026315"/>
            <a:ext cx="9380904" cy="333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cs typeface="Arial"/>
                <a:sym typeface="Arial"/>
              </a:rPr>
              <a:t>3 nhóm có 12 người. Hỏi 4 nhóm có bao nhiêu người?</a:t>
            </a:r>
            <a:endParaRPr lang="en-US" sz="24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endParaRPr lang="en-US" sz="24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endParaRPr lang="en-US" sz="24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endParaRPr lang="vi-VN" sz="2400" kern="0" dirty="0">
              <a:cs typeface="Arial"/>
              <a:sym typeface="Arial"/>
            </a:endParaRPr>
          </a:p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cs typeface="Arial"/>
                <a:sym typeface="Arial"/>
              </a:rPr>
              <a:t>5 can chứa 10 lít nước trái cây. Hỏi 6 can chứa bao nhiêu lít nước trái cây?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244687B-F26A-43A1-9D82-9D2381FED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86507" y="2785445"/>
            <a:ext cx="2712596" cy="1413940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C6BA5020-CC51-4A64-B98F-F425C65BE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005470" y="2785445"/>
            <a:ext cx="2712596" cy="141394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C2EB782D-F630-4B62-A599-5667C0FFC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74625" y="2785445"/>
            <a:ext cx="2712596" cy="1413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D1E3D0-4069-4C88-A6B0-BE8C98629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32" y="4752438"/>
            <a:ext cx="2539339" cy="2539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15574-B364-4E37-B05A-BA0490528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00" y="4752438"/>
            <a:ext cx="2539339" cy="25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93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B17B448E-3A6A-D950-097D-C5F32FD0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479" y="2837928"/>
            <a:ext cx="2865867" cy="18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5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5F1A8-5848-43FE-81BA-99EEA90ECBE2}"/>
              </a:ext>
            </a:extLst>
          </p:cNvPr>
          <p:cNvSpPr/>
          <p:nvPr/>
        </p:nvSpPr>
        <p:spPr>
          <a:xfrm>
            <a:off x="4198700" y="908314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00" b="1" kern="0" dirty="0">
                <a:solidFill>
                  <a:srgbClr val="000000"/>
                </a:solidFill>
                <a:cs typeface="Arial"/>
                <a:sym typeface="Arial"/>
              </a:rPr>
              <a:t> 1 (SGK – tr42)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E1816-DA88-49E6-84D4-6D8CF5B94943}"/>
              </a:ext>
            </a:extLst>
          </p:cNvPr>
          <p:cNvSpPr/>
          <p:nvPr/>
        </p:nvSpPr>
        <p:spPr>
          <a:xfrm>
            <a:off x="1393864" y="1679587"/>
            <a:ext cx="8851901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a) Mua 4 hộp sữa chua nha đam hết 32 000 đồng. Hỏi mua 6 hộp sữa chua như thế hết bao nhiêu tiền?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79D25-FF5B-4A8A-AD0A-2F667719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73" y="2229942"/>
            <a:ext cx="2461518" cy="1982178"/>
          </a:xfrm>
          <a:prstGeom prst="rect">
            <a:avLst/>
          </a:prstGeom>
        </p:spPr>
      </p:pic>
      <p:grpSp>
        <p:nvGrpSpPr>
          <p:cNvPr id="6" name="Google Shape;1318;p41">
            <a:extLst>
              <a:ext uri="{FF2B5EF4-FFF2-40B4-BE49-F238E27FC236}">
                <a16:creationId xmlns:a16="http://schemas.microsoft.com/office/drawing/2014/main" id="{CD9470F9-C6DA-40D5-833E-37507CEBB816}"/>
              </a:ext>
            </a:extLst>
          </p:cNvPr>
          <p:cNvGrpSpPr/>
          <p:nvPr/>
        </p:nvGrpSpPr>
        <p:grpSpPr>
          <a:xfrm rot="6898341" flipH="1">
            <a:off x="214159" y="1319303"/>
            <a:ext cx="790778" cy="1665423"/>
            <a:chOff x="3924075" y="3743575"/>
            <a:chExt cx="1828777" cy="2490930"/>
          </a:xfrm>
        </p:grpSpPr>
        <p:sp>
          <p:nvSpPr>
            <p:cNvPr id="7" name="Google Shape;1319;p41">
              <a:extLst>
                <a:ext uri="{FF2B5EF4-FFF2-40B4-BE49-F238E27FC236}">
                  <a16:creationId xmlns:a16="http://schemas.microsoft.com/office/drawing/2014/main" id="{30D3D227-0083-4712-9852-3652A74A37A8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320;p41">
              <a:extLst>
                <a:ext uri="{FF2B5EF4-FFF2-40B4-BE49-F238E27FC236}">
                  <a16:creationId xmlns:a16="http://schemas.microsoft.com/office/drawing/2014/main" id="{D7807265-5EED-48B1-ADD4-29F717BCB0BE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321;p41">
              <a:extLst>
                <a:ext uri="{FF2B5EF4-FFF2-40B4-BE49-F238E27FC236}">
                  <a16:creationId xmlns:a16="http://schemas.microsoft.com/office/drawing/2014/main" id="{D86AF2EA-DD8A-455A-844E-A26A1CD85C56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322;p41">
              <a:extLst>
                <a:ext uri="{FF2B5EF4-FFF2-40B4-BE49-F238E27FC236}">
                  <a16:creationId xmlns:a16="http://schemas.microsoft.com/office/drawing/2014/main" id="{2B7AC934-A969-4806-B420-31BDE325AA2F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323;p41">
              <a:extLst>
                <a:ext uri="{FF2B5EF4-FFF2-40B4-BE49-F238E27FC236}">
                  <a16:creationId xmlns:a16="http://schemas.microsoft.com/office/drawing/2014/main" id="{3AC227E9-4E52-4EAD-82BF-CEE98B1A15A8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24;p41">
              <a:extLst>
                <a:ext uri="{FF2B5EF4-FFF2-40B4-BE49-F238E27FC236}">
                  <a16:creationId xmlns:a16="http://schemas.microsoft.com/office/drawing/2014/main" id="{96357797-6CC9-4159-835C-E61CABFEFED6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25;p41">
              <a:extLst>
                <a:ext uri="{FF2B5EF4-FFF2-40B4-BE49-F238E27FC236}">
                  <a16:creationId xmlns:a16="http://schemas.microsoft.com/office/drawing/2014/main" id="{FD188783-A50A-4BE2-A6CD-23FEF9554677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326;p41">
              <a:extLst>
                <a:ext uri="{FF2B5EF4-FFF2-40B4-BE49-F238E27FC236}">
                  <a16:creationId xmlns:a16="http://schemas.microsoft.com/office/drawing/2014/main" id="{6ED11A0E-82BE-4064-945F-D2640D888857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327;p41">
              <a:extLst>
                <a:ext uri="{FF2B5EF4-FFF2-40B4-BE49-F238E27FC236}">
                  <a16:creationId xmlns:a16="http://schemas.microsoft.com/office/drawing/2014/main" id="{6D61E1B5-AA9C-4E2D-981A-13FADEC6F1F1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328;p41">
              <a:extLst>
                <a:ext uri="{FF2B5EF4-FFF2-40B4-BE49-F238E27FC236}">
                  <a16:creationId xmlns:a16="http://schemas.microsoft.com/office/drawing/2014/main" id="{23E0FC09-8BC5-4D86-A367-9F8072891110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329;p41">
              <a:extLst>
                <a:ext uri="{FF2B5EF4-FFF2-40B4-BE49-F238E27FC236}">
                  <a16:creationId xmlns:a16="http://schemas.microsoft.com/office/drawing/2014/main" id="{9D70843E-0A58-4099-96C7-0EB3AA7A100A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334;p41">
            <a:extLst>
              <a:ext uri="{FF2B5EF4-FFF2-40B4-BE49-F238E27FC236}">
                <a16:creationId xmlns:a16="http://schemas.microsoft.com/office/drawing/2014/main" id="{22359FFD-9879-48BE-9184-B8D3520D017F}"/>
              </a:ext>
            </a:extLst>
          </p:cNvPr>
          <p:cNvGrpSpPr/>
          <p:nvPr/>
        </p:nvGrpSpPr>
        <p:grpSpPr>
          <a:xfrm rot="15035663" flipH="1">
            <a:off x="10610879" y="6242072"/>
            <a:ext cx="541624" cy="606234"/>
            <a:chOff x="470625" y="3429975"/>
            <a:chExt cx="1371612" cy="1961373"/>
          </a:xfrm>
        </p:grpSpPr>
        <p:sp>
          <p:nvSpPr>
            <p:cNvPr id="19" name="Google Shape;1335;p41">
              <a:extLst>
                <a:ext uri="{FF2B5EF4-FFF2-40B4-BE49-F238E27FC236}">
                  <a16:creationId xmlns:a16="http://schemas.microsoft.com/office/drawing/2014/main" id="{8067C69B-1D17-4ADC-B70D-EEACDA9A6DBE}"/>
                </a:ext>
              </a:extLst>
            </p:cNvPr>
            <p:cNvSpPr/>
            <p:nvPr/>
          </p:nvSpPr>
          <p:spPr>
            <a:xfrm>
              <a:off x="470625" y="3429975"/>
              <a:ext cx="1371612" cy="1961373"/>
            </a:xfrm>
            <a:custGeom>
              <a:avLst/>
              <a:gdLst/>
              <a:ahLst/>
              <a:cxnLst/>
              <a:rect l="l" t="t" r="r" b="b"/>
              <a:pathLst>
                <a:path w="11101" h="15773" extrusionOk="0">
                  <a:moveTo>
                    <a:pt x="2048" y="0"/>
                  </a:moveTo>
                  <a:cubicBezTo>
                    <a:pt x="832" y="2079"/>
                    <a:pt x="1" y="4233"/>
                    <a:pt x="54" y="6632"/>
                  </a:cubicBezTo>
                  <a:cubicBezTo>
                    <a:pt x="118" y="9149"/>
                    <a:pt x="928" y="11708"/>
                    <a:pt x="2634" y="13553"/>
                  </a:cubicBezTo>
                  <a:cubicBezTo>
                    <a:pt x="4392" y="15447"/>
                    <a:pt x="7154" y="15773"/>
                    <a:pt x="8608" y="15773"/>
                  </a:cubicBezTo>
                  <a:cubicBezTo>
                    <a:pt x="9191" y="15773"/>
                    <a:pt x="9564" y="15721"/>
                    <a:pt x="9576" y="15696"/>
                  </a:cubicBezTo>
                  <a:cubicBezTo>
                    <a:pt x="11069" y="12700"/>
                    <a:pt x="11101" y="9021"/>
                    <a:pt x="9651" y="6003"/>
                  </a:cubicBezTo>
                  <a:cubicBezTo>
                    <a:pt x="8200" y="2986"/>
                    <a:pt x="5311" y="704"/>
                    <a:pt x="204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36;p41">
              <a:extLst>
                <a:ext uri="{FF2B5EF4-FFF2-40B4-BE49-F238E27FC236}">
                  <a16:creationId xmlns:a16="http://schemas.microsoft.com/office/drawing/2014/main" id="{092C7001-63BC-4AA2-A413-302880783579}"/>
                </a:ext>
              </a:extLst>
            </p:cNvPr>
            <p:cNvSpPr/>
            <p:nvPr/>
          </p:nvSpPr>
          <p:spPr>
            <a:xfrm>
              <a:off x="504851" y="3474617"/>
              <a:ext cx="1231992" cy="1863509"/>
            </a:xfrm>
            <a:custGeom>
              <a:avLst/>
              <a:gdLst/>
              <a:ahLst/>
              <a:cxnLst/>
              <a:rect l="l" t="t" r="r" b="b"/>
              <a:pathLst>
                <a:path w="9971" h="14986" extrusionOk="0">
                  <a:moveTo>
                    <a:pt x="1969" y="1"/>
                  </a:moveTo>
                  <a:cubicBezTo>
                    <a:pt x="1963" y="1"/>
                    <a:pt x="1958" y="2"/>
                    <a:pt x="1952" y="4"/>
                  </a:cubicBezTo>
                  <a:cubicBezTo>
                    <a:pt x="1931" y="14"/>
                    <a:pt x="1909" y="36"/>
                    <a:pt x="1920" y="68"/>
                  </a:cubicBezTo>
                  <a:lnTo>
                    <a:pt x="2197" y="1049"/>
                  </a:lnTo>
                  <a:lnTo>
                    <a:pt x="2485" y="2030"/>
                  </a:lnTo>
                  <a:lnTo>
                    <a:pt x="2816" y="3011"/>
                  </a:lnTo>
                  <a:lnTo>
                    <a:pt x="2880" y="3203"/>
                  </a:lnTo>
                  <a:cubicBezTo>
                    <a:pt x="2762" y="3149"/>
                    <a:pt x="2645" y="3107"/>
                    <a:pt x="2517" y="3053"/>
                  </a:cubicBezTo>
                  <a:cubicBezTo>
                    <a:pt x="2325" y="2979"/>
                    <a:pt x="2133" y="2915"/>
                    <a:pt x="1941" y="2840"/>
                  </a:cubicBezTo>
                  <a:cubicBezTo>
                    <a:pt x="1547" y="2701"/>
                    <a:pt x="1152" y="2573"/>
                    <a:pt x="758" y="2456"/>
                  </a:cubicBezTo>
                  <a:cubicBezTo>
                    <a:pt x="726" y="2456"/>
                    <a:pt x="705" y="2467"/>
                    <a:pt x="694" y="2488"/>
                  </a:cubicBezTo>
                  <a:cubicBezTo>
                    <a:pt x="683" y="2509"/>
                    <a:pt x="694" y="2541"/>
                    <a:pt x="715" y="2552"/>
                  </a:cubicBezTo>
                  <a:cubicBezTo>
                    <a:pt x="1099" y="2723"/>
                    <a:pt x="1483" y="2861"/>
                    <a:pt x="1877" y="3011"/>
                  </a:cubicBezTo>
                  <a:cubicBezTo>
                    <a:pt x="2069" y="3075"/>
                    <a:pt x="2261" y="3149"/>
                    <a:pt x="2464" y="3213"/>
                  </a:cubicBezTo>
                  <a:cubicBezTo>
                    <a:pt x="2624" y="3267"/>
                    <a:pt x="2773" y="3320"/>
                    <a:pt x="2933" y="3362"/>
                  </a:cubicBezTo>
                  <a:lnTo>
                    <a:pt x="3146" y="3970"/>
                  </a:lnTo>
                  <a:cubicBezTo>
                    <a:pt x="3296" y="4365"/>
                    <a:pt x="3445" y="4759"/>
                    <a:pt x="3594" y="5143"/>
                  </a:cubicBezTo>
                  <a:cubicBezTo>
                    <a:pt x="3360" y="5079"/>
                    <a:pt x="3114" y="5026"/>
                    <a:pt x="2880" y="4962"/>
                  </a:cubicBezTo>
                  <a:lnTo>
                    <a:pt x="2005" y="4759"/>
                  </a:lnTo>
                  <a:cubicBezTo>
                    <a:pt x="1419" y="4642"/>
                    <a:pt x="822" y="4514"/>
                    <a:pt x="235" y="4407"/>
                  </a:cubicBezTo>
                  <a:cubicBezTo>
                    <a:pt x="203" y="4407"/>
                    <a:pt x="182" y="4418"/>
                    <a:pt x="171" y="4450"/>
                  </a:cubicBezTo>
                  <a:cubicBezTo>
                    <a:pt x="171" y="4471"/>
                    <a:pt x="182" y="4503"/>
                    <a:pt x="214" y="4514"/>
                  </a:cubicBezTo>
                  <a:cubicBezTo>
                    <a:pt x="790" y="4674"/>
                    <a:pt x="1376" y="4802"/>
                    <a:pt x="1963" y="4941"/>
                  </a:cubicBezTo>
                  <a:lnTo>
                    <a:pt x="2848" y="5133"/>
                  </a:lnTo>
                  <a:cubicBezTo>
                    <a:pt x="3114" y="5186"/>
                    <a:pt x="3381" y="5239"/>
                    <a:pt x="3648" y="5282"/>
                  </a:cubicBezTo>
                  <a:cubicBezTo>
                    <a:pt x="3871" y="5858"/>
                    <a:pt x="4106" y="6423"/>
                    <a:pt x="4341" y="6988"/>
                  </a:cubicBezTo>
                  <a:lnTo>
                    <a:pt x="2325" y="6625"/>
                  </a:lnTo>
                  <a:cubicBezTo>
                    <a:pt x="1568" y="6487"/>
                    <a:pt x="822" y="6337"/>
                    <a:pt x="65" y="6199"/>
                  </a:cubicBezTo>
                  <a:cubicBezTo>
                    <a:pt x="43" y="6199"/>
                    <a:pt x="11" y="6210"/>
                    <a:pt x="11" y="6242"/>
                  </a:cubicBezTo>
                  <a:cubicBezTo>
                    <a:pt x="1" y="6263"/>
                    <a:pt x="11" y="6295"/>
                    <a:pt x="43" y="6295"/>
                  </a:cubicBezTo>
                  <a:cubicBezTo>
                    <a:pt x="790" y="6497"/>
                    <a:pt x="1536" y="6657"/>
                    <a:pt x="2293" y="6796"/>
                  </a:cubicBezTo>
                  <a:cubicBezTo>
                    <a:pt x="2667" y="6871"/>
                    <a:pt x="3050" y="6935"/>
                    <a:pt x="3424" y="6988"/>
                  </a:cubicBezTo>
                  <a:cubicBezTo>
                    <a:pt x="3754" y="7041"/>
                    <a:pt x="4074" y="7084"/>
                    <a:pt x="4405" y="7116"/>
                  </a:cubicBezTo>
                  <a:cubicBezTo>
                    <a:pt x="4501" y="7340"/>
                    <a:pt x="4586" y="7553"/>
                    <a:pt x="4682" y="7766"/>
                  </a:cubicBezTo>
                  <a:cubicBezTo>
                    <a:pt x="4874" y="8193"/>
                    <a:pt x="5076" y="8619"/>
                    <a:pt x="5279" y="9035"/>
                  </a:cubicBezTo>
                  <a:cubicBezTo>
                    <a:pt x="4916" y="8961"/>
                    <a:pt x="4554" y="8897"/>
                    <a:pt x="4202" y="8833"/>
                  </a:cubicBezTo>
                  <a:lnTo>
                    <a:pt x="2912" y="8619"/>
                  </a:lnTo>
                  <a:lnTo>
                    <a:pt x="1622" y="8417"/>
                  </a:lnTo>
                  <a:cubicBezTo>
                    <a:pt x="1184" y="8353"/>
                    <a:pt x="758" y="8289"/>
                    <a:pt x="321" y="8235"/>
                  </a:cubicBezTo>
                  <a:cubicBezTo>
                    <a:pt x="317" y="8234"/>
                    <a:pt x="312" y="8233"/>
                    <a:pt x="308" y="8233"/>
                  </a:cubicBezTo>
                  <a:cubicBezTo>
                    <a:pt x="289" y="8233"/>
                    <a:pt x="267" y="8250"/>
                    <a:pt x="267" y="8267"/>
                  </a:cubicBezTo>
                  <a:cubicBezTo>
                    <a:pt x="257" y="8299"/>
                    <a:pt x="278" y="8331"/>
                    <a:pt x="310" y="8331"/>
                  </a:cubicBezTo>
                  <a:cubicBezTo>
                    <a:pt x="737" y="8417"/>
                    <a:pt x="1163" y="8502"/>
                    <a:pt x="1590" y="8577"/>
                  </a:cubicBezTo>
                  <a:lnTo>
                    <a:pt x="2880" y="8790"/>
                  </a:lnTo>
                  <a:lnTo>
                    <a:pt x="4170" y="9003"/>
                  </a:lnTo>
                  <a:cubicBezTo>
                    <a:pt x="4565" y="9057"/>
                    <a:pt x="4948" y="9110"/>
                    <a:pt x="5343" y="9163"/>
                  </a:cubicBezTo>
                  <a:cubicBezTo>
                    <a:pt x="5663" y="9835"/>
                    <a:pt x="6004" y="10507"/>
                    <a:pt x="6356" y="11157"/>
                  </a:cubicBezTo>
                  <a:cubicBezTo>
                    <a:pt x="5961" y="11093"/>
                    <a:pt x="5578" y="11029"/>
                    <a:pt x="5183" y="10965"/>
                  </a:cubicBezTo>
                  <a:lnTo>
                    <a:pt x="3775" y="10741"/>
                  </a:lnTo>
                  <a:lnTo>
                    <a:pt x="2357" y="10539"/>
                  </a:lnTo>
                  <a:cubicBezTo>
                    <a:pt x="1888" y="10475"/>
                    <a:pt x="1419" y="10411"/>
                    <a:pt x="939" y="10357"/>
                  </a:cubicBezTo>
                  <a:cubicBezTo>
                    <a:pt x="935" y="10356"/>
                    <a:pt x="931" y="10355"/>
                    <a:pt x="927" y="10355"/>
                  </a:cubicBezTo>
                  <a:cubicBezTo>
                    <a:pt x="907" y="10355"/>
                    <a:pt x="886" y="10374"/>
                    <a:pt x="886" y="10400"/>
                  </a:cubicBezTo>
                  <a:cubicBezTo>
                    <a:pt x="886" y="10421"/>
                    <a:pt x="896" y="10453"/>
                    <a:pt x="928" y="10453"/>
                  </a:cubicBezTo>
                  <a:cubicBezTo>
                    <a:pt x="1398" y="10539"/>
                    <a:pt x="1867" y="10624"/>
                    <a:pt x="2336" y="10699"/>
                  </a:cubicBezTo>
                  <a:lnTo>
                    <a:pt x="3743" y="10923"/>
                  </a:lnTo>
                  <a:lnTo>
                    <a:pt x="5162" y="11125"/>
                  </a:lnTo>
                  <a:cubicBezTo>
                    <a:pt x="5578" y="11189"/>
                    <a:pt x="6004" y="11242"/>
                    <a:pt x="6420" y="11296"/>
                  </a:cubicBezTo>
                  <a:cubicBezTo>
                    <a:pt x="6452" y="11338"/>
                    <a:pt x="6473" y="11392"/>
                    <a:pt x="6505" y="11445"/>
                  </a:cubicBezTo>
                  <a:lnTo>
                    <a:pt x="6996" y="12341"/>
                  </a:lnTo>
                  <a:lnTo>
                    <a:pt x="7326" y="12906"/>
                  </a:lnTo>
                  <a:lnTo>
                    <a:pt x="4842" y="12661"/>
                  </a:lnTo>
                  <a:lnTo>
                    <a:pt x="3530" y="12522"/>
                  </a:lnTo>
                  <a:lnTo>
                    <a:pt x="2208" y="12373"/>
                  </a:lnTo>
                  <a:cubicBezTo>
                    <a:pt x="2187" y="12373"/>
                    <a:pt x="2165" y="12394"/>
                    <a:pt x="2155" y="12415"/>
                  </a:cubicBezTo>
                  <a:cubicBezTo>
                    <a:pt x="2155" y="12447"/>
                    <a:pt x="2165" y="12479"/>
                    <a:pt x="2197" y="12479"/>
                  </a:cubicBezTo>
                  <a:cubicBezTo>
                    <a:pt x="2635" y="12554"/>
                    <a:pt x="3072" y="12618"/>
                    <a:pt x="3509" y="12682"/>
                  </a:cubicBezTo>
                  <a:cubicBezTo>
                    <a:pt x="3946" y="12735"/>
                    <a:pt x="4383" y="12789"/>
                    <a:pt x="4820" y="12842"/>
                  </a:cubicBezTo>
                  <a:cubicBezTo>
                    <a:pt x="5268" y="12885"/>
                    <a:pt x="5705" y="12927"/>
                    <a:pt x="6143" y="12959"/>
                  </a:cubicBezTo>
                  <a:cubicBezTo>
                    <a:pt x="6559" y="12991"/>
                    <a:pt x="6985" y="13013"/>
                    <a:pt x="7401" y="13034"/>
                  </a:cubicBezTo>
                  <a:lnTo>
                    <a:pt x="7518" y="13226"/>
                  </a:lnTo>
                  <a:lnTo>
                    <a:pt x="8051" y="14100"/>
                  </a:lnTo>
                  <a:lnTo>
                    <a:pt x="8606" y="14953"/>
                  </a:lnTo>
                  <a:cubicBezTo>
                    <a:pt x="8613" y="14974"/>
                    <a:pt x="8633" y="14986"/>
                    <a:pt x="8652" y="14986"/>
                  </a:cubicBezTo>
                  <a:cubicBezTo>
                    <a:pt x="8663" y="14986"/>
                    <a:pt x="8673" y="14982"/>
                    <a:pt x="8680" y="14975"/>
                  </a:cubicBezTo>
                  <a:cubicBezTo>
                    <a:pt x="8712" y="14964"/>
                    <a:pt x="8712" y="14921"/>
                    <a:pt x="8702" y="14900"/>
                  </a:cubicBezTo>
                  <a:lnTo>
                    <a:pt x="8158" y="14026"/>
                  </a:lnTo>
                  <a:lnTo>
                    <a:pt x="7635" y="13151"/>
                  </a:lnTo>
                  <a:lnTo>
                    <a:pt x="7635" y="13140"/>
                  </a:lnTo>
                  <a:cubicBezTo>
                    <a:pt x="7646" y="13130"/>
                    <a:pt x="7657" y="13119"/>
                    <a:pt x="7657" y="13109"/>
                  </a:cubicBezTo>
                  <a:cubicBezTo>
                    <a:pt x="7859" y="12735"/>
                    <a:pt x="8062" y="12351"/>
                    <a:pt x="8265" y="11968"/>
                  </a:cubicBezTo>
                  <a:lnTo>
                    <a:pt x="8883" y="10837"/>
                  </a:lnTo>
                  <a:cubicBezTo>
                    <a:pt x="9086" y="10453"/>
                    <a:pt x="9288" y="10070"/>
                    <a:pt x="9470" y="9686"/>
                  </a:cubicBezTo>
                  <a:cubicBezTo>
                    <a:pt x="9651" y="9291"/>
                    <a:pt x="9821" y="8886"/>
                    <a:pt x="9960" y="8481"/>
                  </a:cubicBezTo>
                  <a:cubicBezTo>
                    <a:pt x="9971" y="8459"/>
                    <a:pt x="9960" y="8427"/>
                    <a:pt x="9939" y="8417"/>
                  </a:cubicBezTo>
                  <a:cubicBezTo>
                    <a:pt x="9931" y="8414"/>
                    <a:pt x="9923" y="8413"/>
                    <a:pt x="9915" y="8413"/>
                  </a:cubicBezTo>
                  <a:cubicBezTo>
                    <a:pt x="9892" y="8413"/>
                    <a:pt x="9872" y="8425"/>
                    <a:pt x="9864" y="8449"/>
                  </a:cubicBezTo>
                  <a:cubicBezTo>
                    <a:pt x="9704" y="8843"/>
                    <a:pt x="9512" y="9227"/>
                    <a:pt x="9320" y="9611"/>
                  </a:cubicBezTo>
                  <a:cubicBezTo>
                    <a:pt x="9128" y="9995"/>
                    <a:pt x="8926" y="10379"/>
                    <a:pt x="8723" y="10752"/>
                  </a:cubicBezTo>
                  <a:cubicBezTo>
                    <a:pt x="8520" y="11136"/>
                    <a:pt x="8318" y="11509"/>
                    <a:pt x="8115" y="11893"/>
                  </a:cubicBezTo>
                  <a:cubicBezTo>
                    <a:pt x="8019" y="12085"/>
                    <a:pt x="7923" y="12277"/>
                    <a:pt x="7827" y="12469"/>
                  </a:cubicBezTo>
                  <a:lnTo>
                    <a:pt x="7571" y="13034"/>
                  </a:lnTo>
                  <a:lnTo>
                    <a:pt x="7134" y="12266"/>
                  </a:lnTo>
                  <a:lnTo>
                    <a:pt x="6644" y="11370"/>
                  </a:lnTo>
                  <a:cubicBezTo>
                    <a:pt x="6633" y="11349"/>
                    <a:pt x="6622" y="11328"/>
                    <a:pt x="6612" y="11306"/>
                  </a:cubicBezTo>
                  <a:cubicBezTo>
                    <a:pt x="6622" y="11296"/>
                    <a:pt x="6633" y="11285"/>
                    <a:pt x="6633" y="11264"/>
                  </a:cubicBezTo>
                  <a:cubicBezTo>
                    <a:pt x="6644" y="11242"/>
                    <a:pt x="6633" y="11221"/>
                    <a:pt x="6612" y="11210"/>
                  </a:cubicBezTo>
                  <a:cubicBezTo>
                    <a:pt x="6825" y="10837"/>
                    <a:pt x="7028" y="10464"/>
                    <a:pt x="7241" y="10091"/>
                  </a:cubicBezTo>
                  <a:lnTo>
                    <a:pt x="7891" y="8875"/>
                  </a:lnTo>
                  <a:cubicBezTo>
                    <a:pt x="8105" y="8470"/>
                    <a:pt x="8329" y="8065"/>
                    <a:pt x="8531" y="7660"/>
                  </a:cubicBezTo>
                  <a:cubicBezTo>
                    <a:pt x="8734" y="7244"/>
                    <a:pt x="8936" y="6828"/>
                    <a:pt x="9107" y="6401"/>
                  </a:cubicBezTo>
                  <a:cubicBezTo>
                    <a:pt x="9118" y="6380"/>
                    <a:pt x="9107" y="6348"/>
                    <a:pt x="9086" y="6337"/>
                  </a:cubicBezTo>
                  <a:cubicBezTo>
                    <a:pt x="9080" y="6335"/>
                    <a:pt x="9073" y="6333"/>
                    <a:pt x="9067" y="6333"/>
                  </a:cubicBezTo>
                  <a:cubicBezTo>
                    <a:pt x="9048" y="6333"/>
                    <a:pt x="9027" y="6343"/>
                    <a:pt x="9011" y="6359"/>
                  </a:cubicBezTo>
                  <a:cubicBezTo>
                    <a:pt x="8819" y="6775"/>
                    <a:pt x="8606" y="7180"/>
                    <a:pt x="8393" y="7585"/>
                  </a:cubicBezTo>
                  <a:lnTo>
                    <a:pt x="7731" y="8790"/>
                  </a:lnTo>
                  <a:lnTo>
                    <a:pt x="7092" y="10006"/>
                  </a:lnTo>
                  <a:cubicBezTo>
                    <a:pt x="6900" y="10379"/>
                    <a:pt x="6708" y="10752"/>
                    <a:pt x="6516" y="11125"/>
                  </a:cubicBezTo>
                  <a:cubicBezTo>
                    <a:pt x="6175" y="10475"/>
                    <a:pt x="5844" y="9814"/>
                    <a:pt x="5524" y="9153"/>
                  </a:cubicBezTo>
                  <a:cubicBezTo>
                    <a:pt x="5524" y="9142"/>
                    <a:pt x="5524" y="9142"/>
                    <a:pt x="5535" y="9142"/>
                  </a:cubicBezTo>
                  <a:cubicBezTo>
                    <a:pt x="5535" y="9121"/>
                    <a:pt x="5524" y="9099"/>
                    <a:pt x="5514" y="9089"/>
                  </a:cubicBezTo>
                  <a:cubicBezTo>
                    <a:pt x="5791" y="8737"/>
                    <a:pt x="6025" y="8363"/>
                    <a:pt x="6249" y="7980"/>
                  </a:cubicBezTo>
                  <a:cubicBezTo>
                    <a:pt x="6484" y="7585"/>
                    <a:pt x="6686" y="7191"/>
                    <a:pt x="6910" y="6796"/>
                  </a:cubicBezTo>
                  <a:lnTo>
                    <a:pt x="7540" y="5602"/>
                  </a:lnTo>
                  <a:cubicBezTo>
                    <a:pt x="7753" y="5207"/>
                    <a:pt x="7955" y="4813"/>
                    <a:pt x="8158" y="4407"/>
                  </a:cubicBezTo>
                  <a:cubicBezTo>
                    <a:pt x="8179" y="4386"/>
                    <a:pt x="8169" y="4354"/>
                    <a:pt x="8147" y="4343"/>
                  </a:cubicBezTo>
                  <a:cubicBezTo>
                    <a:pt x="8135" y="4335"/>
                    <a:pt x="8123" y="4332"/>
                    <a:pt x="8112" y="4332"/>
                  </a:cubicBezTo>
                  <a:cubicBezTo>
                    <a:pt x="8094" y="4332"/>
                    <a:pt x="8079" y="4341"/>
                    <a:pt x="8073" y="4354"/>
                  </a:cubicBezTo>
                  <a:cubicBezTo>
                    <a:pt x="7849" y="4749"/>
                    <a:pt x="7625" y="5143"/>
                    <a:pt x="7401" y="5527"/>
                  </a:cubicBezTo>
                  <a:lnTo>
                    <a:pt x="6750" y="6711"/>
                  </a:lnTo>
                  <a:cubicBezTo>
                    <a:pt x="6537" y="7105"/>
                    <a:pt x="6324" y="7510"/>
                    <a:pt x="6111" y="7894"/>
                  </a:cubicBezTo>
                  <a:cubicBezTo>
                    <a:pt x="5897" y="8267"/>
                    <a:pt x="5684" y="8641"/>
                    <a:pt x="5450" y="8982"/>
                  </a:cubicBezTo>
                  <a:cubicBezTo>
                    <a:pt x="5247" y="8555"/>
                    <a:pt x="5044" y="8129"/>
                    <a:pt x="4852" y="7692"/>
                  </a:cubicBezTo>
                  <a:cubicBezTo>
                    <a:pt x="4778" y="7532"/>
                    <a:pt x="4703" y="7361"/>
                    <a:pt x="4628" y="7191"/>
                  </a:cubicBezTo>
                  <a:cubicBezTo>
                    <a:pt x="4639" y="7191"/>
                    <a:pt x="4650" y="7180"/>
                    <a:pt x="4660" y="7169"/>
                  </a:cubicBezTo>
                  <a:cubicBezTo>
                    <a:pt x="4852" y="6828"/>
                    <a:pt x="5044" y="6487"/>
                    <a:pt x="5226" y="6135"/>
                  </a:cubicBezTo>
                  <a:lnTo>
                    <a:pt x="5780" y="5101"/>
                  </a:lnTo>
                  <a:lnTo>
                    <a:pt x="6324" y="4056"/>
                  </a:lnTo>
                  <a:cubicBezTo>
                    <a:pt x="6505" y="3704"/>
                    <a:pt x="6676" y="3362"/>
                    <a:pt x="6846" y="3000"/>
                  </a:cubicBezTo>
                  <a:cubicBezTo>
                    <a:pt x="6857" y="2979"/>
                    <a:pt x="6846" y="2947"/>
                    <a:pt x="6825" y="2936"/>
                  </a:cubicBezTo>
                  <a:cubicBezTo>
                    <a:pt x="6817" y="2932"/>
                    <a:pt x="6808" y="2930"/>
                    <a:pt x="6799" y="2930"/>
                  </a:cubicBezTo>
                  <a:cubicBezTo>
                    <a:pt x="6783" y="2930"/>
                    <a:pt x="6768" y="2937"/>
                    <a:pt x="6761" y="2957"/>
                  </a:cubicBezTo>
                  <a:cubicBezTo>
                    <a:pt x="6559" y="3299"/>
                    <a:pt x="6367" y="3640"/>
                    <a:pt x="6185" y="3981"/>
                  </a:cubicBezTo>
                  <a:lnTo>
                    <a:pt x="5620" y="5015"/>
                  </a:lnTo>
                  <a:lnTo>
                    <a:pt x="5076" y="6060"/>
                  </a:lnTo>
                  <a:cubicBezTo>
                    <a:pt x="4916" y="6380"/>
                    <a:pt x="4756" y="6711"/>
                    <a:pt x="4597" y="7031"/>
                  </a:cubicBezTo>
                  <a:lnTo>
                    <a:pt x="4586" y="7031"/>
                  </a:lnTo>
                  <a:lnTo>
                    <a:pt x="4554" y="7020"/>
                  </a:lnTo>
                  <a:cubicBezTo>
                    <a:pt x="4298" y="6433"/>
                    <a:pt x="4042" y="5847"/>
                    <a:pt x="3807" y="5250"/>
                  </a:cubicBezTo>
                  <a:cubicBezTo>
                    <a:pt x="3989" y="5005"/>
                    <a:pt x="4149" y="4759"/>
                    <a:pt x="4298" y="4493"/>
                  </a:cubicBezTo>
                  <a:cubicBezTo>
                    <a:pt x="4458" y="4237"/>
                    <a:pt x="4607" y="3970"/>
                    <a:pt x="4746" y="3704"/>
                  </a:cubicBezTo>
                  <a:cubicBezTo>
                    <a:pt x="5023" y="3160"/>
                    <a:pt x="5279" y="2605"/>
                    <a:pt x="5492" y="2040"/>
                  </a:cubicBezTo>
                  <a:cubicBezTo>
                    <a:pt x="5492" y="2008"/>
                    <a:pt x="5482" y="1987"/>
                    <a:pt x="5460" y="1976"/>
                  </a:cubicBezTo>
                  <a:cubicBezTo>
                    <a:pt x="5454" y="1973"/>
                    <a:pt x="5448" y="1972"/>
                    <a:pt x="5441" y="1972"/>
                  </a:cubicBezTo>
                  <a:cubicBezTo>
                    <a:pt x="5423" y="1972"/>
                    <a:pt x="5404" y="1982"/>
                    <a:pt x="5396" y="1998"/>
                  </a:cubicBezTo>
                  <a:cubicBezTo>
                    <a:pt x="5130" y="2541"/>
                    <a:pt x="4874" y="3085"/>
                    <a:pt x="4586" y="3618"/>
                  </a:cubicBezTo>
                  <a:cubicBezTo>
                    <a:pt x="4447" y="3885"/>
                    <a:pt x="4309" y="4152"/>
                    <a:pt x="4159" y="4418"/>
                  </a:cubicBezTo>
                  <a:cubicBezTo>
                    <a:pt x="4021" y="4653"/>
                    <a:pt x="3893" y="4887"/>
                    <a:pt x="3754" y="5122"/>
                  </a:cubicBezTo>
                  <a:cubicBezTo>
                    <a:pt x="3594" y="4717"/>
                    <a:pt x="3445" y="4322"/>
                    <a:pt x="3296" y="3917"/>
                  </a:cubicBezTo>
                  <a:lnTo>
                    <a:pt x="3104" y="3394"/>
                  </a:lnTo>
                  <a:cubicBezTo>
                    <a:pt x="3114" y="3384"/>
                    <a:pt x="3125" y="3373"/>
                    <a:pt x="3125" y="3362"/>
                  </a:cubicBezTo>
                  <a:cubicBezTo>
                    <a:pt x="3136" y="3341"/>
                    <a:pt x="3125" y="3320"/>
                    <a:pt x="3104" y="3299"/>
                  </a:cubicBezTo>
                  <a:cubicBezTo>
                    <a:pt x="3210" y="3128"/>
                    <a:pt x="3306" y="2957"/>
                    <a:pt x="3413" y="2776"/>
                  </a:cubicBezTo>
                  <a:cubicBezTo>
                    <a:pt x="3509" y="2595"/>
                    <a:pt x="3605" y="2413"/>
                    <a:pt x="3701" y="2232"/>
                  </a:cubicBezTo>
                  <a:cubicBezTo>
                    <a:pt x="3882" y="1859"/>
                    <a:pt x="4074" y="1496"/>
                    <a:pt x="4234" y="1113"/>
                  </a:cubicBezTo>
                  <a:cubicBezTo>
                    <a:pt x="4245" y="1091"/>
                    <a:pt x="4234" y="1059"/>
                    <a:pt x="4213" y="1049"/>
                  </a:cubicBezTo>
                  <a:cubicBezTo>
                    <a:pt x="4204" y="1044"/>
                    <a:pt x="4193" y="1042"/>
                    <a:pt x="4182" y="1042"/>
                  </a:cubicBezTo>
                  <a:cubicBezTo>
                    <a:pt x="4167" y="1042"/>
                    <a:pt x="4150" y="1047"/>
                    <a:pt x="4138" y="1059"/>
                  </a:cubicBezTo>
                  <a:lnTo>
                    <a:pt x="4138" y="1070"/>
                  </a:lnTo>
                  <a:cubicBezTo>
                    <a:pt x="3925" y="1422"/>
                    <a:pt x="3733" y="1784"/>
                    <a:pt x="3541" y="2147"/>
                  </a:cubicBezTo>
                  <a:cubicBezTo>
                    <a:pt x="3445" y="2328"/>
                    <a:pt x="3349" y="2509"/>
                    <a:pt x="3264" y="2701"/>
                  </a:cubicBezTo>
                  <a:cubicBezTo>
                    <a:pt x="3178" y="2861"/>
                    <a:pt x="3104" y="3021"/>
                    <a:pt x="3029" y="3192"/>
                  </a:cubicBezTo>
                  <a:lnTo>
                    <a:pt x="2944" y="2957"/>
                  </a:lnTo>
                  <a:lnTo>
                    <a:pt x="2624" y="1987"/>
                  </a:lnTo>
                  <a:lnTo>
                    <a:pt x="2304" y="1017"/>
                  </a:lnTo>
                  <a:lnTo>
                    <a:pt x="2016" y="36"/>
                  </a:lnTo>
                  <a:cubicBezTo>
                    <a:pt x="2007" y="18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1337;p41">
            <a:extLst>
              <a:ext uri="{FF2B5EF4-FFF2-40B4-BE49-F238E27FC236}">
                <a16:creationId xmlns:a16="http://schemas.microsoft.com/office/drawing/2014/main" id="{F262FDCC-FF10-4343-8BEB-10A6DD24A9BE}"/>
              </a:ext>
            </a:extLst>
          </p:cNvPr>
          <p:cNvGrpSpPr/>
          <p:nvPr/>
        </p:nvGrpSpPr>
        <p:grpSpPr>
          <a:xfrm rot="3373377" flipH="1">
            <a:off x="10824375" y="445454"/>
            <a:ext cx="1277773" cy="1789489"/>
            <a:chOff x="8506675" y="-159000"/>
            <a:chExt cx="1554484" cy="2456080"/>
          </a:xfrm>
        </p:grpSpPr>
        <p:sp>
          <p:nvSpPr>
            <p:cNvPr id="22" name="Google Shape;1338;p41">
              <a:extLst>
                <a:ext uri="{FF2B5EF4-FFF2-40B4-BE49-F238E27FC236}">
                  <a16:creationId xmlns:a16="http://schemas.microsoft.com/office/drawing/2014/main" id="{751FDBD2-B43D-449C-A159-127C0785A007}"/>
                </a:ext>
              </a:extLst>
            </p:cNvPr>
            <p:cNvSpPr/>
            <p:nvPr/>
          </p:nvSpPr>
          <p:spPr>
            <a:xfrm rot="10800000">
              <a:off x="9320868" y="1092777"/>
              <a:ext cx="525425" cy="680644"/>
            </a:xfrm>
            <a:custGeom>
              <a:avLst/>
              <a:gdLst/>
              <a:ahLst/>
              <a:cxnLst/>
              <a:rect l="l" t="t" r="r" b="b"/>
              <a:pathLst>
                <a:path w="6441" h="8316" extrusionOk="0">
                  <a:moveTo>
                    <a:pt x="0" y="1"/>
                  </a:moveTo>
                  <a:cubicBezTo>
                    <a:pt x="907" y="822"/>
                    <a:pt x="981" y="2187"/>
                    <a:pt x="1333" y="3370"/>
                  </a:cubicBezTo>
                  <a:cubicBezTo>
                    <a:pt x="1707" y="4607"/>
                    <a:pt x="2442" y="5737"/>
                    <a:pt x="3434" y="6569"/>
                  </a:cubicBezTo>
                  <a:cubicBezTo>
                    <a:pt x="3818" y="6900"/>
                    <a:pt x="4244" y="7177"/>
                    <a:pt x="4628" y="7518"/>
                  </a:cubicBezTo>
                  <a:cubicBezTo>
                    <a:pt x="4915" y="7768"/>
                    <a:pt x="5210" y="8316"/>
                    <a:pt x="5521" y="8316"/>
                  </a:cubicBezTo>
                  <a:cubicBezTo>
                    <a:pt x="5568" y="8316"/>
                    <a:pt x="5615" y="8303"/>
                    <a:pt x="5663" y="8275"/>
                  </a:cubicBezTo>
                  <a:cubicBezTo>
                    <a:pt x="6441" y="7795"/>
                    <a:pt x="6313" y="5471"/>
                    <a:pt x="6164" y="4746"/>
                  </a:cubicBezTo>
                  <a:cubicBezTo>
                    <a:pt x="5897" y="3434"/>
                    <a:pt x="5129" y="2240"/>
                    <a:pt x="4042" y="1472"/>
                  </a:cubicBezTo>
                  <a:cubicBezTo>
                    <a:pt x="2869" y="630"/>
                    <a:pt x="1408" y="299"/>
                    <a:pt x="0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339;p41">
              <a:extLst>
                <a:ext uri="{FF2B5EF4-FFF2-40B4-BE49-F238E27FC236}">
                  <a16:creationId xmlns:a16="http://schemas.microsoft.com/office/drawing/2014/main" id="{43552286-7790-4EFF-BD3F-BC35A4042A11}"/>
                </a:ext>
              </a:extLst>
            </p:cNvPr>
            <p:cNvSpPr/>
            <p:nvPr/>
          </p:nvSpPr>
          <p:spPr>
            <a:xfrm rot="10800000">
              <a:off x="9364345" y="402804"/>
              <a:ext cx="696814" cy="780661"/>
            </a:xfrm>
            <a:custGeom>
              <a:avLst/>
              <a:gdLst/>
              <a:ahLst/>
              <a:cxnLst/>
              <a:rect l="l" t="t" r="r" b="b"/>
              <a:pathLst>
                <a:path w="8542" h="9538" extrusionOk="0">
                  <a:moveTo>
                    <a:pt x="1" y="1"/>
                  </a:moveTo>
                  <a:cubicBezTo>
                    <a:pt x="950" y="865"/>
                    <a:pt x="875" y="2357"/>
                    <a:pt x="1216" y="3605"/>
                  </a:cubicBezTo>
                  <a:cubicBezTo>
                    <a:pt x="1813" y="5716"/>
                    <a:pt x="3711" y="7166"/>
                    <a:pt x="5599" y="8275"/>
                  </a:cubicBezTo>
                  <a:cubicBezTo>
                    <a:pt x="6100" y="8564"/>
                    <a:pt x="7062" y="9537"/>
                    <a:pt x="7659" y="9537"/>
                  </a:cubicBezTo>
                  <a:cubicBezTo>
                    <a:pt x="7811" y="9537"/>
                    <a:pt x="7939" y="9474"/>
                    <a:pt x="8030" y="9320"/>
                  </a:cubicBezTo>
                  <a:cubicBezTo>
                    <a:pt x="8542" y="8457"/>
                    <a:pt x="8265" y="6559"/>
                    <a:pt x="7998" y="5663"/>
                  </a:cubicBezTo>
                  <a:cubicBezTo>
                    <a:pt x="7497" y="4031"/>
                    <a:pt x="6217" y="2731"/>
                    <a:pt x="4756" y="1856"/>
                  </a:cubicBezTo>
                  <a:cubicBezTo>
                    <a:pt x="3285" y="982"/>
                    <a:pt x="1632" y="491"/>
                    <a:pt x="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40;p41">
              <a:extLst>
                <a:ext uri="{FF2B5EF4-FFF2-40B4-BE49-F238E27FC236}">
                  <a16:creationId xmlns:a16="http://schemas.microsoft.com/office/drawing/2014/main" id="{0BECBA78-6E63-442D-B33A-BB536D1DDA36}"/>
                </a:ext>
              </a:extLst>
            </p:cNvPr>
            <p:cNvSpPr/>
            <p:nvPr/>
          </p:nvSpPr>
          <p:spPr>
            <a:xfrm rot="10800000">
              <a:off x="8745036" y="1409607"/>
              <a:ext cx="537579" cy="887472"/>
            </a:xfrm>
            <a:custGeom>
              <a:avLst/>
              <a:gdLst/>
              <a:ahLst/>
              <a:cxnLst/>
              <a:rect l="l" t="t" r="r" b="b"/>
              <a:pathLst>
                <a:path w="6590" h="10843" extrusionOk="0">
                  <a:moveTo>
                    <a:pt x="6590" y="1"/>
                  </a:moveTo>
                  <a:lnTo>
                    <a:pt x="6590" y="1"/>
                  </a:lnTo>
                  <a:cubicBezTo>
                    <a:pt x="4862" y="1419"/>
                    <a:pt x="2335" y="2165"/>
                    <a:pt x="1194" y="4095"/>
                  </a:cubicBezTo>
                  <a:cubicBezTo>
                    <a:pt x="288" y="5620"/>
                    <a:pt x="0" y="8489"/>
                    <a:pt x="640" y="10269"/>
                  </a:cubicBezTo>
                  <a:cubicBezTo>
                    <a:pt x="790" y="10680"/>
                    <a:pt x="1039" y="10842"/>
                    <a:pt x="1339" y="10842"/>
                  </a:cubicBezTo>
                  <a:cubicBezTo>
                    <a:pt x="2278" y="10842"/>
                    <a:pt x="3709" y="9251"/>
                    <a:pt x="4105" y="8702"/>
                  </a:cubicBezTo>
                  <a:cubicBezTo>
                    <a:pt x="4809" y="7721"/>
                    <a:pt x="5310" y="6580"/>
                    <a:pt x="5577" y="5396"/>
                  </a:cubicBezTo>
                  <a:cubicBezTo>
                    <a:pt x="5971" y="3605"/>
                    <a:pt x="5811" y="1664"/>
                    <a:pt x="6590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341;p41">
              <a:extLst>
                <a:ext uri="{FF2B5EF4-FFF2-40B4-BE49-F238E27FC236}">
                  <a16:creationId xmlns:a16="http://schemas.microsoft.com/office/drawing/2014/main" id="{A9EF74A2-1CAC-4BC3-922E-B298663C890B}"/>
                </a:ext>
              </a:extLst>
            </p:cNvPr>
            <p:cNvSpPr/>
            <p:nvPr/>
          </p:nvSpPr>
          <p:spPr>
            <a:xfrm rot="10800000">
              <a:off x="8506675" y="1100798"/>
              <a:ext cx="608060" cy="625479"/>
            </a:xfrm>
            <a:custGeom>
              <a:avLst/>
              <a:gdLst/>
              <a:ahLst/>
              <a:cxnLst/>
              <a:rect l="l" t="t" r="r" b="b"/>
              <a:pathLst>
                <a:path w="7454" h="7642" extrusionOk="0">
                  <a:moveTo>
                    <a:pt x="7454" y="0"/>
                  </a:moveTo>
                  <a:lnTo>
                    <a:pt x="7454" y="0"/>
                  </a:lnTo>
                  <a:cubicBezTo>
                    <a:pt x="6632" y="299"/>
                    <a:pt x="5801" y="608"/>
                    <a:pt x="4980" y="917"/>
                  </a:cubicBezTo>
                  <a:cubicBezTo>
                    <a:pt x="4489" y="1099"/>
                    <a:pt x="4009" y="1280"/>
                    <a:pt x="3540" y="1515"/>
                  </a:cubicBezTo>
                  <a:cubicBezTo>
                    <a:pt x="2506" y="2037"/>
                    <a:pt x="1589" y="2815"/>
                    <a:pt x="906" y="3754"/>
                  </a:cubicBezTo>
                  <a:cubicBezTo>
                    <a:pt x="651" y="4106"/>
                    <a:pt x="427" y="4490"/>
                    <a:pt x="309" y="4916"/>
                  </a:cubicBezTo>
                  <a:cubicBezTo>
                    <a:pt x="139" y="5460"/>
                    <a:pt x="245" y="5972"/>
                    <a:pt x="213" y="6526"/>
                  </a:cubicBezTo>
                  <a:cubicBezTo>
                    <a:pt x="192" y="6878"/>
                    <a:pt x="0" y="7251"/>
                    <a:pt x="395" y="7507"/>
                  </a:cubicBezTo>
                  <a:cubicBezTo>
                    <a:pt x="555" y="7609"/>
                    <a:pt x="740" y="7642"/>
                    <a:pt x="927" y="7642"/>
                  </a:cubicBezTo>
                  <a:cubicBezTo>
                    <a:pt x="1013" y="7642"/>
                    <a:pt x="1099" y="7635"/>
                    <a:pt x="1184" y="7624"/>
                  </a:cubicBezTo>
                  <a:cubicBezTo>
                    <a:pt x="2602" y="7465"/>
                    <a:pt x="3721" y="6398"/>
                    <a:pt x="4692" y="5364"/>
                  </a:cubicBezTo>
                  <a:cubicBezTo>
                    <a:pt x="5118" y="4916"/>
                    <a:pt x="5545" y="4447"/>
                    <a:pt x="5854" y="3903"/>
                  </a:cubicBezTo>
                  <a:cubicBezTo>
                    <a:pt x="6547" y="2666"/>
                    <a:pt x="6579" y="1109"/>
                    <a:pt x="745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342;p41">
              <a:extLst>
                <a:ext uri="{FF2B5EF4-FFF2-40B4-BE49-F238E27FC236}">
                  <a16:creationId xmlns:a16="http://schemas.microsoft.com/office/drawing/2014/main" id="{A5E21AB0-0302-44EA-AC07-BEAFCEFCD217}"/>
                </a:ext>
              </a:extLst>
            </p:cNvPr>
            <p:cNvSpPr/>
            <p:nvPr/>
          </p:nvSpPr>
          <p:spPr>
            <a:xfrm rot="10800000">
              <a:off x="8657996" y="420156"/>
              <a:ext cx="506336" cy="730980"/>
            </a:xfrm>
            <a:custGeom>
              <a:avLst/>
              <a:gdLst/>
              <a:ahLst/>
              <a:cxnLst/>
              <a:rect l="l" t="t" r="r" b="b"/>
              <a:pathLst>
                <a:path w="6207" h="8931" extrusionOk="0">
                  <a:moveTo>
                    <a:pt x="6206" y="0"/>
                  </a:moveTo>
                  <a:cubicBezTo>
                    <a:pt x="6198" y="12"/>
                    <a:pt x="6189" y="24"/>
                    <a:pt x="6181" y="36"/>
                  </a:cubicBezTo>
                  <a:lnTo>
                    <a:pt x="6181" y="36"/>
                  </a:lnTo>
                  <a:lnTo>
                    <a:pt x="6206" y="0"/>
                  </a:lnTo>
                  <a:close/>
                  <a:moveTo>
                    <a:pt x="6181" y="36"/>
                  </a:moveTo>
                  <a:lnTo>
                    <a:pt x="0" y="8637"/>
                  </a:lnTo>
                  <a:cubicBezTo>
                    <a:pt x="210" y="8847"/>
                    <a:pt x="503" y="8930"/>
                    <a:pt x="828" y="8930"/>
                  </a:cubicBezTo>
                  <a:cubicBezTo>
                    <a:pt x="1644" y="8930"/>
                    <a:pt x="2666" y="8406"/>
                    <a:pt x="3093" y="8040"/>
                  </a:cubicBezTo>
                  <a:cubicBezTo>
                    <a:pt x="3967" y="7294"/>
                    <a:pt x="4468" y="6196"/>
                    <a:pt x="4767" y="5097"/>
                  </a:cubicBezTo>
                  <a:cubicBezTo>
                    <a:pt x="5065" y="3999"/>
                    <a:pt x="5204" y="2847"/>
                    <a:pt x="5470" y="1738"/>
                  </a:cubicBezTo>
                  <a:cubicBezTo>
                    <a:pt x="5627" y="1134"/>
                    <a:pt x="5824" y="540"/>
                    <a:pt x="6181" y="36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343;p41">
              <a:extLst>
                <a:ext uri="{FF2B5EF4-FFF2-40B4-BE49-F238E27FC236}">
                  <a16:creationId xmlns:a16="http://schemas.microsoft.com/office/drawing/2014/main" id="{1786B673-A9F2-45C4-90E1-4E32AB32B1D9}"/>
                </a:ext>
              </a:extLst>
            </p:cNvPr>
            <p:cNvSpPr/>
            <p:nvPr/>
          </p:nvSpPr>
          <p:spPr>
            <a:xfrm rot="10800000">
              <a:off x="8657996" y="444138"/>
              <a:ext cx="531543" cy="706999"/>
            </a:xfrm>
            <a:custGeom>
              <a:avLst/>
              <a:gdLst/>
              <a:ahLst/>
              <a:cxnLst/>
              <a:rect l="l" t="t" r="r" b="b"/>
              <a:pathLst>
                <a:path w="6516" h="8638" extrusionOk="0">
                  <a:moveTo>
                    <a:pt x="6515" y="0"/>
                  </a:moveTo>
                  <a:lnTo>
                    <a:pt x="6515" y="0"/>
                  </a:lnTo>
                  <a:cubicBezTo>
                    <a:pt x="5950" y="310"/>
                    <a:pt x="5374" y="619"/>
                    <a:pt x="4809" y="928"/>
                  </a:cubicBezTo>
                  <a:cubicBezTo>
                    <a:pt x="4084" y="1323"/>
                    <a:pt x="3348" y="1728"/>
                    <a:pt x="2698" y="2229"/>
                  </a:cubicBezTo>
                  <a:cubicBezTo>
                    <a:pt x="1749" y="2954"/>
                    <a:pt x="960" y="3914"/>
                    <a:pt x="501" y="5023"/>
                  </a:cubicBezTo>
                  <a:cubicBezTo>
                    <a:pt x="235" y="5652"/>
                    <a:pt x="85" y="6324"/>
                    <a:pt x="64" y="7006"/>
                  </a:cubicBezTo>
                  <a:cubicBezTo>
                    <a:pt x="53" y="7400"/>
                    <a:pt x="0" y="8328"/>
                    <a:pt x="309" y="8637"/>
                  </a:cubicBezTo>
                  <a:lnTo>
                    <a:pt x="6515" y="0"/>
                  </a:ln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344;p41">
              <a:extLst>
                <a:ext uri="{FF2B5EF4-FFF2-40B4-BE49-F238E27FC236}">
                  <a16:creationId xmlns:a16="http://schemas.microsoft.com/office/drawing/2014/main" id="{4CF493FA-0D84-460A-AFAA-7E344EDCBADB}"/>
                </a:ext>
              </a:extLst>
            </p:cNvPr>
            <p:cNvSpPr/>
            <p:nvPr/>
          </p:nvSpPr>
          <p:spPr>
            <a:xfrm rot="10800000">
              <a:off x="9320868" y="1096051"/>
              <a:ext cx="525425" cy="677370"/>
            </a:xfrm>
            <a:custGeom>
              <a:avLst/>
              <a:gdLst/>
              <a:ahLst/>
              <a:cxnLst/>
              <a:rect l="l" t="t" r="r" b="b"/>
              <a:pathLst>
                <a:path w="6441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6"/>
                    <a:pt x="56" y="12"/>
                    <a:pt x="83" y="18"/>
                  </a:cubicBezTo>
                  <a:lnTo>
                    <a:pt x="83" y="18"/>
                  </a:lnTo>
                  <a:cubicBezTo>
                    <a:pt x="56" y="11"/>
                    <a:pt x="29" y="5"/>
                    <a:pt x="0" y="1"/>
                  </a:cubicBezTo>
                  <a:close/>
                  <a:moveTo>
                    <a:pt x="83" y="18"/>
                  </a:moveTo>
                  <a:lnTo>
                    <a:pt x="83" y="18"/>
                  </a:lnTo>
                  <a:cubicBezTo>
                    <a:pt x="540" y="135"/>
                    <a:pt x="861" y="545"/>
                    <a:pt x="1163" y="918"/>
                  </a:cubicBezTo>
                  <a:cubicBezTo>
                    <a:pt x="1472" y="1323"/>
                    <a:pt x="1749" y="1760"/>
                    <a:pt x="2144" y="2080"/>
                  </a:cubicBezTo>
                  <a:cubicBezTo>
                    <a:pt x="2474" y="2336"/>
                    <a:pt x="2858" y="2496"/>
                    <a:pt x="3210" y="2720"/>
                  </a:cubicBezTo>
                  <a:cubicBezTo>
                    <a:pt x="4116" y="3285"/>
                    <a:pt x="4756" y="4223"/>
                    <a:pt x="5129" y="5225"/>
                  </a:cubicBezTo>
                  <a:cubicBezTo>
                    <a:pt x="5513" y="6228"/>
                    <a:pt x="5535" y="7209"/>
                    <a:pt x="5663" y="8275"/>
                  </a:cubicBezTo>
                  <a:cubicBezTo>
                    <a:pt x="6441" y="7795"/>
                    <a:pt x="6313" y="5471"/>
                    <a:pt x="6164" y="4746"/>
                  </a:cubicBezTo>
                  <a:cubicBezTo>
                    <a:pt x="5897" y="3434"/>
                    <a:pt x="5129" y="2240"/>
                    <a:pt x="4042" y="1472"/>
                  </a:cubicBezTo>
                  <a:cubicBezTo>
                    <a:pt x="2892" y="646"/>
                    <a:pt x="1465" y="312"/>
                    <a:pt x="83" y="18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345;p41">
              <a:extLst>
                <a:ext uri="{FF2B5EF4-FFF2-40B4-BE49-F238E27FC236}">
                  <a16:creationId xmlns:a16="http://schemas.microsoft.com/office/drawing/2014/main" id="{2A2D6D4C-41F0-469D-B941-E0BCA4445630}"/>
                </a:ext>
              </a:extLst>
            </p:cNvPr>
            <p:cNvSpPr/>
            <p:nvPr/>
          </p:nvSpPr>
          <p:spPr>
            <a:xfrm rot="10800000">
              <a:off x="9364345" y="413772"/>
              <a:ext cx="696814" cy="769694"/>
            </a:xfrm>
            <a:custGeom>
              <a:avLst/>
              <a:gdLst/>
              <a:ahLst/>
              <a:cxnLst/>
              <a:rect l="l" t="t" r="r" b="b"/>
              <a:pathLst>
                <a:path w="8542" h="9404" extrusionOk="0">
                  <a:moveTo>
                    <a:pt x="1" y="1"/>
                  </a:moveTo>
                  <a:cubicBezTo>
                    <a:pt x="79" y="24"/>
                    <a:pt x="158" y="48"/>
                    <a:pt x="236" y="72"/>
                  </a:cubicBezTo>
                  <a:lnTo>
                    <a:pt x="236" y="72"/>
                  </a:lnTo>
                  <a:cubicBezTo>
                    <a:pt x="162" y="41"/>
                    <a:pt x="84" y="17"/>
                    <a:pt x="1" y="1"/>
                  </a:cubicBezTo>
                  <a:close/>
                  <a:moveTo>
                    <a:pt x="236" y="72"/>
                  </a:moveTo>
                  <a:cubicBezTo>
                    <a:pt x="695" y="261"/>
                    <a:pt x="996" y="703"/>
                    <a:pt x="1280" y="1152"/>
                  </a:cubicBezTo>
                  <a:cubicBezTo>
                    <a:pt x="1611" y="1664"/>
                    <a:pt x="1877" y="2240"/>
                    <a:pt x="2336" y="2645"/>
                  </a:cubicBezTo>
                  <a:cubicBezTo>
                    <a:pt x="2613" y="2869"/>
                    <a:pt x="2933" y="3029"/>
                    <a:pt x="3242" y="3210"/>
                  </a:cubicBezTo>
                  <a:cubicBezTo>
                    <a:pt x="5140" y="4341"/>
                    <a:pt x="6526" y="6559"/>
                    <a:pt x="7465" y="8595"/>
                  </a:cubicBezTo>
                  <a:cubicBezTo>
                    <a:pt x="7605" y="8892"/>
                    <a:pt x="7694" y="9403"/>
                    <a:pt x="7886" y="9403"/>
                  </a:cubicBezTo>
                  <a:cubicBezTo>
                    <a:pt x="7928" y="9403"/>
                    <a:pt x="7976" y="9378"/>
                    <a:pt x="8030" y="9320"/>
                  </a:cubicBezTo>
                  <a:cubicBezTo>
                    <a:pt x="8542" y="8457"/>
                    <a:pt x="8265" y="6559"/>
                    <a:pt x="7998" y="5663"/>
                  </a:cubicBezTo>
                  <a:cubicBezTo>
                    <a:pt x="7497" y="4031"/>
                    <a:pt x="6217" y="2731"/>
                    <a:pt x="4756" y="1856"/>
                  </a:cubicBezTo>
                  <a:cubicBezTo>
                    <a:pt x="3356" y="1024"/>
                    <a:pt x="1791" y="539"/>
                    <a:pt x="236" y="72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346;p41">
              <a:extLst>
                <a:ext uri="{FF2B5EF4-FFF2-40B4-BE49-F238E27FC236}">
                  <a16:creationId xmlns:a16="http://schemas.microsoft.com/office/drawing/2014/main" id="{D377DEC6-0365-4234-AF75-86987DBF5479}"/>
                </a:ext>
              </a:extLst>
            </p:cNvPr>
            <p:cNvSpPr/>
            <p:nvPr/>
          </p:nvSpPr>
          <p:spPr>
            <a:xfrm rot="10800000">
              <a:off x="8745036" y="1409689"/>
              <a:ext cx="472401" cy="887391"/>
            </a:xfrm>
            <a:custGeom>
              <a:avLst/>
              <a:gdLst/>
              <a:ahLst/>
              <a:cxnLst/>
              <a:rect l="l" t="t" r="r" b="b"/>
              <a:pathLst>
                <a:path w="5791" h="10842" extrusionOk="0">
                  <a:moveTo>
                    <a:pt x="5791" y="1"/>
                  </a:moveTo>
                  <a:cubicBezTo>
                    <a:pt x="5766" y="54"/>
                    <a:pt x="5742" y="107"/>
                    <a:pt x="5719" y="161"/>
                  </a:cubicBezTo>
                  <a:lnTo>
                    <a:pt x="5719" y="161"/>
                  </a:lnTo>
                  <a:cubicBezTo>
                    <a:pt x="5747" y="106"/>
                    <a:pt x="5771" y="52"/>
                    <a:pt x="5791" y="1"/>
                  </a:cubicBezTo>
                  <a:close/>
                  <a:moveTo>
                    <a:pt x="5719" y="161"/>
                  </a:moveTo>
                  <a:lnTo>
                    <a:pt x="5719" y="161"/>
                  </a:lnTo>
                  <a:cubicBezTo>
                    <a:pt x="5643" y="313"/>
                    <a:pt x="5544" y="473"/>
                    <a:pt x="5450" y="598"/>
                  </a:cubicBezTo>
                  <a:cubicBezTo>
                    <a:pt x="4490" y="1920"/>
                    <a:pt x="3722" y="3392"/>
                    <a:pt x="3189" y="4938"/>
                  </a:cubicBezTo>
                  <a:cubicBezTo>
                    <a:pt x="2603" y="6623"/>
                    <a:pt x="1494" y="8147"/>
                    <a:pt x="651" y="9715"/>
                  </a:cubicBezTo>
                  <a:cubicBezTo>
                    <a:pt x="481" y="10035"/>
                    <a:pt x="214" y="10269"/>
                    <a:pt x="1" y="10568"/>
                  </a:cubicBezTo>
                  <a:cubicBezTo>
                    <a:pt x="142" y="10760"/>
                    <a:pt x="327" y="10841"/>
                    <a:pt x="538" y="10841"/>
                  </a:cubicBezTo>
                  <a:cubicBezTo>
                    <a:pt x="1473" y="10841"/>
                    <a:pt x="2915" y="9250"/>
                    <a:pt x="3306" y="8702"/>
                  </a:cubicBezTo>
                  <a:cubicBezTo>
                    <a:pt x="4010" y="7721"/>
                    <a:pt x="4511" y="6580"/>
                    <a:pt x="4778" y="5396"/>
                  </a:cubicBezTo>
                  <a:cubicBezTo>
                    <a:pt x="5160" y="3662"/>
                    <a:pt x="5022" y="1788"/>
                    <a:pt x="5719" y="16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347;p41">
              <a:extLst>
                <a:ext uri="{FF2B5EF4-FFF2-40B4-BE49-F238E27FC236}">
                  <a16:creationId xmlns:a16="http://schemas.microsoft.com/office/drawing/2014/main" id="{2B157ECB-BEDD-4739-9674-BFDDAAACBE08}"/>
                </a:ext>
              </a:extLst>
            </p:cNvPr>
            <p:cNvSpPr/>
            <p:nvPr/>
          </p:nvSpPr>
          <p:spPr>
            <a:xfrm rot="10800000">
              <a:off x="8657996" y="420156"/>
              <a:ext cx="506336" cy="730980"/>
            </a:xfrm>
            <a:custGeom>
              <a:avLst/>
              <a:gdLst/>
              <a:ahLst/>
              <a:cxnLst/>
              <a:rect l="l" t="t" r="r" b="b"/>
              <a:pathLst>
                <a:path w="6207" h="8931" extrusionOk="0">
                  <a:moveTo>
                    <a:pt x="6206" y="0"/>
                  </a:moveTo>
                  <a:lnTo>
                    <a:pt x="6206" y="0"/>
                  </a:lnTo>
                  <a:cubicBezTo>
                    <a:pt x="6172" y="47"/>
                    <a:pt x="6139" y="95"/>
                    <a:pt x="6108" y="144"/>
                  </a:cubicBezTo>
                  <a:lnTo>
                    <a:pt x="6108" y="144"/>
                  </a:lnTo>
                  <a:cubicBezTo>
                    <a:pt x="6161" y="99"/>
                    <a:pt x="6206" y="50"/>
                    <a:pt x="6206" y="0"/>
                  </a:cubicBezTo>
                  <a:close/>
                  <a:moveTo>
                    <a:pt x="6108" y="144"/>
                  </a:moveTo>
                  <a:cubicBezTo>
                    <a:pt x="6057" y="186"/>
                    <a:pt x="5997" y="225"/>
                    <a:pt x="5961" y="256"/>
                  </a:cubicBezTo>
                  <a:cubicBezTo>
                    <a:pt x="4937" y="1109"/>
                    <a:pt x="4148" y="2250"/>
                    <a:pt x="3679" y="3508"/>
                  </a:cubicBezTo>
                  <a:cubicBezTo>
                    <a:pt x="3466" y="4106"/>
                    <a:pt x="3061" y="4607"/>
                    <a:pt x="2677" y="5119"/>
                  </a:cubicBezTo>
                  <a:cubicBezTo>
                    <a:pt x="1813" y="6281"/>
                    <a:pt x="907" y="7507"/>
                    <a:pt x="0" y="8637"/>
                  </a:cubicBezTo>
                  <a:cubicBezTo>
                    <a:pt x="210" y="8847"/>
                    <a:pt x="503" y="8930"/>
                    <a:pt x="828" y="8930"/>
                  </a:cubicBezTo>
                  <a:cubicBezTo>
                    <a:pt x="1644" y="8930"/>
                    <a:pt x="2666" y="8406"/>
                    <a:pt x="3093" y="8040"/>
                  </a:cubicBezTo>
                  <a:cubicBezTo>
                    <a:pt x="3967" y="7294"/>
                    <a:pt x="4468" y="6196"/>
                    <a:pt x="4767" y="5097"/>
                  </a:cubicBezTo>
                  <a:cubicBezTo>
                    <a:pt x="5065" y="3999"/>
                    <a:pt x="5204" y="2847"/>
                    <a:pt x="5470" y="1738"/>
                  </a:cubicBezTo>
                  <a:cubicBezTo>
                    <a:pt x="5616" y="1177"/>
                    <a:pt x="5796" y="624"/>
                    <a:pt x="6108" y="144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348;p41">
              <a:extLst>
                <a:ext uri="{FF2B5EF4-FFF2-40B4-BE49-F238E27FC236}">
                  <a16:creationId xmlns:a16="http://schemas.microsoft.com/office/drawing/2014/main" id="{D49DCC8D-98F2-4013-8415-B98181E17D3E}"/>
                </a:ext>
              </a:extLst>
            </p:cNvPr>
            <p:cNvSpPr/>
            <p:nvPr/>
          </p:nvSpPr>
          <p:spPr>
            <a:xfrm rot="10800000">
              <a:off x="8506675" y="1100798"/>
              <a:ext cx="595905" cy="625479"/>
            </a:xfrm>
            <a:custGeom>
              <a:avLst/>
              <a:gdLst/>
              <a:ahLst/>
              <a:cxnLst/>
              <a:rect l="l" t="t" r="r" b="b"/>
              <a:pathLst>
                <a:path w="7305" h="7642" extrusionOk="0">
                  <a:moveTo>
                    <a:pt x="7305" y="0"/>
                  </a:moveTo>
                  <a:lnTo>
                    <a:pt x="7305" y="0"/>
                  </a:lnTo>
                  <a:cubicBezTo>
                    <a:pt x="6110" y="981"/>
                    <a:pt x="4852" y="2090"/>
                    <a:pt x="3732" y="3167"/>
                  </a:cubicBezTo>
                  <a:cubicBezTo>
                    <a:pt x="3306" y="3583"/>
                    <a:pt x="2869" y="3999"/>
                    <a:pt x="2432" y="4415"/>
                  </a:cubicBezTo>
                  <a:cubicBezTo>
                    <a:pt x="1568" y="5247"/>
                    <a:pt x="747" y="6110"/>
                    <a:pt x="0" y="7059"/>
                  </a:cubicBezTo>
                  <a:cubicBezTo>
                    <a:pt x="0" y="7219"/>
                    <a:pt x="54" y="7379"/>
                    <a:pt x="246" y="7507"/>
                  </a:cubicBezTo>
                  <a:cubicBezTo>
                    <a:pt x="406" y="7609"/>
                    <a:pt x="591" y="7642"/>
                    <a:pt x="778" y="7642"/>
                  </a:cubicBezTo>
                  <a:cubicBezTo>
                    <a:pt x="864" y="7642"/>
                    <a:pt x="950" y="7635"/>
                    <a:pt x="1035" y="7624"/>
                  </a:cubicBezTo>
                  <a:cubicBezTo>
                    <a:pt x="2453" y="7465"/>
                    <a:pt x="3572" y="6398"/>
                    <a:pt x="4543" y="5364"/>
                  </a:cubicBezTo>
                  <a:cubicBezTo>
                    <a:pt x="4969" y="4916"/>
                    <a:pt x="5396" y="4447"/>
                    <a:pt x="5705" y="3903"/>
                  </a:cubicBezTo>
                  <a:cubicBezTo>
                    <a:pt x="6398" y="2666"/>
                    <a:pt x="6430" y="1109"/>
                    <a:pt x="7305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349;p41">
              <a:extLst>
                <a:ext uri="{FF2B5EF4-FFF2-40B4-BE49-F238E27FC236}">
                  <a16:creationId xmlns:a16="http://schemas.microsoft.com/office/drawing/2014/main" id="{E7298271-AD40-46FB-A443-8A30E19131AB}"/>
                </a:ext>
              </a:extLst>
            </p:cNvPr>
            <p:cNvSpPr/>
            <p:nvPr/>
          </p:nvSpPr>
          <p:spPr>
            <a:xfrm rot="10800000">
              <a:off x="8542315" y="-159000"/>
              <a:ext cx="1462313" cy="2397804"/>
            </a:xfrm>
            <a:custGeom>
              <a:avLst/>
              <a:gdLst/>
              <a:ahLst/>
              <a:cxnLst/>
              <a:rect l="l" t="t" r="r" b="b"/>
              <a:pathLst>
                <a:path w="17926" h="29296" extrusionOk="0">
                  <a:moveTo>
                    <a:pt x="14962" y="0"/>
                  </a:moveTo>
                  <a:cubicBezTo>
                    <a:pt x="14925" y="0"/>
                    <a:pt x="14888" y="17"/>
                    <a:pt x="14865" y="46"/>
                  </a:cubicBezTo>
                  <a:cubicBezTo>
                    <a:pt x="14449" y="547"/>
                    <a:pt x="14065" y="1070"/>
                    <a:pt x="13745" y="1645"/>
                  </a:cubicBezTo>
                  <a:cubicBezTo>
                    <a:pt x="13585" y="1923"/>
                    <a:pt x="13447" y="2221"/>
                    <a:pt x="13330" y="2530"/>
                  </a:cubicBezTo>
                  <a:lnTo>
                    <a:pt x="13159" y="2978"/>
                  </a:lnTo>
                  <a:cubicBezTo>
                    <a:pt x="13106" y="3117"/>
                    <a:pt x="13052" y="3266"/>
                    <a:pt x="12978" y="3415"/>
                  </a:cubicBezTo>
                  <a:cubicBezTo>
                    <a:pt x="12466" y="4567"/>
                    <a:pt x="11869" y="5697"/>
                    <a:pt x="11250" y="6817"/>
                  </a:cubicBezTo>
                  <a:cubicBezTo>
                    <a:pt x="11101" y="7094"/>
                    <a:pt x="10941" y="7371"/>
                    <a:pt x="10781" y="7638"/>
                  </a:cubicBezTo>
                  <a:lnTo>
                    <a:pt x="10536" y="8054"/>
                  </a:lnTo>
                  <a:cubicBezTo>
                    <a:pt x="10461" y="8192"/>
                    <a:pt x="10376" y="8331"/>
                    <a:pt x="10301" y="8480"/>
                  </a:cubicBezTo>
                  <a:cubicBezTo>
                    <a:pt x="9992" y="9045"/>
                    <a:pt x="9715" y="9632"/>
                    <a:pt x="9470" y="10229"/>
                  </a:cubicBezTo>
                  <a:cubicBezTo>
                    <a:pt x="8990" y="11434"/>
                    <a:pt x="8659" y="12703"/>
                    <a:pt x="8489" y="13982"/>
                  </a:cubicBezTo>
                  <a:cubicBezTo>
                    <a:pt x="8318" y="15262"/>
                    <a:pt x="8286" y="16563"/>
                    <a:pt x="8361" y="17853"/>
                  </a:cubicBezTo>
                  <a:cubicBezTo>
                    <a:pt x="8371" y="17949"/>
                    <a:pt x="8382" y="18056"/>
                    <a:pt x="8382" y="18152"/>
                  </a:cubicBezTo>
                  <a:cubicBezTo>
                    <a:pt x="8286" y="17864"/>
                    <a:pt x="8201" y="17565"/>
                    <a:pt x="8126" y="17256"/>
                  </a:cubicBezTo>
                  <a:cubicBezTo>
                    <a:pt x="7998" y="16670"/>
                    <a:pt x="7913" y="16072"/>
                    <a:pt x="7849" y="15465"/>
                  </a:cubicBezTo>
                  <a:cubicBezTo>
                    <a:pt x="7721" y="14249"/>
                    <a:pt x="7668" y="13012"/>
                    <a:pt x="7390" y="11797"/>
                  </a:cubicBezTo>
                  <a:cubicBezTo>
                    <a:pt x="7262" y="11199"/>
                    <a:pt x="7060" y="10602"/>
                    <a:pt x="6772" y="10037"/>
                  </a:cubicBezTo>
                  <a:cubicBezTo>
                    <a:pt x="6495" y="9483"/>
                    <a:pt x="6121" y="8960"/>
                    <a:pt x="5652" y="8534"/>
                  </a:cubicBezTo>
                  <a:cubicBezTo>
                    <a:pt x="5428" y="8320"/>
                    <a:pt x="5162" y="8139"/>
                    <a:pt x="4884" y="7979"/>
                  </a:cubicBezTo>
                  <a:cubicBezTo>
                    <a:pt x="4618" y="7830"/>
                    <a:pt x="4341" y="7702"/>
                    <a:pt x="4095" y="7542"/>
                  </a:cubicBezTo>
                  <a:cubicBezTo>
                    <a:pt x="3967" y="7457"/>
                    <a:pt x="3861" y="7371"/>
                    <a:pt x="3754" y="7265"/>
                  </a:cubicBezTo>
                  <a:cubicBezTo>
                    <a:pt x="3701" y="7222"/>
                    <a:pt x="3658" y="7169"/>
                    <a:pt x="3616" y="7105"/>
                  </a:cubicBezTo>
                  <a:lnTo>
                    <a:pt x="3488" y="6913"/>
                  </a:lnTo>
                  <a:cubicBezTo>
                    <a:pt x="3413" y="6796"/>
                    <a:pt x="3317" y="6657"/>
                    <a:pt x="3221" y="6540"/>
                  </a:cubicBezTo>
                  <a:cubicBezTo>
                    <a:pt x="3125" y="6412"/>
                    <a:pt x="3018" y="6305"/>
                    <a:pt x="2912" y="6188"/>
                  </a:cubicBezTo>
                  <a:cubicBezTo>
                    <a:pt x="2893" y="6169"/>
                    <a:pt x="2867" y="6158"/>
                    <a:pt x="2843" y="6158"/>
                  </a:cubicBezTo>
                  <a:cubicBezTo>
                    <a:pt x="2825" y="6158"/>
                    <a:pt x="2808" y="6164"/>
                    <a:pt x="2795" y="6177"/>
                  </a:cubicBezTo>
                  <a:cubicBezTo>
                    <a:pt x="2752" y="6209"/>
                    <a:pt x="2752" y="6262"/>
                    <a:pt x="2784" y="6305"/>
                  </a:cubicBezTo>
                  <a:cubicBezTo>
                    <a:pt x="2880" y="6422"/>
                    <a:pt x="2976" y="6540"/>
                    <a:pt x="3072" y="6657"/>
                  </a:cubicBezTo>
                  <a:cubicBezTo>
                    <a:pt x="3157" y="6774"/>
                    <a:pt x="3232" y="6902"/>
                    <a:pt x="3317" y="7030"/>
                  </a:cubicBezTo>
                  <a:lnTo>
                    <a:pt x="3445" y="7233"/>
                  </a:lnTo>
                  <a:cubicBezTo>
                    <a:pt x="3488" y="7297"/>
                    <a:pt x="3541" y="7361"/>
                    <a:pt x="3594" y="7425"/>
                  </a:cubicBezTo>
                  <a:cubicBezTo>
                    <a:pt x="3712" y="7542"/>
                    <a:pt x="3829" y="7649"/>
                    <a:pt x="3967" y="7734"/>
                  </a:cubicBezTo>
                  <a:cubicBezTo>
                    <a:pt x="4223" y="7915"/>
                    <a:pt x="4511" y="8054"/>
                    <a:pt x="4767" y="8203"/>
                  </a:cubicBezTo>
                  <a:cubicBezTo>
                    <a:pt x="5023" y="8342"/>
                    <a:pt x="5258" y="8523"/>
                    <a:pt x="5482" y="8726"/>
                  </a:cubicBezTo>
                  <a:cubicBezTo>
                    <a:pt x="5908" y="9141"/>
                    <a:pt x="6260" y="9632"/>
                    <a:pt x="6527" y="10165"/>
                  </a:cubicBezTo>
                  <a:cubicBezTo>
                    <a:pt x="6793" y="10698"/>
                    <a:pt x="6985" y="11274"/>
                    <a:pt x="7113" y="11860"/>
                  </a:cubicBezTo>
                  <a:cubicBezTo>
                    <a:pt x="7390" y="13044"/>
                    <a:pt x="7444" y="14270"/>
                    <a:pt x="7593" y="15486"/>
                  </a:cubicBezTo>
                  <a:cubicBezTo>
                    <a:pt x="7668" y="16104"/>
                    <a:pt x="7763" y="16712"/>
                    <a:pt x="7913" y="17309"/>
                  </a:cubicBezTo>
                  <a:cubicBezTo>
                    <a:pt x="8041" y="17800"/>
                    <a:pt x="8211" y="18290"/>
                    <a:pt x="8435" y="18749"/>
                  </a:cubicBezTo>
                  <a:cubicBezTo>
                    <a:pt x="8521" y="19730"/>
                    <a:pt x="8659" y="20711"/>
                    <a:pt x="8830" y="21670"/>
                  </a:cubicBezTo>
                  <a:cubicBezTo>
                    <a:pt x="9043" y="22865"/>
                    <a:pt x="9288" y="24038"/>
                    <a:pt x="9544" y="25211"/>
                  </a:cubicBezTo>
                  <a:cubicBezTo>
                    <a:pt x="9043" y="24923"/>
                    <a:pt x="8606" y="24507"/>
                    <a:pt x="8265" y="24048"/>
                  </a:cubicBezTo>
                  <a:cubicBezTo>
                    <a:pt x="7870" y="23547"/>
                    <a:pt x="7561" y="22982"/>
                    <a:pt x="7305" y="22396"/>
                  </a:cubicBezTo>
                  <a:cubicBezTo>
                    <a:pt x="7038" y="21809"/>
                    <a:pt x="6804" y="21201"/>
                    <a:pt x="6548" y="20604"/>
                  </a:cubicBezTo>
                  <a:cubicBezTo>
                    <a:pt x="6281" y="20007"/>
                    <a:pt x="5983" y="19421"/>
                    <a:pt x="5620" y="18866"/>
                  </a:cubicBezTo>
                  <a:cubicBezTo>
                    <a:pt x="4895" y="17778"/>
                    <a:pt x="3946" y="16829"/>
                    <a:pt x="2848" y="16104"/>
                  </a:cubicBezTo>
                  <a:cubicBezTo>
                    <a:pt x="2571" y="15923"/>
                    <a:pt x="2272" y="15774"/>
                    <a:pt x="2016" y="15603"/>
                  </a:cubicBezTo>
                  <a:cubicBezTo>
                    <a:pt x="1750" y="15433"/>
                    <a:pt x="1515" y="15230"/>
                    <a:pt x="1323" y="14985"/>
                  </a:cubicBezTo>
                  <a:cubicBezTo>
                    <a:pt x="950" y="14505"/>
                    <a:pt x="694" y="13844"/>
                    <a:pt x="161" y="13417"/>
                  </a:cubicBezTo>
                  <a:cubicBezTo>
                    <a:pt x="141" y="13402"/>
                    <a:pt x="119" y="13394"/>
                    <a:pt x="98" y="13394"/>
                  </a:cubicBezTo>
                  <a:cubicBezTo>
                    <a:pt x="73" y="13394"/>
                    <a:pt x="50" y="13405"/>
                    <a:pt x="33" y="13428"/>
                  </a:cubicBezTo>
                  <a:cubicBezTo>
                    <a:pt x="1" y="13460"/>
                    <a:pt x="11" y="13524"/>
                    <a:pt x="43" y="13556"/>
                  </a:cubicBezTo>
                  <a:cubicBezTo>
                    <a:pt x="278" y="13748"/>
                    <a:pt x="459" y="14014"/>
                    <a:pt x="630" y="14292"/>
                  </a:cubicBezTo>
                  <a:cubicBezTo>
                    <a:pt x="705" y="14420"/>
                    <a:pt x="790" y="14569"/>
                    <a:pt x="865" y="14708"/>
                  </a:cubicBezTo>
                  <a:cubicBezTo>
                    <a:pt x="939" y="14846"/>
                    <a:pt x="1035" y="14995"/>
                    <a:pt x="1131" y="15134"/>
                  </a:cubicBezTo>
                  <a:cubicBezTo>
                    <a:pt x="1344" y="15401"/>
                    <a:pt x="1600" y="15625"/>
                    <a:pt x="1878" y="15816"/>
                  </a:cubicBezTo>
                  <a:cubicBezTo>
                    <a:pt x="2155" y="15998"/>
                    <a:pt x="2432" y="16147"/>
                    <a:pt x="2699" y="16328"/>
                  </a:cubicBezTo>
                  <a:cubicBezTo>
                    <a:pt x="3765" y="17043"/>
                    <a:pt x="4682" y="17960"/>
                    <a:pt x="5386" y="19026"/>
                  </a:cubicBezTo>
                  <a:cubicBezTo>
                    <a:pt x="5748" y="19559"/>
                    <a:pt x="6036" y="20124"/>
                    <a:pt x="6292" y="20711"/>
                  </a:cubicBezTo>
                  <a:cubicBezTo>
                    <a:pt x="6559" y="21308"/>
                    <a:pt x="6793" y="21905"/>
                    <a:pt x="7070" y="22502"/>
                  </a:cubicBezTo>
                  <a:cubicBezTo>
                    <a:pt x="7348" y="23089"/>
                    <a:pt x="7678" y="23664"/>
                    <a:pt x="8083" y="24187"/>
                  </a:cubicBezTo>
                  <a:cubicBezTo>
                    <a:pt x="8499" y="24688"/>
                    <a:pt x="9000" y="25136"/>
                    <a:pt x="9587" y="25424"/>
                  </a:cubicBezTo>
                  <a:cubicBezTo>
                    <a:pt x="9587" y="25424"/>
                    <a:pt x="9587" y="25435"/>
                    <a:pt x="9587" y="25445"/>
                  </a:cubicBezTo>
                  <a:cubicBezTo>
                    <a:pt x="9864" y="26693"/>
                    <a:pt x="10141" y="27940"/>
                    <a:pt x="10376" y="29188"/>
                  </a:cubicBezTo>
                  <a:cubicBezTo>
                    <a:pt x="10386" y="29246"/>
                    <a:pt x="10431" y="29296"/>
                    <a:pt x="10496" y="29296"/>
                  </a:cubicBezTo>
                  <a:cubicBezTo>
                    <a:pt x="10502" y="29296"/>
                    <a:pt x="10508" y="29295"/>
                    <a:pt x="10515" y="29295"/>
                  </a:cubicBezTo>
                  <a:cubicBezTo>
                    <a:pt x="10579" y="29284"/>
                    <a:pt x="10621" y="29220"/>
                    <a:pt x="10611" y="29145"/>
                  </a:cubicBezTo>
                  <a:cubicBezTo>
                    <a:pt x="10408" y="27887"/>
                    <a:pt x="10163" y="26629"/>
                    <a:pt x="9917" y="25371"/>
                  </a:cubicBezTo>
                  <a:cubicBezTo>
                    <a:pt x="9821" y="24923"/>
                    <a:pt x="9736" y="24464"/>
                    <a:pt x="9651" y="24016"/>
                  </a:cubicBezTo>
                  <a:cubicBezTo>
                    <a:pt x="9651" y="23654"/>
                    <a:pt x="9736" y="23291"/>
                    <a:pt x="9853" y="22950"/>
                  </a:cubicBezTo>
                  <a:cubicBezTo>
                    <a:pt x="9939" y="22715"/>
                    <a:pt x="10035" y="22481"/>
                    <a:pt x="10152" y="22268"/>
                  </a:cubicBezTo>
                  <a:cubicBezTo>
                    <a:pt x="10269" y="22044"/>
                    <a:pt x="10408" y="21841"/>
                    <a:pt x="10568" y="21649"/>
                  </a:cubicBezTo>
                  <a:cubicBezTo>
                    <a:pt x="10877" y="21255"/>
                    <a:pt x="11229" y="20881"/>
                    <a:pt x="11581" y="20508"/>
                  </a:cubicBezTo>
                  <a:cubicBezTo>
                    <a:pt x="11751" y="20316"/>
                    <a:pt x="11922" y="20124"/>
                    <a:pt x="12093" y="19922"/>
                  </a:cubicBezTo>
                  <a:cubicBezTo>
                    <a:pt x="12253" y="19719"/>
                    <a:pt x="12402" y="19506"/>
                    <a:pt x="12562" y="19303"/>
                  </a:cubicBezTo>
                  <a:cubicBezTo>
                    <a:pt x="13159" y="18461"/>
                    <a:pt x="13713" y="17597"/>
                    <a:pt x="14183" y="16670"/>
                  </a:cubicBezTo>
                  <a:cubicBezTo>
                    <a:pt x="14289" y="16446"/>
                    <a:pt x="14396" y="16200"/>
                    <a:pt x="14492" y="15966"/>
                  </a:cubicBezTo>
                  <a:cubicBezTo>
                    <a:pt x="14545" y="15838"/>
                    <a:pt x="14588" y="15731"/>
                    <a:pt x="14641" y="15614"/>
                  </a:cubicBezTo>
                  <a:cubicBezTo>
                    <a:pt x="14694" y="15507"/>
                    <a:pt x="14758" y="15401"/>
                    <a:pt x="14822" y="15294"/>
                  </a:cubicBezTo>
                  <a:cubicBezTo>
                    <a:pt x="15089" y="14867"/>
                    <a:pt x="15430" y="14494"/>
                    <a:pt x="15782" y="14121"/>
                  </a:cubicBezTo>
                  <a:cubicBezTo>
                    <a:pt x="15814" y="14089"/>
                    <a:pt x="15814" y="14025"/>
                    <a:pt x="15771" y="13993"/>
                  </a:cubicBezTo>
                  <a:cubicBezTo>
                    <a:pt x="15755" y="13977"/>
                    <a:pt x="15734" y="13969"/>
                    <a:pt x="15713" y="13969"/>
                  </a:cubicBezTo>
                  <a:cubicBezTo>
                    <a:pt x="15691" y="13969"/>
                    <a:pt x="15670" y="13977"/>
                    <a:pt x="15654" y="13993"/>
                  </a:cubicBezTo>
                  <a:cubicBezTo>
                    <a:pt x="15292" y="14356"/>
                    <a:pt x="14929" y="14729"/>
                    <a:pt x="14630" y="15166"/>
                  </a:cubicBezTo>
                  <a:cubicBezTo>
                    <a:pt x="14556" y="15283"/>
                    <a:pt x="14492" y="15390"/>
                    <a:pt x="14428" y="15507"/>
                  </a:cubicBezTo>
                  <a:cubicBezTo>
                    <a:pt x="14364" y="15625"/>
                    <a:pt x="14311" y="15753"/>
                    <a:pt x="14268" y="15870"/>
                  </a:cubicBezTo>
                  <a:cubicBezTo>
                    <a:pt x="14172" y="16104"/>
                    <a:pt x="14055" y="16328"/>
                    <a:pt x="13937" y="16552"/>
                  </a:cubicBezTo>
                  <a:cubicBezTo>
                    <a:pt x="13479" y="17448"/>
                    <a:pt x="12924" y="18312"/>
                    <a:pt x="12327" y="19133"/>
                  </a:cubicBezTo>
                  <a:cubicBezTo>
                    <a:pt x="12178" y="19346"/>
                    <a:pt x="12029" y="19549"/>
                    <a:pt x="11869" y="19740"/>
                  </a:cubicBezTo>
                  <a:cubicBezTo>
                    <a:pt x="11719" y="19943"/>
                    <a:pt x="11549" y="20135"/>
                    <a:pt x="11378" y="20316"/>
                  </a:cubicBezTo>
                  <a:cubicBezTo>
                    <a:pt x="11037" y="20700"/>
                    <a:pt x="10674" y="21073"/>
                    <a:pt x="10365" y="21489"/>
                  </a:cubicBezTo>
                  <a:cubicBezTo>
                    <a:pt x="10205" y="21692"/>
                    <a:pt x="10056" y="21916"/>
                    <a:pt x="9939" y="22150"/>
                  </a:cubicBezTo>
                  <a:cubicBezTo>
                    <a:pt x="9821" y="22385"/>
                    <a:pt x="9725" y="22630"/>
                    <a:pt x="9640" y="22886"/>
                  </a:cubicBezTo>
                  <a:cubicBezTo>
                    <a:pt x="9598" y="23046"/>
                    <a:pt x="9555" y="23217"/>
                    <a:pt x="9523" y="23377"/>
                  </a:cubicBezTo>
                  <a:cubicBezTo>
                    <a:pt x="9416" y="22790"/>
                    <a:pt x="9310" y="22204"/>
                    <a:pt x="9214" y="21607"/>
                  </a:cubicBezTo>
                  <a:cubicBezTo>
                    <a:pt x="9118" y="21020"/>
                    <a:pt x="9032" y="20434"/>
                    <a:pt x="8958" y="19847"/>
                  </a:cubicBezTo>
                  <a:cubicBezTo>
                    <a:pt x="9086" y="18759"/>
                    <a:pt x="9224" y="17672"/>
                    <a:pt x="9502" y="16627"/>
                  </a:cubicBezTo>
                  <a:cubicBezTo>
                    <a:pt x="9800" y="15518"/>
                    <a:pt x="10280" y="14452"/>
                    <a:pt x="11005" y="13567"/>
                  </a:cubicBezTo>
                  <a:cubicBezTo>
                    <a:pt x="11368" y="13119"/>
                    <a:pt x="11773" y="12714"/>
                    <a:pt x="12189" y="12308"/>
                  </a:cubicBezTo>
                  <a:lnTo>
                    <a:pt x="13415" y="11061"/>
                  </a:lnTo>
                  <a:lnTo>
                    <a:pt x="14652" y="9835"/>
                  </a:lnTo>
                  <a:cubicBezTo>
                    <a:pt x="15057" y="9429"/>
                    <a:pt x="15473" y="9003"/>
                    <a:pt x="15899" y="8630"/>
                  </a:cubicBezTo>
                  <a:lnTo>
                    <a:pt x="15899" y="8619"/>
                  </a:lnTo>
                  <a:lnTo>
                    <a:pt x="16870" y="7670"/>
                  </a:lnTo>
                  <a:cubicBezTo>
                    <a:pt x="17040" y="7521"/>
                    <a:pt x="17200" y="7361"/>
                    <a:pt x="17371" y="7211"/>
                  </a:cubicBezTo>
                  <a:cubicBezTo>
                    <a:pt x="17531" y="7062"/>
                    <a:pt x="17701" y="6902"/>
                    <a:pt x="17872" y="6785"/>
                  </a:cubicBezTo>
                  <a:lnTo>
                    <a:pt x="17883" y="6774"/>
                  </a:lnTo>
                  <a:cubicBezTo>
                    <a:pt x="17915" y="6753"/>
                    <a:pt x="17925" y="6689"/>
                    <a:pt x="17904" y="6657"/>
                  </a:cubicBezTo>
                  <a:cubicBezTo>
                    <a:pt x="17883" y="6629"/>
                    <a:pt x="17852" y="6614"/>
                    <a:pt x="17821" y="6614"/>
                  </a:cubicBezTo>
                  <a:cubicBezTo>
                    <a:pt x="17806" y="6614"/>
                    <a:pt x="17790" y="6618"/>
                    <a:pt x="17776" y="6625"/>
                  </a:cubicBezTo>
                  <a:cubicBezTo>
                    <a:pt x="17573" y="6764"/>
                    <a:pt x="17414" y="6913"/>
                    <a:pt x="17232" y="7062"/>
                  </a:cubicBezTo>
                  <a:cubicBezTo>
                    <a:pt x="17062" y="7211"/>
                    <a:pt x="16891" y="7361"/>
                    <a:pt x="16731" y="7521"/>
                  </a:cubicBezTo>
                  <a:cubicBezTo>
                    <a:pt x="16390" y="7819"/>
                    <a:pt x="16059" y="8128"/>
                    <a:pt x="15739" y="8448"/>
                  </a:cubicBezTo>
                  <a:cubicBezTo>
                    <a:pt x="15281" y="8832"/>
                    <a:pt x="14876" y="9237"/>
                    <a:pt x="14460" y="9643"/>
                  </a:cubicBezTo>
                  <a:cubicBezTo>
                    <a:pt x="14044" y="10048"/>
                    <a:pt x="13628" y="10453"/>
                    <a:pt x="13212" y="10869"/>
                  </a:cubicBezTo>
                  <a:lnTo>
                    <a:pt x="11986" y="12106"/>
                  </a:lnTo>
                  <a:cubicBezTo>
                    <a:pt x="11581" y="12511"/>
                    <a:pt x="11165" y="12937"/>
                    <a:pt x="10792" y="13396"/>
                  </a:cubicBezTo>
                  <a:cubicBezTo>
                    <a:pt x="10419" y="13854"/>
                    <a:pt x="10099" y="14366"/>
                    <a:pt x="9853" y="14899"/>
                  </a:cubicBezTo>
                  <a:cubicBezTo>
                    <a:pt x="9598" y="15433"/>
                    <a:pt x="9416" y="15998"/>
                    <a:pt x="9267" y="16563"/>
                  </a:cubicBezTo>
                  <a:cubicBezTo>
                    <a:pt x="9064" y="17373"/>
                    <a:pt x="8947" y="18194"/>
                    <a:pt x="8862" y="19015"/>
                  </a:cubicBezTo>
                  <a:cubicBezTo>
                    <a:pt x="8830" y="18621"/>
                    <a:pt x="8798" y="18226"/>
                    <a:pt x="8776" y="17821"/>
                  </a:cubicBezTo>
                  <a:cubicBezTo>
                    <a:pt x="8702" y="16563"/>
                    <a:pt x="8734" y="15294"/>
                    <a:pt x="8915" y="14036"/>
                  </a:cubicBezTo>
                  <a:cubicBezTo>
                    <a:pt x="9075" y="12788"/>
                    <a:pt x="9395" y="11562"/>
                    <a:pt x="9864" y="10389"/>
                  </a:cubicBezTo>
                  <a:cubicBezTo>
                    <a:pt x="10088" y="9803"/>
                    <a:pt x="10355" y="9227"/>
                    <a:pt x="10664" y="8672"/>
                  </a:cubicBezTo>
                  <a:cubicBezTo>
                    <a:pt x="10738" y="8534"/>
                    <a:pt x="10813" y="8395"/>
                    <a:pt x="10888" y="8256"/>
                  </a:cubicBezTo>
                  <a:lnTo>
                    <a:pt x="11133" y="7851"/>
                  </a:lnTo>
                  <a:cubicBezTo>
                    <a:pt x="11304" y="7563"/>
                    <a:pt x="11453" y="7286"/>
                    <a:pt x="11602" y="7009"/>
                  </a:cubicBezTo>
                  <a:cubicBezTo>
                    <a:pt x="11911" y="6444"/>
                    <a:pt x="12199" y="5868"/>
                    <a:pt x="12487" y="5292"/>
                  </a:cubicBezTo>
                  <a:cubicBezTo>
                    <a:pt x="12775" y="4716"/>
                    <a:pt x="13052" y="4140"/>
                    <a:pt x="13298" y="3543"/>
                  </a:cubicBezTo>
                  <a:cubicBezTo>
                    <a:pt x="13362" y="3405"/>
                    <a:pt x="13426" y="3245"/>
                    <a:pt x="13479" y="3095"/>
                  </a:cubicBezTo>
                  <a:lnTo>
                    <a:pt x="13639" y="2637"/>
                  </a:lnTo>
                  <a:cubicBezTo>
                    <a:pt x="13745" y="2349"/>
                    <a:pt x="13873" y="2061"/>
                    <a:pt x="14023" y="1784"/>
                  </a:cubicBezTo>
                  <a:cubicBezTo>
                    <a:pt x="14311" y="1229"/>
                    <a:pt x="14673" y="707"/>
                    <a:pt x="15068" y="216"/>
                  </a:cubicBezTo>
                  <a:cubicBezTo>
                    <a:pt x="15110" y="163"/>
                    <a:pt x="15110" y="78"/>
                    <a:pt x="15046" y="35"/>
                  </a:cubicBezTo>
                  <a:cubicBezTo>
                    <a:pt x="15022" y="11"/>
                    <a:pt x="14992" y="0"/>
                    <a:pt x="1496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oogle Shape;1350;p41">
            <a:extLst>
              <a:ext uri="{FF2B5EF4-FFF2-40B4-BE49-F238E27FC236}">
                <a16:creationId xmlns:a16="http://schemas.microsoft.com/office/drawing/2014/main" id="{04277393-3710-4496-8011-D47617FA855D}"/>
              </a:ext>
            </a:extLst>
          </p:cNvPr>
          <p:cNvGrpSpPr/>
          <p:nvPr/>
        </p:nvGrpSpPr>
        <p:grpSpPr>
          <a:xfrm>
            <a:off x="10686069" y="5615327"/>
            <a:ext cx="1163156" cy="1180302"/>
            <a:chOff x="574050" y="3544525"/>
            <a:chExt cx="1828824" cy="1542361"/>
          </a:xfrm>
        </p:grpSpPr>
        <p:sp>
          <p:nvSpPr>
            <p:cNvPr id="35" name="Google Shape;1351;p41">
              <a:extLst>
                <a:ext uri="{FF2B5EF4-FFF2-40B4-BE49-F238E27FC236}">
                  <a16:creationId xmlns:a16="http://schemas.microsoft.com/office/drawing/2014/main" id="{4F91A713-6BD4-4C88-ACAC-0B308D567CBB}"/>
                </a:ext>
              </a:extLst>
            </p:cNvPr>
            <p:cNvSpPr/>
            <p:nvPr/>
          </p:nvSpPr>
          <p:spPr>
            <a:xfrm>
              <a:off x="574050" y="3544646"/>
              <a:ext cx="1828824" cy="1542239"/>
            </a:xfrm>
            <a:custGeom>
              <a:avLst/>
              <a:gdLst/>
              <a:ahLst/>
              <a:cxnLst/>
              <a:rect l="l" t="t" r="r" b="b"/>
              <a:pathLst>
                <a:path w="30241" h="25460" extrusionOk="0">
                  <a:moveTo>
                    <a:pt x="10360" y="1"/>
                  </a:moveTo>
                  <a:cubicBezTo>
                    <a:pt x="10188" y="1"/>
                    <a:pt x="10023" y="37"/>
                    <a:pt x="9874" y="130"/>
                  </a:cubicBezTo>
                  <a:cubicBezTo>
                    <a:pt x="9650" y="279"/>
                    <a:pt x="9522" y="546"/>
                    <a:pt x="9426" y="791"/>
                  </a:cubicBezTo>
                  <a:cubicBezTo>
                    <a:pt x="8488" y="3148"/>
                    <a:pt x="8605" y="5856"/>
                    <a:pt x="9448" y="8245"/>
                  </a:cubicBezTo>
                  <a:cubicBezTo>
                    <a:pt x="10301" y="10644"/>
                    <a:pt x="11815" y="12744"/>
                    <a:pt x="13595" y="14568"/>
                  </a:cubicBezTo>
                  <a:cubicBezTo>
                    <a:pt x="11548" y="13342"/>
                    <a:pt x="10450" y="10548"/>
                    <a:pt x="8104" y="10153"/>
                  </a:cubicBezTo>
                  <a:cubicBezTo>
                    <a:pt x="7915" y="10121"/>
                    <a:pt x="7725" y="10107"/>
                    <a:pt x="7536" y="10107"/>
                  </a:cubicBezTo>
                  <a:cubicBezTo>
                    <a:pt x="6650" y="10107"/>
                    <a:pt x="5772" y="10423"/>
                    <a:pt x="4937" y="10740"/>
                  </a:cubicBezTo>
                  <a:cubicBezTo>
                    <a:pt x="3583" y="11241"/>
                    <a:pt x="2229" y="11753"/>
                    <a:pt x="874" y="12254"/>
                  </a:cubicBezTo>
                  <a:cubicBezTo>
                    <a:pt x="693" y="12318"/>
                    <a:pt x="501" y="12393"/>
                    <a:pt x="363" y="12552"/>
                  </a:cubicBezTo>
                  <a:cubicBezTo>
                    <a:pt x="0" y="12968"/>
                    <a:pt x="363" y="13608"/>
                    <a:pt x="725" y="14035"/>
                  </a:cubicBezTo>
                  <a:cubicBezTo>
                    <a:pt x="1354" y="14760"/>
                    <a:pt x="1994" y="15485"/>
                    <a:pt x="2655" y="16189"/>
                  </a:cubicBezTo>
                  <a:cubicBezTo>
                    <a:pt x="3455" y="17042"/>
                    <a:pt x="4329" y="17905"/>
                    <a:pt x="5470" y="18193"/>
                  </a:cubicBezTo>
                  <a:cubicBezTo>
                    <a:pt x="5796" y="18277"/>
                    <a:pt x="6129" y="18308"/>
                    <a:pt x="6465" y="18308"/>
                  </a:cubicBezTo>
                  <a:cubicBezTo>
                    <a:pt x="6944" y="18308"/>
                    <a:pt x="7430" y="18245"/>
                    <a:pt x="7912" y="18183"/>
                  </a:cubicBezTo>
                  <a:cubicBezTo>
                    <a:pt x="8925" y="18044"/>
                    <a:pt x="9938" y="17916"/>
                    <a:pt x="10962" y="17777"/>
                  </a:cubicBezTo>
                  <a:lnTo>
                    <a:pt x="10962" y="17777"/>
                  </a:lnTo>
                  <a:cubicBezTo>
                    <a:pt x="9746" y="18470"/>
                    <a:pt x="8360" y="19345"/>
                    <a:pt x="7304" y="20262"/>
                  </a:cubicBezTo>
                  <a:cubicBezTo>
                    <a:pt x="6249" y="21190"/>
                    <a:pt x="5374" y="22373"/>
                    <a:pt x="5044" y="23738"/>
                  </a:cubicBezTo>
                  <a:cubicBezTo>
                    <a:pt x="5012" y="23887"/>
                    <a:pt x="4980" y="24047"/>
                    <a:pt x="5033" y="24197"/>
                  </a:cubicBezTo>
                  <a:cubicBezTo>
                    <a:pt x="5108" y="24431"/>
                    <a:pt x="5364" y="24559"/>
                    <a:pt x="5598" y="24655"/>
                  </a:cubicBezTo>
                  <a:cubicBezTo>
                    <a:pt x="6441" y="25028"/>
                    <a:pt x="7304" y="25401"/>
                    <a:pt x="8232" y="25455"/>
                  </a:cubicBezTo>
                  <a:cubicBezTo>
                    <a:pt x="8301" y="25458"/>
                    <a:pt x="8369" y="25460"/>
                    <a:pt x="8438" y="25460"/>
                  </a:cubicBezTo>
                  <a:cubicBezTo>
                    <a:pt x="10460" y="25460"/>
                    <a:pt x="12195" y="23957"/>
                    <a:pt x="13681" y="22544"/>
                  </a:cubicBezTo>
                  <a:cubicBezTo>
                    <a:pt x="15152" y="21136"/>
                    <a:pt x="16634" y="19739"/>
                    <a:pt x="18106" y="18332"/>
                  </a:cubicBezTo>
                  <a:cubicBezTo>
                    <a:pt x="18443" y="18014"/>
                    <a:pt x="18919" y="17819"/>
                    <a:pt x="19383" y="17819"/>
                  </a:cubicBezTo>
                  <a:cubicBezTo>
                    <a:pt x="19448" y="17819"/>
                    <a:pt x="19513" y="17823"/>
                    <a:pt x="19577" y="17831"/>
                  </a:cubicBezTo>
                  <a:cubicBezTo>
                    <a:pt x="20717" y="17978"/>
                    <a:pt x="21870" y="18089"/>
                    <a:pt x="23023" y="18089"/>
                  </a:cubicBezTo>
                  <a:cubicBezTo>
                    <a:pt x="23617" y="18089"/>
                    <a:pt x="24211" y="18060"/>
                    <a:pt x="24802" y="17991"/>
                  </a:cubicBezTo>
                  <a:cubicBezTo>
                    <a:pt x="26540" y="17788"/>
                    <a:pt x="28268" y="17244"/>
                    <a:pt x="29665" y="16189"/>
                  </a:cubicBezTo>
                  <a:cubicBezTo>
                    <a:pt x="29942" y="15975"/>
                    <a:pt x="30240" y="15655"/>
                    <a:pt x="30123" y="15325"/>
                  </a:cubicBezTo>
                  <a:cubicBezTo>
                    <a:pt x="30080" y="15218"/>
                    <a:pt x="30006" y="15133"/>
                    <a:pt x="29942" y="15048"/>
                  </a:cubicBezTo>
                  <a:cubicBezTo>
                    <a:pt x="29110" y="14099"/>
                    <a:pt x="28118" y="13086"/>
                    <a:pt x="26871" y="13075"/>
                  </a:cubicBezTo>
                  <a:cubicBezTo>
                    <a:pt x="25933" y="13075"/>
                    <a:pt x="25101" y="13651"/>
                    <a:pt x="24301" y="14131"/>
                  </a:cubicBezTo>
                  <a:cubicBezTo>
                    <a:pt x="23664" y="14521"/>
                    <a:pt x="22925" y="14946"/>
                    <a:pt x="22203" y="14946"/>
                  </a:cubicBezTo>
                  <a:cubicBezTo>
                    <a:pt x="22019" y="14946"/>
                    <a:pt x="21836" y="14919"/>
                    <a:pt x="21657" y="14856"/>
                  </a:cubicBezTo>
                  <a:cubicBezTo>
                    <a:pt x="21763" y="13811"/>
                    <a:pt x="22670" y="13043"/>
                    <a:pt x="23501" y="12403"/>
                  </a:cubicBezTo>
                  <a:cubicBezTo>
                    <a:pt x="24365" y="11731"/>
                    <a:pt x="25229" y="11060"/>
                    <a:pt x="26103" y="10388"/>
                  </a:cubicBezTo>
                  <a:cubicBezTo>
                    <a:pt x="26914" y="9759"/>
                    <a:pt x="27799" y="8959"/>
                    <a:pt x="27724" y="7946"/>
                  </a:cubicBezTo>
                  <a:cubicBezTo>
                    <a:pt x="27703" y="7520"/>
                    <a:pt x="27489" y="7125"/>
                    <a:pt x="27308" y="6730"/>
                  </a:cubicBezTo>
                  <a:cubicBezTo>
                    <a:pt x="26999" y="6048"/>
                    <a:pt x="26732" y="5334"/>
                    <a:pt x="26540" y="4598"/>
                  </a:cubicBezTo>
                  <a:cubicBezTo>
                    <a:pt x="26338" y="3841"/>
                    <a:pt x="26188" y="3030"/>
                    <a:pt x="25655" y="2465"/>
                  </a:cubicBezTo>
                  <a:cubicBezTo>
                    <a:pt x="25549" y="2348"/>
                    <a:pt x="25421" y="2241"/>
                    <a:pt x="25271" y="2209"/>
                  </a:cubicBezTo>
                  <a:cubicBezTo>
                    <a:pt x="25234" y="2203"/>
                    <a:pt x="25197" y="2200"/>
                    <a:pt x="25161" y="2200"/>
                  </a:cubicBezTo>
                  <a:cubicBezTo>
                    <a:pt x="25020" y="2200"/>
                    <a:pt x="24884" y="2244"/>
                    <a:pt x="24749" y="2295"/>
                  </a:cubicBezTo>
                  <a:cubicBezTo>
                    <a:pt x="23629" y="2700"/>
                    <a:pt x="22531" y="3169"/>
                    <a:pt x="21465" y="3681"/>
                  </a:cubicBezTo>
                  <a:cubicBezTo>
                    <a:pt x="20132" y="4331"/>
                    <a:pt x="18735" y="5184"/>
                    <a:pt x="18202" y="6571"/>
                  </a:cubicBezTo>
                  <a:cubicBezTo>
                    <a:pt x="17434" y="8564"/>
                    <a:pt x="18714" y="10921"/>
                    <a:pt x="17893" y="12894"/>
                  </a:cubicBezTo>
                  <a:cubicBezTo>
                    <a:pt x="17637" y="12862"/>
                    <a:pt x="17370" y="12510"/>
                    <a:pt x="17359" y="12254"/>
                  </a:cubicBezTo>
                  <a:cubicBezTo>
                    <a:pt x="17274" y="10804"/>
                    <a:pt x="17189" y="9354"/>
                    <a:pt x="17104" y="7914"/>
                  </a:cubicBezTo>
                  <a:cubicBezTo>
                    <a:pt x="17008" y="6187"/>
                    <a:pt x="16869" y="4353"/>
                    <a:pt x="15856" y="2956"/>
                  </a:cubicBezTo>
                  <a:cubicBezTo>
                    <a:pt x="14758" y="1452"/>
                    <a:pt x="12892" y="770"/>
                    <a:pt x="11143" y="173"/>
                  </a:cubicBezTo>
                  <a:cubicBezTo>
                    <a:pt x="10893" y="83"/>
                    <a:pt x="10619" y="1"/>
                    <a:pt x="10360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352;p41">
              <a:extLst>
                <a:ext uri="{FF2B5EF4-FFF2-40B4-BE49-F238E27FC236}">
                  <a16:creationId xmlns:a16="http://schemas.microsoft.com/office/drawing/2014/main" id="{9B40487B-98AA-4084-AC80-A475FDE813C2}"/>
                </a:ext>
              </a:extLst>
            </p:cNvPr>
            <p:cNvSpPr/>
            <p:nvPr/>
          </p:nvSpPr>
          <p:spPr>
            <a:xfrm>
              <a:off x="1189193" y="3544525"/>
              <a:ext cx="1213673" cy="1095862"/>
            </a:xfrm>
            <a:custGeom>
              <a:avLst/>
              <a:gdLst/>
              <a:ahLst/>
              <a:cxnLst/>
              <a:rect l="l" t="t" r="r" b="b"/>
              <a:pathLst>
                <a:path w="20069" h="18091" extrusionOk="0">
                  <a:moveTo>
                    <a:pt x="175" y="1"/>
                  </a:moveTo>
                  <a:cubicBezTo>
                    <a:pt x="116" y="1"/>
                    <a:pt x="57" y="5"/>
                    <a:pt x="1" y="15"/>
                  </a:cubicBezTo>
                  <a:lnTo>
                    <a:pt x="2517" y="5453"/>
                  </a:lnTo>
                  <a:lnTo>
                    <a:pt x="7667" y="15999"/>
                  </a:lnTo>
                  <a:lnTo>
                    <a:pt x="8627" y="17918"/>
                  </a:lnTo>
                  <a:cubicBezTo>
                    <a:pt x="8810" y="17854"/>
                    <a:pt x="9010" y="17820"/>
                    <a:pt x="9206" y="17820"/>
                  </a:cubicBezTo>
                  <a:cubicBezTo>
                    <a:pt x="9273" y="17820"/>
                    <a:pt x="9340" y="17824"/>
                    <a:pt x="9405" y="17833"/>
                  </a:cubicBezTo>
                  <a:cubicBezTo>
                    <a:pt x="10545" y="17980"/>
                    <a:pt x="11698" y="18091"/>
                    <a:pt x="12851" y="18091"/>
                  </a:cubicBezTo>
                  <a:cubicBezTo>
                    <a:pt x="13445" y="18091"/>
                    <a:pt x="14039" y="18062"/>
                    <a:pt x="14630" y="17993"/>
                  </a:cubicBezTo>
                  <a:cubicBezTo>
                    <a:pt x="16368" y="17790"/>
                    <a:pt x="18096" y="17236"/>
                    <a:pt x="19493" y="16191"/>
                  </a:cubicBezTo>
                  <a:cubicBezTo>
                    <a:pt x="19770" y="15977"/>
                    <a:pt x="20068" y="15657"/>
                    <a:pt x="19951" y="15327"/>
                  </a:cubicBezTo>
                  <a:cubicBezTo>
                    <a:pt x="19908" y="15220"/>
                    <a:pt x="19834" y="15135"/>
                    <a:pt x="19770" y="15050"/>
                  </a:cubicBezTo>
                  <a:cubicBezTo>
                    <a:pt x="18938" y="14101"/>
                    <a:pt x="17946" y="13088"/>
                    <a:pt x="16699" y="13077"/>
                  </a:cubicBezTo>
                  <a:cubicBezTo>
                    <a:pt x="15761" y="13077"/>
                    <a:pt x="14929" y="13653"/>
                    <a:pt x="14129" y="14133"/>
                  </a:cubicBezTo>
                  <a:cubicBezTo>
                    <a:pt x="13492" y="14523"/>
                    <a:pt x="12753" y="14948"/>
                    <a:pt x="12031" y="14948"/>
                  </a:cubicBezTo>
                  <a:cubicBezTo>
                    <a:pt x="11847" y="14948"/>
                    <a:pt x="11664" y="14921"/>
                    <a:pt x="11485" y="14858"/>
                  </a:cubicBezTo>
                  <a:cubicBezTo>
                    <a:pt x="11591" y="13813"/>
                    <a:pt x="12498" y="13045"/>
                    <a:pt x="13329" y="12405"/>
                  </a:cubicBezTo>
                  <a:cubicBezTo>
                    <a:pt x="14193" y="11733"/>
                    <a:pt x="15057" y="11062"/>
                    <a:pt x="15931" y="10390"/>
                  </a:cubicBezTo>
                  <a:cubicBezTo>
                    <a:pt x="16742" y="9761"/>
                    <a:pt x="17627" y="8961"/>
                    <a:pt x="17552" y="7948"/>
                  </a:cubicBezTo>
                  <a:cubicBezTo>
                    <a:pt x="17520" y="7522"/>
                    <a:pt x="17317" y="7127"/>
                    <a:pt x="17136" y="6732"/>
                  </a:cubicBezTo>
                  <a:cubicBezTo>
                    <a:pt x="16816" y="6050"/>
                    <a:pt x="16560" y="5336"/>
                    <a:pt x="16368" y="4600"/>
                  </a:cubicBezTo>
                  <a:cubicBezTo>
                    <a:pt x="16166" y="3843"/>
                    <a:pt x="16016" y="3032"/>
                    <a:pt x="15483" y="2467"/>
                  </a:cubicBezTo>
                  <a:cubicBezTo>
                    <a:pt x="15377" y="2350"/>
                    <a:pt x="15249" y="2243"/>
                    <a:pt x="15099" y="2211"/>
                  </a:cubicBezTo>
                  <a:cubicBezTo>
                    <a:pt x="15062" y="2205"/>
                    <a:pt x="15025" y="2202"/>
                    <a:pt x="14989" y="2202"/>
                  </a:cubicBezTo>
                  <a:cubicBezTo>
                    <a:pt x="14848" y="2202"/>
                    <a:pt x="14712" y="2246"/>
                    <a:pt x="14577" y="2297"/>
                  </a:cubicBezTo>
                  <a:cubicBezTo>
                    <a:pt x="13457" y="2702"/>
                    <a:pt x="12359" y="3171"/>
                    <a:pt x="11293" y="3683"/>
                  </a:cubicBezTo>
                  <a:cubicBezTo>
                    <a:pt x="9960" y="4333"/>
                    <a:pt x="8563" y="5186"/>
                    <a:pt x="8030" y="6573"/>
                  </a:cubicBezTo>
                  <a:cubicBezTo>
                    <a:pt x="7262" y="8566"/>
                    <a:pt x="8542" y="10923"/>
                    <a:pt x="7721" y="12896"/>
                  </a:cubicBezTo>
                  <a:cubicBezTo>
                    <a:pt x="7465" y="12864"/>
                    <a:pt x="7198" y="12512"/>
                    <a:pt x="7187" y="12256"/>
                  </a:cubicBezTo>
                  <a:cubicBezTo>
                    <a:pt x="7102" y="10806"/>
                    <a:pt x="7017" y="9356"/>
                    <a:pt x="6932" y="7916"/>
                  </a:cubicBezTo>
                  <a:cubicBezTo>
                    <a:pt x="6836" y="6189"/>
                    <a:pt x="6697" y="4355"/>
                    <a:pt x="5673" y="2958"/>
                  </a:cubicBezTo>
                  <a:cubicBezTo>
                    <a:pt x="4586" y="1454"/>
                    <a:pt x="2720" y="772"/>
                    <a:pt x="971" y="175"/>
                  </a:cubicBezTo>
                  <a:cubicBezTo>
                    <a:pt x="718" y="88"/>
                    <a:pt x="438" y="1"/>
                    <a:pt x="175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353;p41">
              <a:extLst>
                <a:ext uri="{FF2B5EF4-FFF2-40B4-BE49-F238E27FC236}">
                  <a16:creationId xmlns:a16="http://schemas.microsoft.com/office/drawing/2014/main" id="{26693BA1-95AE-46A7-B491-9BB4DBF8C881}"/>
                </a:ext>
              </a:extLst>
            </p:cNvPr>
            <p:cNvSpPr/>
            <p:nvPr/>
          </p:nvSpPr>
          <p:spPr>
            <a:xfrm>
              <a:off x="588201" y="3545858"/>
              <a:ext cx="1800462" cy="1480695"/>
            </a:xfrm>
            <a:custGeom>
              <a:avLst/>
              <a:gdLst/>
              <a:ahLst/>
              <a:cxnLst/>
              <a:rect l="l" t="t" r="r" b="b"/>
              <a:pathLst>
                <a:path w="29772" h="24444" extrusionOk="0">
                  <a:moveTo>
                    <a:pt x="9966" y="1"/>
                  </a:moveTo>
                  <a:cubicBezTo>
                    <a:pt x="9961" y="1"/>
                    <a:pt x="9955" y="2"/>
                    <a:pt x="9949" y="3"/>
                  </a:cubicBezTo>
                  <a:cubicBezTo>
                    <a:pt x="9917" y="25"/>
                    <a:pt x="9896" y="57"/>
                    <a:pt x="9907" y="89"/>
                  </a:cubicBezTo>
                  <a:cubicBezTo>
                    <a:pt x="10312" y="1091"/>
                    <a:pt x="10728" y="2072"/>
                    <a:pt x="11176" y="3053"/>
                  </a:cubicBezTo>
                  <a:cubicBezTo>
                    <a:pt x="11613" y="4034"/>
                    <a:pt x="12082" y="4994"/>
                    <a:pt x="12583" y="5953"/>
                  </a:cubicBezTo>
                  <a:cubicBezTo>
                    <a:pt x="12828" y="6423"/>
                    <a:pt x="13074" y="6902"/>
                    <a:pt x="13329" y="7372"/>
                  </a:cubicBezTo>
                  <a:cubicBezTo>
                    <a:pt x="13596" y="7841"/>
                    <a:pt x="13841" y="8310"/>
                    <a:pt x="14065" y="8800"/>
                  </a:cubicBezTo>
                  <a:cubicBezTo>
                    <a:pt x="14524" y="9760"/>
                    <a:pt x="14950" y="10752"/>
                    <a:pt x="15409" y="11722"/>
                  </a:cubicBezTo>
                  <a:cubicBezTo>
                    <a:pt x="15867" y="12703"/>
                    <a:pt x="16432" y="13609"/>
                    <a:pt x="16859" y="14580"/>
                  </a:cubicBezTo>
                  <a:cubicBezTo>
                    <a:pt x="17264" y="15529"/>
                    <a:pt x="17723" y="16446"/>
                    <a:pt x="18181" y="17363"/>
                  </a:cubicBezTo>
                  <a:cubicBezTo>
                    <a:pt x="16731" y="16947"/>
                    <a:pt x="15238" y="16712"/>
                    <a:pt x="13799" y="16307"/>
                  </a:cubicBezTo>
                  <a:cubicBezTo>
                    <a:pt x="12295" y="15859"/>
                    <a:pt x="10781" y="15422"/>
                    <a:pt x="9267" y="14996"/>
                  </a:cubicBezTo>
                  <a:cubicBezTo>
                    <a:pt x="7753" y="14580"/>
                    <a:pt x="6239" y="14175"/>
                    <a:pt x="4703" y="13812"/>
                  </a:cubicBezTo>
                  <a:cubicBezTo>
                    <a:pt x="3946" y="13631"/>
                    <a:pt x="3178" y="13460"/>
                    <a:pt x="2411" y="13300"/>
                  </a:cubicBezTo>
                  <a:cubicBezTo>
                    <a:pt x="1632" y="13140"/>
                    <a:pt x="864" y="12991"/>
                    <a:pt x="86" y="12863"/>
                  </a:cubicBezTo>
                  <a:cubicBezTo>
                    <a:pt x="82" y="12862"/>
                    <a:pt x="77" y="12861"/>
                    <a:pt x="73" y="12861"/>
                  </a:cubicBezTo>
                  <a:cubicBezTo>
                    <a:pt x="43" y="12861"/>
                    <a:pt x="11" y="12889"/>
                    <a:pt x="11" y="12916"/>
                  </a:cubicBezTo>
                  <a:cubicBezTo>
                    <a:pt x="1" y="12959"/>
                    <a:pt x="22" y="12991"/>
                    <a:pt x="65" y="13002"/>
                  </a:cubicBezTo>
                  <a:cubicBezTo>
                    <a:pt x="832" y="13151"/>
                    <a:pt x="1600" y="13300"/>
                    <a:pt x="2368" y="13481"/>
                  </a:cubicBezTo>
                  <a:cubicBezTo>
                    <a:pt x="3136" y="13652"/>
                    <a:pt x="3893" y="13823"/>
                    <a:pt x="4660" y="14015"/>
                  </a:cubicBezTo>
                  <a:cubicBezTo>
                    <a:pt x="6185" y="14388"/>
                    <a:pt x="7699" y="14793"/>
                    <a:pt x="9214" y="15220"/>
                  </a:cubicBezTo>
                  <a:cubicBezTo>
                    <a:pt x="10728" y="15635"/>
                    <a:pt x="12231" y="16073"/>
                    <a:pt x="13745" y="16499"/>
                  </a:cubicBezTo>
                  <a:cubicBezTo>
                    <a:pt x="14502" y="16702"/>
                    <a:pt x="15270" y="16862"/>
                    <a:pt x="16049" y="17022"/>
                  </a:cubicBezTo>
                  <a:cubicBezTo>
                    <a:pt x="16784" y="17171"/>
                    <a:pt x="17531" y="17320"/>
                    <a:pt x="18266" y="17523"/>
                  </a:cubicBezTo>
                  <a:cubicBezTo>
                    <a:pt x="18288" y="17565"/>
                    <a:pt x="18309" y="17608"/>
                    <a:pt x="18330" y="17651"/>
                  </a:cubicBezTo>
                  <a:cubicBezTo>
                    <a:pt x="18288" y="17649"/>
                    <a:pt x="18245" y="17648"/>
                    <a:pt x="18202" y="17648"/>
                  </a:cubicBezTo>
                  <a:cubicBezTo>
                    <a:pt x="17659" y="17648"/>
                    <a:pt x="17118" y="17772"/>
                    <a:pt x="16614" y="17960"/>
                  </a:cubicBezTo>
                  <a:cubicBezTo>
                    <a:pt x="16017" y="18195"/>
                    <a:pt x="15462" y="18514"/>
                    <a:pt x="14918" y="18845"/>
                  </a:cubicBezTo>
                  <a:lnTo>
                    <a:pt x="14118" y="19335"/>
                  </a:lnTo>
                  <a:cubicBezTo>
                    <a:pt x="13852" y="19495"/>
                    <a:pt x="13575" y="19645"/>
                    <a:pt x="13297" y="19794"/>
                  </a:cubicBezTo>
                  <a:cubicBezTo>
                    <a:pt x="12743" y="20082"/>
                    <a:pt x="12167" y="20348"/>
                    <a:pt x="11591" y="20604"/>
                  </a:cubicBezTo>
                  <a:cubicBezTo>
                    <a:pt x="10450" y="21116"/>
                    <a:pt x="9267" y="21596"/>
                    <a:pt x="8169" y="22215"/>
                  </a:cubicBezTo>
                  <a:cubicBezTo>
                    <a:pt x="7060" y="22844"/>
                    <a:pt x="6025" y="23569"/>
                    <a:pt x="5012" y="24326"/>
                  </a:cubicBezTo>
                  <a:cubicBezTo>
                    <a:pt x="4980" y="24347"/>
                    <a:pt x="4980" y="24379"/>
                    <a:pt x="5002" y="24411"/>
                  </a:cubicBezTo>
                  <a:cubicBezTo>
                    <a:pt x="5015" y="24432"/>
                    <a:pt x="5034" y="24444"/>
                    <a:pt x="5053" y="24444"/>
                  </a:cubicBezTo>
                  <a:cubicBezTo>
                    <a:pt x="5064" y="24444"/>
                    <a:pt x="5076" y="24440"/>
                    <a:pt x="5087" y="24432"/>
                  </a:cubicBezTo>
                  <a:cubicBezTo>
                    <a:pt x="5599" y="24070"/>
                    <a:pt x="6121" y="23707"/>
                    <a:pt x="6654" y="23366"/>
                  </a:cubicBezTo>
                  <a:cubicBezTo>
                    <a:pt x="7177" y="23025"/>
                    <a:pt x="7710" y="22694"/>
                    <a:pt x="8265" y="22396"/>
                  </a:cubicBezTo>
                  <a:cubicBezTo>
                    <a:pt x="9363" y="21788"/>
                    <a:pt x="10525" y="21319"/>
                    <a:pt x="11687" y="20807"/>
                  </a:cubicBezTo>
                  <a:cubicBezTo>
                    <a:pt x="12263" y="20551"/>
                    <a:pt x="12839" y="20284"/>
                    <a:pt x="13404" y="19986"/>
                  </a:cubicBezTo>
                  <a:cubicBezTo>
                    <a:pt x="13959" y="19698"/>
                    <a:pt x="14502" y="19357"/>
                    <a:pt x="15036" y="19026"/>
                  </a:cubicBezTo>
                  <a:cubicBezTo>
                    <a:pt x="15569" y="18685"/>
                    <a:pt x="16102" y="18365"/>
                    <a:pt x="16678" y="18131"/>
                  </a:cubicBezTo>
                  <a:cubicBezTo>
                    <a:pt x="17194" y="17932"/>
                    <a:pt x="17730" y="17798"/>
                    <a:pt x="18284" y="17798"/>
                  </a:cubicBezTo>
                  <a:cubicBezTo>
                    <a:pt x="18324" y="17798"/>
                    <a:pt x="18364" y="17799"/>
                    <a:pt x="18405" y="17800"/>
                  </a:cubicBezTo>
                  <a:cubicBezTo>
                    <a:pt x="18832" y="18653"/>
                    <a:pt x="19247" y="19517"/>
                    <a:pt x="19653" y="20380"/>
                  </a:cubicBezTo>
                  <a:cubicBezTo>
                    <a:pt x="20100" y="21351"/>
                    <a:pt x="20527" y="22342"/>
                    <a:pt x="20921" y="23334"/>
                  </a:cubicBezTo>
                  <a:cubicBezTo>
                    <a:pt x="20937" y="23357"/>
                    <a:pt x="20958" y="23375"/>
                    <a:pt x="20984" y="23375"/>
                  </a:cubicBezTo>
                  <a:cubicBezTo>
                    <a:pt x="20994" y="23375"/>
                    <a:pt x="21006" y="23372"/>
                    <a:pt x="21017" y="23366"/>
                  </a:cubicBezTo>
                  <a:cubicBezTo>
                    <a:pt x="21049" y="23355"/>
                    <a:pt x="21071" y="23313"/>
                    <a:pt x="21060" y="23281"/>
                  </a:cubicBezTo>
                  <a:cubicBezTo>
                    <a:pt x="20666" y="22278"/>
                    <a:pt x="20260" y="21287"/>
                    <a:pt x="19823" y="20306"/>
                  </a:cubicBezTo>
                  <a:cubicBezTo>
                    <a:pt x="19375" y="19325"/>
                    <a:pt x="18906" y="18365"/>
                    <a:pt x="18426" y="17405"/>
                  </a:cubicBezTo>
                  <a:cubicBezTo>
                    <a:pt x="18352" y="17256"/>
                    <a:pt x="18277" y="17096"/>
                    <a:pt x="18202" y="16947"/>
                  </a:cubicBezTo>
                  <a:lnTo>
                    <a:pt x="18842" y="16926"/>
                  </a:lnTo>
                  <a:lnTo>
                    <a:pt x="19578" y="16851"/>
                  </a:lnTo>
                  <a:lnTo>
                    <a:pt x="20314" y="16734"/>
                  </a:lnTo>
                  <a:lnTo>
                    <a:pt x="21039" y="16595"/>
                  </a:lnTo>
                  <a:cubicBezTo>
                    <a:pt x="22009" y="16392"/>
                    <a:pt x="22958" y="16137"/>
                    <a:pt x="23907" y="15902"/>
                  </a:cubicBezTo>
                  <a:cubicBezTo>
                    <a:pt x="24856" y="15657"/>
                    <a:pt x="25816" y="15433"/>
                    <a:pt x="26775" y="15284"/>
                  </a:cubicBezTo>
                  <a:cubicBezTo>
                    <a:pt x="27392" y="15195"/>
                    <a:pt x="28013" y="15142"/>
                    <a:pt x="28633" y="15142"/>
                  </a:cubicBezTo>
                  <a:cubicBezTo>
                    <a:pt x="28989" y="15142"/>
                    <a:pt x="29344" y="15159"/>
                    <a:pt x="29697" y="15198"/>
                  </a:cubicBezTo>
                  <a:cubicBezTo>
                    <a:pt x="29703" y="15200"/>
                    <a:pt x="29708" y="15200"/>
                    <a:pt x="29714" y="15200"/>
                  </a:cubicBezTo>
                  <a:cubicBezTo>
                    <a:pt x="29748" y="15200"/>
                    <a:pt x="29772" y="15173"/>
                    <a:pt x="29772" y="15145"/>
                  </a:cubicBezTo>
                  <a:cubicBezTo>
                    <a:pt x="29772" y="15113"/>
                    <a:pt x="29750" y="15081"/>
                    <a:pt x="29718" y="15070"/>
                  </a:cubicBezTo>
                  <a:lnTo>
                    <a:pt x="28972" y="14996"/>
                  </a:lnTo>
                  <a:lnTo>
                    <a:pt x="28236" y="14974"/>
                  </a:lnTo>
                  <a:lnTo>
                    <a:pt x="27490" y="15006"/>
                  </a:lnTo>
                  <a:lnTo>
                    <a:pt x="26754" y="15092"/>
                  </a:lnTo>
                  <a:cubicBezTo>
                    <a:pt x="25773" y="15220"/>
                    <a:pt x="24813" y="15443"/>
                    <a:pt x="23854" y="15678"/>
                  </a:cubicBezTo>
                  <a:cubicBezTo>
                    <a:pt x="22905" y="15923"/>
                    <a:pt x="21956" y="16179"/>
                    <a:pt x="20996" y="16392"/>
                  </a:cubicBezTo>
                  <a:lnTo>
                    <a:pt x="20282" y="16542"/>
                  </a:lnTo>
                  <a:lnTo>
                    <a:pt x="19557" y="16659"/>
                  </a:lnTo>
                  <a:lnTo>
                    <a:pt x="18832" y="16755"/>
                  </a:lnTo>
                  <a:lnTo>
                    <a:pt x="18128" y="16808"/>
                  </a:lnTo>
                  <a:cubicBezTo>
                    <a:pt x="18064" y="16680"/>
                    <a:pt x="18000" y="16542"/>
                    <a:pt x="17936" y="16414"/>
                  </a:cubicBezTo>
                  <a:cubicBezTo>
                    <a:pt x="18053" y="15795"/>
                    <a:pt x="18309" y="15198"/>
                    <a:pt x="18618" y="14654"/>
                  </a:cubicBezTo>
                  <a:cubicBezTo>
                    <a:pt x="18960" y="14089"/>
                    <a:pt x="19365" y="13567"/>
                    <a:pt x="19781" y="13055"/>
                  </a:cubicBezTo>
                  <a:cubicBezTo>
                    <a:pt x="20207" y="12543"/>
                    <a:pt x="20644" y="12042"/>
                    <a:pt x="21060" y="11519"/>
                  </a:cubicBezTo>
                  <a:cubicBezTo>
                    <a:pt x="21476" y="10997"/>
                    <a:pt x="21860" y="10443"/>
                    <a:pt x="22212" y="9877"/>
                  </a:cubicBezTo>
                  <a:cubicBezTo>
                    <a:pt x="22926" y="8747"/>
                    <a:pt x="23523" y="7542"/>
                    <a:pt x="23992" y="6284"/>
                  </a:cubicBezTo>
                  <a:cubicBezTo>
                    <a:pt x="24462" y="5036"/>
                    <a:pt x="24803" y="3735"/>
                    <a:pt x="25005" y="2413"/>
                  </a:cubicBezTo>
                  <a:cubicBezTo>
                    <a:pt x="25016" y="2381"/>
                    <a:pt x="24995" y="2349"/>
                    <a:pt x="24952" y="2339"/>
                  </a:cubicBezTo>
                  <a:cubicBezTo>
                    <a:pt x="24920" y="2339"/>
                    <a:pt x="24888" y="2360"/>
                    <a:pt x="24877" y="2392"/>
                  </a:cubicBezTo>
                  <a:cubicBezTo>
                    <a:pt x="24760" y="3042"/>
                    <a:pt x="24611" y="3693"/>
                    <a:pt x="24430" y="4333"/>
                  </a:cubicBezTo>
                  <a:cubicBezTo>
                    <a:pt x="24248" y="4972"/>
                    <a:pt x="24046" y="5601"/>
                    <a:pt x="23801" y="6220"/>
                  </a:cubicBezTo>
                  <a:cubicBezTo>
                    <a:pt x="23321" y="7446"/>
                    <a:pt x="22734" y="8640"/>
                    <a:pt x="22020" y="9760"/>
                  </a:cubicBezTo>
                  <a:cubicBezTo>
                    <a:pt x="21668" y="10315"/>
                    <a:pt x="21295" y="10869"/>
                    <a:pt x="20890" y="11381"/>
                  </a:cubicBezTo>
                  <a:cubicBezTo>
                    <a:pt x="20474" y="11903"/>
                    <a:pt x="20036" y="12405"/>
                    <a:pt x="19621" y="12927"/>
                  </a:cubicBezTo>
                  <a:cubicBezTo>
                    <a:pt x="19205" y="13439"/>
                    <a:pt x="18800" y="13983"/>
                    <a:pt x="18458" y="14569"/>
                  </a:cubicBezTo>
                  <a:cubicBezTo>
                    <a:pt x="18181" y="15070"/>
                    <a:pt x="17957" y="15625"/>
                    <a:pt x="17829" y="16190"/>
                  </a:cubicBezTo>
                  <a:cubicBezTo>
                    <a:pt x="17563" y="15635"/>
                    <a:pt x="17296" y="15070"/>
                    <a:pt x="17061" y="14494"/>
                  </a:cubicBezTo>
                  <a:cubicBezTo>
                    <a:pt x="16624" y="13503"/>
                    <a:pt x="16059" y="12586"/>
                    <a:pt x="15611" y="11626"/>
                  </a:cubicBezTo>
                  <a:cubicBezTo>
                    <a:pt x="15153" y="10656"/>
                    <a:pt x="14726" y="9675"/>
                    <a:pt x="14257" y="8704"/>
                  </a:cubicBezTo>
                  <a:cubicBezTo>
                    <a:pt x="14023" y="8225"/>
                    <a:pt x="13777" y="7745"/>
                    <a:pt x="13511" y="7276"/>
                  </a:cubicBezTo>
                  <a:cubicBezTo>
                    <a:pt x="13255" y="6806"/>
                    <a:pt x="12999" y="6337"/>
                    <a:pt x="12754" y="5857"/>
                  </a:cubicBezTo>
                  <a:cubicBezTo>
                    <a:pt x="12252" y="4908"/>
                    <a:pt x="11783" y="3949"/>
                    <a:pt x="11325" y="2978"/>
                  </a:cubicBezTo>
                  <a:cubicBezTo>
                    <a:pt x="10877" y="2008"/>
                    <a:pt x="10440" y="1027"/>
                    <a:pt x="10035" y="46"/>
                  </a:cubicBezTo>
                  <a:cubicBezTo>
                    <a:pt x="10017" y="20"/>
                    <a:pt x="9992" y="1"/>
                    <a:pt x="996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" name="Google Shape;1354;p41">
            <a:extLst>
              <a:ext uri="{FF2B5EF4-FFF2-40B4-BE49-F238E27FC236}">
                <a16:creationId xmlns:a16="http://schemas.microsoft.com/office/drawing/2014/main" id="{ED925EB7-2528-4BA4-B241-F4E2A2CB5378}"/>
              </a:ext>
            </a:extLst>
          </p:cNvPr>
          <p:cNvGrpSpPr/>
          <p:nvPr/>
        </p:nvGrpSpPr>
        <p:grpSpPr>
          <a:xfrm rot="8754472">
            <a:off x="-175192" y="2006347"/>
            <a:ext cx="772728" cy="1230295"/>
            <a:chOff x="2839400" y="2871625"/>
            <a:chExt cx="1371604" cy="2153384"/>
          </a:xfrm>
        </p:grpSpPr>
        <p:sp>
          <p:nvSpPr>
            <p:cNvPr id="39" name="Google Shape;1355;p41">
              <a:extLst>
                <a:ext uri="{FF2B5EF4-FFF2-40B4-BE49-F238E27FC236}">
                  <a16:creationId xmlns:a16="http://schemas.microsoft.com/office/drawing/2014/main" id="{3DCB08E6-D3C3-4923-97C5-45CCDBCEED53}"/>
                </a:ext>
              </a:extLst>
            </p:cNvPr>
            <p:cNvSpPr/>
            <p:nvPr/>
          </p:nvSpPr>
          <p:spPr>
            <a:xfrm>
              <a:off x="2839400" y="2871625"/>
              <a:ext cx="1371604" cy="1893072"/>
            </a:xfrm>
            <a:custGeom>
              <a:avLst/>
              <a:gdLst/>
              <a:ahLst/>
              <a:cxnLst/>
              <a:rect l="l" t="t" r="r" b="b"/>
              <a:pathLst>
                <a:path w="15473" h="21337" extrusionOk="0">
                  <a:moveTo>
                    <a:pt x="9874" y="0"/>
                  </a:moveTo>
                  <a:cubicBezTo>
                    <a:pt x="9501" y="725"/>
                    <a:pt x="8584" y="2165"/>
                    <a:pt x="8019" y="2751"/>
                  </a:cubicBezTo>
                  <a:cubicBezTo>
                    <a:pt x="7933" y="2666"/>
                    <a:pt x="7848" y="2581"/>
                    <a:pt x="7752" y="2485"/>
                  </a:cubicBezTo>
                  <a:cubicBezTo>
                    <a:pt x="6792" y="3242"/>
                    <a:pt x="5886" y="4073"/>
                    <a:pt x="5033" y="4958"/>
                  </a:cubicBezTo>
                  <a:cubicBezTo>
                    <a:pt x="4969" y="4831"/>
                    <a:pt x="4905" y="4713"/>
                    <a:pt x="4841" y="4585"/>
                  </a:cubicBezTo>
                  <a:cubicBezTo>
                    <a:pt x="3583" y="5534"/>
                    <a:pt x="2538" y="6761"/>
                    <a:pt x="1802" y="8157"/>
                  </a:cubicBezTo>
                  <a:cubicBezTo>
                    <a:pt x="1738" y="8275"/>
                    <a:pt x="1685" y="8456"/>
                    <a:pt x="1791" y="8541"/>
                  </a:cubicBezTo>
                  <a:cubicBezTo>
                    <a:pt x="1631" y="8477"/>
                    <a:pt x="1408" y="8467"/>
                    <a:pt x="1269" y="8371"/>
                  </a:cubicBezTo>
                  <a:cubicBezTo>
                    <a:pt x="395" y="9714"/>
                    <a:pt x="107" y="11420"/>
                    <a:pt x="490" y="12966"/>
                  </a:cubicBezTo>
                  <a:cubicBezTo>
                    <a:pt x="482" y="12965"/>
                    <a:pt x="473" y="12965"/>
                    <a:pt x="465" y="12965"/>
                  </a:cubicBezTo>
                  <a:cubicBezTo>
                    <a:pt x="335" y="12965"/>
                    <a:pt x="193" y="13086"/>
                    <a:pt x="66" y="13086"/>
                  </a:cubicBezTo>
                  <a:cubicBezTo>
                    <a:pt x="44" y="13086"/>
                    <a:pt x="21" y="13082"/>
                    <a:pt x="0" y="13073"/>
                  </a:cubicBezTo>
                  <a:lnTo>
                    <a:pt x="0" y="13073"/>
                  </a:lnTo>
                  <a:cubicBezTo>
                    <a:pt x="75" y="14758"/>
                    <a:pt x="320" y="16517"/>
                    <a:pt x="1322" y="17861"/>
                  </a:cubicBezTo>
                  <a:cubicBezTo>
                    <a:pt x="1188" y="17912"/>
                    <a:pt x="1054" y="18064"/>
                    <a:pt x="910" y="18064"/>
                  </a:cubicBezTo>
                  <a:cubicBezTo>
                    <a:pt x="905" y="18064"/>
                    <a:pt x="900" y="18064"/>
                    <a:pt x="896" y="18063"/>
                  </a:cubicBezTo>
                  <a:lnTo>
                    <a:pt x="896" y="18063"/>
                  </a:lnTo>
                  <a:cubicBezTo>
                    <a:pt x="1386" y="18991"/>
                    <a:pt x="2165" y="19759"/>
                    <a:pt x="3114" y="20228"/>
                  </a:cubicBezTo>
                  <a:cubicBezTo>
                    <a:pt x="3808" y="20575"/>
                    <a:pt x="4584" y="20753"/>
                    <a:pt x="5359" y="20753"/>
                  </a:cubicBezTo>
                  <a:cubicBezTo>
                    <a:pt x="5632" y="20753"/>
                    <a:pt x="5905" y="20731"/>
                    <a:pt x="6174" y="20686"/>
                  </a:cubicBezTo>
                  <a:lnTo>
                    <a:pt x="6323" y="20697"/>
                  </a:lnTo>
                  <a:cubicBezTo>
                    <a:pt x="7076" y="21117"/>
                    <a:pt x="7937" y="21336"/>
                    <a:pt x="8799" y="21336"/>
                  </a:cubicBezTo>
                  <a:cubicBezTo>
                    <a:pt x="8987" y="21336"/>
                    <a:pt x="9175" y="21326"/>
                    <a:pt x="9362" y="21305"/>
                  </a:cubicBezTo>
                  <a:cubicBezTo>
                    <a:pt x="10407" y="21177"/>
                    <a:pt x="11409" y="20718"/>
                    <a:pt x="12177" y="20004"/>
                  </a:cubicBezTo>
                  <a:cubicBezTo>
                    <a:pt x="12028" y="19972"/>
                    <a:pt x="11953" y="19769"/>
                    <a:pt x="11847" y="19673"/>
                  </a:cubicBezTo>
                  <a:cubicBezTo>
                    <a:pt x="13243" y="18756"/>
                    <a:pt x="14065" y="17178"/>
                    <a:pt x="14704" y="15621"/>
                  </a:cubicBezTo>
                  <a:lnTo>
                    <a:pt x="14704" y="15621"/>
                  </a:lnTo>
                  <a:cubicBezTo>
                    <a:pt x="14701" y="15622"/>
                    <a:pt x="14697" y="15622"/>
                    <a:pt x="14694" y="15622"/>
                  </a:cubicBezTo>
                  <a:cubicBezTo>
                    <a:pt x="14540" y="15622"/>
                    <a:pt x="14445" y="15397"/>
                    <a:pt x="14288" y="15355"/>
                  </a:cubicBezTo>
                  <a:cubicBezTo>
                    <a:pt x="15173" y="14022"/>
                    <a:pt x="15472" y="12327"/>
                    <a:pt x="15109" y="10770"/>
                  </a:cubicBezTo>
                  <a:lnTo>
                    <a:pt x="15109" y="10770"/>
                  </a:lnTo>
                  <a:cubicBezTo>
                    <a:pt x="15073" y="10777"/>
                    <a:pt x="15032" y="10780"/>
                    <a:pt x="14990" y="10780"/>
                  </a:cubicBezTo>
                  <a:cubicBezTo>
                    <a:pt x="14850" y="10780"/>
                    <a:pt x="14689" y="10748"/>
                    <a:pt x="14566" y="10748"/>
                  </a:cubicBezTo>
                  <a:cubicBezTo>
                    <a:pt x="14694" y="10706"/>
                    <a:pt x="14704" y="10525"/>
                    <a:pt x="14683" y="10386"/>
                  </a:cubicBezTo>
                  <a:cubicBezTo>
                    <a:pt x="14459" y="8829"/>
                    <a:pt x="13894" y="7315"/>
                    <a:pt x="13030" y="5993"/>
                  </a:cubicBezTo>
                  <a:cubicBezTo>
                    <a:pt x="12934" y="6089"/>
                    <a:pt x="12828" y="6185"/>
                    <a:pt x="12732" y="6281"/>
                  </a:cubicBezTo>
                  <a:cubicBezTo>
                    <a:pt x="12230" y="5161"/>
                    <a:pt x="11644" y="4073"/>
                    <a:pt x="11004" y="3028"/>
                  </a:cubicBezTo>
                  <a:cubicBezTo>
                    <a:pt x="10887" y="3082"/>
                    <a:pt x="10770" y="3146"/>
                    <a:pt x="10663" y="3199"/>
                  </a:cubicBezTo>
                  <a:cubicBezTo>
                    <a:pt x="10332" y="2442"/>
                    <a:pt x="10119" y="1653"/>
                    <a:pt x="10013" y="843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356;p41">
              <a:extLst>
                <a:ext uri="{FF2B5EF4-FFF2-40B4-BE49-F238E27FC236}">
                  <a16:creationId xmlns:a16="http://schemas.microsoft.com/office/drawing/2014/main" id="{8936D242-0B2E-4AE1-B189-5F861032756B}"/>
                </a:ext>
              </a:extLst>
            </p:cNvPr>
            <p:cNvSpPr/>
            <p:nvPr/>
          </p:nvSpPr>
          <p:spPr>
            <a:xfrm>
              <a:off x="3399883" y="2871625"/>
              <a:ext cx="811102" cy="1893072"/>
            </a:xfrm>
            <a:custGeom>
              <a:avLst/>
              <a:gdLst/>
              <a:ahLst/>
              <a:cxnLst/>
              <a:rect l="l" t="t" r="r" b="b"/>
              <a:pathLst>
                <a:path w="9150" h="21337" extrusionOk="0">
                  <a:moveTo>
                    <a:pt x="3551" y="0"/>
                  </a:moveTo>
                  <a:lnTo>
                    <a:pt x="1717" y="11932"/>
                  </a:lnTo>
                  <a:lnTo>
                    <a:pt x="0" y="20697"/>
                  </a:lnTo>
                  <a:cubicBezTo>
                    <a:pt x="753" y="21117"/>
                    <a:pt x="1614" y="21336"/>
                    <a:pt x="2476" y="21336"/>
                  </a:cubicBezTo>
                  <a:cubicBezTo>
                    <a:pt x="2664" y="21336"/>
                    <a:pt x="2852" y="21326"/>
                    <a:pt x="3039" y="21305"/>
                  </a:cubicBezTo>
                  <a:cubicBezTo>
                    <a:pt x="4084" y="21177"/>
                    <a:pt x="5086" y="20718"/>
                    <a:pt x="5854" y="20004"/>
                  </a:cubicBezTo>
                  <a:cubicBezTo>
                    <a:pt x="5705" y="19972"/>
                    <a:pt x="5630" y="19769"/>
                    <a:pt x="5524" y="19673"/>
                  </a:cubicBezTo>
                  <a:cubicBezTo>
                    <a:pt x="6920" y="18756"/>
                    <a:pt x="7742" y="17178"/>
                    <a:pt x="8381" y="15621"/>
                  </a:cubicBezTo>
                  <a:lnTo>
                    <a:pt x="8381" y="15621"/>
                  </a:lnTo>
                  <a:cubicBezTo>
                    <a:pt x="8378" y="15622"/>
                    <a:pt x="8374" y="15622"/>
                    <a:pt x="8371" y="15622"/>
                  </a:cubicBezTo>
                  <a:cubicBezTo>
                    <a:pt x="8217" y="15622"/>
                    <a:pt x="8122" y="15397"/>
                    <a:pt x="7965" y="15355"/>
                  </a:cubicBezTo>
                  <a:cubicBezTo>
                    <a:pt x="8850" y="14022"/>
                    <a:pt x="9149" y="12327"/>
                    <a:pt x="8786" y="10770"/>
                  </a:cubicBezTo>
                  <a:lnTo>
                    <a:pt x="8786" y="10770"/>
                  </a:lnTo>
                  <a:cubicBezTo>
                    <a:pt x="8750" y="10777"/>
                    <a:pt x="8709" y="10780"/>
                    <a:pt x="8667" y="10780"/>
                  </a:cubicBezTo>
                  <a:cubicBezTo>
                    <a:pt x="8527" y="10780"/>
                    <a:pt x="8366" y="10748"/>
                    <a:pt x="8243" y="10748"/>
                  </a:cubicBezTo>
                  <a:cubicBezTo>
                    <a:pt x="8371" y="10706"/>
                    <a:pt x="8381" y="10525"/>
                    <a:pt x="8360" y="10386"/>
                  </a:cubicBezTo>
                  <a:cubicBezTo>
                    <a:pt x="8136" y="8829"/>
                    <a:pt x="7571" y="7315"/>
                    <a:pt x="6707" y="5993"/>
                  </a:cubicBezTo>
                  <a:cubicBezTo>
                    <a:pt x="6611" y="6089"/>
                    <a:pt x="6505" y="6185"/>
                    <a:pt x="6409" y="6281"/>
                  </a:cubicBezTo>
                  <a:cubicBezTo>
                    <a:pt x="5907" y="5161"/>
                    <a:pt x="5321" y="4073"/>
                    <a:pt x="4681" y="3028"/>
                  </a:cubicBezTo>
                  <a:cubicBezTo>
                    <a:pt x="4564" y="3082"/>
                    <a:pt x="4447" y="3146"/>
                    <a:pt x="4340" y="3199"/>
                  </a:cubicBezTo>
                  <a:cubicBezTo>
                    <a:pt x="4009" y="2442"/>
                    <a:pt x="3796" y="1653"/>
                    <a:pt x="3690" y="843"/>
                  </a:cubicBezTo>
                  <a:lnTo>
                    <a:pt x="3551" y="0"/>
                  </a:lnTo>
                  <a:close/>
                </a:path>
              </a:pathLst>
            </a:custGeom>
            <a:solidFill>
              <a:srgbClr val="CC5333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357;p41">
              <a:extLst>
                <a:ext uri="{FF2B5EF4-FFF2-40B4-BE49-F238E27FC236}">
                  <a16:creationId xmlns:a16="http://schemas.microsoft.com/office/drawing/2014/main" id="{0A3C8EC8-6970-497C-A613-41C4D3EE3CBA}"/>
                </a:ext>
              </a:extLst>
            </p:cNvPr>
            <p:cNvSpPr/>
            <p:nvPr/>
          </p:nvSpPr>
          <p:spPr>
            <a:xfrm>
              <a:off x="2865815" y="2887417"/>
              <a:ext cx="1317708" cy="2137591"/>
            </a:xfrm>
            <a:custGeom>
              <a:avLst/>
              <a:gdLst/>
              <a:ahLst/>
              <a:cxnLst/>
              <a:rect l="l" t="t" r="r" b="b"/>
              <a:pathLst>
                <a:path w="14865" h="24093" extrusionOk="0">
                  <a:moveTo>
                    <a:pt x="9528" y="1"/>
                  </a:moveTo>
                  <a:cubicBezTo>
                    <a:pt x="9505" y="1"/>
                    <a:pt x="9489" y="20"/>
                    <a:pt x="9480" y="46"/>
                  </a:cubicBezTo>
                  <a:lnTo>
                    <a:pt x="9064" y="2861"/>
                  </a:lnTo>
                  <a:cubicBezTo>
                    <a:pt x="8947" y="2712"/>
                    <a:pt x="8819" y="2573"/>
                    <a:pt x="8712" y="2424"/>
                  </a:cubicBezTo>
                  <a:cubicBezTo>
                    <a:pt x="8574" y="2253"/>
                    <a:pt x="8456" y="2072"/>
                    <a:pt x="8328" y="1891"/>
                  </a:cubicBezTo>
                  <a:cubicBezTo>
                    <a:pt x="8318" y="1869"/>
                    <a:pt x="8296" y="1869"/>
                    <a:pt x="8286" y="1869"/>
                  </a:cubicBezTo>
                  <a:cubicBezTo>
                    <a:pt x="8264" y="1880"/>
                    <a:pt x="8254" y="1901"/>
                    <a:pt x="8264" y="1923"/>
                  </a:cubicBezTo>
                  <a:cubicBezTo>
                    <a:pt x="8350" y="2125"/>
                    <a:pt x="8478" y="2317"/>
                    <a:pt x="8606" y="2499"/>
                  </a:cubicBezTo>
                  <a:cubicBezTo>
                    <a:pt x="8744" y="2669"/>
                    <a:pt x="8883" y="2840"/>
                    <a:pt x="9053" y="2978"/>
                  </a:cubicBezTo>
                  <a:lnTo>
                    <a:pt x="9032" y="3074"/>
                  </a:lnTo>
                  <a:lnTo>
                    <a:pt x="8776" y="4748"/>
                  </a:lnTo>
                  <a:cubicBezTo>
                    <a:pt x="8638" y="4610"/>
                    <a:pt x="8510" y="4461"/>
                    <a:pt x="8371" y="4322"/>
                  </a:cubicBezTo>
                  <a:cubicBezTo>
                    <a:pt x="8222" y="4141"/>
                    <a:pt x="8083" y="3970"/>
                    <a:pt x="7945" y="3789"/>
                  </a:cubicBezTo>
                  <a:cubicBezTo>
                    <a:pt x="7806" y="3608"/>
                    <a:pt x="7678" y="3416"/>
                    <a:pt x="7550" y="3224"/>
                  </a:cubicBezTo>
                  <a:cubicBezTo>
                    <a:pt x="7422" y="3032"/>
                    <a:pt x="7305" y="2829"/>
                    <a:pt x="7198" y="2627"/>
                  </a:cubicBezTo>
                  <a:cubicBezTo>
                    <a:pt x="7191" y="2619"/>
                    <a:pt x="7178" y="2611"/>
                    <a:pt x="7163" y="2611"/>
                  </a:cubicBezTo>
                  <a:cubicBezTo>
                    <a:pt x="7157" y="2611"/>
                    <a:pt x="7151" y="2613"/>
                    <a:pt x="7145" y="2616"/>
                  </a:cubicBezTo>
                  <a:cubicBezTo>
                    <a:pt x="7134" y="2627"/>
                    <a:pt x="7123" y="2648"/>
                    <a:pt x="7134" y="2659"/>
                  </a:cubicBezTo>
                  <a:cubicBezTo>
                    <a:pt x="7219" y="2872"/>
                    <a:pt x="7326" y="3085"/>
                    <a:pt x="7454" y="3288"/>
                  </a:cubicBezTo>
                  <a:cubicBezTo>
                    <a:pt x="7571" y="3480"/>
                    <a:pt x="7699" y="3672"/>
                    <a:pt x="7838" y="3863"/>
                  </a:cubicBezTo>
                  <a:cubicBezTo>
                    <a:pt x="7976" y="4045"/>
                    <a:pt x="8126" y="4226"/>
                    <a:pt x="8286" y="4397"/>
                  </a:cubicBezTo>
                  <a:cubicBezTo>
                    <a:pt x="8435" y="4557"/>
                    <a:pt x="8595" y="4716"/>
                    <a:pt x="8766" y="4855"/>
                  </a:cubicBezTo>
                  <a:lnTo>
                    <a:pt x="8574" y="6113"/>
                  </a:lnTo>
                  <a:cubicBezTo>
                    <a:pt x="8552" y="6209"/>
                    <a:pt x="8542" y="6305"/>
                    <a:pt x="8520" y="6401"/>
                  </a:cubicBezTo>
                  <a:cubicBezTo>
                    <a:pt x="8339" y="6199"/>
                    <a:pt x="8147" y="5985"/>
                    <a:pt x="7966" y="5761"/>
                  </a:cubicBezTo>
                  <a:cubicBezTo>
                    <a:pt x="7763" y="5506"/>
                    <a:pt x="7561" y="5250"/>
                    <a:pt x="7369" y="4983"/>
                  </a:cubicBezTo>
                  <a:cubicBezTo>
                    <a:pt x="7177" y="4716"/>
                    <a:pt x="6995" y="4439"/>
                    <a:pt x="6814" y="4162"/>
                  </a:cubicBezTo>
                  <a:cubicBezTo>
                    <a:pt x="6644" y="3885"/>
                    <a:pt x="6473" y="3608"/>
                    <a:pt x="6313" y="3320"/>
                  </a:cubicBezTo>
                  <a:cubicBezTo>
                    <a:pt x="6305" y="3304"/>
                    <a:pt x="6292" y="3294"/>
                    <a:pt x="6281" y="3294"/>
                  </a:cubicBezTo>
                  <a:cubicBezTo>
                    <a:pt x="6277" y="3294"/>
                    <a:pt x="6273" y="3295"/>
                    <a:pt x="6270" y="3298"/>
                  </a:cubicBezTo>
                  <a:cubicBezTo>
                    <a:pt x="6249" y="3309"/>
                    <a:pt x="6238" y="3330"/>
                    <a:pt x="6249" y="3352"/>
                  </a:cubicBezTo>
                  <a:cubicBezTo>
                    <a:pt x="6388" y="3650"/>
                    <a:pt x="6548" y="3938"/>
                    <a:pt x="6718" y="4226"/>
                  </a:cubicBezTo>
                  <a:cubicBezTo>
                    <a:pt x="6889" y="4514"/>
                    <a:pt x="7070" y="4791"/>
                    <a:pt x="7262" y="5058"/>
                  </a:cubicBezTo>
                  <a:cubicBezTo>
                    <a:pt x="7454" y="5324"/>
                    <a:pt x="7657" y="5591"/>
                    <a:pt x="7881" y="5836"/>
                  </a:cubicBezTo>
                  <a:cubicBezTo>
                    <a:pt x="8072" y="6071"/>
                    <a:pt x="8286" y="6295"/>
                    <a:pt x="8510" y="6519"/>
                  </a:cubicBezTo>
                  <a:cubicBezTo>
                    <a:pt x="8435" y="7009"/>
                    <a:pt x="8350" y="7500"/>
                    <a:pt x="8275" y="7990"/>
                  </a:cubicBezTo>
                  <a:cubicBezTo>
                    <a:pt x="8030" y="7734"/>
                    <a:pt x="7785" y="7478"/>
                    <a:pt x="7550" y="7212"/>
                  </a:cubicBezTo>
                  <a:cubicBezTo>
                    <a:pt x="7283" y="6892"/>
                    <a:pt x="7027" y="6572"/>
                    <a:pt x="6772" y="6241"/>
                  </a:cubicBezTo>
                  <a:cubicBezTo>
                    <a:pt x="6526" y="5921"/>
                    <a:pt x="6292" y="5580"/>
                    <a:pt x="6068" y="5239"/>
                  </a:cubicBezTo>
                  <a:cubicBezTo>
                    <a:pt x="5844" y="4887"/>
                    <a:pt x="5631" y="4535"/>
                    <a:pt x="5428" y="4173"/>
                  </a:cubicBezTo>
                  <a:cubicBezTo>
                    <a:pt x="5420" y="4165"/>
                    <a:pt x="5408" y="4158"/>
                    <a:pt x="5393" y="4158"/>
                  </a:cubicBezTo>
                  <a:cubicBezTo>
                    <a:pt x="5387" y="4158"/>
                    <a:pt x="5381" y="4159"/>
                    <a:pt x="5375" y="4162"/>
                  </a:cubicBezTo>
                  <a:cubicBezTo>
                    <a:pt x="5364" y="4173"/>
                    <a:pt x="5353" y="4194"/>
                    <a:pt x="5364" y="4205"/>
                  </a:cubicBezTo>
                  <a:cubicBezTo>
                    <a:pt x="5545" y="4578"/>
                    <a:pt x="5748" y="4940"/>
                    <a:pt x="5972" y="5292"/>
                  </a:cubicBezTo>
                  <a:cubicBezTo>
                    <a:pt x="6185" y="5655"/>
                    <a:pt x="6420" y="5996"/>
                    <a:pt x="6676" y="6327"/>
                  </a:cubicBezTo>
                  <a:cubicBezTo>
                    <a:pt x="6921" y="6657"/>
                    <a:pt x="7187" y="6977"/>
                    <a:pt x="7465" y="7286"/>
                  </a:cubicBezTo>
                  <a:cubicBezTo>
                    <a:pt x="7710" y="7564"/>
                    <a:pt x="7976" y="7841"/>
                    <a:pt x="8254" y="8097"/>
                  </a:cubicBezTo>
                  <a:cubicBezTo>
                    <a:pt x="8200" y="8459"/>
                    <a:pt x="8136" y="8832"/>
                    <a:pt x="8072" y="9195"/>
                  </a:cubicBezTo>
                  <a:lnTo>
                    <a:pt x="7006" y="8225"/>
                  </a:lnTo>
                  <a:cubicBezTo>
                    <a:pt x="6633" y="7883"/>
                    <a:pt x="6281" y="7532"/>
                    <a:pt x="5940" y="7169"/>
                  </a:cubicBezTo>
                  <a:cubicBezTo>
                    <a:pt x="5588" y="6806"/>
                    <a:pt x="5268" y="6433"/>
                    <a:pt x="4959" y="6028"/>
                  </a:cubicBezTo>
                  <a:cubicBezTo>
                    <a:pt x="4660" y="5633"/>
                    <a:pt x="4383" y="5218"/>
                    <a:pt x="4148" y="4780"/>
                  </a:cubicBezTo>
                  <a:cubicBezTo>
                    <a:pt x="4141" y="4765"/>
                    <a:pt x="4127" y="4755"/>
                    <a:pt x="4112" y="4755"/>
                  </a:cubicBezTo>
                  <a:cubicBezTo>
                    <a:pt x="4107" y="4755"/>
                    <a:pt x="4101" y="4756"/>
                    <a:pt x="4095" y="4759"/>
                  </a:cubicBezTo>
                  <a:cubicBezTo>
                    <a:pt x="4084" y="4770"/>
                    <a:pt x="4074" y="4791"/>
                    <a:pt x="4084" y="4812"/>
                  </a:cubicBezTo>
                  <a:cubicBezTo>
                    <a:pt x="4308" y="5260"/>
                    <a:pt x="4575" y="5697"/>
                    <a:pt x="4874" y="6103"/>
                  </a:cubicBezTo>
                  <a:cubicBezTo>
                    <a:pt x="5172" y="6508"/>
                    <a:pt x="5503" y="6892"/>
                    <a:pt x="5844" y="7254"/>
                  </a:cubicBezTo>
                  <a:cubicBezTo>
                    <a:pt x="6185" y="7617"/>
                    <a:pt x="6558" y="7969"/>
                    <a:pt x="6932" y="8310"/>
                  </a:cubicBezTo>
                  <a:cubicBezTo>
                    <a:pt x="7113" y="8470"/>
                    <a:pt x="7305" y="8640"/>
                    <a:pt x="7486" y="8811"/>
                  </a:cubicBezTo>
                  <a:lnTo>
                    <a:pt x="8062" y="9291"/>
                  </a:lnTo>
                  <a:cubicBezTo>
                    <a:pt x="7987" y="9717"/>
                    <a:pt x="7923" y="10144"/>
                    <a:pt x="7849" y="10570"/>
                  </a:cubicBezTo>
                  <a:lnTo>
                    <a:pt x="7539" y="10336"/>
                  </a:lnTo>
                  <a:lnTo>
                    <a:pt x="7209" y="10069"/>
                  </a:lnTo>
                  <a:lnTo>
                    <a:pt x="6878" y="9792"/>
                  </a:lnTo>
                  <a:lnTo>
                    <a:pt x="6558" y="9515"/>
                  </a:lnTo>
                  <a:cubicBezTo>
                    <a:pt x="6132" y="9131"/>
                    <a:pt x="5737" y="8726"/>
                    <a:pt x="5353" y="8299"/>
                  </a:cubicBezTo>
                  <a:cubicBezTo>
                    <a:pt x="4970" y="7873"/>
                    <a:pt x="4618" y="7436"/>
                    <a:pt x="4276" y="6977"/>
                  </a:cubicBezTo>
                  <a:cubicBezTo>
                    <a:pt x="3946" y="6508"/>
                    <a:pt x="3637" y="6039"/>
                    <a:pt x="3338" y="5538"/>
                  </a:cubicBezTo>
                  <a:cubicBezTo>
                    <a:pt x="3331" y="5530"/>
                    <a:pt x="3318" y="5522"/>
                    <a:pt x="3307" y="5522"/>
                  </a:cubicBezTo>
                  <a:cubicBezTo>
                    <a:pt x="3303" y="5522"/>
                    <a:pt x="3299" y="5524"/>
                    <a:pt x="3295" y="5527"/>
                  </a:cubicBezTo>
                  <a:cubicBezTo>
                    <a:pt x="3274" y="5538"/>
                    <a:pt x="3263" y="5559"/>
                    <a:pt x="3274" y="5580"/>
                  </a:cubicBezTo>
                  <a:cubicBezTo>
                    <a:pt x="3551" y="6081"/>
                    <a:pt x="3850" y="6572"/>
                    <a:pt x="4191" y="7041"/>
                  </a:cubicBezTo>
                  <a:cubicBezTo>
                    <a:pt x="4522" y="7510"/>
                    <a:pt x="4874" y="7958"/>
                    <a:pt x="5257" y="8385"/>
                  </a:cubicBezTo>
                  <a:cubicBezTo>
                    <a:pt x="5641" y="8811"/>
                    <a:pt x="6057" y="9216"/>
                    <a:pt x="6484" y="9600"/>
                  </a:cubicBezTo>
                  <a:lnTo>
                    <a:pt x="6804" y="9877"/>
                  </a:lnTo>
                  <a:lnTo>
                    <a:pt x="7145" y="10155"/>
                  </a:lnTo>
                  <a:lnTo>
                    <a:pt x="7486" y="10411"/>
                  </a:lnTo>
                  <a:lnTo>
                    <a:pt x="7827" y="10666"/>
                  </a:lnTo>
                  <a:lnTo>
                    <a:pt x="7838" y="10666"/>
                  </a:lnTo>
                  <a:cubicBezTo>
                    <a:pt x="7753" y="11157"/>
                    <a:pt x="7667" y="11658"/>
                    <a:pt x="7582" y="12159"/>
                  </a:cubicBezTo>
                  <a:cubicBezTo>
                    <a:pt x="7561" y="12234"/>
                    <a:pt x="7550" y="12309"/>
                    <a:pt x="7539" y="12394"/>
                  </a:cubicBezTo>
                  <a:cubicBezTo>
                    <a:pt x="7539" y="12394"/>
                    <a:pt x="7539" y="12394"/>
                    <a:pt x="7539" y="12405"/>
                  </a:cubicBezTo>
                  <a:cubicBezTo>
                    <a:pt x="7529" y="12458"/>
                    <a:pt x="7518" y="12522"/>
                    <a:pt x="7507" y="12586"/>
                  </a:cubicBezTo>
                  <a:cubicBezTo>
                    <a:pt x="7283" y="12383"/>
                    <a:pt x="7049" y="12191"/>
                    <a:pt x="6825" y="11989"/>
                  </a:cubicBezTo>
                  <a:cubicBezTo>
                    <a:pt x="6580" y="11765"/>
                    <a:pt x="6334" y="11551"/>
                    <a:pt x="6089" y="11317"/>
                  </a:cubicBezTo>
                  <a:cubicBezTo>
                    <a:pt x="5599" y="10869"/>
                    <a:pt x="5129" y="10400"/>
                    <a:pt x="4682" y="9909"/>
                  </a:cubicBezTo>
                  <a:cubicBezTo>
                    <a:pt x="4234" y="9419"/>
                    <a:pt x="3807" y="8907"/>
                    <a:pt x="3434" y="8374"/>
                  </a:cubicBezTo>
                  <a:cubicBezTo>
                    <a:pt x="3050" y="7830"/>
                    <a:pt x="2709" y="7254"/>
                    <a:pt x="2421" y="6657"/>
                  </a:cubicBezTo>
                  <a:cubicBezTo>
                    <a:pt x="2410" y="6636"/>
                    <a:pt x="2389" y="6636"/>
                    <a:pt x="2368" y="6636"/>
                  </a:cubicBezTo>
                  <a:cubicBezTo>
                    <a:pt x="2357" y="6646"/>
                    <a:pt x="2346" y="6668"/>
                    <a:pt x="2346" y="6689"/>
                  </a:cubicBezTo>
                  <a:cubicBezTo>
                    <a:pt x="2624" y="7297"/>
                    <a:pt x="2954" y="7883"/>
                    <a:pt x="3338" y="8438"/>
                  </a:cubicBezTo>
                  <a:cubicBezTo>
                    <a:pt x="3722" y="8982"/>
                    <a:pt x="4138" y="9504"/>
                    <a:pt x="4586" y="9995"/>
                  </a:cubicBezTo>
                  <a:cubicBezTo>
                    <a:pt x="5044" y="10496"/>
                    <a:pt x="5524" y="10954"/>
                    <a:pt x="6015" y="11402"/>
                  </a:cubicBezTo>
                  <a:cubicBezTo>
                    <a:pt x="6260" y="11626"/>
                    <a:pt x="6505" y="11850"/>
                    <a:pt x="6761" y="12074"/>
                  </a:cubicBezTo>
                  <a:cubicBezTo>
                    <a:pt x="6995" y="12277"/>
                    <a:pt x="7241" y="12479"/>
                    <a:pt x="7486" y="12682"/>
                  </a:cubicBezTo>
                  <a:cubicBezTo>
                    <a:pt x="7422" y="13076"/>
                    <a:pt x="7347" y="13471"/>
                    <a:pt x="7283" y="13876"/>
                  </a:cubicBezTo>
                  <a:lnTo>
                    <a:pt x="6921" y="13652"/>
                  </a:lnTo>
                  <a:lnTo>
                    <a:pt x="6505" y="13364"/>
                  </a:lnTo>
                  <a:lnTo>
                    <a:pt x="6100" y="13066"/>
                  </a:lnTo>
                  <a:lnTo>
                    <a:pt x="5695" y="12756"/>
                  </a:lnTo>
                  <a:cubicBezTo>
                    <a:pt x="5172" y="12330"/>
                    <a:pt x="4682" y="11871"/>
                    <a:pt x="4202" y="11402"/>
                  </a:cubicBezTo>
                  <a:cubicBezTo>
                    <a:pt x="3722" y="10922"/>
                    <a:pt x="3263" y="10421"/>
                    <a:pt x="2826" y="9920"/>
                  </a:cubicBezTo>
                  <a:cubicBezTo>
                    <a:pt x="2378" y="9408"/>
                    <a:pt x="1952" y="8886"/>
                    <a:pt x="1525" y="8363"/>
                  </a:cubicBezTo>
                  <a:cubicBezTo>
                    <a:pt x="1519" y="8351"/>
                    <a:pt x="1509" y="8346"/>
                    <a:pt x="1498" y="8346"/>
                  </a:cubicBezTo>
                  <a:cubicBezTo>
                    <a:pt x="1490" y="8346"/>
                    <a:pt x="1481" y="8348"/>
                    <a:pt x="1472" y="8353"/>
                  </a:cubicBezTo>
                  <a:cubicBezTo>
                    <a:pt x="1461" y="8363"/>
                    <a:pt x="1451" y="8385"/>
                    <a:pt x="1461" y="8406"/>
                  </a:cubicBezTo>
                  <a:cubicBezTo>
                    <a:pt x="1877" y="8939"/>
                    <a:pt x="2304" y="9472"/>
                    <a:pt x="2741" y="9984"/>
                  </a:cubicBezTo>
                  <a:cubicBezTo>
                    <a:pt x="3178" y="10507"/>
                    <a:pt x="3637" y="11008"/>
                    <a:pt x="4106" y="11488"/>
                  </a:cubicBezTo>
                  <a:cubicBezTo>
                    <a:pt x="4586" y="11967"/>
                    <a:pt x="5097" y="12426"/>
                    <a:pt x="5631" y="12852"/>
                  </a:cubicBezTo>
                  <a:lnTo>
                    <a:pt x="6025" y="13162"/>
                  </a:lnTo>
                  <a:lnTo>
                    <a:pt x="6441" y="13450"/>
                  </a:lnTo>
                  <a:lnTo>
                    <a:pt x="6868" y="13727"/>
                  </a:lnTo>
                  <a:lnTo>
                    <a:pt x="7262" y="13961"/>
                  </a:lnTo>
                  <a:cubicBezTo>
                    <a:pt x="7187" y="14399"/>
                    <a:pt x="7102" y="14836"/>
                    <a:pt x="7027" y="15273"/>
                  </a:cubicBezTo>
                  <a:lnTo>
                    <a:pt x="5353" y="14036"/>
                  </a:lnTo>
                  <a:cubicBezTo>
                    <a:pt x="4767" y="13599"/>
                    <a:pt x="4191" y="13151"/>
                    <a:pt x="3615" y="12692"/>
                  </a:cubicBezTo>
                  <a:cubicBezTo>
                    <a:pt x="3040" y="12245"/>
                    <a:pt x="2474" y="11775"/>
                    <a:pt x="1931" y="11285"/>
                  </a:cubicBezTo>
                  <a:cubicBezTo>
                    <a:pt x="1397" y="10794"/>
                    <a:pt x="875" y="10283"/>
                    <a:pt x="374" y="9749"/>
                  </a:cubicBezTo>
                  <a:cubicBezTo>
                    <a:pt x="361" y="9737"/>
                    <a:pt x="349" y="9732"/>
                    <a:pt x="338" y="9732"/>
                  </a:cubicBezTo>
                  <a:cubicBezTo>
                    <a:pt x="331" y="9732"/>
                    <a:pt x="325" y="9734"/>
                    <a:pt x="320" y="9739"/>
                  </a:cubicBezTo>
                  <a:cubicBezTo>
                    <a:pt x="299" y="9760"/>
                    <a:pt x="299" y="9781"/>
                    <a:pt x="310" y="9792"/>
                  </a:cubicBezTo>
                  <a:cubicBezTo>
                    <a:pt x="555" y="10069"/>
                    <a:pt x="811" y="10336"/>
                    <a:pt x="1067" y="10602"/>
                  </a:cubicBezTo>
                  <a:cubicBezTo>
                    <a:pt x="1323" y="10869"/>
                    <a:pt x="1589" y="11114"/>
                    <a:pt x="1856" y="11370"/>
                  </a:cubicBezTo>
                  <a:cubicBezTo>
                    <a:pt x="2400" y="11861"/>
                    <a:pt x="2965" y="12341"/>
                    <a:pt x="3541" y="12799"/>
                  </a:cubicBezTo>
                  <a:cubicBezTo>
                    <a:pt x="4116" y="13247"/>
                    <a:pt x="4692" y="13695"/>
                    <a:pt x="5289" y="14132"/>
                  </a:cubicBezTo>
                  <a:cubicBezTo>
                    <a:pt x="5855" y="14548"/>
                    <a:pt x="6430" y="14964"/>
                    <a:pt x="7006" y="15369"/>
                  </a:cubicBezTo>
                  <a:cubicBezTo>
                    <a:pt x="6942" y="15753"/>
                    <a:pt x="6868" y="16126"/>
                    <a:pt x="6793" y="16510"/>
                  </a:cubicBezTo>
                  <a:cubicBezTo>
                    <a:pt x="6132" y="16350"/>
                    <a:pt x="5503" y="16105"/>
                    <a:pt x="4895" y="15795"/>
                  </a:cubicBezTo>
                  <a:cubicBezTo>
                    <a:pt x="4298" y="15497"/>
                    <a:pt x="3722" y="15124"/>
                    <a:pt x="3167" y="14729"/>
                  </a:cubicBezTo>
                  <a:cubicBezTo>
                    <a:pt x="2613" y="14345"/>
                    <a:pt x="2080" y="13929"/>
                    <a:pt x="1536" y="13513"/>
                  </a:cubicBezTo>
                  <a:cubicBezTo>
                    <a:pt x="1269" y="13300"/>
                    <a:pt x="1003" y="13098"/>
                    <a:pt x="758" y="12863"/>
                  </a:cubicBezTo>
                  <a:cubicBezTo>
                    <a:pt x="523" y="12628"/>
                    <a:pt x="320" y="12362"/>
                    <a:pt x="171" y="12053"/>
                  </a:cubicBezTo>
                  <a:cubicBezTo>
                    <a:pt x="164" y="12045"/>
                    <a:pt x="151" y="12038"/>
                    <a:pt x="136" y="12038"/>
                  </a:cubicBezTo>
                  <a:cubicBezTo>
                    <a:pt x="130" y="12038"/>
                    <a:pt x="124" y="12039"/>
                    <a:pt x="118" y="12042"/>
                  </a:cubicBezTo>
                  <a:cubicBezTo>
                    <a:pt x="97" y="12042"/>
                    <a:pt x="86" y="12074"/>
                    <a:pt x="97" y="12085"/>
                  </a:cubicBezTo>
                  <a:cubicBezTo>
                    <a:pt x="246" y="12405"/>
                    <a:pt x="448" y="12692"/>
                    <a:pt x="683" y="12938"/>
                  </a:cubicBezTo>
                  <a:cubicBezTo>
                    <a:pt x="928" y="13183"/>
                    <a:pt x="1205" y="13396"/>
                    <a:pt x="1472" y="13599"/>
                  </a:cubicBezTo>
                  <a:cubicBezTo>
                    <a:pt x="2005" y="14015"/>
                    <a:pt x="2538" y="14441"/>
                    <a:pt x="3093" y="14836"/>
                  </a:cubicBezTo>
                  <a:cubicBezTo>
                    <a:pt x="3658" y="15230"/>
                    <a:pt x="4234" y="15593"/>
                    <a:pt x="4852" y="15902"/>
                  </a:cubicBezTo>
                  <a:cubicBezTo>
                    <a:pt x="5151" y="16062"/>
                    <a:pt x="5471" y="16190"/>
                    <a:pt x="5791" y="16318"/>
                  </a:cubicBezTo>
                  <a:cubicBezTo>
                    <a:pt x="6110" y="16424"/>
                    <a:pt x="6441" y="16520"/>
                    <a:pt x="6782" y="16595"/>
                  </a:cubicBezTo>
                  <a:cubicBezTo>
                    <a:pt x="6676" y="17118"/>
                    <a:pt x="6569" y="17651"/>
                    <a:pt x="6462" y="18173"/>
                  </a:cubicBezTo>
                  <a:cubicBezTo>
                    <a:pt x="6441" y="18280"/>
                    <a:pt x="6420" y="18376"/>
                    <a:pt x="6398" y="18472"/>
                  </a:cubicBezTo>
                  <a:cubicBezTo>
                    <a:pt x="5833" y="18301"/>
                    <a:pt x="5279" y="18120"/>
                    <a:pt x="4724" y="17917"/>
                  </a:cubicBezTo>
                  <a:cubicBezTo>
                    <a:pt x="4148" y="17715"/>
                    <a:pt x="3583" y="17480"/>
                    <a:pt x="3029" y="17203"/>
                  </a:cubicBezTo>
                  <a:cubicBezTo>
                    <a:pt x="2485" y="16936"/>
                    <a:pt x="1941" y="16648"/>
                    <a:pt x="1429" y="16307"/>
                  </a:cubicBezTo>
                  <a:cubicBezTo>
                    <a:pt x="928" y="15955"/>
                    <a:pt x="470" y="15550"/>
                    <a:pt x="65" y="15081"/>
                  </a:cubicBezTo>
                  <a:cubicBezTo>
                    <a:pt x="59" y="15076"/>
                    <a:pt x="51" y="15073"/>
                    <a:pt x="43" y="15073"/>
                  </a:cubicBezTo>
                  <a:cubicBezTo>
                    <a:pt x="35" y="15073"/>
                    <a:pt x="27" y="15076"/>
                    <a:pt x="22" y="15081"/>
                  </a:cubicBezTo>
                  <a:cubicBezTo>
                    <a:pt x="1" y="15092"/>
                    <a:pt x="1" y="15124"/>
                    <a:pt x="11" y="15134"/>
                  </a:cubicBezTo>
                  <a:cubicBezTo>
                    <a:pt x="203" y="15380"/>
                    <a:pt x="416" y="15603"/>
                    <a:pt x="640" y="15817"/>
                  </a:cubicBezTo>
                  <a:cubicBezTo>
                    <a:pt x="875" y="16019"/>
                    <a:pt x="1120" y="16222"/>
                    <a:pt x="1365" y="16393"/>
                  </a:cubicBezTo>
                  <a:cubicBezTo>
                    <a:pt x="1877" y="16755"/>
                    <a:pt x="2421" y="17054"/>
                    <a:pt x="2976" y="17320"/>
                  </a:cubicBezTo>
                  <a:cubicBezTo>
                    <a:pt x="3530" y="17597"/>
                    <a:pt x="4106" y="17821"/>
                    <a:pt x="4692" y="18035"/>
                  </a:cubicBezTo>
                  <a:cubicBezTo>
                    <a:pt x="5247" y="18227"/>
                    <a:pt x="5812" y="18397"/>
                    <a:pt x="6377" y="18557"/>
                  </a:cubicBezTo>
                  <a:cubicBezTo>
                    <a:pt x="6281" y="19026"/>
                    <a:pt x="6174" y="19495"/>
                    <a:pt x="6068" y="19965"/>
                  </a:cubicBezTo>
                  <a:cubicBezTo>
                    <a:pt x="5631" y="19890"/>
                    <a:pt x="5204" y="19783"/>
                    <a:pt x="4788" y="19645"/>
                  </a:cubicBezTo>
                  <a:cubicBezTo>
                    <a:pt x="4351" y="19506"/>
                    <a:pt x="3925" y="19336"/>
                    <a:pt x="3509" y="19133"/>
                  </a:cubicBezTo>
                  <a:cubicBezTo>
                    <a:pt x="3093" y="18930"/>
                    <a:pt x="2688" y="18696"/>
                    <a:pt x="2293" y="18450"/>
                  </a:cubicBezTo>
                  <a:cubicBezTo>
                    <a:pt x="1899" y="18205"/>
                    <a:pt x="1515" y="17949"/>
                    <a:pt x="1142" y="17683"/>
                  </a:cubicBezTo>
                  <a:cubicBezTo>
                    <a:pt x="1132" y="17674"/>
                    <a:pt x="1123" y="17670"/>
                    <a:pt x="1115" y="17670"/>
                  </a:cubicBezTo>
                  <a:cubicBezTo>
                    <a:pt x="1104" y="17670"/>
                    <a:pt x="1094" y="17677"/>
                    <a:pt x="1088" y="17683"/>
                  </a:cubicBezTo>
                  <a:cubicBezTo>
                    <a:pt x="1067" y="17704"/>
                    <a:pt x="1078" y="17725"/>
                    <a:pt x="1088" y="17736"/>
                  </a:cubicBezTo>
                  <a:cubicBezTo>
                    <a:pt x="1461" y="18024"/>
                    <a:pt x="1835" y="18301"/>
                    <a:pt x="2229" y="18557"/>
                  </a:cubicBezTo>
                  <a:cubicBezTo>
                    <a:pt x="2624" y="18813"/>
                    <a:pt x="3029" y="19037"/>
                    <a:pt x="3445" y="19250"/>
                  </a:cubicBezTo>
                  <a:cubicBezTo>
                    <a:pt x="3871" y="19453"/>
                    <a:pt x="4308" y="19623"/>
                    <a:pt x="4756" y="19762"/>
                  </a:cubicBezTo>
                  <a:cubicBezTo>
                    <a:pt x="5172" y="19901"/>
                    <a:pt x="5609" y="19986"/>
                    <a:pt x="6046" y="20050"/>
                  </a:cubicBezTo>
                  <a:cubicBezTo>
                    <a:pt x="5961" y="20423"/>
                    <a:pt x="5876" y="20786"/>
                    <a:pt x="5780" y="21159"/>
                  </a:cubicBezTo>
                  <a:cubicBezTo>
                    <a:pt x="5652" y="21649"/>
                    <a:pt x="5513" y="22151"/>
                    <a:pt x="5353" y="22630"/>
                  </a:cubicBezTo>
                  <a:cubicBezTo>
                    <a:pt x="5279" y="22876"/>
                    <a:pt x="5193" y="23110"/>
                    <a:pt x="5097" y="23345"/>
                  </a:cubicBezTo>
                  <a:cubicBezTo>
                    <a:pt x="5002" y="23569"/>
                    <a:pt x="4884" y="23803"/>
                    <a:pt x="4735" y="23985"/>
                  </a:cubicBezTo>
                  <a:lnTo>
                    <a:pt x="4724" y="23985"/>
                  </a:lnTo>
                  <a:cubicBezTo>
                    <a:pt x="4703" y="24017"/>
                    <a:pt x="4703" y="24049"/>
                    <a:pt x="4735" y="24081"/>
                  </a:cubicBezTo>
                  <a:cubicBezTo>
                    <a:pt x="4743" y="24089"/>
                    <a:pt x="4754" y="24092"/>
                    <a:pt x="4766" y="24092"/>
                  </a:cubicBezTo>
                  <a:cubicBezTo>
                    <a:pt x="4786" y="24092"/>
                    <a:pt x="4807" y="24083"/>
                    <a:pt x="4820" y="24070"/>
                  </a:cubicBezTo>
                  <a:cubicBezTo>
                    <a:pt x="5002" y="23867"/>
                    <a:pt x="5108" y="23633"/>
                    <a:pt x="5215" y="23398"/>
                  </a:cubicBezTo>
                  <a:cubicBezTo>
                    <a:pt x="5321" y="23164"/>
                    <a:pt x="5407" y="22918"/>
                    <a:pt x="5492" y="22673"/>
                  </a:cubicBezTo>
                  <a:cubicBezTo>
                    <a:pt x="5663" y="22183"/>
                    <a:pt x="5801" y="21692"/>
                    <a:pt x="5929" y="21202"/>
                  </a:cubicBezTo>
                  <a:cubicBezTo>
                    <a:pt x="6068" y="20690"/>
                    <a:pt x="6196" y="20167"/>
                    <a:pt x="6313" y="19645"/>
                  </a:cubicBezTo>
                  <a:lnTo>
                    <a:pt x="6740" y="19677"/>
                  </a:lnTo>
                  <a:lnTo>
                    <a:pt x="7198" y="19698"/>
                  </a:lnTo>
                  <a:lnTo>
                    <a:pt x="7646" y="19698"/>
                  </a:lnTo>
                  <a:lnTo>
                    <a:pt x="8094" y="19677"/>
                  </a:lnTo>
                  <a:cubicBezTo>
                    <a:pt x="8702" y="19634"/>
                    <a:pt x="9299" y="19538"/>
                    <a:pt x="9885" y="19389"/>
                  </a:cubicBezTo>
                  <a:cubicBezTo>
                    <a:pt x="10472" y="19240"/>
                    <a:pt x="11037" y="19037"/>
                    <a:pt x="11591" y="18781"/>
                  </a:cubicBezTo>
                  <a:cubicBezTo>
                    <a:pt x="12135" y="18525"/>
                    <a:pt x="12658" y="18216"/>
                    <a:pt x="13148" y="17864"/>
                  </a:cubicBezTo>
                  <a:cubicBezTo>
                    <a:pt x="13159" y="17853"/>
                    <a:pt x="13169" y="17832"/>
                    <a:pt x="13159" y="17811"/>
                  </a:cubicBezTo>
                  <a:cubicBezTo>
                    <a:pt x="13146" y="17798"/>
                    <a:pt x="13134" y="17793"/>
                    <a:pt x="13123" y="17793"/>
                  </a:cubicBezTo>
                  <a:cubicBezTo>
                    <a:pt x="13116" y="17793"/>
                    <a:pt x="13110" y="17796"/>
                    <a:pt x="13105" y="17800"/>
                  </a:cubicBezTo>
                  <a:cubicBezTo>
                    <a:pt x="12604" y="18141"/>
                    <a:pt x="12082" y="18429"/>
                    <a:pt x="11538" y="18674"/>
                  </a:cubicBezTo>
                  <a:cubicBezTo>
                    <a:pt x="10994" y="18930"/>
                    <a:pt x="10429" y="19122"/>
                    <a:pt x="9853" y="19272"/>
                  </a:cubicBezTo>
                  <a:cubicBezTo>
                    <a:pt x="9277" y="19410"/>
                    <a:pt x="8680" y="19517"/>
                    <a:pt x="8094" y="19559"/>
                  </a:cubicBezTo>
                  <a:lnTo>
                    <a:pt x="7646" y="19581"/>
                  </a:lnTo>
                  <a:lnTo>
                    <a:pt x="7198" y="19591"/>
                  </a:lnTo>
                  <a:lnTo>
                    <a:pt x="6750" y="19581"/>
                  </a:lnTo>
                  <a:lnTo>
                    <a:pt x="6334" y="19559"/>
                  </a:lnTo>
                  <a:cubicBezTo>
                    <a:pt x="6388" y="19304"/>
                    <a:pt x="6452" y="19048"/>
                    <a:pt x="6505" y="18781"/>
                  </a:cubicBezTo>
                  <a:lnTo>
                    <a:pt x="6942" y="18749"/>
                  </a:lnTo>
                  <a:lnTo>
                    <a:pt x="7411" y="18696"/>
                  </a:lnTo>
                  <a:lnTo>
                    <a:pt x="7870" y="18632"/>
                  </a:lnTo>
                  <a:lnTo>
                    <a:pt x="8339" y="18557"/>
                  </a:lnTo>
                  <a:cubicBezTo>
                    <a:pt x="8947" y="18461"/>
                    <a:pt x="9555" y="18333"/>
                    <a:pt x="10162" y="18173"/>
                  </a:cubicBezTo>
                  <a:cubicBezTo>
                    <a:pt x="10760" y="18013"/>
                    <a:pt x="11357" y="17821"/>
                    <a:pt x="11943" y="17608"/>
                  </a:cubicBezTo>
                  <a:cubicBezTo>
                    <a:pt x="12530" y="17395"/>
                    <a:pt x="13105" y="17160"/>
                    <a:pt x="13671" y="16894"/>
                  </a:cubicBezTo>
                  <a:cubicBezTo>
                    <a:pt x="13681" y="16883"/>
                    <a:pt x="13692" y="16862"/>
                    <a:pt x="13681" y="16840"/>
                  </a:cubicBezTo>
                  <a:cubicBezTo>
                    <a:pt x="13681" y="16825"/>
                    <a:pt x="13670" y="16815"/>
                    <a:pt x="13655" y="16815"/>
                  </a:cubicBezTo>
                  <a:cubicBezTo>
                    <a:pt x="13650" y="16815"/>
                    <a:pt x="13644" y="16816"/>
                    <a:pt x="13639" y="16819"/>
                  </a:cubicBezTo>
                  <a:cubicBezTo>
                    <a:pt x="13063" y="17064"/>
                    <a:pt x="12487" y="17299"/>
                    <a:pt x="11911" y="17501"/>
                  </a:cubicBezTo>
                  <a:cubicBezTo>
                    <a:pt x="11325" y="17715"/>
                    <a:pt x="10728" y="17896"/>
                    <a:pt x="10130" y="18045"/>
                  </a:cubicBezTo>
                  <a:cubicBezTo>
                    <a:pt x="9533" y="18205"/>
                    <a:pt x="8926" y="18344"/>
                    <a:pt x="8318" y="18450"/>
                  </a:cubicBezTo>
                  <a:lnTo>
                    <a:pt x="7859" y="18525"/>
                  </a:lnTo>
                  <a:lnTo>
                    <a:pt x="7401" y="18589"/>
                  </a:lnTo>
                  <a:lnTo>
                    <a:pt x="6932" y="18653"/>
                  </a:lnTo>
                  <a:lnTo>
                    <a:pt x="6526" y="18696"/>
                  </a:lnTo>
                  <a:cubicBezTo>
                    <a:pt x="6558" y="18536"/>
                    <a:pt x="6601" y="18376"/>
                    <a:pt x="6633" y="18216"/>
                  </a:cubicBezTo>
                  <a:cubicBezTo>
                    <a:pt x="6772" y="17555"/>
                    <a:pt x="6900" y="16904"/>
                    <a:pt x="7027" y="16243"/>
                  </a:cubicBezTo>
                  <a:lnTo>
                    <a:pt x="7443" y="16169"/>
                  </a:lnTo>
                  <a:lnTo>
                    <a:pt x="7710" y="16126"/>
                  </a:lnTo>
                  <a:lnTo>
                    <a:pt x="7966" y="16062"/>
                  </a:lnTo>
                  <a:cubicBezTo>
                    <a:pt x="8318" y="15977"/>
                    <a:pt x="8659" y="15881"/>
                    <a:pt x="9011" y="15774"/>
                  </a:cubicBezTo>
                  <a:cubicBezTo>
                    <a:pt x="9693" y="15571"/>
                    <a:pt x="10365" y="15326"/>
                    <a:pt x="11037" y="15049"/>
                  </a:cubicBezTo>
                  <a:cubicBezTo>
                    <a:pt x="11698" y="14782"/>
                    <a:pt x="12348" y="14484"/>
                    <a:pt x="12988" y="14143"/>
                  </a:cubicBezTo>
                  <a:cubicBezTo>
                    <a:pt x="13617" y="13812"/>
                    <a:pt x="14236" y="13439"/>
                    <a:pt x="14801" y="12980"/>
                  </a:cubicBezTo>
                  <a:cubicBezTo>
                    <a:pt x="14811" y="12970"/>
                    <a:pt x="14811" y="12948"/>
                    <a:pt x="14801" y="12938"/>
                  </a:cubicBezTo>
                  <a:cubicBezTo>
                    <a:pt x="14795" y="12925"/>
                    <a:pt x="14785" y="12920"/>
                    <a:pt x="14773" y="12920"/>
                  </a:cubicBezTo>
                  <a:cubicBezTo>
                    <a:pt x="14765" y="12920"/>
                    <a:pt x="14756" y="12923"/>
                    <a:pt x="14748" y="12927"/>
                  </a:cubicBezTo>
                  <a:cubicBezTo>
                    <a:pt x="14470" y="13140"/>
                    <a:pt x="14172" y="13343"/>
                    <a:pt x="13862" y="13524"/>
                  </a:cubicBezTo>
                  <a:cubicBezTo>
                    <a:pt x="13564" y="13705"/>
                    <a:pt x="13244" y="13876"/>
                    <a:pt x="12935" y="14047"/>
                  </a:cubicBezTo>
                  <a:cubicBezTo>
                    <a:pt x="12295" y="14377"/>
                    <a:pt x="11645" y="14665"/>
                    <a:pt x="10983" y="14932"/>
                  </a:cubicBezTo>
                  <a:cubicBezTo>
                    <a:pt x="10322" y="15198"/>
                    <a:pt x="9651" y="15454"/>
                    <a:pt x="8968" y="15667"/>
                  </a:cubicBezTo>
                  <a:cubicBezTo>
                    <a:pt x="8339" y="15870"/>
                    <a:pt x="7699" y="16019"/>
                    <a:pt x="7049" y="16158"/>
                  </a:cubicBezTo>
                  <a:cubicBezTo>
                    <a:pt x="7123" y="15774"/>
                    <a:pt x="7187" y="15401"/>
                    <a:pt x="7262" y="15017"/>
                  </a:cubicBezTo>
                  <a:cubicBezTo>
                    <a:pt x="7273" y="15028"/>
                    <a:pt x="7273" y="15028"/>
                    <a:pt x="7283" y="15028"/>
                  </a:cubicBezTo>
                  <a:lnTo>
                    <a:pt x="7785" y="14910"/>
                  </a:lnTo>
                  <a:lnTo>
                    <a:pt x="8286" y="14782"/>
                  </a:lnTo>
                  <a:lnTo>
                    <a:pt x="8776" y="14644"/>
                  </a:lnTo>
                  <a:lnTo>
                    <a:pt x="9267" y="14494"/>
                  </a:lnTo>
                  <a:cubicBezTo>
                    <a:pt x="9928" y="14292"/>
                    <a:pt x="10568" y="14057"/>
                    <a:pt x="11207" y="13801"/>
                  </a:cubicBezTo>
                  <a:cubicBezTo>
                    <a:pt x="11837" y="13535"/>
                    <a:pt x="12455" y="13247"/>
                    <a:pt x="13063" y="12938"/>
                  </a:cubicBezTo>
                  <a:cubicBezTo>
                    <a:pt x="13671" y="12628"/>
                    <a:pt x="14268" y="12287"/>
                    <a:pt x="14843" y="11914"/>
                  </a:cubicBezTo>
                  <a:cubicBezTo>
                    <a:pt x="14865" y="11903"/>
                    <a:pt x="14865" y="11882"/>
                    <a:pt x="14854" y="11861"/>
                  </a:cubicBezTo>
                  <a:cubicBezTo>
                    <a:pt x="14847" y="11853"/>
                    <a:pt x="14834" y="11846"/>
                    <a:pt x="14823" y="11846"/>
                  </a:cubicBezTo>
                  <a:cubicBezTo>
                    <a:pt x="14819" y="11846"/>
                    <a:pt x="14815" y="11847"/>
                    <a:pt x="14811" y="11850"/>
                  </a:cubicBezTo>
                  <a:cubicBezTo>
                    <a:pt x="14225" y="12202"/>
                    <a:pt x="13628" y="12532"/>
                    <a:pt x="13020" y="12842"/>
                  </a:cubicBezTo>
                  <a:cubicBezTo>
                    <a:pt x="12402" y="13140"/>
                    <a:pt x="11783" y="13428"/>
                    <a:pt x="11154" y="13684"/>
                  </a:cubicBezTo>
                  <a:cubicBezTo>
                    <a:pt x="10525" y="13940"/>
                    <a:pt x="9885" y="14175"/>
                    <a:pt x="9235" y="14388"/>
                  </a:cubicBezTo>
                  <a:lnTo>
                    <a:pt x="8744" y="14537"/>
                  </a:lnTo>
                  <a:lnTo>
                    <a:pt x="8254" y="14686"/>
                  </a:lnTo>
                  <a:lnTo>
                    <a:pt x="7763" y="14814"/>
                  </a:lnTo>
                  <a:lnTo>
                    <a:pt x="7273" y="14942"/>
                  </a:lnTo>
                  <a:cubicBezTo>
                    <a:pt x="7347" y="14558"/>
                    <a:pt x="7422" y="14164"/>
                    <a:pt x="7486" y="13780"/>
                  </a:cubicBezTo>
                  <a:cubicBezTo>
                    <a:pt x="8062" y="13609"/>
                    <a:pt x="8616" y="13396"/>
                    <a:pt x="9171" y="13183"/>
                  </a:cubicBezTo>
                  <a:cubicBezTo>
                    <a:pt x="9747" y="12948"/>
                    <a:pt x="10333" y="12714"/>
                    <a:pt x="10898" y="12458"/>
                  </a:cubicBezTo>
                  <a:cubicBezTo>
                    <a:pt x="11474" y="12202"/>
                    <a:pt x="12039" y="11935"/>
                    <a:pt x="12594" y="11647"/>
                  </a:cubicBezTo>
                  <a:cubicBezTo>
                    <a:pt x="13148" y="11360"/>
                    <a:pt x="13703" y="11072"/>
                    <a:pt x="14204" y="10666"/>
                  </a:cubicBezTo>
                  <a:cubicBezTo>
                    <a:pt x="14214" y="10656"/>
                    <a:pt x="14214" y="10634"/>
                    <a:pt x="14204" y="10613"/>
                  </a:cubicBezTo>
                  <a:cubicBezTo>
                    <a:pt x="14198" y="10607"/>
                    <a:pt x="14188" y="10601"/>
                    <a:pt x="14177" y="10601"/>
                  </a:cubicBezTo>
                  <a:cubicBezTo>
                    <a:pt x="14168" y="10601"/>
                    <a:pt x="14159" y="10604"/>
                    <a:pt x="14150" y="10613"/>
                  </a:cubicBezTo>
                  <a:cubicBezTo>
                    <a:pt x="13916" y="10805"/>
                    <a:pt x="13639" y="10954"/>
                    <a:pt x="13372" y="11114"/>
                  </a:cubicBezTo>
                  <a:lnTo>
                    <a:pt x="12956" y="11338"/>
                  </a:lnTo>
                  <a:lnTo>
                    <a:pt x="12540" y="11551"/>
                  </a:lnTo>
                  <a:cubicBezTo>
                    <a:pt x="11986" y="11829"/>
                    <a:pt x="11421" y="12085"/>
                    <a:pt x="10845" y="12341"/>
                  </a:cubicBezTo>
                  <a:cubicBezTo>
                    <a:pt x="10280" y="12596"/>
                    <a:pt x="9704" y="12842"/>
                    <a:pt x="9128" y="13076"/>
                  </a:cubicBezTo>
                  <a:cubicBezTo>
                    <a:pt x="8840" y="13194"/>
                    <a:pt x="8552" y="13300"/>
                    <a:pt x="8254" y="13418"/>
                  </a:cubicBezTo>
                  <a:cubicBezTo>
                    <a:pt x="8008" y="13513"/>
                    <a:pt x="7763" y="13599"/>
                    <a:pt x="7507" y="13684"/>
                  </a:cubicBezTo>
                  <a:cubicBezTo>
                    <a:pt x="7582" y="13258"/>
                    <a:pt x="7657" y="12820"/>
                    <a:pt x="7731" y="12394"/>
                  </a:cubicBezTo>
                  <a:lnTo>
                    <a:pt x="8467" y="12127"/>
                  </a:lnTo>
                  <a:cubicBezTo>
                    <a:pt x="8755" y="12021"/>
                    <a:pt x="9043" y="11903"/>
                    <a:pt x="9331" y="11786"/>
                  </a:cubicBezTo>
                  <a:cubicBezTo>
                    <a:pt x="9906" y="11541"/>
                    <a:pt x="10472" y="11285"/>
                    <a:pt x="11015" y="10976"/>
                  </a:cubicBezTo>
                  <a:cubicBezTo>
                    <a:pt x="11559" y="10677"/>
                    <a:pt x="12092" y="10325"/>
                    <a:pt x="12583" y="9941"/>
                  </a:cubicBezTo>
                  <a:cubicBezTo>
                    <a:pt x="13073" y="9568"/>
                    <a:pt x="13532" y="9142"/>
                    <a:pt x="13958" y="8683"/>
                  </a:cubicBezTo>
                  <a:cubicBezTo>
                    <a:pt x="13969" y="8662"/>
                    <a:pt x="13969" y="8640"/>
                    <a:pt x="13958" y="8630"/>
                  </a:cubicBezTo>
                  <a:cubicBezTo>
                    <a:pt x="13948" y="8619"/>
                    <a:pt x="13937" y="8614"/>
                    <a:pt x="13928" y="8614"/>
                  </a:cubicBezTo>
                  <a:cubicBezTo>
                    <a:pt x="13918" y="8614"/>
                    <a:pt x="13910" y="8619"/>
                    <a:pt x="13905" y="8630"/>
                  </a:cubicBezTo>
                  <a:cubicBezTo>
                    <a:pt x="13468" y="9067"/>
                    <a:pt x="13009" y="9483"/>
                    <a:pt x="12508" y="9856"/>
                  </a:cubicBezTo>
                  <a:cubicBezTo>
                    <a:pt x="12018" y="10229"/>
                    <a:pt x="11495" y="10570"/>
                    <a:pt x="10951" y="10869"/>
                  </a:cubicBezTo>
                  <a:cubicBezTo>
                    <a:pt x="10418" y="11168"/>
                    <a:pt x="9853" y="11434"/>
                    <a:pt x="9288" y="11679"/>
                  </a:cubicBezTo>
                  <a:cubicBezTo>
                    <a:pt x="9000" y="11797"/>
                    <a:pt x="8712" y="11914"/>
                    <a:pt x="8424" y="12031"/>
                  </a:cubicBezTo>
                  <a:lnTo>
                    <a:pt x="7753" y="12298"/>
                  </a:lnTo>
                  <a:cubicBezTo>
                    <a:pt x="7763" y="12255"/>
                    <a:pt x="7763" y="12223"/>
                    <a:pt x="7774" y="12191"/>
                  </a:cubicBezTo>
                  <a:cubicBezTo>
                    <a:pt x="7817" y="11893"/>
                    <a:pt x="7870" y="11594"/>
                    <a:pt x="7923" y="11296"/>
                  </a:cubicBezTo>
                  <a:cubicBezTo>
                    <a:pt x="7934" y="11296"/>
                    <a:pt x="7934" y="11296"/>
                    <a:pt x="7945" y="11285"/>
                  </a:cubicBezTo>
                  <a:cubicBezTo>
                    <a:pt x="8478" y="11061"/>
                    <a:pt x="8989" y="10794"/>
                    <a:pt x="9480" y="10507"/>
                  </a:cubicBezTo>
                  <a:cubicBezTo>
                    <a:pt x="9981" y="10219"/>
                    <a:pt x="10472" y="9909"/>
                    <a:pt x="10941" y="9579"/>
                  </a:cubicBezTo>
                  <a:cubicBezTo>
                    <a:pt x="11410" y="9238"/>
                    <a:pt x="11868" y="8896"/>
                    <a:pt x="12306" y="8513"/>
                  </a:cubicBezTo>
                  <a:cubicBezTo>
                    <a:pt x="12743" y="8139"/>
                    <a:pt x="13169" y="7745"/>
                    <a:pt x="13511" y="7265"/>
                  </a:cubicBezTo>
                  <a:cubicBezTo>
                    <a:pt x="13521" y="7254"/>
                    <a:pt x="13511" y="7233"/>
                    <a:pt x="13500" y="7222"/>
                  </a:cubicBezTo>
                  <a:cubicBezTo>
                    <a:pt x="13491" y="7213"/>
                    <a:pt x="13482" y="7210"/>
                    <a:pt x="13474" y="7210"/>
                  </a:cubicBezTo>
                  <a:cubicBezTo>
                    <a:pt x="13462" y="7210"/>
                    <a:pt x="13453" y="7216"/>
                    <a:pt x="13447" y="7222"/>
                  </a:cubicBezTo>
                  <a:cubicBezTo>
                    <a:pt x="13265" y="7446"/>
                    <a:pt x="13084" y="7659"/>
                    <a:pt x="12871" y="7862"/>
                  </a:cubicBezTo>
                  <a:cubicBezTo>
                    <a:pt x="12775" y="7958"/>
                    <a:pt x="12668" y="8054"/>
                    <a:pt x="12562" y="8150"/>
                  </a:cubicBezTo>
                  <a:cubicBezTo>
                    <a:pt x="12455" y="8246"/>
                    <a:pt x="12348" y="8342"/>
                    <a:pt x="12231" y="8427"/>
                  </a:cubicBezTo>
                  <a:cubicBezTo>
                    <a:pt x="11794" y="8800"/>
                    <a:pt x="11335" y="9142"/>
                    <a:pt x="10866" y="9472"/>
                  </a:cubicBezTo>
                  <a:cubicBezTo>
                    <a:pt x="10397" y="9792"/>
                    <a:pt x="9917" y="10112"/>
                    <a:pt x="9427" y="10400"/>
                  </a:cubicBezTo>
                  <a:cubicBezTo>
                    <a:pt x="9181" y="10549"/>
                    <a:pt x="8926" y="10688"/>
                    <a:pt x="8680" y="10826"/>
                  </a:cubicBezTo>
                  <a:cubicBezTo>
                    <a:pt x="8435" y="10965"/>
                    <a:pt x="8190" y="11082"/>
                    <a:pt x="7934" y="11200"/>
                  </a:cubicBezTo>
                  <a:cubicBezTo>
                    <a:pt x="8030" y="10634"/>
                    <a:pt x="8126" y="10069"/>
                    <a:pt x="8211" y="9504"/>
                  </a:cubicBezTo>
                  <a:cubicBezTo>
                    <a:pt x="8638" y="9387"/>
                    <a:pt x="9021" y="9184"/>
                    <a:pt x="9384" y="8950"/>
                  </a:cubicBezTo>
                  <a:cubicBezTo>
                    <a:pt x="9768" y="8704"/>
                    <a:pt x="10141" y="8427"/>
                    <a:pt x="10514" y="8150"/>
                  </a:cubicBezTo>
                  <a:cubicBezTo>
                    <a:pt x="10877" y="7862"/>
                    <a:pt x="11229" y="7564"/>
                    <a:pt x="11559" y="7254"/>
                  </a:cubicBezTo>
                  <a:cubicBezTo>
                    <a:pt x="11730" y="7094"/>
                    <a:pt x="11900" y="6945"/>
                    <a:pt x="12060" y="6774"/>
                  </a:cubicBezTo>
                  <a:cubicBezTo>
                    <a:pt x="12220" y="6604"/>
                    <a:pt x="12359" y="6401"/>
                    <a:pt x="12412" y="6156"/>
                  </a:cubicBezTo>
                  <a:cubicBezTo>
                    <a:pt x="12412" y="6145"/>
                    <a:pt x="12402" y="6124"/>
                    <a:pt x="12380" y="6113"/>
                  </a:cubicBezTo>
                  <a:cubicBezTo>
                    <a:pt x="12359" y="6113"/>
                    <a:pt x="12338" y="6124"/>
                    <a:pt x="12338" y="6145"/>
                  </a:cubicBezTo>
                  <a:cubicBezTo>
                    <a:pt x="12284" y="6359"/>
                    <a:pt x="12146" y="6540"/>
                    <a:pt x="11986" y="6700"/>
                  </a:cubicBezTo>
                  <a:cubicBezTo>
                    <a:pt x="11826" y="6860"/>
                    <a:pt x="11655" y="7020"/>
                    <a:pt x="11485" y="7169"/>
                  </a:cubicBezTo>
                  <a:cubicBezTo>
                    <a:pt x="11143" y="7468"/>
                    <a:pt x="10792" y="7766"/>
                    <a:pt x="10429" y="8043"/>
                  </a:cubicBezTo>
                  <a:cubicBezTo>
                    <a:pt x="10066" y="8331"/>
                    <a:pt x="9693" y="8598"/>
                    <a:pt x="9320" y="8854"/>
                  </a:cubicBezTo>
                  <a:cubicBezTo>
                    <a:pt x="8979" y="9078"/>
                    <a:pt x="8616" y="9280"/>
                    <a:pt x="8232" y="9408"/>
                  </a:cubicBezTo>
                  <a:cubicBezTo>
                    <a:pt x="8286" y="9035"/>
                    <a:pt x="8350" y="8672"/>
                    <a:pt x="8403" y="8299"/>
                  </a:cubicBezTo>
                  <a:cubicBezTo>
                    <a:pt x="8712" y="8086"/>
                    <a:pt x="9011" y="7862"/>
                    <a:pt x="9309" y="7627"/>
                  </a:cubicBezTo>
                  <a:cubicBezTo>
                    <a:pt x="9629" y="7382"/>
                    <a:pt x="9928" y="7126"/>
                    <a:pt x="10237" y="6870"/>
                  </a:cubicBezTo>
                  <a:cubicBezTo>
                    <a:pt x="10536" y="6604"/>
                    <a:pt x="10834" y="6337"/>
                    <a:pt x="11122" y="6060"/>
                  </a:cubicBezTo>
                  <a:cubicBezTo>
                    <a:pt x="11421" y="5793"/>
                    <a:pt x="11709" y="5516"/>
                    <a:pt x="11986" y="5228"/>
                  </a:cubicBezTo>
                  <a:cubicBezTo>
                    <a:pt x="11996" y="5218"/>
                    <a:pt x="11996" y="5186"/>
                    <a:pt x="11986" y="5175"/>
                  </a:cubicBezTo>
                  <a:cubicBezTo>
                    <a:pt x="11980" y="5170"/>
                    <a:pt x="11970" y="5167"/>
                    <a:pt x="11959" y="5167"/>
                  </a:cubicBezTo>
                  <a:cubicBezTo>
                    <a:pt x="11948" y="5167"/>
                    <a:pt x="11938" y="5170"/>
                    <a:pt x="11932" y="5175"/>
                  </a:cubicBezTo>
                  <a:cubicBezTo>
                    <a:pt x="11645" y="5442"/>
                    <a:pt x="11346" y="5708"/>
                    <a:pt x="11047" y="5975"/>
                  </a:cubicBezTo>
                  <a:cubicBezTo>
                    <a:pt x="10749" y="6241"/>
                    <a:pt x="10450" y="6508"/>
                    <a:pt x="10152" y="6764"/>
                  </a:cubicBezTo>
                  <a:cubicBezTo>
                    <a:pt x="9853" y="7030"/>
                    <a:pt x="9544" y="7286"/>
                    <a:pt x="9235" y="7532"/>
                  </a:cubicBezTo>
                  <a:cubicBezTo>
                    <a:pt x="8968" y="7755"/>
                    <a:pt x="8702" y="7969"/>
                    <a:pt x="8424" y="8182"/>
                  </a:cubicBezTo>
                  <a:cubicBezTo>
                    <a:pt x="8531" y="7500"/>
                    <a:pt x="8627" y="6828"/>
                    <a:pt x="8734" y="6145"/>
                  </a:cubicBezTo>
                  <a:cubicBezTo>
                    <a:pt x="8979" y="6071"/>
                    <a:pt x="9224" y="5964"/>
                    <a:pt x="9448" y="5836"/>
                  </a:cubicBezTo>
                  <a:cubicBezTo>
                    <a:pt x="9693" y="5697"/>
                    <a:pt x="9928" y="5527"/>
                    <a:pt x="10152" y="5356"/>
                  </a:cubicBezTo>
                  <a:cubicBezTo>
                    <a:pt x="10376" y="5186"/>
                    <a:pt x="10600" y="5004"/>
                    <a:pt x="10802" y="4823"/>
                  </a:cubicBezTo>
                  <a:cubicBezTo>
                    <a:pt x="10909" y="4727"/>
                    <a:pt x="11015" y="4631"/>
                    <a:pt x="11122" y="4525"/>
                  </a:cubicBezTo>
                  <a:lnTo>
                    <a:pt x="11271" y="4375"/>
                  </a:lnTo>
                  <a:lnTo>
                    <a:pt x="11346" y="4301"/>
                  </a:lnTo>
                  <a:lnTo>
                    <a:pt x="11378" y="4269"/>
                  </a:lnTo>
                  <a:lnTo>
                    <a:pt x="11399" y="4247"/>
                  </a:lnTo>
                  <a:lnTo>
                    <a:pt x="11410" y="4237"/>
                  </a:lnTo>
                  <a:lnTo>
                    <a:pt x="11410" y="4237"/>
                  </a:lnTo>
                  <a:cubicBezTo>
                    <a:pt x="11410" y="4237"/>
                    <a:pt x="11399" y="4247"/>
                    <a:pt x="11389" y="4247"/>
                  </a:cubicBezTo>
                  <a:cubicBezTo>
                    <a:pt x="11376" y="4241"/>
                    <a:pt x="11367" y="4235"/>
                    <a:pt x="11362" y="4231"/>
                  </a:cubicBezTo>
                  <a:lnTo>
                    <a:pt x="11362" y="4231"/>
                  </a:lnTo>
                  <a:cubicBezTo>
                    <a:pt x="11370" y="4236"/>
                    <a:pt x="11380" y="4241"/>
                    <a:pt x="11392" y="4241"/>
                  </a:cubicBezTo>
                  <a:cubicBezTo>
                    <a:pt x="11397" y="4241"/>
                    <a:pt x="11404" y="4240"/>
                    <a:pt x="11410" y="4237"/>
                  </a:cubicBezTo>
                  <a:lnTo>
                    <a:pt x="11410" y="4237"/>
                  </a:lnTo>
                  <a:lnTo>
                    <a:pt x="11410" y="4237"/>
                  </a:lnTo>
                  <a:cubicBezTo>
                    <a:pt x="11431" y="4226"/>
                    <a:pt x="11431" y="4205"/>
                    <a:pt x="11421" y="4183"/>
                  </a:cubicBezTo>
                  <a:cubicBezTo>
                    <a:pt x="11421" y="4183"/>
                    <a:pt x="11410" y="4173"/>
                    <a:pt x="11389" y="4173"/>
                  </a:cubicBezTo>
                  <a:cubicBezTo>
                    <a:pt x="11386" y="4170"/>
                    <a:pt x="11384" y="4170"/>
                    <a:pt x="11381" y="4170"/>
                  </a:cubicBezTo>
                  <a:cubicBezTo>
                    <a:pt x="11373" y="4170"/>
                    <a:pt x="11364" y="4176"/>
                    <a:pt x="11359" y="4176"/>
                  </a:cubicBezTo>
                  <a:cubicBezTo>
                    <a:pt x="11358" y="4176"/>
                    <a:pt x="11357" y="4175"/>
                    <a:pt x="11357" y="4173"/>
                  </a:cubicBezTo>
                  <a:lnTo>
                    <a:pt x="11357" y="4183"/>
                  </a:lnTo>
                  <a:lnTo>
                    <a:pt x="11346" y="4194"/>
                  </a:lnTo>
                  <a:lnTo>
                    <a:pt x="11325" y="4205"/>
                  </a:lnTo>
                  <a:lnTo>
                    <a:pt x="11282" y="4247"/>
                  </a:lnTo>
                  <a:lnTo>
                    <a:pt x="11207" y="4311"/>
                  </a:lnTo>
                  <a:lnTo>
                    <a:pt x="11047" y="4450"/>
                  </a:lnTo>
                  <a:cubicBezTo>
                    <a:pt x="10941" y="4546"/>
                    <a:pt x="10834" y="4642"/>
                    <a:pt x="10728" y="4727"/>
                  </a:cubicBezTo>
                  <a:cubicBezTo>
                    <a:pt x="10514" y="4908"/>
                    <a:pt x="10301" y="5090"/>
                    <a:pt x="10077" y="5260"/>
                  </a:cubicBezTo>
                  <a:cubicBezTo>
                    <a:pt x="9853" y="5431"/>
                    <a:pt x="9619" y="5580"/>
                    <a:pt x="9384" y="5729"/>
                  </a:cubicBezTo>
                  <a:cubicBezTo>
                    <a:pt x="9181" y="5847"/>
                    <a:pt x="8968" y="5964"/>
                    <a:pt x="8744" y="6049"/>
                  </a:cubicBezTo>
                  <a:lnTo>
                    <a:pt x="9053" y="3970"/>
                  </a:lnTo>
                  <a:cubicBezTo>
                    <a:pt x="9160" y="3938"/>
                    <a:pt x="9267" y="3895"/>
                    <a:pt x="9363" y="3842"/>
                  </a:cubicBezTo>
                  <a:cubicBezTo>
                    <a:pt x="9491" y="3789"/>
                    <a:pt x="9619" y="3714"/>
                    <a:pt x="9736" y="3640"/>
                  </a:cubicBezTo>
                  <a:cubicBezTo>
                    <a:pt x="9960" y="3480"/>
                    <a:pt x="10173" y="3298"/>
                    <a:pt x="10354" y="3074"/>
                  </a:cubicBezTo>
                  <a:cubicBezTo>
                    <a:pt x="10365" y="3064"/>
                    <a:pt x="10365" y="3042"/>
                    <a:pt x="10354" y="3032"/>
                  </a:cubicBezTo>
                  <a:cubicBezTo>
                    <a:pt x="10349" y="3021"/>
                    <a:pt x="10338" y="3016"/>
                    <a:pt x="10328" y="3016"/>
                  </a:cubicBezTo>
                  <a:cubicBezTo>
                    <a:pt x="10317" y="3016"/>
                    <a:pt x="10306" y="3021"/>
                    <a:pt x="10301" y="3032"/>
                  </a:cubicBezTo>
                  <a:cubicBezTo>
                    <a:pt x="10098" y="3202"/>
                    <a:pt x="9885" y="3384"/>
                    <a:pt x="9661" y="3533"/>
                  </a:cubicBezTo>
                  <a:cubicBezTo>
                    <a:pt x="9544" y="3608"/>
                    <a:pt x="9427" y="3672"/>
                    <a:pt x="9309" y="3735"/>
                  </a:cubicBezTo>
                  <a:cubicBezTo>
                    <a:pt x="9235" y="3778"/>
                    <a:pt x="9149" y="3821"/>
                    <a:pt x="9075" y="3853"/>
                  </a:cubicBezTo>
                  <a:lnTo>
                    <a:pt x="9181" y="3106"/>
                  </a:lnTo>
                  <a:lnTo>
                    <a:pt x="9597" y="67"/>
                  </a:lnTo>
                  <a:cubicBezTo>
                    <a:pt x="9597" y="35"/>
                    <a:pt x="9576" y="3"/>
                    <a:pt x="9544" y="3"/>
                  </a:cubicBezTo>
                  <a:cubicBezTo>
                    <a:pt x="9538" y="2"/>
                    <a:pt x="9533" y="1"/>
                    <a:pt x="9528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358;p41">
              <a:extLst>
                <a:ext uri="{FF2B5EF4-FFF2-40B4-BE49-F238E27FC236}">
                  <a16:creationId xmlns:a16="http://schemas.microsoft.com/office/drawing/2014/main" id="{EA3FE092-627B-41BC-8894-27740869AA97}"/>
                </a:ext>
              </a:extLst>
            </p:cNvPr>
            <p:cNvSpPr/>
            <p:nvPr/>
          </p:nvSpPr>
          <p:spPr>
            <a:xfrm>
              <a:off x="3467871" y="4237317"/>
              <a:ext cx="632482" cy="223137"/>
            </a:xfrm>
            <a:custGeom>
              <a:avLst/>
              <a:gdLst/>
              <a:ahLst/>
              <a:cxnLst/>
              <a:rect l="l" t="t" r="r" b="b"/>
              <a:pathLst>
                <a:path w="7135" h="2515" extrusionOk="0">
                  <a:moveTo>
                    <a:pt x="7092" y="0"/>
                  </a:moveTo>
                  <a:cubicBezTo>
                    <a:pt x="7088" y="0"/>
                    <a:pt x="7084" y="2"/>
                    <a:pt x="7081" y="5"/>
                  </a:cubicBezTo>
                  <a:cubicBezTo>
                    <a:pt x="6505" y="239"/>
                    <a:pt x="5919" y="463"/>
                    <a:pt x="5343" y="687"/>
                  </a:cubicBezTo>
                  <a:cubicBezTo>
                    <a:pt x="4757" y="911"/>
                    <a:pt x="4181" y="1124"/>
                    <a:pt x="3594" y="1327"/>
                  </a:cubicBezTo>
                  <a:cubicBezTo>
                    <a:pt x="3008" y="1540"/>
                    <a:pt x="2421" y="1743"/>
                    <a:pt x="1824" y="1924"/>
                  </a:cubicBezTo>
                  <a:cubicBezTo>
                    <a:pt x="1526" y="2020"/>
                    <a:pt x="1227" y="2105"/>
                    <a:pt x="929" y="2190"/>
                  </a:cubicBezTo>
                  <a:cubicBezTo>
                    <a:pt x="630" y="2276"/>
                    <a:pt x="331" y="2361"/>
                    <a:pt x="33" y="2436"/>
                  </a:cubicBezTo>
                  <a:cubicBezTo>
                    <a:pt x="12" y="2436"/>
                    <a:pt x="1" y="2457"/>
                    <a:pt x="1" y="2478"/>
                  </a:cubicBezTo>
                  <a:cubicBezTo>
                    <a:pt x="9" y="2502"/>
                    <a:pt x="23" y="2514"/>
                    <a:pt x="38" y="2514"/>
                  </a:cubicBezTo>
                  <a:cubicBezTo>
                    <a:pt x="44" y="2514"/>
                    <a:pt x="49" y="2513"/>
                    <a:pt x="54" y="2510"/>
                  </a:cubicBezTo>
                  <a:cubicBezTo>
                    <a:pt x="353" y="2446"/>
                    <a:pt x="662" y="2372"/>
                    <a:pt x="961" y="2297"/>
                  </a:cubicBezTo>
                  <a:cubicBezTo>
                    <a:pt x="1259" y="2212"/>
                    <a:pt x="1558" y="2127"/>
                    <a:pt x="1856" y="2031"/>
                  </a:cubicBezTo>
                  <a:cubicBezTo>
                    <a:pt x="2453" y="1849"/>
                    <a:pt x="3051" y="1657"/>
                    <a:pt x="3637" y="1455"/>
                  </a:cubicBezTo>
                  <a:cubicBezTo>
                    <a:pt x="4223" y="1241"/>
                    <a:pt x="4799" y="1018"/>
                    <a:pt x="5386" y="794"/>
                  </a:cubicBezTo>
                  <a:cubicBezTo>
                    <a:pt x="5962" y="570"/>
                    <a:pt x="6537" y="324"/>
                    <a:pt x="7102" y="69"/>
                  </a:cubicBezTo>
                  <a:cubicBezTo>
                    <a:pt x="7124" y="69"/>
                    <a:pt x="7134" y="47"/>
                    <a:pt x="7124" y="26"/>
                  </a:cubicBezTo>
                  <a:cubicBezTo>
                    <a:pt x="7116" y="10"/>
                    <a:pt x="7102" y="0"/>
                    <a:pt x="709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1EF7751-13BF-DC46-C27F-46DDB1F48A94}"/>
              </a:ext>
            </a:extLst>
          </p:cNvPr>
          <p:cNvSpPr/>
          <p:nvPr/>
        </p:nvSpPr>
        <p:spPr>
          <a:xfrm>
            <a:off x="784878" y="3059150"/>
            <a:ext cx="4200681" cy="1741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b="1" kern="0" dirty="0">
                <a:solidFill>
                  <a:srgbClr val="000000"/>
                </a:solidFill>
                <a:cs typeface="Arial"/>
                <a:sym typeface="Arial"/>
              </a:rPr>
              <a:t>Tóm tắt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4 hộp: 32 000 đồng</a:t>
            </a: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   </a:t>
            </a: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6 hộp: ? đồng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B805EBE-E5E1-C576-7F4C-0206A7AD5CDC}"/>
              </a:ext>
            </a:extLst>
          </p:cNvPr>
          <p:cNvCxnSpPr>
            <a:cxnSpLocks/>
          </p:cNvCxnSpPr>
          <p:nvPr/>
        </p:nvCxnSpPr>
        <p:spPr>
          <a:xfrm>
            <a:off x="4525464" y="3020103"/>
            <a:ext cx="0" cy="2787286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791AB00-A234-064E-8D4B-16AFB9232DB8}"/>
              </a:ext>
            </a:extLst>
          </p:cNvPr>
          <p:cNvSpPr/>
          <p:nvPr/>
        </p:nvSpPr>
        <p:spPr>
          <a:xfrm>
            <a:off x="4822529" y="2880198"/>
            <a:ext cx="6222267" cy="3473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 err="1"/>
              <a:t>Giải</a:t>
            </a:r>
            <a:endParaRPr lang="vi-VN" sz="2500" b="1" dirty="0"/>
          </a:p>
          <a:p>
            <a:pPr>
              <a:lnSpc>
                <a:spcPct val="150000"/>
              </a:lnSpc>
            </a:pPr>
            <a:r>
              <a:rPr lang="vi-VN" sz="2500" dirty="0"/>
              <a:t>Giá tiền 1 hộp sữa chua là:</a:t>
            </a:r>
          </a:p>
          <a:p>
            <a:pPr algn="ctr">
              <a:lnSpc>
                <a:spcPct val="150000"/>
              </a:lnSpc>
            </a:pPr>
            <a:r>
              <a:rPr lang="vi-VN" sz="2500" dirty="0"/>
              <a:t>32 000 : 4 = 8 000 (đồng)</a:t>
            </a:r>
          </a:p>
          <a:p>
            <a:pPr>
              <a:lnSpc>
                <a:spcPct val="150000"/>
              </a:lnSpc>
            </a:pPr>
            <a:r>
              <a:rPr lang="vi-VN" sz="2500" dirty="0"/>
              <a:t>Mua 6 hộp sữa chua phải trả số tiền là:</a:t>
            </a:r>
          </a:p>
          <a:p>
            <a:pPr algn="ctr">
              <a:lnSpc>
                <a:spcPct val="150000"/>
              </a:lnSpc>
            </a:pPr>
            <a:r>
              <a:rPr lang="vi-VN" sz="2500" dirty="0"/>
              <a:t>8 000 x 6 = 48 000 (đồng)</a:t>
            </a:r>
          </a:p>
          <a:p>
            <a:pPr algn="ctr">
              <a:lnSpc>
                <a:spcPct val="150000"/>
              </a:lnSpc>
            </a:pPr>
            <a:r>
              <a:rPr lang="vi-VN" sz="2500" dirty="0"/>
              <a:t>Đáp số: 48 000 đồng</a:t>
            </a:r>
            <a:r>
              <a:rPr lang="en-US" sz="2500" dirty="0"/>
              <a:t>.</a:t>
            </a:r>
            <a:endParaRPr lang="vi-VN" sz="2500" dirty="0"/>
          </a:p>
        </p:txBody>
      </p: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C7F921-663A-4A2F-977F-7B0D9F2565C5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5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05F1A8-5848-43FE-81BA-99EEA90ECBE2}"/>
              </a:ext>
            </a:extLst>
          </p:cNvPr>
          <p:cNvSpPr/>
          <p:nvPr/>
        </p:nvSpPr>
        <p:spPr>
          <a:xfrm>
            <a:off x="4468550" y="935436"/>
            <a:ext cx="3791423" cy="6070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00" b="1" kern="0" dirty="0">
                <a:solidFill>
                  <a:srgbClr val="000000"/>
                </a:solidFill>
                <a:cs typeface="Arial"/>
                <a:sym typeface="Arial"/>
              </a:rPr>
              <a:t> 1 (SGK – tr42)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E1816-DA88-49E6-84D4-6D8CF5B94943}"/>
              </a:ext>
            </a:extLst>
          </p:cNvPr>
          <p:cNvSpPr/>
          <p:nvPr/>
        </p:nvSpPr>
        <p:spPr>
          <a:xfrm>
            <a:off x="1339863" y="1657142"/>
            <a:ext cx="10239085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b) Mua một quả dưa hấu ruột đỏ nặng 3 kg hết 48 000 đồng. Hỏi mua một quả dưa hấu ruột đỏ nặng 5 kg hết bao nhiêu tiền?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79D25-FF5B-4A8A-AD0A-2F6677195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75" y="3405833"/>
            <a:ext cx="2461518" cy="1982178"/>
          </a:xfrm>
          <a:prstGeom prst="rect">
            <a:avLst/>
          </a:prstGeom>
        </p:spPr>
      </p:pic>
      <p:grpSp>
        <p:nvGrpSpPr>
          <p:cNvPr id="6" name="Google Shape;1318;p41">
            <a:extLst>
              <a:ext uri="{FF2B5EF4-FFF2-40B4-BE49-F238E27FC236}">
                <a16:creationId xmlns:a16="http://schemas.microsoft.com/office/drawing/2014/main" id="{CD9470F9-C6DA-40D5-833E-37507CEBB816}"/>
              </a:ext>
            </a:extLst>
          </p:cNvPr>
          <p:cNvGrpSpPr/>
          <p:nvPr/>
        </p:nvGrpSpPr>
        <p:grpSpPr>
          <a:xfrm rot="6898341" flipH="1">
            <a:off x="-214119" y="2112941"/>
            <a:ext cx="790778" cy="1665423"/>
            <a:chOff x="3924075" y="3743575"/>
            <a:chExt cx="1828777" cy="2490930"/>
          </a:xfrm>
        </p:grpSpPr>
        <p:sp>
          <p:nvSpPr>
            <p:cNvPr id="7" name="Google Shape;1319;p41">
              <a:extLst>
                <a:ext uri="{FF2B5EF4-FFF2-40B4-BE49-F238E27FC236}">
                  <a16:creationId xmlns:a16="http://schemas.microsoft.com/office/drawing/2014/main" id="{30D3D227-0083-4712-9852-3652A74A37A8}"/>
                </a:ext>
              </a:extLst>
            </p:cNvPr>
            <p:cNvSpPr/>
            <p:nvPr/>
          </p:nvSpPr>
          <p:spPr>
            <a:xfrm>
              <a:off x="4024202" y="4582729"/>
              <a:ext cx="804190" cy="718464"/>
            </a:xfrm>
            <a:custGeom>
              <a:avLst/>
              <a:gdLst/>
              <a:ahLst/>
              <a:cxnLst/>
              <a:rect l="l" t="t" r="r" b="b"/>
              <a:pathLst>
                <a:path w="9341" h="8293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544" y="1820"/>
                    <a:pt x="1162" y="3654"/>
                    <a:pt x="2346" y="5126"/>
                  </a:cubicBezTo>
                  <a:cubicBezTo>
                    <a:pt x="3956" y="7120"/>
                    <a:pt x="6696" y="8250"/>
                    <a:pt x="9266" y="8293"/>
                  </a:cubicBez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320;p41">
              <a:extLst>
                <a:ext uri="{FF2B5EF4-FFF2-40B4-BE49-F238E27FC236}">
                  <a16:creationId xmlns:a16="http://schemas.microsoft.com/office/drawing/2014/main" id="{D7807265-5EED-48B1-ADD4-29F717BCB0BE}"/>
                </a:ext>
              </a:extLst>
            </p:cNvPr>
            <p:cNvSpPr/>
            <p:nvPr/>
          </p:nvSpPr>
          <p:spPr>
            <a:xfrm>
              <a:off x="4024202" y="4582729"/>
              <a:ext cx="804190" cy="707375"/>
            </a:xfrm>
            <a:custGeom>
              <a:avLst/>
              <a:gdLst/>
              <a:ahLst/>
              <a:cxnLst/>
              <a:rect l="l" t="t" r="r" b="b"/>
              <a:pathLst>
                <a:path w="9341" h="8165" extrusionOk="0">
                  <a:moveTo>
                    <a:pt x="663" y="0"/>
                  </a:moveTo>
                  <a:cubicBezTo>
                    <a:pt x="441" y="0"/>
                    <a:pt x="220" y="6"/>
                    <a:pt x="0" y="18"/>
                  </a:cubicBezTo>
                  <a:cubicBezTo>
                    <a:pt x="0" y="18"/>
                    <a:pt x="4308" y="2801"/>
                    <a:pt x="6046" y="4337"/>
                  </a:cubicBezTo>
                  <a:cubicBezTo>
                    <a:pt x="7784" y="5872"/>
                    <a:pt x="8925" y="7472"/>
                    <a:pt x="8925" y="7472"/>
                  </a:cubicBezTo>
                  <a:lnTo>
                    <a:pt x="9330" y="8165"/>
                  </a:lnTo>
                  <a:lnTo>
                    <a:pt x="9288" y="7376"/>
                  </a:lnTo>
                  <a:cubicBezTo>
                    <a:pt x="9341" y="5201"/>
                    <a:pt x="7997" y="2833"/>
                    <a:pt x="6206" y="1586"/>
                  </a:cubicBezTo>
                  <a:cubicBezTo>
                    <a:pt x="4597" y="475"/>
                    <a:pt x="2618" y="0"/>
                    <a:pt x="6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321;p41">
              <a:extLst>
                <a:ext uri="{FF2B5EF4-FFF2-40B4-BE49-F238E27FC236}">
                  <a16:creationId xmlns:a16="http://schemas.microsoft.com/office/drawing/2014/main" id="{D86AF2EA-DD8A-455A-844E-A26A1CD85C56}"/>
                </a:ext>
              </a:extLst>
            </p:cNvPr>
            <p:cNvSpPr/>
            <p:nvPr/>
          </p:nvSpPr>
          <p:spPr>
            <a:xfrm>
              <a:off x="3927777" y="5165615"/>
              <a:ext cx="804276" cy="718551"/>
            </a:xfrm>
            <a:custGeom>
              <a:avLst/>
              <a:gdLst/>
              <a:ahLst/>
              <a:cxnLst/>
              <a:rect l="l" t="t" r="r" b="b"/>
              <a:pathLst>
                <a:path w="9342" h="8294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544" y="1821"/>
                    <a:pt x="1163" y="3655"/>
                    <a:pt x="2346" y="5126"/>
                  </a:cubicBezTo>
                  <a:cubicBezTo>
                    <a:pt x="3956" y="7120"/>
                    <a:pt x="6697" y="8251"/>
                    <a:pt x="9267" y="8293"/>
                  </a:cubicBez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322;p41">
              <a:extLst>
                <a:ext uri="{FF2B5EF4-FFF2-40B4-BE49-F238E27FC236}">
                  <a16:creationId xmlns:a16="http://schemas.microsoft.com/office/drawing/2014/main" id="{2B7AC934-A969-4806-B420-31BDE325AA2F}"/>
                </a:ext>
              </a:extLst>
            </p:cNvPr>
            <p:cNvSpPr/>
            <p:nvPr/>
          </p:nvSpPr>
          <p:spPr>
            <a:xfrm>
              <a:off x="3927777" y="5165615"/>
              <a:ext cx="804276" cy="706508"/>
            </a:xfrm>
            <a:custGeom>
              <a:avLst/>
              <a:gdLst/>
              <a:ahLst/>
              <a:cxnLst/>
              <a:rect l="l" t="t" r="r" b="b"/>
              <a:pathLst>
                <a:path w="9342" h="8155" extrusionOk="0">
                  <a:moveTo>
                    <a:pt x="663" y="1"/>
                  </a:moveTo>
                  <a:cubicBezTo>
                    <a:pt x="442" y="1"/>
                    <a:pt x="221" y="7"/>
                    <a:pt x="0" y="19"/>
                  </a:cubicBezTo>
                  <a:cubicBezTo>
                    <a:pt x="0" y="19"/>
                    <a:pt x="4308" y="2802"/>
                    <a:pt x="6046" y="4337"/>
                  </a:cubicBezTo>
                  <a:cubicBezTo>
                    <a:pt x="7784" y="5873"/>
                    <a:pt x="8925" y="7472"/>
                    <a:pt x="8925" y="7472"/>
                  </a:cubicBezTo>
                  <a:lnTo>
                    <a:pt x="9331" y="8155"/>
                  </a:lnTo>
                  <a:lnTo>
                    <a:pt x="9288" y="7376"/>
                  </a:lnTo>
                  <a:cubicBezTo>
                    <a:pt x="9341" y="5201"/>
                    <a:pt x="7998" y="2823"/>
                    <a:pt x="6206" y="1586"/>
                  </a:cubicBezTo>
                  <a:cubicBezTo>
                    <a:pt x="4597" y="475"/>
                    <a:pt x="2618" y="1"/>
                    <a:pt x="66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323;p41">
              <a:extLst>
                <a:ext uri="{FF2B5EF4-FFF2-40B4-BE49-F238E27FC236}">
                  <a16:creationId xmlns:a16="http://schemas.microsoft.com/office/drawing/2014/main" id="{3AC227E9-4E52-4EAD-82BF-CEE98B1A15A8}"/>
                </a:ext>
              </a:extLst>
            </p:cNvPr>
            <p:cNvSpPr/>
            <p:nvPr/>
          </p:nvSpPr>
          <p:spPr>
            <a:xfrm>
              <a:off x="4832018" y="4586195"/>
              <a:ext cx="870309" cy="643352"/>
            </a:xfrm>
            <a:custGeom>
              <a:avLst/>
              <a:gdLst/>
              <a:ahLst/>
              <a:cxnLst/>
              <a:rect l="l" t="t" r="r" b="b"/>
              <a:pathLst>
                <a:path w="10109" h="7426" extrusionOk="0">
                  <a:moveTo>
                    <a:pt x="8184" y="0"/>
                  </a:moveTo>
                  <a:cubicBezTo>
                    <a:pt x="6642" y="0"/>
                    <a:pt x="5111" y="318"/>
                    <a:pt x="3765" y="1055"/>
                  </a:cubicBezTo>
                  <a:cubicBezTo>
                    <a:pt x="1845" y="2090"/>
                    <a:pt x="256" y="4307"/>
                    <a:pt x="75" y="6472"/>
                  </a:cubicBezTo>
                  <a:lnTo>
                    <a:pt x="0" y="7389"/>
                  </a:lnTo>
                  <a:cubicBezTo>
                    <a:pt x="275" y="7413"/>
                    <a:pt x="554" y="7425"/>
                    <a:pt x="834" y="7425"/>
                  </a:cubicBezTo>
                  <a:cubicBezTo>
                    <a:pt x="3159" y="7425"/>
                    <a:pt x="5601" y="6597"/>
                    <a:pt x="7219" y="4979"/>
                  </a:cubicBezTo>
                  <a:cubicBezTo>
                    <a:pt x="8552" y="3646"/>
                    <a:pt x="9363" y="1887"/>
                    <a:pt x="10109" y="160"/>
                  </a:cubicBezTo>
                  <a:cubicBezTo>
                    <a:pt x="9474" y="56"/>
                    <a:pt x="8828" y="0"/>
                    <a:pt x="81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324;p41">
              <a:extLst>
                <a:ext uri="{FF2B5EF4-FFF2-40B4-BE49-F238E27FC236}">
                  <a16:creationId xmlns:a16="http://schemas.microsoft.com/office/drawing/2014/main" id="{96357797-6CC9-4159-835C-E61CABFEFED6}"/>
                </a:ext>
              </a:extLst>
            </p:cNvPr>
            <p:cNvSpPr/>
            <p:nvPr/>
          </p:nvSpPr>
          <p:spPr>
            <a:xfrm>
              <a:off x="4827455" y="4586195"/>
              <a:ext cx="874872" cy="628190"/>
            </a:xfrm>
            <a:custGeom>
              <a:avLst/>
              <a:gdLst/>
              <a:ahLst/>
              <a:cxnLst/>
              <a:rect l="l" t="t" r="r" b="b"/>
              <a:pathLst>
                <a:path w="10162" h="7251" extrusionOk="0">
                  <a:moveTo>
                    <a:pt x="8237" y="0"/>
                  </a:moveTo>
                  <a:cubicBezTo>
                    <a:pt x="6695" y="0"/>
                    <a:pt x="5164" y="318"/>
                    <a:pt x="3818" y="1055"/>
                  </a:cubicBezTo>
                  <a:cubicBezTo>
                    <a:pt x="1898" y="2090"/>
                    <a:pt x="309" y="4307"/>
                    <a:pt x="128" y="6472"/>
                  </a:cubicBezTo>
                  <a:lnTo>
                    <a:pt x="0" y="7250"/>
                  </a:lnTo>
                  <a:lnTo>
                    <a:pt x="480" y="6600"/>
                  </a:lnTo>
                  <a:cubicBezTo>
                    <a:pt x="480" y="6600"/>
                    <a:pt x="1781" y="5139"/>
                    <a:pt x="3679" y="3796"/>
                  </a:cubicBezTo>
                  <a:cubicBezTo>
                    <a:pt x="5566" y="2463"/>
                    <a:pt x="10162" y="160"/>
                    <a:pt x="10162" y="160"/>
                  </a:cubicBezTo>
                  <a:cubicBezTo>
                    <a:pt x="9527" y="56"/>
                    <a:pt x="8881" y="0"/>
                    <a:pt x="8237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25;p41">
              <a:extLst>
                <a:ext uri="{FF2B5EF4-FFF2-40B4-BE49-F238E27FC236}">
                  <a16:creationId xmlns:a16="http://schemas.microsoft.com/office/drawing/2014/main" id="{FD188783-A50A-4BE2-A6CD-23FEF9554677}"/>
                </a:ext>
              </a:extLst>
            </p:cNvPr>
            <p:cNvSpPr/>
            <p:nvPr/>
          </p:nvSpPr>
          <p:spPr>
            <a:xfrm>
              <a:off x="4764090" y="5217336"/>
              <a:ext cx="986017" cy="531073"/>
            </a:xfrm>
            <a:custGeom>
              <a:avLst/>
              <a:gdLst/>
              <a:ahLst/>
              <a:cxnLst/>
              <a:rect l="l" t="t" r="r" b="b"/>
              <a:pathLst>
                <a:path w="11453" h="6130" extrusionOk="0">
                  <a:moveTo>
                    <a:pt x="7363" y="0"/>
                  </a:moveTo>
                  <a:cubicBezTo>
                    <a:pt x="6587" y="0"/>
                    <a:pt x="5814" y="97"/>
                    <a:pt x="5065" y="307"/>
                  </a:cubicBezTo>
                  <a:cubicBezTo>
                    <a:pt x="2965" y="904"/>
                    <a:pt x="928" y="2717"/>
                    <a:pt x="278" y="4796"/>
                  </a:cubicBezTo>
                  <a:lnTo>
                    <a:pt x="0" y="5670"/>
                  </a:lnTo>
                  <a:cubicBezTo>
                    <a:pt x="948" y="5972"/>
                    <a:pt x="1974" y="6130"/>
                    <a:pt x="3001" y="6130"/>
                  </a:cubicBezTo>
                  <a:cubicBezTo>
                    <a:pt x="4622" y="6130"/>
                    <a:pt x="6246" y="5738"/>
                    <a:pt x="7571" y="4902"/>
                  </a:cubicBezTo>
                  <a:cubicBezTo>
                    <a:pt x="9171" y="3900"/>
                    <a:pt x="10344" y="2365"/>
                    <a:pt x="11452" y="829"/>
                  </a:cubicBezTo>
                  <a:cubicBezTo>
                    <a:pt x="10153" y="309"/>
                    <a:pt x="8752" y="0"/>
                    <a:pt x="7363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326;p41">
              <a:extLst>
                <a:ext uri="{FF2B5EF4-FFF2-40B4-BE49-F238E27FC236}">
                  <a16:creationId xmlns:a16="http://schemas.microsoft.com/office/drawing/2014/main" id="{6ED11A0E-82BE-4064-945F-D2640D888857}"/>
                </a:ext>
              </a:extLst>
            </p:cNvPr>
            <p:cNvSpPr/>
            <p:nvPr/>
          </p:nvSpPr>
          <p:spPr>
            <a:xfrm>
              <a:off x="4762282" y="5217336"/>
              <a:ext cx="987825" cy="478312"/>
            </a:xfrm>
            <a:custGeom>
              <a:avLst/>
              <a:gdLst/>
              <a:ahLst/>
              <a:cxnLst/>
              <a:rect l="l" t="t" r="r" b="b"/>
              <a:pathLst>
                <a:path w="11474" h="5521" extrusionOk="0">
                  <a:moveTo>
                    <a:pt x="7384" y="0"/>
                  </a:moveTo>
                  <a:cubicBezTo>
                    <a:pt x="6608" y="0"/>
                    <a:pt x="5835" y="97"/>
                    <a:pt x="5086" y="307"/>
                  </a:cubicBezTo>
                  <a:cubicBezTo>
                    <a:pt x="2986" y="904"/>
                    <a:pt x="949" y="2717"/>
                    <a:pt x="299" y="4796"/>
                  </a:cubicBezTo>
                  <a:lnTo>
                    <a:pt x="0" y="5521"/>
                  </a:lnTo>
                  <a:lnTo>
                    <a:pt x="619" y="4998"/>
                  </a:lnTo>
                  <a:cubicBezTo>
                    <a:pt x="619" y="4998"/>
                    <a:pt x="2207" y="3858"/>
                    <a:pt x="4351" y="2962"/>
                  </a:cubicBezTo>
                  <a:cubicBezTo>
                    <a:pt x="6483" y="2077"/>
                    <a:pt x="11473" y="829"/>
                    <a:pt x="11473" y="829"/>
                  </a:cubicBezTo>
                  <a:cubicBezTo>
                    <a:pt x="10174" y="309"/>
                    <a:pt x="8773" y="0"/>
                    <a:pt x="738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327;p41">
              <a:extLst>
                <a:ext uri="{FF2B5EF4-FFF2-40B4-BE49-F238E27FC236}">
                  <a16:creationId xmlns:a16="http://schemas.microsoft.com/office/drawing/2014/main" id="{6D61E1B5-AA9C-4E2D-981A-13FADEC6F1F1}"/>
                </a:ext>
              </a:extLst>
            </p:cNvPr>
            <p:cNvSpPr/>
            <p:nvPr/>
          </p:nvSpPr>
          <p:spPr>
            <a:xfrm>
              <a:off x="4644764" y="3743575"/>
              <a:ext cx="466449" cy="1115166"/>
            </a:xfrm>
            <a:custGeom>
              <a:avLst/>
              <a:gdLst/>
              <a:ahLst/>
              <a:cxnLst/>
              <a:rect l="l" t="t" r="r" b="b"/>
              <a:pathLst>
                <a:path w="5418" h="12872" extrusionOk="0">
                  <a:moveTo>
                    <a:pt x="3551" y="1"/>
                  </a:moveTo>
                  <a:cubicBezTo>
                    <a:pt x="2837" y="438"/>
                    <a:pt x="2346" y="1174"/>
                    <a:pt x="1909" y="1888"/>
                  </a:cubicBezTo>
                  <a:cubicBezTo>
                    <a:pt x="736" y="3808"/>
                    <a:pt x="0" y="6026"/>
                    <a:pt x="11" y="8275"/>
                  </a:cubicBezTo>
                  <a:cubicBezTo>
                    <a:pt x="22" y="9491"/>
                    <a:pt x="267" y="10760"/>
                    <a:pt x="1024" y="11720"/>
                  </a:cubicBezTo>
                  <a:cubicBezTo>
                    <a:pt x="1333" y="12103"/>
                    <a:pt x="1824" y="12551"/>
                    <a:pt x="2207" y="12871"/>
                  </a:cubicBezTo>
                  <a:cubicBezTo>
                    <a:pt x="2442" y="12807"/>
                    <a:pt x="2623" y="12626"/>
                    <a:pt x="2783" y="12445"/>
                  </a:cubicBezTo>
                  <a:cubicBezTo>
                    <a:pt x="4276" y="10781"/>
                    <a:pt x="5161" y="8595"/>
                    <a:pt x="5289" y="6356"/>
                  </a:cubicBezTo>
                  <a:cubicBezTo>
                    <a:pt x="5417" y="4128"/>
                    <a:pt x="4788" y="1867"/>
                    <a:pt x="355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328;p41">
              <a:extLst>
                <a:ext uri="{FF2B5EF4-FFF2-40B4-BE49-F238E27FC236}">
                  <a16:creationId xmlns:a16="http://schemas.microsoft.com/office/drawing/2014/main" id="{23E0FC09-8BC5-4D86-A367-9F8072891110}"/>
                </a:ext>
              </a:extLst>
            </p:cNvPr>
            <p:cNvSpPr/>
            <p:nvPr/>
          </p:nvSpPr>
          <p:spPr>
            <a:xfrm>
              <a:off x="4821945" y="3743575"/>
              <a:ext cx="289271" cy="1115166"/>
            </a:xfrm>
            <a:custGeom>
              <a:avLst/>
              <a:gdLst/>
              <a:ahLst/>
              <a:cxnLst/>
              <a:rect l="l" t="t" r="r" b="b"/>
              <a:pathLst>
                <a:path w="3360" h="12872" extrusionOk="0">
                  <a:moveTo>
                    <a:pt x="1493" y="1"/>
                  </a:moveTo>
                  <a:cubicBezTo>
                    <a:pt x="1493" y="1"/>
                    <a:pt x="373" y="6420"/>
                    <a:pt x="181" y="8894"/>
                  </a:cubicBezTo>
                  <a:cubicBezTo>
                    <a:pt x="0" y="11378"/>
                    <a:pt x="96" y="12253"/>
                    <a:pt x="96" y="12253"/>
                  </a:cubicBezTo>
                  <a:lnTo>
                    <a:pt x="149" y="12871"/>
                  </a:lnTo>
                  <a:cubicBezTo>
                    <a:pt x="384" y="12807"/>
                    <a:pt x="565" y="12626"/>
                    <a:pt x="725" y="12445"/>
                  </a:cubicBezTo>
                  <a:cubicBezTo>
                    <a:pt x="2218" y="10781"/>
                    <a:pt x="3103" y="8595"/>
                    <a:pt x="3231" y="6356"/>
                  </a:cubicBezTo>
                  <a:cubicBezTo>
                    <a:pt x="3359" y="4128"/>
                    <a:pt x="2730" y="1867"/>
                    <a:pt x="1493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329;p41">
              <a:extLst>
                <a:ext uri="{FF2B5EF4-FFF2-40B4-BE49-F238E27FC236}">
                  <a16:creationId xmlns:a16="http://schemas.microsoft.com/office/drawing/2014/main" id="{9D70843E-0A58-4099-96C7-0EB3AA7A100A}"/>
                </a:ext>
              </a:extLst>
            </p:cNvPr>
            <p:cNvSpPr/>
            <p:nvPr/>
          </p:nvSpPr>
          <p:spPr>
            <a:xfrm>
              <a:off x="3924075" y="3750766"/>
              <a:ext cx="1828777" cy="2483739"/>
            </a:xfrm>
            <a:custGeom>
              <a:avLst/>
              <a:gdLst/>
              <a:ahLst/>
              <a:cxnLst/>
              <a:rect l="l" t="t" r="r" b="b"/>
              <a:pathLst>
                <a:path w="21242" h="28669" extrusionOk="0">
                  <a:moveTo>
                    <a:pt x="11890" y="0"/>
                  </a:moveTo>
                  <a:cubicBezTo>
                    <a:pt x="11875" y="0"/>
                    <a:pt x="11867" y="16"/>
                    <a:pt x="11858" y="25"/>
                  </a:cubicBezTo>
                  <a:cubicBezTo>
                    <a:pt x="11645" y="1080"/>
                    <a:pt x="11453" y="2136"/>
                    <a:pt x="11282" y="3191"/>
                  </a:cubicBezTo>
                  <a:cubicBezTo>
                    <a:pt x="11165" y="3949"/>
                    <a:pt x="11048" y="4695"/>
                    <a:pt x="10941" y="5452"/>
                  </a:cubicBezTo>
                  <a:cubicBezTo>
                    <a:pt x="10866" y="5271"/>
                    <a:pt x="10792" y="5100"/>
                    <a:pt x="10706" y="4919"/>
                  </a:cubicBezTo>
                  <a:lnTo>
                    <a:pt x="10397" y="4258"/>
                  </a:lnTo>
                  <a:lnTo>
                    <a:pt x="10077" y="3597"/>
                  </a:lnTo>
                  <a:cubicBezTo>
                    <a:pt x="9971" y="3373"/>
                    <a:pt x="9864" y="3160"/>
                    <a:pt x="9747" y="2946"/>
                  </a:cubicBezTo>
                  <a:cubicBezTo>
                    <a:pt x="9739" y="2931"/>
                    <a:pt x="9725" y="2921"/>
                    <a:pt x="9715" y="2921"/>
                  </a:cubicBezTo>
                  <a:cubicBezTo>
                    <a:pt x="9711" y="2921"/>
                    <a:pt x="9707" y="2922"/>
                    <a:pt x="9704" y="2925"/>
                  </a:cubicBezTo>
                  <a:cubicBezTo>
                    <a:pt x="9683" y="2936"/>
                    <a:pt x="9672" y="2957"/>
                    <a:pt x="9683" y="2968"/>
                  </a:cubicBezTo>
                  <a:cubicBezTo>
                    <a:pt x="9779" y="3202"/>
                    <a:pt x="9875" y="3426"/>
                    <a:pt x="9981" y="3650"/>
                  </a:cubicBezTo>
                  <a:lnTo>
                    <a:pt x="10280" y="4311"/>
                  </a:lnTo>
                  <a:lnTo>
                    <a:pt x="10600" y="4972"/>
                  </a:lnTo>
                  <a:cubicBezTo>
                    <a:pt x="10706" y="5185"/>
                    <a:pt x="10813" y="5399"/>
                    <a:pt x="10920" y="5601"/>
                  </a:cubicBezTo>
                  <a:cubicBezTo>
                    <a:pt x="10888" y="5857"/>
                    <a:pt x="10845" y="6113"/>
                    <a:pt x="10813" y="6380"/>
                  </a:cubicBezTo>
                  <a:cubicBezTo>
                    <a:pt x="10738" y="6924"/>
                    <a:pt x="10685" y="7467"/>
                    <a:pt x="10632" y="8011"/>
                  </a:cubicBezTo>
                  <a:cubicBezTo>
                    <a:pt x="10536" y="7777"/>
                    <a:pt x="10429" y="7542"/>
                    <a:pt x="10312" y="7329"/>
                  </a:cubicBezTo>
                  <a:cubicBezTo>
                    <a:pt x="10163" y="7052"/>
                    <a:pt x="10003" y="6785"/>
                    <a:pt x="9843" y="6529"/>
                  </a:cubicBezTo>
                  <a:cubicBezTo>
                    <a:pt x="9683" y="6262"/>
                    <a:pt x="9523" y="6007"/>
                    <a:pt x="9363" y="5740"/>
                  </a:cubicBezTo>
                  <a:cubicBezTo>
                    <a:pt x="9214" y="5473"/>
                    <a:pt x="9075" y="5196"/>
                    <a:pt x="8958" y="4919"/>
                  </a:cubicBezTo>
                  <a:cubicBezTo>
                    <a:pt x="8950" y="4903"/>
                    <a:pt x="8936" y="4893"/>
                    <a:pt x="8926" y="4893"/>
                  </a:cubicBezTo>
                  <a:cubicBezTo>
                    <a:pt x="8922" y="4893"/>
                    <a:pt x="8918" y="4895"/>
                    <a:pt x="8915" y="4898"/>
                  </a:cubicBezTo>
                  <a:cubicBezTo>
                    <a:pt x="8894" y="4908"/>
                    <a:pt x="8883" y="4930"/>
                    <a:pt x="8894" y="4940"/>
                  </a:cubicBezTo>
                  <a:cubicBezTo>
                    <a:pt x="8990" y="5239"/>
                    <a:pt x="9118" y="5516"/>
                    <a:pt x="9267" y="5793"/>
                  </a:cubicBezTo>
                  <a:cubicBezTo>
                    <a:pt x="9416" y="6071"/>
                    <a:pt x="9576" y="6326"/>
                    <a:pt x="9736" y="6593"/>
                  </a:cubicBezTo>
                  <a:cubicBezTo>
                    <a:pt x="9896" y="6860"/>
                    <a:pt x="10056" y="7115"/>
                    <a:pt x="10205" y="7382"/>
                  </a:cubicBezTo>
                  <a:cubicBezTo>
                    <a:pt x="10355" y="7649"/>
                    <a:pt x="10493" y="7915"/>
                    <a:pt x="10610" y="8192"/>
                  </a:cubicBezTo>
                  <a:cubicBezTo>
                    <a:pt x="10568" y="8651"/>
                    <a:pt x="10536" y="9120"/>
                    <a:pt x="10504" y="9579"/>
                  </a:cubicBezTo>
                  <a:cubicBezTo>
                    <a:pt x="10472" y="10122"/>
                    <a:pt x="10440" y="10677"/>
                    <a:pt x="10440" y="11221"/>
                  </a:cubicBezTo>
                  <a:lnTo>
                    <a:pt x="10419" y="11221"/>
                  </a:lnTo>
                  <a:cubicBezTo>
                    <a:pt x="10301" y="11018"/>
                    <a:pt x="10163" y="10816"/>
                    <a:pt x="10024" y="10624"/>
                  </a:cubicBezTo>
                  <a:cubicBezTo>
                    <a:pt x="9832" y="10368"/>
                    <a:pt x="9640" y="10133"/>
                    <a:pt x="9459" y="9877"/>
                  </a:cubicBezTo>
                  <a:cubicBezTo>
                    <a:pt x="9267" y="9632"/>
                    <a:pt x="9086" y="9387"/>
                    <a:pt x="8915" y="9131"/>
                  </a:cubicBezTo>
                  <a:cubicBezTo>
                    <a:pt x="8755" y="8864"/>
                    <a:pt x="8606" y="8598"/>
                    <a:pt x="8489" y="8310"/>
                  </a:cubicBezTo>
                  <a:cubicBezTo>
                    <a:pt x="8478" y="8299"/>
                    <a:pt x="8467" y="8288"/>
                    <a:pt x="8446" y="8288"/>
                  </a:cubicBezTo>
                  <a:cubicBezTo>
                    <a:pt x="8425" y="8299"/>
                    <a:pt x="8414" y="8320"/>
                    <a:pt x="8425" y="8342"/>
                  </a:cubicBezTo>
                  <a:cubicBezTo>
                    <a:pt x="8521" y="8640"/>
                    <a:pt x="8659" y="8918"/>
                    <a:pt x="8819" y="9184"/>
                  </a:cubicBezTo>
                  <a:cubicBezTo>
                    <a:pt x="8990" y="9461"/>
                    <a:pt x="9171" y="9707"/>
                    <a:pt x="9352" y="9963"/>
                  </a:cubicBezTo>
                  <a:lnTo>
                    <a:pt x="9928" y="10698"/>
                  </a:lnTo>
                  <a:cubicBezTo>
                    <a:pt x="10077" y="10890"/>
                    <a:pt x="10216" y="11082"/>
                    <a:pt x="10355" y="11285"/>
                  </a:cubicBezTo>
                  <a:cubicBezTo>
                    <a:pt x="10355" y="11295"/>
                    <a:pt x="10355" y="11295"/>
                    <a:pt x="10355" y="11295"/>
                  </a:cubicBezTo>
                  <a:lnTo>
                    <a:pt x="10419" y="12394"/>
                  </a:lnTo>
                  <a:lnTo>
                    <a:pt x="10451" y="13492"/>
                  </a:lnTo>
                  <a:lnTo>
                    <a:pt x="10461" y="14590"/>
                  </a:lnTo>
                  <a:lnTo>
                    <a:pt x="10440" y="15689"/>
                  </a:lnTo>
                  <a:cubicBezTo>
                    <a:pt x="10419" y="16264"/>
                    <a:pt x="10387" y="16840"/>
                    <a:pt x="10344" y="17416"/>
                  </a:cubicBezTo>
                  <a:cubicBezTo>
                    <a:pt x="10152" y="17085"/>
                    <a:pt x="9939" y="16776"/>
                    <a:pt x="9715" y="16467"/>
                  </a:cubicBezTo>
                  <a:cubicBezTo>
                    <a:pt x="9693" y="16222"/>
                    <a:pt x="9672" y="15966"/>
                    <a:pt x="9651" y="15721"/>
                  </a:cubicBezTo>
                  <a:lnTo>
                    <a:pt x="9565" y="14942"/>
                  </a:lnTo>
                  <a:lnTo>
                    <a:pt x="9470" y="14164"/>
                  </a:lnTo>
                  <a:cubicBezTo>
                    <a:pt x="9438" y="13908"/>
                    <a:pt x="9406" y="13641"/>
                    <a:pt x="9363" y="13385"/>
                  </a:cubicBezTo>
                  <a:cubicBezTo>
                    <a:pt x="9363" y="13364"/>
                    <a:pt x="9342" y="13353"/>
                    <a:pt x="9331" y="13353"/>
                  </a:cubicBezTo>
                  <a:cubicBezTo>
                    <a:pt x="9310" y="13353"/>
                    <a:pt x="9288" y="13375"/>
                    <a:pt x="9288" y="13396"/>
                  </a:cubicBezTo>
                  <a:cubicBezTo>
                    <a:pt x="9310" y="13652"/>
                    <a:pt x="9331" y="13908"/>
                    <a:pt x="9363" y="14174"/>
                  </a:cubicBezTo>
                  <a:lnTo>
                    <a:pt x="9438" y="14953"/>
                  </a:lnTo>
                  <a:lnTo>
                    <a:pt x="9534" y="15731"/>
                  </a:lnTo>
                  <a:cubicBezTo>
                    <a:pt x="9555" y="15934"/>
                    <a:pt x="9587" y="16136"/>
                    <a:pt x="9619" y="16339"/>
                  </a:cubicBezTo>
                  <a:cubicBezTo>
                    <a:pt x="9278" y="15902"/>
                    <a:pt x="8904" y="15486"/>
                    <a:pt x="8521" y="15091"/>
                  </a:cubicBezTo>
                  <a:cubicBezTo>
                    <a:pt x="8254" y="14825"/>
                    <a:pt x="7987" y="14569"/>
                    <a:pt x="7710" y="14313"/>
                  </a:cubicBezTo>
                  <a:cubicBezTo>
                    <a:pt x="7667" y="14057"/>
                    <a:pt x="7625" y="13791"/>
                    <a:pt x="7582" y="13535"/>
                  </a:cubicBezTo>
                  <a:lnTo>
                    <a:pt x="7433" y="12703"/>
                  </a:lnTo>
                  <a:lnTo>
                    <a:pt x="7273" y="11882"/>
                  </a:lnTo>
                  <a:cubicBezTo>
                    <a:pt x="7209" y="11615"/>
                    <a:pt x="7156" y="11338"/>
                    <a:pt x="7092" y="11071"/>
                  </a:cubicBezTo>
                  <a:cubicBezTo>
                    <a:pt x="7092" y="11054"/>
                    <a:pt x="7077" y="11037"/>
                    <a:pt x="7061" y="11037"/>
                  </a:cubicBezTo>
                  <a:cubicBezTo>
                    <a:pt x="7057" y="11037"/>
                    <a:pt x="7053" y="11038"/>
                    <a:pt x="7049" y="11039"/>
                  </a:cubicBezTo>
                  <a:cubicBezTo>
                    <a:pt x="7028" y="11039"/>
                    <a:pt x="7006" y="11061"/>
                    <a:pt x="7017" y="11082"/>
                  </a:cubicBezTo>
                  <a:cubicBezTo>
                    <a:pt x="7060" y="11359"/>
                    <a:pt x="7102" y="11637"/>
                    <a:pt x="7156" y="11903"/>
                  </a:cubicBezTo>
                  <a:lnTo>
                    <a:pt x="7305" y="12735"/>
                  </a:lnTo>
                  <a:lnTo>
                    <a:pt x="7465" y="13556"/>
                  </a:lnTo>
                  <a:cubicBezTo>
                    <a:pt x="7518" y="13780"/>
                    <a:pt x="7561" y="14004"/>
                    <a:pt x="7614" y="14228"/>
                  </a:cubicBezTo>
                  <a:cubicBezTo>
                    <a:pt x="7166" y="13812"/>
                    <a:pt x="6708" y="13417"/>
                    <a:pt x="6239" y="13044"/>
                  </a:cubicBezTo>
                  <a:cubicBezTo>
                    <a:pt x="5908" y="12778"/>
                    <a:pt x="5578" y="12532"/>
                    <a:pt x="5247" y="12287"/>
                  </a:cubicBezTo>
                  <a:cubicBezTo>
                    <a:pt x="5226" y="12106"/>
                    <a:pt x="5194" y="11925"/>
                    <a:pt x="5162" y="11754"/>
                  </a:cubicBezTo>
                  <a:lnTo>
                    <a:pt x="5066" y="11189"/>
                  </a:lnTo>
                  <a:lnTo>
                    <a:pt x="4948" y="10624"/>
                  </a:lnTo>
                  <a:cubicBezTo>
                    <a:pt x="4906" y="10432"/>
                    <a:pt x="4863" y="10240"/>
                    <a:pt x="4820" y="10058"/>
                  </a:cubicBezTo>
                  <a:cubicBezTo>
                    <a:pt x="4820" y="10037"/>
                    <a:pt x="4799" y="10027"/>
                    <a:pt x="4778" y="10027"/>
                  </a:cubicBezTo>
                  <a:cubicBezTo>
                    <a:pt x="4756" y="10027"/>
                    <a:pt x="4746" y="10048"/>
                    <a:pt x="4746" y="10069"/>
                  </a:cubicBezTo>
                  <a:cubicBezTo>
                    <a:pt x="4778" y="10261"/>
                    <a:pt x="4799" y="10453"/>
                    <a:pt x="4831" y="10645"/>
                  </a:cubicBezTo>
                  <a:lnTo>
                    <a:pt x="4938" y="11210"/>
                  </a:lnTo>
                  <a:lnTo>
                    <a:pt x="5044" y="11775"/>
                  </a:lnTo>
                  <a:cubicBezTo>
                    <a:pt x="5076" y="11914"/>
                    <a:pt x="5108" y="12063"/>
                    <a:pt x="5151" y="12202"/>
                  </a:cubicBezTo>
                  <a:cubicBezTo>
                    <a:pt x="4692" y="11871"/>
                    <a:pt x="4234" y="11541"/>
                    <a:pt x="3765" y="11221"/>
                  </a:cubicBezTo>
                  <a:cubicBezTo>
                    <a:pt x="2922" y="10645"/>
                    <a:pt x="2059" y="10101"/>
                    <a:pt x="1174" y="9589"/>
                  </a:cubicBezTo>
                  <a:cubicBezTo>
                    <a:pt x="1171" y="9586"/>
                    <a:pt x="1167" y="9585"/>
                    <a:pt x="1162" y="9585"/>
                  </a:cubicBezTo>
                  <a:cubicBezTo>
                    <a:pt x="1151" y="9585"/>
                    <a:pt x="1139" y="9592"/>
                    <a:pt x="1131" y="9600"/>
                  </a:cubicBezTo>
                  <a:cubicBezTo>
                    <a:pt x="1120" y="9621"/>
                    <a:pt x="1120" y="9643"/>
                    <a:pt x="1142" y="9653"/>
                  </a:cubicBezTo>
                  <a:cubicBezTo>
                    <a:pt x="1579" y="9909"/>
                    <a:pt x="2005" y="10186"/>
                    <a:pt x="2432" y="10464"/>
                  </a:cubicBezTo>
                  <a:cubicBezTo>
                    <a:pt x="2858" y="10741"/>
                    <a:pt x="3285" y="11029"/>
                    <a:pt x="3711" y="11317"/>
                  </a:cubicBezTo>
                  <a:cubicBezTo>
                    <a:pt x="4543" y="11893"/>
                    <a:pt x="5364" y="12500"/>
                    <a:pt x="6153" y="13140"/>
                  </a:cubicBezTo>
                  <a:cubicBezTo>
                    <a:pt x="6175" y="13161"/>
                    <a:pt x="6196" y="13172"/>
                    <a:pt x="6217" y="13183"/>
                  </a:cubicBezTo>
                  <a:cubicBezTo>
                    <a:pt x="5951" y="13193"/>
                    <a:pt x="5695" y="13193"/>
                    <a:pt x="5439" y="13204"/>
                  </a:cubicBezTo>
                  <a:lnTo>
                    <a:pt x="4533" y="13236"/>
                  </a:lnTo>
                  <a:lnTo>
                    <a:pt x="3616" y="13279"/>
                  </a:lnTo>
                  <a:cubicBezTo>
                    <a:pt x="3317" y="13300"/>
                    <a:pt x="3008" y="13321"/>
                    <a:pt x="2709" y="13343"/>
                  </a:cubicBezTo>
                  <a:cubicBezTo>
                    <a:pt x="2688" y="13343"/>
                    <a:pt x="2667" y="13353"/>
                    <a:pt x="2667" y="13375"/>
                  </a:cubicBezTo>
                  <a:cubicBezTo>
                    <a:pt x="2667" y="13407"/>
                    <a:pt x="2688" y="13417"/>
                    <a:pt x="2709" y="13417"/>
                  </a:cubicBezTo>
                  <a:cubicBezTo>
                    <a:pt x="3008" y="13417"/>
                    <a:pt x="3317" y="13407"/>
                    <a:pt x="3626" y="13396"/>
                  </a:cubicBezTo>
                  <a:lnTo>
                    <a:pt x="4533" y="13364"/>
                  </a:lnTo>
                  <a:lnTo>
                    <a:pt x="5450" y="13321"/>
                  </a:lnTo>
                  <a:cubicBezTo>
                    <a:pt x="5737" y="13300"/>
                    <a:pt x="6015" y="13279"/>
                    <a:pt x="6303" y="13257"/>
                  </a:cubicBezTo>
                  <a:cubicBezTo>
                    <a:pt x="7049" y="13865"/>
                    <a:pt x="7763" y="14494"/>
                    <a:pt x="8435" y="15177"/>
                  </a:cubicBezTo>
                  <a:cubicBezTo>
                    <a:pt x="8467" y="15198"/>
                    <a:pt x="8499" y="15230"/>
                    <a:pt x="8521" y="15262"/>
                  </a:cubicBezTo>
                  <a:cubicBezTo>
                    <a:pt x="8211" y="15273"/>
                    <a:pt x="7891" y="15283"/>
                    <a:pt x="7572" y="15305"/>
                  </a:cubicBezTo>
                  <a:lnTo>
                    <a:pt x="6516" y="15358"/>
                  </a:lnTo>
                  <a:lnTo>
                    <a:pt x="5460" y="15433"/>
                  </a:lnTo>
                  <a:cubicBezTo>
                    <a:pt x="5108" y="15454"/>
                    <a:pt x="4756" y="15486"/>
                    <a:pt x="4405" y="15518"/>
                  </a:cubicBezTo>
                  <a:cubicBezTo>
                    <a:pt x="4383" y="15518"/>
                    <a:pt x="4362" y="15539"/>
                    <a:pt x="4362" y="15561"/>
                  </a:cubicBezTo>
                  <a:cubicBezTo>
                    <a:pt x="4362" y="15582"/>
                    <a:pt x="4383" y="15603"/>
                    <a:pt x="4405" y="15603"/>
                  </a:cubicBezTo>
                  <a:cubicBezTo>
                    <a:pt x="4756" y="15582"/>
                    <a:pt x="5108" y="15571"/>
                    <a:pt x="5460" y="15550"/>
                  </a:cubicBezTo>
                  <a:lnTo>
                    <a:pt x="6527" y="15486"/>
                  </a:lnTo>
                  <a:lnTo>
                    <a:pt x="7582" y="15422"/>
                  </a:lnTo>
                  <a:cubicBezTo>
                    <a:pt x="7923" y="15390"/>
                    <a:pt x="8254" y="15369"/>
                    <a:pt x="8595" y="15337"/>
                  </a:cubicBezTo>
                  <a:cubicBezTo>
                    <a:pt x="8894" y="15646"/>
                    <a:pt x="9182" y="15966"/>
                    <a:pt x="9459" y="16307"/>
                  </a:cubicBezTo>
                  <a:cubicBezTo>
                    <a:pt x="9779" y="16702"/>
                    <a:pt x="10077" y="17107"/>
                    <a:pt x="10333" y="17544"/>
                  </a:cubicBezTo>
                  <a:cubicBezTo>
                    <a:pt x="10333" y="17555"/>
                    <a:pt x="10333" y="17555"/>
                    <a:pt x="10333" y="17555"/>
                  </a:cubicBezTo>
                  <a:cubicBezTo>
                    <a:pt x="10269" y="18386"/>
                    <a:pt x="10173" y="19218"/>
                    <a:pt x="10056" y="20050"/>
                  </a:cubicBezTo>
                  <a:cubicBezTo>
                    <a:pt x="9864" y="21457"/>
                    <a:pt x="9597" y="22843"/>
                    <a:pt x="9267" y="24208"/>
                  </a:cubicBezTo>
                  <a:cubicBezTo>
                    <a:pt x="9064" y="23856"/>
                    <a:pt x="8840" y="23526"/>
                    <a:pt x="8595" y="23195"/>
                  </a:cubicBezTo>
                  <a:cubicBezTo>
                    <a:pt x="8574" y="22950"/>
                    <a:pt x="8553" y="22694"/>
                    <a:pt x="8531" y="22449"/>
                  </a:cubicBezTo>
                  <a:lnTo>
                    <a:pt x="8446" y="21671"/>
                  </a:lnTo>
                  <a:lnTo>
                    <a:pt x="8350" y="20892"/>
                  </a:lnTo>
                  <a:cubicBezTo>
                    <a:pt x="8318" y="20626"/>
                    <a:pt x="8286" y="20370"/>
                    <a:pt x="8243" y="20114"/>
                  </a:cubicBezTo>
                  <a:cubicBezTo>
                    <a:pt x="8243" y="20092"/>
                    <a:pt x="8222" y="20082"/>
                    <a:pt x="8211" y="20082"/>
                  </a:cubicBezTo>
                  <a:cubicBezTo>
                    <a:pt x="8190" y="20082"/>
                    <a:pt x="8169" y="20103"/>
                    <a:pt x="8169" y="20124"/>
                  </a:cubicBezTo>
                  <a:cubicBezTo>
                    <a:pt x="8190" y="20380"/>
                    <a:pt x="8211" y="20636"/>
                    <a:pt x="8243" y="20903"/>
                  </a:cubicBezTo>
                  <a:lnTo>
                    <a:pt x="8318" y="21681"/>
                  </a:lnTo>
                  <a:lnTo>
                    <a:pt x="8414" y="22460"/>
                  </a:lnTo>
                  <a:cubicBezTo>
                    <a:pt x="8435" y="22662"/>
                    <a:pt x="8467" y="22865"/>
                    <a:pt x="8489" y="23067"/>
                  </a:cubicBezTo>
                  <a:cubicBezTo>
                    <a:pt x="8158" y="22630"/>
                    <a:pt x="7785" y="22214"/>
                    <a:pt x="7390" y="21820"/>
                  </a:cubicBezTo>
                  <a:cubicBezTo>
                    <a:pt x="7134" y="21553"/>
                    <a:pt x="6868" y="21297"/>
                    <a:pt x="6591" y="21041"/>
                  </a:cubicBezTo>
                  <a:cubicBezTo>
                    <a:pt x="6548" y="20775"/>
                    <a:pt x="6505" y="20519"/>
                    <a:pt x="6463" y="20263"/>
                  </a:cubicBezTo>
                  <a:lnTo>
                    <a:pt x="6313" y="19431"/>
                  </a:lnTo>
                  <a:lnTo>
                    <a:pt x="6143" y="18610"/>
                  </a:lnTo>
                  <a:cubicBezTo>
                    <a:pt x="6089" y="18344"/>
                    <a:pt x="6036" y="18066"/>
                    <a:pt x="5972" y="17800"/>
                  </a:cubicBezTo>
                  <a:cubicBezTo>
                    <a:pt x="5972" y="17782"/>
                    <a:pt x="5958" y="17765"/>
                    <a:pt x="5941" y="17765"/>
                  </a:cubicBezTo>
                  <a:cubicBezTo>
                    <a:pt x="5937" y="17765"/>
                    <a:pt x="5933" y="17766"/>
                    <a:pt x="5929" y="17768"/>
                  </a:cubicBezTo>
                  <a:cubicBezTo>
                    <a:pt x="5908" y="17768"/>
                    <a:pt x="5887" y="17789"/>
                    <a:pt x="5897" y="17811"/>
                  </a:cubicBezTo>
                  <a:cubicBezTo>
                    <a:pt x="5940" y="18088"/>
                    <a:pt x="5983" y="18365"/>
                    <a:pt x="6036" y="18632"/>
                  </a:cubicBezTo>
                  <a:lnTo>
                    <a:pt x="6185" y="19463"/>
                  </a:lnTo>
                  <a:lnTo>
                    <a:pt x="6345" y="20284"/>
                  </a:lnTo>
                  <a:cubicBezTo>
                    <a:pt x="6399" y="20508"/>
                    <a:pt x="6441" y="20732"/>
                    <a:pt x="6495" y="20956"/>
                  </a:cubicBezTo>
                  <a:cubicBezTo>
                    <a:pt x="6047" y="20540"/>
                    <a:pt x="5588" y="20146"/>
                    <a:pt x="5119" y="19773"/>
                  </a:cubicBezTo>
                  <a:cubicBezTo>
                    <a:pt x="4788" y="19506"/>
                    <a:pt x="4458" y="19261"/>
                    <a:pt x="4127" y="19005"/>
                  </a:cubicBezTo>
                  <a:cubicBezTo>
                    <a:pt x="4106" y="18834"/>
                    <a:pt x="4074" y="18653"/>
                    <a:pt x="4042" y="18482"/>
                  </a:cubicBezTo>
                  <a:lnTo>
                    <a:pt x="3946" y="17906"/>
                  </a:lnTo>
                  <a:lnTo>
                    <a:pt x="3829" y="17341"/>
                  </a:lnTo>
                  <a:cubicBezTo>
                    <a:pt x="3786" y="17160"/>
                    <a:pt x="3743" y="16968"/>
                    <a:pt x="3701" y="16787"/>
                  </a:cubicBezTo>
                  <a:cubicBezTo>
                    <a:pt x="3690" y="16766"/>
                    <a:pt x="3680" y="16755"/>
                    <a:pt x="3658" y="16755"/>
                  </a:cubicBezTo>
                  <a:cubicBezTo>
                    <a:pt x="3637" y="16755"/>
                    <a:pt x="3626" y="16776"/>
                    <a:pt x="3626" y="16798"/>
                  </a:cubicBezTo>
                  <a:cubicBezTo>
                    <a:pt x="3658" y="16989"/>
                    <a:pt x="3680" y="17181"/>
                    <a:pt x="3711" y="17363"/>
                  </a:cubicBezTo>
                  <a:lnTo>
                    <a:pt x="3818" y="17938"/>
                  </a:lnTo>
                  <a:lnTo>
                    <a:pt x="3925" y="18504"/>
                  </a:lnTo>
                  <a:cubicBezTo>
                    <a:pt x="3957" y="18642"/>
                    <a:pt x="3989" y="18792"/>
                    <a:pt x="4021" y="18930"/>
                  </a:cubicBezTo>
                  <a:cubicBezTo>
                    <a:pt x="3573" y="18600"/>
                    <a:pt x="3114" y="18269"/>
                    <a:pt x="2645" y="17949"/>
                  </a:cubicBezTo>
                  <a:cubicBezTo>
                    <a:pt x="1803" y="17373"/>
                    <a:pt x="939" y="16830"/>
                    <a:pt x="54" y="16318"/>
                  </a:cubicBezTo>
                  <a:cubicBezTo>
                    <a:pt x="51" y="16315"/>
                    <a:pt x="47" y="16313"/>
                    <a:pt x="43" y="16313"/>
                  </a:cubicBezTo>
                  <a:cubicBezTo>
                    <a:pt x="32" y="16313"/>
                    <a:pt x="19" y="16321"/>
                    <a:pt x="11" y="16328"/>
                  </a:cubicBezTo>
                  <a:cubicBezTo>
                    <a:pt x="1" y="16350"/>
                    <a:pt x="1" y="16371"/>
                    <a:pt x="22" y="16382"/>
                  </a:cubicBezTo>
                  <a:cubicBezTo>
                    <a:pt x="459" y="16638"/>
                    <a:pt x="886" y="16915"/>
                    <a:pt x="1312" y="17192"/>
                  </a:cubicBezTo>
                  <a:cubicBezTo>
                    <a:pt x="1739" y="17469"/>
                    <a:pt x="2165" y="17757"/>
                    <a:pt x="2581" y="18045"/>
                  </a:cubicBezTo>
                  <a:cubicBezTo>
                    <a:pt x="3424" y="18621"/>
                    <a:pt x="4245" y="19229"/>
                    <a:pt x="5034" y="19868"/>
                  </a:cubicBezTo>
                  <a:cubicBezTo>
                    <a:pt x="5055" y="19879"/>
                    <a:pt x="5076" y="19900"/>
                    <a:pt x="5087" y="19911"/>
                  </a:cubicBezTo>
                  <a:cubicBezTo>
                    <a:pt x="4831" y="19922"/>
                    <a:pt x="4575" y="19922"/>
                    <a:pt x="4319" y="19932"/>
                  </a:cubicBezTo>
                  <a:lnTo>
                    <a:pt x="3413" y="19964"/>
                  </a:lnTo>
                  <a:lnTo>
                    <a:pt x="2496" y="20007"/>
                  </a:lnTo>
                  <a:cubicBezTo>
                    <a:pt x="2187" y="20028"/>
                    <a:pt x="1888" y="20039"/>
                    <a:pt x="1579" y="20071"/>
                  </a:cubicBezTo>
                  <a:cubicBezTo>
                    <a:pt x="1568" y="20071"/>
                    <a:pt x="1547" y="20082"/>
                    <a:pt x="1547" y="20103"/>
                  </a:cubicBezTo>
                  <a:cubicBezTo>
                    <a:pt x="1547" y="20124"/>
                    <a:pt x="1568" y="20146"/>
                    <a:pt x="1590" y="20146"/>
                  </a:cubicBezTo>
                  <a:cubicBezTo>
                    <a:pt x="1888" y="20146"/>
                    <a:pt x="2197" y="20135"/>
                    <a:pt x="2507" y="20124"/>
                  </a:cubicBezTo>
                  <a:lnTo>
                    <a:pt x="3413" y="20092"/>
                  </a:lnTo>
                  <a:lnTo>
                    <a:pt x="4330" y="20050"/>
                  </a:lnTo>
                  <a:cubicBezTo>
                    <a:pt x="4607" y="20028"/>
                    <a:pt x="4895" y="20007"/>
                    <a:pt x="5183" y="19986"/>
                  </a:cubicBezTo>
                  <a:cubicBezTo>
                    <a:pt x="5929" y="20594"/>
                    <a:pt x="6644" y="21223"/>
                    <a:pt x="7316" y="21894"/>
                  </a:cubicBezTo>
                  <a:cubicBezTo>
                    <a:pt x="7348" y="21926"/>
                    <a:pt x="7369" y="21958"/>
                    <a:pt x="7401" y="21990"/>
                  </a:cubicBezTo>
                  <a:cubicBezTo>
                    <a:pt x="7092" y="22001"/>
                    <a:pt x="6772" y="22012"/>
                    <a:pt x="6452" y="22033"/>
                  </a:cubicBezTo>
                  <a:lnTo>
                    <a:pt x="5396" y="22086"/>
                  </a:lnTo>
                  <a:lnTo>
                    <a:pt x="4341" y="22161"/>
                  </a:lnTo>
                  <a:cubicBezTo>
                    <a:pt x="3989" y="22182"/>
                    <a:pt x="3637" y="22214"/>
                    <a:pt x="3285" y="22246"/>
                  </a:cubicBezTo>
                  <a:cubicBezTo>
                    <a:pt x="3264" y="22246"/>
                    <a:pt x="3242" y="22268"/>
                    <a:pt x="3242" y="22289"/>
                  </a:cubicBezTo>
                  <a:cubicBezTo>
                    <a:pt x="3242" y="22306"/>
                    <a:pt x="3257" y="22324"/>
                    <a:pt x="3273" y="22324"/>
                  </a:cubicBezTo>
                  <a:cubicBezTo>
                    <a:pt x="3277" y="22324"/>
                    <a:pt x="3281" y="22323"/>
                    <a:pt x="3285" y="22321"/>
                  </a:cubicBezTo>
                  <a:cubicBezTo>
                    <a:pt x="3637" y="22310"/>
                    <a:pt x="3989" y="22300"/>
                    <a:pt x="4341" y="22278"/>
                  </a:cubicBezTo>
                  <a:lnTo>
                    <a:pt x="5407" y="22214"/>
                  </a:lnTo>
                  <a:lnTo>
                    <a:pt x="6463" y="22150"/>
                  </a:lnTo>
                  <a:cubicBezTo>
                    <a:pt x="6804" y="22118"/>
                    <a:pt x="7134" y="22097"/>
                    <a:pt x="7476" y="22065"/>
                  </a:cubicBezTo>
                  <a:cubicBezTo>
                    <a:pt x="7774" y="22374"/>
                    <a:pt x="8062" y="22694"/>
                    <a:pt x="8329" y="23035"/>
                  </a:cubicBezTo>
                  <a:cubicBezTo>
                    <a:pt x="8648" y="23430"/>
                    <a:pt x="8958" y="23835"/>
                    <a:pt x="9214" y="24272"/>
                  </a:cubicBezTo>
                  <a:cubicBezTo>
                    <a:pt x="9214" y="24294"/>
                    <a:pt x="9235" y="24294"/>
                    <a:pt x="9246" y="24294"/>
                  </a:cubicBezTo>
                  <a:cubicBezTo>
                    <a:pt x="9246" y="24315"/>
                    <a:pt x="9235" y="24336"/>
                    <a:pt x="9235" y="24358"/>
                  </a:cubicBezTo>
                  <a:lnTo>
                    <a:pt x="8958" y="25424"/>
                  </a:lnTo>
                  <a:lnTo>
                    <a:pt x="8648" y="26469"/>
                  </a:lnTo>
                  <a:lnTo>
                    <a:pt x="8318" y="27525"/>
                  </a:lnTo>
                  <a:lnTo>
                    <a:pt x="7966" y="28559"/>
                  </a:lnTo>
                  <a:cubicBezTo>
                    <a:pt x="7945" y="28602"/>
                    <a:pt x="7966" y="28644"/>
                    <a:pt x="8009" y="28665"/>
                  </a:cubicBezTo>
                  <a:cubicBezTo>
                    <a:pt x="8016" y="28667"/>
                    <a:pt x="8023" y="28668"/>
                    <a:pt x="8031" y="28668"/>
                  </a:cubicBezTo>
                  <a:cubicBezTo>
                    <a:pt x="8065" y="28668"/>
                    <a:pt x="8098" y="28648"/>
                    <a:pt x="8115" y="28612"/>
                  </a:cubicBezTo>
                  <a:lnTo>
                    <a:pt x="8499" y="27578"/>
                  </a:lnTo>
                  <a:lnTo>
                    <a:pt x="8851" y="26533"/>
                  </a:lnTo>
                  <a:lnTo>
                    <a:pt x="9171" y="25477"/>
                  </a:lnTo>
                  <a:lnTo>
                    <a:pt x="9459" y="24422"/>
                  </a:lnTo>
                  <a:cubicBezTo>
                    <a:pt x="9640" y="23718"/>
                    <a:pt x="9800" y="23014"/>
                    <a:pt x="9939" y="22310"/>
                  </a:cubicBezTo>
                  <a:cubicBezTo>
                    <a:pt x="9949" y="22310"/>
                    <a:pt x="9960" y="22300"/>
                    <a:pt x="9971" y="22300"/>
                  </a:cubicBezTo>
                  <a:cubicBezTo>
                    <a:pt x="10355" y="21969"/>
                    <a:pt x="10770" y="21671"/>
                    <a:pt x="11197" y="21404"/>
                  </a:cubicBezTo>
                  <a:cubicBezTo>
                    <a:pt x="11559" y="21169"/>
                    <a:pt x="11943" y="20967"/>
                    <a:pt x="12327" y="20764"/>
                  </a:cubicBezTo>
                  <a:cubicBezTo>
                    <a:pt x="12636" y="20903"/>
                    <a:pt x="12946" y="21041"/>
                    <a:pt x="13255" y="21169"/>
                  </a:cubicBezTo>
                  <a:lnTo>
                    <a:pt x="14236" y="21585"/>
                  </a:lnTo>
                  <a:lnTo>
                    <a:pt x="15217" y="21980"/>
                  </a:lnTo>
                  <a:cubicBezTo>
                    <a:pt x="15547" y="22108"/>
                    <a:pt x="15867" y="22236"/>
                    <a:pt x="16198" y="22364"/>
                  </a:cubicBezTo>
                  <a:cubicBezTo>
                    <a:pt x="16204" y="22366"/>
                    <a:pt x="16209" y="22368"/>
                    <a:pt x="16215" y="22368"/>
                  </a:cubicBezTo>
                  <a:cubicBezTo>
                    <a:pt x="16230" y="22368"/>
                    <a:pt x="16243" y="22358"/>
                    <a:pt x="16251" y="22342"/>
                  </a:cubicBezTo>
                  <a:cubicBezTo>
                    <a:pt x="16262" y="22321"/>
                    <a:pt x="16251" y="22300"/>
                    <a:pt x="16230" y="22289"/>
                  </a:cubicBezTo>
                  <a:cubicBezTo>
                    <a:pt x="15910" y="22150"/>
                    <a:pt x="15590" y="22012"/>
                    <a:pt x="15260" y="21873"/>
                  </a:cubicBezTo>
                  <a:lnTo>
                    <a:pt x="14279" y="21457"/>
                  </a:lnTo>
                  <a:lnTo>
                    <a:pt x="13298" y="21063"/>
                  </a:lnTo>
                  <a:cubicBezTo>
                    <a:pt x="13010" y="20945"/>
                    <a:pt x="12711" y="20828"/>
                    <a:pt x="12413" y="20722"/>
                  </a:cubicBezTo>
                  <a:cubicBezTo>
                    <a:pt x="12455" y="20700"/>
                    <a:pt x="12487" y="20679"/>
                    <a:pt x="12530" y="20658"/>
                  </a:cubicBezTo>
                  <a:cubicBezTo>
                    <a:pt x="13383" y="20231"/>
                    <a:pt x="14268" y="19868"/>
                    <a:pt x="15164" y="19538"/>
                  </a:cubicBezTo>
                  <a:cubicBezTo>
                    <a:pt x="15430" y="19655"/>
                    <a:pt x="15686" y="19762"/>
                    <a:pt x="15953" y="19868"/>
                  </a:cubicBezTo>
                  <a:lnTo>
                    <a:pt x="16806" y="20210"/>
                  </a:lnTo>
                  <a:lnTo>
                    <a:pt x="17659" y="20540"/>
                  </a:lnTo>
                  <a:cubicBezTo>
                    <a:pt x="17936" y="20647"/>
                    <a:pt x="18224" y="20754"/>
                    <a:pt x="18512" y="20849"/>
                  </a:cubicBezTo>
                  <a:cubicBezTo>
                    <a:pt x="18517" y="20852"/>
                    <a:pt x="18523" y="20854"/>
                    <a:pt x="18529" y="20854"/>
                  </a:cubicBezTo>
                  <a:cubicBezTo>
                    <a:pt x="18544" y="20854"/>
                    <a:pt x="18557" y="20844"/>
                    <a:pt x="18565" y="20828"/>
                  </a:cubicBezTo>
                  <a:cubicBezTo>
                    <a:pt x="18576" y="20807"/>
                    <a:pt x="18565" y="20786"/>
                    <a:pt x="18544" y="20775"/>
                  </a:cubicBezTo>
                  <a:cubicBezTo>
                    <a:pt x="18267" y="20658"/>
                    <a:pt x="17979" y="20540"/>
                    <a:pt x="17701" y="20423"/>
                  </a:cubicBezTo>
                  <a:lnTo>
                    <a:pt x="16848" y="20092"/>
                  </a:lnTo>
                  <a:lnTo>
                    <a:pt x="15995" y="19762"/>
                  </a:lnTo>
                  <a:cubicBezTo>
                    <a:pt x="15750" y="19677"/>
                    <a:pt x="15515" y="19591"/>
                    <a:pt x="15270" y="19495"/>
                  </a:cubicBezTo>
                  <a:cubicBezTo>
                    <a:pt x="15292" y="19495"/>
                    <a:pt x="15313" y="19485"/>
                    <a:pt x="15345" y="19474"/>
                  </a:cubicBezTo>
                  <a:cubicBezTo>
                    <a:pt x="16294" y="19122"/>
                    <a:pt x="17264" y="18813"/>
                    <a:pt x="18245" y="18536"/>
                  </a:cubicBezTo>
                  <a:cubicBezTo>
                    <a:pt x="18736" y="18397"/>
                    <a:pt x="19226" y="18269"/>
                    <a:pt x="19727" y="18141"/>
                  </a:cubicBezTo>
                  <a:cubicBezTo>
                    <a:pt x="20218" y="18024"/>
                    <a:pt x="20719" y="17896"/>
                    <a:pt x="21209" y="17800"/>
                  </a:cubicBezTo>
                  <a:cubicBezTo>
                    <a:pt x="21231" y="17789"/>
                    <a:pt x="21241" y="17768"/>
                    <a:pt x="21241" y="17747"/>
                  </a:cubicBezTo>
                  <a:cubicBezTo>
                    <a:pt x="21241" y="17738"/>
                    <a:pt x="21228" y="17722"/>
                    <a:pt x="21211" y="17722"/>
                  </a:cubicBezTo>
                  <a:cubicBezTo>
                    <a:pt x="21207" y="17722"/>
                    <a:pt x="21203" y="17723"/>
                    <a:pt x="21199" y="17725"/>
                  </a:cubicBezTo>
                  <a:cubicBezTo>
                    <a:pt x="20197" y="17917"/>
                    <a:pt x="19205" y="18162"/>
                    <a:pt x="18213" y="18440"/>
                  </a:cubicBezTo>
                  <a:cubicBezTo>
                    <a:pt x="17680" y="18589"/>
                    <a:pt x="17136" y="18749"/>
                    <a:pt x="16603" y="18919"/>
                  </a:cubicBezTo>
                  <a:cubicBezTo>
                    <a:pt x="16678" y="18792"/>
                    <a:pt x="16752" y="18664"/>
                    <a:pt x="16827" y="18536"/>
                  </a:cubicBezTo>
                  <a:lnTo>
                    <a:pt x="17115" y="18045"/>
                  </a:lnTo>
                  <a:lnTo>
                    <a:pt x="17403" y="17533"/>
                  </a:lnTo>
                  <a:cubicBezTo>
                    <a:pt x="17488" y="17363"/>
                    <a:pt x="17573" y="17192"/>
                    <a:pt x="17669" y="17021"/>
                  </a:cubicBezTo>
                  <a:cubicBezTo>
                    <a:pt x="17669" y="17011"/>
                    <a:pt x="17669" y="16989"/>
                    <a:pt x="17648" y="16979"/>
                  </a:cubicBezTo>
                  <a:cubicBezTo>
                    <a:pt x="17644" y="16974"/>
                    <a:pt x="17637" y="16972"/>
                    <a:pt x="17631" y="16972"/>
                  </a:cubicBezTo>
                  <a:cubicBezTo>
                    <a:pt x="17622" y="16972"/>
                    <a:pt x="17612" y="16977"/>
                    <a:pt x="17605" y="16989"/>
                  </a:cubicBezTo>
                  <a:cubicBezTo>
                    <a:pt x="17499" y="17149"/>
                    <a:pt x="17392" y="17309"/>
                    <a:pt x="17296" y="17480"/>
                  </a:cubicBezTo>
                  <a:lnTo>
                    <a:pt x="17008" y="17981"/>
                  </a:lnTo>
                  <a:lnTo>
                    <a:pt x="16731" y="18482"/>
                  </a:lnTo>
                  <a:cubicBezTo>
                    <a:pt x="16635" y="18642"/>
                    <a:pt x="16560" y="18802"/>
                    <a:pt x="16475" y="18951"/>
                  </a:cubicBezTo>
                  <a:cubicBezTo>
                    <a:pt x="16081" y="19079"/>
                    <a:pt x="15686" y="19218"/>
                    <a:pt x="15292" y="19357"/>
                  </a:cubicBezTo>
                  <a:cubicBezTo>
                    <a:pt x="14726" y="19559"/>
                    <a:pt x="14161" y="19783"/>
                    <a:pt x="13607" y="20028"/>
                  </a:cubicBezTo>
                  <a:cubicBezTo>
                    <a:pt x="13735" y="19836"/>
                    <a:pt x="13852" y="19634"/>
                    <a:pt x="13969" y="19442"/>
                  </a:cubicBezTo>
                  <a:lnTo>
                    <a:pt x="14385" y="18717"/>
                  </a:lnTo>
                  <a:lnTo>
                    <a:pt x="14801" y="17992"/>
                  </a:lnTo>
                  <a:cubicBezTo>
                    <a:pt x="14929" y="17747"/>
                    <a:pt x="15068" y="17501"/>
                    <a:pt x="15196" y="17256"/>
                  </a:cubicBezTo>
                  <a:cubicBezTo>
                    <a:pt x="15206" y="17235"/>
                    <a:pt x="15196" y="17213"/>
                    <a:pt x="15174" y="17203"/>
                  </a:cubicBezTo>
                  <a:cubicBezTo>
                    <a:pt x="15170" y="17195"/>
                    <a:pt x="15163" y="17191"/>
                    <a:pt x="15155" y="17191"/>
                  </a:cubicBezTo>
                  <a:cubicBezTo>
                    <a:pt x="15142" y="17191"/>
                    <a:pt x="15128" y="17200"/>
                    <a:pt x="15121" y="17213"/>
                  </a:cubicBezTo>
                  <a:cubicBezTo>
                    <a:pt x="14982" y="17448"/>
                    <a:pt x="14833" y="17693"/>
                    <a:pt x="14694" y="17928"/>
                  </a:cubicBezTo>
                  <a:lnTo>
                    <a:pt x="14279" y="18653"/>
                  </a:lnTo>
                  <a:lnTo>
                    <a:pt x="13863" y="19389"/>
                  </a:lnTo>
                  <a:cubicBezTo>
                    <a:pt x="13735" y="19613"/>
                    <a:pt x="13617" y="19847"/>
                    <a:pt x="13489" y="20082"/>
                  </a:cubicBezTo>
                  <a:cubicBezTo>
                    <a:pt x="13148" y="20231"/>
                    <a:pt x="12807" y="20391"/>
                    <a:pt x="12476" y="20562"/>
                  </a:cubicBezTo>
                  <a:cubicBezTo>
                    <a:pt x="11986" y="20807"/>
                    <a:pt x="11495" y="21084"/>
                    <a:pt x="11037" y="21383"/>
                  </a:cubicBezTo>
                  <a:cubicBezTo>
                    <a:pt x="11122" y="21201"/>
                    <a:pt x="11218" y="21020"/>
                    <a:pt x="11314" y="20839"/>
                  </a:cubicBezTo>
                  <a:lnTo>
                    <a:pt x="11645" y="20124"/>
                  </a:lnTo>
                  <a:lnTo>
                    <a:pt x="11975" y="19421"/>
                  </a:lnTo>
                  <a:cubicBezTo>
                    <a:pt x="12082" y="19175"/>
                    <a:pt x="12189" y="18941"/>
                    <a:pt x="12285" y="18696"/>
                  </a:cubicBezTo>
                  <a:cubicBezTo>
                    <a:pt x="12295" y="18685"/>
                    <a:pt x="12295" y="18664"/>
                    <a:pt x="12274" y="18653"/>
                  </a:cubicBezTo>
                  <a:cubicBezTo>
                    <a:pt x="12268" y="18650"/>
                    <a:pt x="12261" y="18648"/>
                    <a:pt x="12255" y="18648"/>
                  </a:cubicBezTo>
                  <a:cubicBezTo>
                    <a:pt x="12241" y="18648"/>
                    <a:pt x="12228" y="18656"/>
                    <a:pt x="12221" y="18664"/>
                  </a:cubicBezTo>
                  <a:lnTo>
                    <a:pt x="12221" y="18674"/>
                  </a:lnTo>
                  <a:cubicBezTo>
                    <a:pt x="12103" y="18898"/>
                    <a:pt x="11986" y="19133"/>
                    <a:pt x="11869" y="19367"/>
                  </a:cubicBezTo>
                  <a:lnTo>
                    <a:pt x="11527" y="20071"/>
                  </a:lnTo>
                  <a:lnTo>
                    <a:pt x="11197" y="20786"/>
                  </a:lnTo>
                  <a:cubicBezTo>
                    <a:pt x="11101" y="21020"/>
                    <a:pt x="10994" y="21244"/>
                    <a:pt x="10898" y="21479"/>
                  </a:cubicBezTo>
                  <a:cubicBezTo>
                    <a:pt x="10568" y="21703"/>
                    <a:pt x="10259" y="21937"/>
                    <a:pt x="9960" y="22193"/>
                  </a:cubicBezTo>
                  <a:cubicBezTo>
                    <a:pt x="10099" y="21500"/>
                    <a:pt x="10216" y="20796"/>
                    <a:pt x="10312" y="20092"/>
                  </a:cubicBezTo>
                  <a:cubicBezTo>
                    <a:pt x="10461" y="18962"/>
                    <a:pt x="10568" y="17832"/>
                    <a:pt x="10632" y="16702"/>
                  </a:cubicBezTo>
                  <a:cubicBezTo>
                    <a:pt x="10636" y="16706"/>
                    <a:pt x="10644" y="16709"/>
                    <a:pt x="10653" y="16709"/>
                  </a:cubicBezTo>
                  <a:cubicBezTo>
                    <a:pt x="10665" y="16709"/>
                    <a:pt x="10679" y="16703"/>
                    <a:pt x="10685" y="16691"/>
                  </a:cubicBezTo>
                  <a:cubicBezTo>
                    <a:pt x="10984" y="16286"/>
                    <a:pt x="11325" y="15912"/>
                    <a:pt x="11687" y="15550"/>
                  </a:cubicBezTo>
                  <a:cubicBezTo>
                    <a:pt x="11997" y="15251"/>
                    <a:pt x="12317" y="14963"/>
                    <a:pt x="12647" y="14686"/>
                  </a:cubicBezTo>
                  <a:cubicBezTo>
                    <a:pt x="12978" y="14750"/>
                    <a:pt x="13308" y="14814"/>
                    <a:pt x="13639" y="14868"/>
                  </a:cubicBezTo>
                  <a:lnTo>
                    <a:pt x="14684" y="15059"/>
                  </a:lnTo>
                  <a:lnTo>
                    <a:pt x="15729" y="15230"/>
                  </a:lnTo>
                  <a:cubicBezTo>
                    <a:pt x="16081" y="15283"/>
                    <a:pt x="16432" y="15337"/>
                    <a:pt x="16784" y="15390"/>
                  </a:cubicBezTo>
                  <a:cubicBezTo>
                    <a:pt x="16806" y="15390"/>
                    <a:pt x="16827" y="15379"/>
                    <a:pt x="16827" y="15358"/>
                  </a:cubicBezTo>
                  <a:cubicBezTo>
                    <a:pt x="16827" y="15337"/>
                    <a:pt x="16816" y="15315"/>
                    <a:pt x="16795" y="15315"/>
                  </a:cubicBezTo>
                  <a:cubicBezTo>
                    <a:pt x="16443" y="15241"/>
                    <a:pt x="16102" y="15177"/>
                    <a:pt x="15750" y="15113"/>
                  </a:cubicBezTo>
                  <a:lnTo>
                    <a:pt x="14705" y="14931"/>
                  </a:lnTo>
                  <a:lnTo>
                    <a:pt x="13660" y="14761"/>
                  </a:lnTo>
                  <a:cubicBezTo>
                    <a:pt x="13351" y="14708"/>
                    <a:pt x="13042" y="14665"/>
                    <a:pt x="12722" y="14622"/>
                  </a:cubicBezTo>
                  <a:cubicBezTo>
                    <a:pt x="12754" y="14590"/>
                    <a:pt x="12786" y="14558"/>
                    <a:pt x="12818" y="14537"/>
                  </a:cubicBezTo>
                  <a:cubicBezTo>
                    <a:pt x="13564" y="13929"/>
                    <a:pt x="14343" y="13385"/>
                    <a:pt x="15142" y="12863"/>
                  </a:cubicBezTo>
                  <a:cubicBezTo>
                    <a:pt x="15430" y="12916"/>
                    <a:pt x="15707" y="12969"/>
                    <a:pt x="15995" y="13012"/>
                  </a:cubicBezTo>
                  <a:lnTo>
                    <a:pt x="16891" y="13161"/>
                  </a:lnTo>
                  <a:lnTo>
                    <a:pt x="17797" y="13289"/>
                  </a:lnTo>
                  <a:cubicBezTo>
                    <a:pt x="18096" y="13332"/>
                    <a:pt x="18405" y="13375"/>
                    <a:pt x="18704" y="13407"/>
                  </a:cubicBezTo>
                  <a:cubicBezTo>
                    <a:pt x="18725" y="13407"/>
                    <a:pt x="18746" y="13396"/>
                    <a:pt x="18746" y="13375"/>
                  </a:cubicBezTo>
                  <a:cubicBezTo>
                    <a:pt x="18746" y="13353"/>
                    <a:pt x="18736" y="13332"/>
                    <a:pt x="18714" y="13332"/>
                  </a:cubicBezTo>
                  <a:cubicBezTo>
                    <a:pt x="18416" y="13268"/>
                    <a:pt x="18117" y="13225"/>
                    <a:pt x="17819" y="13172"/>
                  </a:cubicBezTo>
                  <a:lnTo>
                    <a:pt x="16912" y="13033"/>
                  </a:lnTo>
                  <a:lnTo>
                    <a:pt x="16006" y="12895"/>
                  </a:lnTo>
                  <a:cubicBezTo>
                    <a:pt x="15750" y="12863"/>
                    <a:pt x="15494" y="12831"/>
                    <a:pt x="15249" y="12799"/>
                  </a:cubicBezTo>
                  <a:cubicBezTo>
                    <a:pt x="15260" y="12788"/>
                    <a:pt x="15281" y="12778"/>
                    <a:pt x="15302" y="12756"/>
                  </a:cubicBezTo>
                  <a:cubicBezTo>
                    <a:pt x="16166" y="12212"/>
                    <a:pt x="17040" y="11690"/>
                    <a:pt x="17936" y="11210"/>
                  </a:cubicBezTo>
                  <a:cubicBezTo>
                    <a:pt x="18384" y="10965"/>
                    <a:pt x="18832" y="10730"/>
                    <a:pt x="19290" y="10496"/>
                  </a:cubicBezTo>
                  <a:cubicBezTo>
                    <a:pt x="19749" y="10272"/>
                    <a:pt x="20207" y="10048"/>
                    <a:pt x="20666" y="9835"/>
                  </a:cubicBezTo>
                  <a:cubicBezTo>
                    <a:pt x="20687" y="9824"/>
                    <a:pt x="20687" y="9803"/>
                    <a:pt x="20687" y="9781"/>
                  </a:cubicBezTo>
                  <a:cubicBezTo>
                    <a:pt x="20676" y="9760"/>
                    <a:pt x="20655" y="9760"/>
                    <a:pt x="20634" y="9760"/>
                  </a:cubicBezTo>
                  <a:cubicBezTo>
                    <a:pt x="19695" y="10176"/>
                    <a:pt x="18789" y="10634"/>
                    <a:pt x="17883" y="11114"/>
                  </a:cubicBezTo>
                  <a:cubicBezTo>
                    <a:pt x="17392" y="11381"/>
                    <a:pt x="16902" y="11658"/>
                    <a:pt x="16411" y="11935"/>
                  </a:cubicBezTo>
                  <a:cubicBezTo>
                    <a:pt x="16454" y="11797"/>
                    <a:pt x="16507" y="11658"/>
                    <a:pt x="16550" y="11519"/>
                  </a:cubicBezTo>
                  <a:lnTo>
                    <a:pt x="16720" y="10965"/>
                  </a:lnTo>
                  <a:lnTo>
                    <a:pt x="16891" y="10421"/>
                  </a:lnTo>
                  <a:cubicBezTo>
                    <a:pt x="16944" y="10229"/>
                    <a:pt x="16987" y="10048"/>
                    <a:pt x="17040" y="9856"/>
                  </a:cubicBezTo>
                  <a:cubicBezTo>
                    <a:pt x="17040" y="9845"/>
                    <a:pt x="17030" y="9824"/>
                    <a:pt x="17008" y="9813"/>
                  </a:cubicBezTo>
                  <a:cubicBezTo>
                    <a:pt x="17005" y="9810"/>
                    <a:pt x="17002" y="9809"/>
                    <a:pt x="16998" y="9809"/>
                  </a:cubicBezTo>
                  <a:cubicBezTo>
                    <a:pt x="16987" y="9809"/>
                    <a:pt x="16973" y="9819"/>
                    <a:pt x="16966" y="9835"/>
                  </a:cubicBezTo>
                  <a:cubicBezTo>
                    <a:pt x="16902" y="10016"/>
                    <a:pt x="16838" y="10197"/>
                    <a:pt x="16774" y="10378"/>
                  </a:cubicBezTo>
                  <a:lnTo>
                    <a:pt x="16603" y="10933"/>
                  </a:lnTo>
                  <a:lnTo>
                    <a:pt x="16443" y="11487"/>
                  </a:lnTo>
                  <a:cubicBezTo>
                    <a:pt x="16390" y="11658"/>
                    <a:pt x="16347" y="11829"/>
                    <a:pt x="16305" y="11999"/>
                  </a:cubicBezTo>
                  <a:cubicBezTo>
                    <a:pt x="15942" y="12212"/>
                    <a:pt x="15590" y="12426"/>
                    <a:pt x="15238" y="12650"/>
                  </a:cubicBezTo>
                  <a:cubicBezTo>
                    <a:pt x="14726" y="12980"/>
                    <a:pt x="14225" y="13321"/>
                    <a:pt x="13735" y="13684"/>
                  </a:cubicBezTo>
                  <a:cubicBezTo>
                    <a:pt x="13809" y="13460"/>
                    <a:pt x="13884" y="13247"/>
                    <a:pt x="13959" y="13033"/>
                  </a:cubicBezTo>
                  <a:lnTo>
                    <a:pt x="14204" y="12234"/>
                  </a:lnTo>
                  <a:lnTo>
                    <a:pt x="14449" y="11423"/>
                  </a:lnTo>
                  <a:cubicBezTo>
                    <a:pt x="14524" y="11157"/>
                    <a:pt x="14598" y="10890"/>
                    <a:pt x="14673" y="10624"/>
                  </a:cubicBezTo>
                  <a:cubicBezTo>
                    <a:pt x="14684" y="10602"/>
                    <a:pt x="14673" y="10581"/>
                    <a:pt x="14652" y="10570"/>
                  </a:cubicBezTo>
                  <a:cubicBezTo>
                    <a:pt x="14630" y="10570"/>
                    <a:pt x="14609" y="10581"/>
                    <a:pt x="14598" y="10602"/>
                  </a:cubicBezTo>
                  <a:cubicBezTo>
                    <a:pt x="14502" y="10858"/>
                    <a:pt x="14417" y="11125"/>
                    <a:pt x="14332" y="11391"/>
                  </a:cubicBezTo>
                  <a:lnTo>
                    <a:pt x="14087" y="12191"/>
                  </a:lnTo>
                  <a:lnTo>
                    <a:pt x="13852" y="12991"/>
                  </a:lnTo>
                  <a:cubicBezTo>
                    <a:pt x="13777" y="13247"/>
                    <a:pt x="13703" y="13503"/>
                    <a:pt x="13639" y="13759"/>
                  </a:cubicBezTo>
                  <a:cubicBezTo>
                    <a:pt x="13330" y="13982"/>
                    <a:pt x="13042" y="14206"/>
                    <a:pt x="12754" y="14452"/>
                  </a:cubicBezTo>
                  <a:cubicBezTo>
                    <a:pt x="12327" y="14804"/>
                    <a:pt x="11911" y="15177"/>
                    <a:pt x="11527" y="15571"/>
                  </a:cubicBezTo>
                  <a:cubicBezTo>
                    <a:pt x="11570" y="15369"/>
                    <a:pt x="11623" y="15177"/>
                    <a:pt x="11677" y="14974"/>
                  </a:cubicBezTo>
                  <a:lnTo>
                    <a:pt x="11847" y="14206"/>
                  </a:lnTo>
                  <a:lnTo>
                    <a:pt x="12007" y="13439"/>
                  </a:lnTo>
                  <a:cubicBezTo>
                    <a:pt x="12061" y="13183"/>
                    <a:pt x="12114" y="12927"/>
                    <a:pt x="12157" y="12671"/>
                  </a:cubicBezTo>
                  <a:cubicBezTo>
                    <a:pt x="12167" y="12660"/>
                    <a:pt x="12146" y="12639"/>
                    <a:pt x="12135" y="12628"/>
                  </a:cubicBezTo>
                  <a:cubicBezTo>
                    <a:pt x="12114" y="12628"/>
                    <a:pt x="12093" y="12639"/>
                    <a:pt x="12093" y="12660"/>
                  </a:cubicBezTo>
                  <a:lnTo>
                    <a:pt x="12082" y="12660"/>
                  </a:lnTo>
                  <a:cubicBezTo>
                    <a:pt x="12018" y="12916"/>
                    <a:pt x="11954" y="13161"/>
                    <a:pt x="11901" y="13417"/>
                  </a:cubicBezTo>
                  <a:lnTo>
                    <a:pt x="11719" y="14185"/>
                  </a:lnTo>
                  <a:lnTo>
                    <a:pt x="11559" y="14942"/>
                  </a:lnTo>
                  <a:cubicBezTo>
                    <a:pt x="11506" y="15198"/>
                    <a:pt x="11453" y="15443"/>
                    <a:pt x="11410" y="15689"/>
                  </a:cubicBezTo>
                  <a:cubicBezTo>
                    <a:pt x="11133" y="15987"/>
                    <a:pt x="10866" y="16296"/>
                    <a:pt x="10632" y="16627"/>
                  </a:cubicBezTo>
                  <a:cubicBezTo>
                    <a:pt x="10642" y="16318"/>
                    <a:pt x="10653" y="16008"/>
                    <a:pt x="10664" y="15689"/>
                  </a:cubicBezTo>
                  <a:lnTo>
                    <a:pt x="10674" y="14590"/>
                  </a:lnTo>
                  <a:lnTo>
                    <a:pt x="10653" y="13492"/>
                  </a:lnTo>
                  <a:lnTo>
                    <a:pt x="10610" y="12820"/>
                  </a:lnTo>
                  <a:cubicBezTo>
                    <a:pt x="10621" y="12810"/>
                    <a:pt x="10621" y="12799"/>
                    <a:pt x="10621" y="12788"/>
                  </a:cubicBezTo>
                  <a:cubicBezTo>
                    <a:pt x="10610" y="12671"/>
                    <a:pt x="10600" y="12554"/>
                    <a:pt x="10589" y="12436"/>
                  </a:cubicBezTo>
                  <a:lnTo>
                    <a:pt x="10589" y="12383"/>
                  </a:lnTo>
                  <a:lnTo>
                    <a:pt x="10568" y="12148"/>
                  </a:lnTo>
                  <a:cubicBezTo>
                    <a:pt x="10568" y="12095"/>
                    <a:pt x="10557" y="12042"/>
                    <a:pt x="10557" y="11988"/>
                  </a:cubicBezTo>
                  <a:cubicBezTo>
                    <a:pt x="10557" y="11722"/>
                    <a:pt x="10546" y="11455"/>
                    <a:pt x="10546" y="11189"/>
                  </a:cubicBezTo>
                  <a:lnTo>
                    <a:pt x="10568" y="10389"/>
                  </a:lnTo>
                  <a:cubicBezTo>
                    <a:pt x="10578" y="10261"/>
                    <a:pt x="10578" y="10133"/>
                    <a:pt x="10589" y="10005"/>
                  </a:cubicBezTo>
                  <a:cubicBezTo>
                    <a:pt x="10802" y="9909"/>
                    <a:pt x="11005" y="9803"/>
                    <a:pt x="11208" y="9707"/>
                  </a:cubicBezTo>
                  <a:cubicBezTo>
                    <a:pt x="11432" y="9600"/>
                    <a:pt x="11645" y="9483"/>
                    <a:pt x="11869" y="9365"/>
                  </a:cubicBezTo>
                  <a:lnTo>
                    <a:pt x="12519" y="9024"/>
                  </a:lnTo>
                  <a:cubicBezTo>
                    <a:pt x="12732" y="8907"/>
                    <a:pt x="12946" y="8790"/>
                    <a:pt x="13159" y="8672"/>
                  </a:cubicBezTo>
                  <a:cubicBezTo>
                    <a:pt x="13180" y="8662"/>
                    <a:pt x="13180" y="8630"/>
                    <a:pt x="13170" y="8619"/>
                  </a:cubicBezTo>
                  <a:cubicBezTo>
                    <a:pt x="13170" y="8603"/>
                    <a:pt x="13152" y="8593"/>
                    <a:pt x="13135" y="8593"/>
                  </a:cubicBezTo>
                  <a:cubicBezTo>
                    <a:pt x="13128" y="8593"/>
                    <a:pt x="13122" y="8595"/>
                    <a:pt x="13116" y="8598"/>
                  </a:cubicBezTo>
                  <a:cubicBezTo>
                    <a:pt x="12903" y="8704"/>
                    <a:pt x="12679" y="8811"/>
                    <a:pt x="12455" y="8918"/>
                  </a:cubicBezTo>
                  <a:lnTo>
                    <a:pt x="11805" y="9259"/>
                  </a:lnTo>
                  <a:cubicBezTo>
                    <a:pt x="11591" y="9376"/>
                    <a:pt x="11378" y="9483"/>
                    <a:pt x="11154" y="9600"/>
                  </a:cubicBezTo>
                  <a:cubicBezTo>
                    <a:pt x="10973" y="9707"/>
                    <a:pt x="10781" y="9813"/>
                    <a:pt x="10589" y="9920"/>
                  </a:cubicBezTo>
                  <a:cubicBezTo>
                    <a:pt x="10600" y="9803"/>
                    <a:pt x="10610" y="9696"/>
                    <a:pt x="10610" y="9589"/>
                  </a:cubicBezTo>
                  <a:cubicBezTo>
                    <a:pt x="10674" y="8747"/>
                    <a:pt x="10760" y="7915"/>
                    <a:pt x="10856" y="7084"/>
                  </a:cubicBezTo>
                  <a:lnTo>
                    <a:pt x="11495" y="6774"/>
                  </a:lnTo>
                  <a:cubicBezTo>
                    <a:pt x="11730" y="6668"/>
                    <a:pt x="11965" y="6550"/>
                    <a:pt x="12199" y="6454"/>
                  </a:cubicBezTo>
                  <a:cubicBezTo>
                    <a:pt x="12434" y="6348"/>
                    <a:pt x="12668" y="6241"/>
                    <a:pt x="12914" y="6145"/>
                  </a:cubicBezTo>
                  <a:lnTo>
                    <a:pt x="13628" y="5857"/>
                  </a:lnTo>
                  <a:cubicBezTo>
                    <a:pt x="13649" y="5847"/>
                    <a:pt x="13660" y="5825"/>
                    <a:pt x="13649" y="5804"/>
                  </a:cubicBezTo>
                  <a:cubicBezTo>
                    <a:pt x="13639" y="5783"/>
                    <a:pt x="13617" y="5772"/>
                    <a:pt x="13596" y="5772"/>
                  </a:cubicBezTo>
                  <a:cubicBezTo>
                    <a:pt x="13351" y="5857"/>
                    <a:pt x="13106" y="5943"/>
                    <a:pt x="12871" y="6039"/>
                  </a:cubicBezTo>
                  <a:cubicBezTo>
                    <a:pt x="12626" y="6124"/>
                    <a:pt x="12391" y="6230"/>
                    <a:pt x="12146" y="6337"/>
                  </a:cubicBezTo>
                  <a:cubicBezTo>
                    <a:pt x="11911" y="6444"/>
                    <a:pt x="11677" y="6550"/>
                    <a:pt x="11453" y="6668"/>
                  </a:cubicBezTo>
                  <a:cubicBezTo>
                    <a:pt x="11250" y="6764"/>
                    <a:pt x="11058" y="6870"/>
                    <a:pt x="10866" y="6988"/>
                  </a:cubicBezTo>
                  <a:cubicBezTo>
                    <a:pt x="10888" y="6785"/>
                    <a:pt x="10909" y="6593"/>
                    <a:pt x="10941" y="6390"/>
                  </a:cubicBezTo>
                  <a:cubicBezTo>
                    <a:pt x="11016" y="5761"/>
                    <a:pt x="11101" y="5132"/>
                    <a:pt x="11197" y="4514"/>
                  </a:cubicBezTo>
                  <a:cubicBezTo>
                    <a:pt x="11368" y="4428"/>
                    <a:pt x="11538" y="4354"/>
                    <a:pt x="11709" y="4268"/>
                  </a:cubicBezTo>
                  <a:cubicBezTo>
                    <a:pt x="11890" y="4172"/>
                    <a:pt x="12071" y="4066"/>
                    <a:pt x="12253" y="3970"/>
                  </a:cubicBezTo>
                  <a:cubicBezTo>
                    <a:pt x="12434" y="3863"/>
                    <a:pt x="12615" y="3757"/>
                    <a:pt x="12786" y="3650"/>
                  </a:cubicBezTo>
                  <a:cubicBezTo>
                    <a:pt x="12967" y="3533"/>
                    <a:pt x="13138" y="3415"/>
                    <a:pt x="13308" y="3298"/>
                  </a:cubicBezTo>
                  <a:cubicBezTo>
                    <a:pt x="13330" y="3287"/>
                    <a:pt x="13330" y="3266"/>
                    <a:pt x="13319" y="3245"/>
                  </a:cubicBezTo>
                  <a:cubicBezTo>
                    <a:pt x="13313" y="3232"/>
                    <a:pt x="13303" y="3227"/>
                    <a:pt x="13291" y="3227"/>
                  </a:cubicBezTo>
                  <a:cubicBezTo>
                    <a:pt x="13283" y="3227"/>
                    <a:pt x="13274" y="3230"/>
                    <a:pt x="13266" y="3234"/>
                  </a:cubicBezTo>
                  <a:lnTo>
                    <a:pt x="12189" y="3853"/>
                  </a:lnTo>
                  <a:lnTo>
                    <a:pt x="11645" y="4162"/>
                  </a:lnTo>
                  <a:lnTo>
                    <a:pt x="11208" y="4407"/>
                  </a:lnTo>
                  <a:cubicBezTo>
                    <a:pt x="11272" y="4013"/>
                    <a:pt x="11325" y="3607"/>
                    <a:pt x="11389" y="3213"/>
                  </a:cubicBezTo>
                  <a:cubicBezTo>
                    <a:pt x="11559" y="2157"/>
                    <a:pt x="11741" y="1102"/>
                    <a:pt x="11933" y="46"/>
                  </a:cubicBezTo>
                  <a:cubicBezTo>
                    <a:pt x="11933" y="25"/>
                    <a:pt x="11922" y="3"/>
                    <a:pt x="11901" y="3"/>
                  </a:cubicBezTo>
                  <a:cubicBezTo>
                    <a:pt x="11897" y="1"/>
                    <a:pt x="11893" y="0"/>
                    <a:pt x="11890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334;p41">
            <a:extLst>
              <a:ext uri="{FF2B5EF4-FFF2-40B4-BE49-F238E27FC236}">
                <a16:creationId xmlns:a16="http://schemas.microsoft.com/office/drawing/2014/main" id="{22359FFD-9879-48BE-9184-B8D3520D017F}"/>
              </a:ext>
            </a:extLst>
          </p:cNvPr>
          <p:cNvGrpSpPr/>
          <p:nvPr/>
        </p:nvGrpSpPr>
        <p:grpSpPr>
          <a:xfrm rot="15035663" flipH="1">
            <a:off x="10610879" y="6242072"/>
            <a:ext cx="541624" cy="606234"/>
            <a:chOff x="470625" y="3429975"/>
            <a:chExt cx="1371612" cy="1961373"/>
          </a:xfrm>
        </p:grpSpPr>
        <p:sp>
          <p:nvSpPr>
            <p:cNvPr id="19" name="Google Shape;1335;p41">
              <a:extLst>
                <a:ext uri="{FF2B5EF4-FFF2-40B4-BE49-F238E27FC236}">
                  <a16:creationId xmlns:a16="http://schemas.microsoft.com/office/drawing/2014/main" id="{8067C69B-1D17-4ADC-B70D-EEACDA9A6DBE}"/>
                </a:ext>
              </a:extLst>
            </p:cNvPr>
            <p:cNvSpPr/>
            <p:nvPr/>
          </p:nvSpPr>
          <p:spPr>
            <a:xfrm>
              <a:off x="470625" y="3429975"/>
              <a:ext cx="1371612" cy="1961373"/>
            </a:xfrm>
            <a:custGeom>
              <a:avLst/>
              <a:gdLst/>
              <a:ahLst/>
              <a:cxnLst/>
              <a:rect l="l" t="t" r="r" b="b"/>
              <a:pathLst>
                <a:path w="11101" h="15773" extrusionOk="0">
                  <a:moveTo>
                    <a:pt x="2048" y="0"/>
                  </a:moveTo>
                  <a:cubicBezTo>
                    <a:pt x="832" y="2079"/>
                    <a:pt x="1" y="4233"/>
                    <a:pt x="54" y="6632"/>
                  </a:cubicBezTo>
                  <a:cubicBezTo>
                    <a:pt x="118" y="9149"/>
                    <a:pt x="928" y="11708"/>
                    <a:pt x="2634" y="13553"/>
                  </a:cubicBezTo>
                  <a:cubicBezTo>
                    <a:pt x="4392" y="15447"/>
                    <a:pt x="7154" y="15773"/>
                    <a:pt x="8608" y="15773"/>
                  </a:cubicBezTo>
                  <a:cubicBezTo>
                    <a:pt x="9191" y="15773"/>
                    <a:pt x="9564" y="15721"/>
                    <a:pt x="9576" y="15696"/>
                  </a:cubicBezTo>
                  <a:cubicBezTo>
                    <a:pt x="11069" y="12700"/>
                    <a:pt x="11101" y="9021"/>
                    <a:pt x="9651" y="6003"/>
                  </a:cubicBezTo>
                  <a:cubicBezTo>
                    <a:pt x="8200" y="2986"/>
                    <a:pt x="5311" y="704"/>
                    <a:pt x="2048" y="0"/>
                  </a:cubicBez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336;p41">
              <a:extLst>
                <a:ext uri="{FF2B5EF4-FFF2-40B4-BE49-F238E27FC236}">
                  <a16:creationId xmlns:a16="http://schemas.microsoft.com/office/drawing/2014/main" id="{092C7001-63BC-4AA2-A413-302880783579}"/>
                </a:ext>
              </a:extLst>
            </p:cNvPr>
            <p:cNvSpPr/>
            <p:nvPr/>
          </p:nvSpPr>
          <p:spPr>
            <a:xfrm>
              <a:off x="504851" y="3474617"/>
              <a:ext cx="1231992" cy="1863509"/>
            </a:xfrm>
            <a:custGeom>
              <a:avLst/>
              <a:gdLst/>
              <a:ahLst/>
              <a:cxnLst/>
              <a:rect l="l" t="t" r="r" b="b"/>
              <a:pathLst>
                <a:path w="9971" h="14986" extrusionOk="0">
                  <a:moveTo>
                    <a:pt x="1969" y="1"/>
                  </a:moveTo>
                  <a:cubicBezTo>
                    <a:pt x="1963" y="1"/>
                    <a:pt x="1958" y="2"/>
                    <a:pt x="1952" y="4"/>
                  </a:cubicBezTo>
                  <a:cubicBezTo>
                    <a:pt x="1931" y="14"/>
                    <a:pt x="1909" y="36"/>
                    <a:pt x="1920" y="68"/>
                  </a:cubicBezTo>
                  <a:lnTo>
                    <a:pt x="2197" y="1049"/>
                  </a:lnTo>
                  <a:lnTo>
                    <a:pt x="2485" y="2030"/>
                  </a:lnTo>
                  <a:lnTo>
                    <a:pt x="2816" y="3011"/>
                  </a:lnTo>
                  <a:lnTo>
                    <a:pt x="2880" y="3203"/>
                  </a:lnTo>
                  <a:cubicBezTo>
                    <a:pt x="2762" y="3149"/>
                    <a:pt x="2645" y="3107"/>
                    <a:pt x="2517" y="3053"/>
                  </a:cubicBezTo>
                  <a:cubicBezTo>
                    <a:pt x="2325" y="2979"/>
                    <a:pt x="2133" y="2915"/>
                    <a:pt x="1941" y="2840"/>
                  </a:cubicBezTo>
                  <a:cubicBezTo>
                    <a:pt x="1547" y="2701"/>
                    <a:pt x="1152" y="2573"/>
                    <a:pt x="758" y="2456"/>
                  </a:cubicBezTo>
                  <a:cubicBezTo>
                    <a:pt x="726" y="2456"/>
                    <a:pt x="705" y="2467"/>
                    <a:pt x="694" y="2488"/>
                  </a:cubicBezTo>
                  <a:cubicBezTo>
                    <a:pt x="683" y="2509"/>
                    <a:pt x="694" y="2541"/>
                    <a:pt x="715" y="2552"/>
                  </a:cubicBezTo>
                  <a:cubicBezTo>
                    <a:pt x="1099" y="2723"/>
                    <a:pt x="1483" y="2861"/>
                    <a:pt x="1877" y="3011"/>
                  </a:cubicBezTo>
                  <a:cubicBezTo>
                    <a:pt x="2069" y="3075"/>
                    <a:pt x="2261" y="3149"/>
                    <a:pt x="2464" y="3213"/>
                  </a:cubicBezTo>
                  <a:cubicBezTo>
                    <a:pt x="2624" y="3267"/>
                    <a:pt x="2773" y="3320"/>
                    <a:pt x="2933" y="3362"/>
                  </a:cubicBezTo>
                  <a:lnTo>
                    <a:pt x="3146" y="3970"/>
                  </a:lnTo>
                  <a:cubicBezTo>
                    <a:pt x="3296" y="4365"/>
                    <a:pt x="3445" y="4759"/>
                    <a:pt x="3594" y="5143"/>
                  </a:cubicBezTo>
                  <a:cubicBezTo>
                    <a:pt x="3360" y="5079"/>
                    <a:pt x="3114" y="5026"/>
                    <a:pt x="2880" y="4962"/>
                  </a:cubicBezTo>
                  <a:lnTo>
                    <a:pt x="2005" y="4759"/>
                  </a:lnTo>
                  <a:cubicBezTo>
                    <a:pt x="1419" y="4642"/>
                    <a:pt x="822" y="4514"/>
                    <a:pt x="235" y="4407"/>
                  </a:cubicBezTo>
                  <a:cubicBezTo>
                    <a:pt x="203" y="4407"/>
                    <a:pt x="182" y="4418"/>
                    <a:pt x="171" y="4450"/>
                  </a:cubicBezTo>
                  <a:cubicBezTo>
                    <a:pt x="171" y="4471"/>
                    <a:pt x="182" y="4503"/>
                    <a:pt x="214" y="4514"/>
                  </a:cubicBezTo>
                  <a:cubicBezTo>
                    <a:pt x="790" y="4674"/>
                    <a:pt x="1376" y="4802"/>
                    <a:pt x="1963" y="4941"/>
                  </a:cubicBezTo>
                  <a:lnTo>
                    <a:pt x="2848" y="5133"/>
                  </a:lnTo>
                  <a:cubicBezTo>
                    <a:pt x="3114" y="5186"/>
                    <a:pt x="3381" y="5239"/>
                    <a:pt x="3648" y="5282"/>
                  </a:cubicBezTo>
                  <a:cubicBezTo>
                    <a:pt x="3871" y="5858"/>
                    <a:pt x="4106" y="6423"/>
                    <a:pt x="4341" y="6988"/>
                  </a:cubicBezTo>
                  <a:lnTo>
                    <a:pt x="2325" y="6625"/>
                  </a:lnTo>
                  <a:cubicBezTo>
                    <a:pt x="1568" y="6487"/>
                    <a:pt x="822" y="6337"/>
                    <a:pt x="65" y="6199"/>
                  </a:cubicBezTo>
                  <a:cubicBezTo>
                    <a:pt x="43" y="6199"/>
                    <a:pt x="11" y="6210"/>
                    <a:pt x="11" y="6242"/>
                  </a:cubicBezTo>
                  <a:cubicBezTo>
                    <a:pt x="1" y="6263"/>
                    <a:pt x="11" y="6295"/>
                    <a:pt x="43" y="6295"/>
                  </a:cubicBezTo>
                  <a:cubicBezTo>
                    <a:pt x="790" y="6497"/>
                    <a:pt x="1536" y="6657"/>
                    <a:pt x="2293" y="6796"/>
                  </a:cubicBezTo>
                  <a:cubicBezTo>
                    <a:pt x="2667" y="6871"/>
                    <a:pt x="3050" y="6935"/>
                    <a:pt x="3424" y="6988"/>
                  </a:cubicBezTo>
                  <a:cubicBezTo>
                    <a:pt x="3754" y="7041"/>
                    <a:pt x="4074" y="7084"/>
                    <a:pt x="4405" y="7116"/>
                  </a:cubicBezTo>
                  <a:cubicBezTo>
                    <a:pt x="4501" y="7340"/>
                    <a:pt x="4586" y="7553"/>
                    <a:pt x="4682" y="7766"/>
                  </a:cubicBezTo>
                  <a:cubicBezTo>
                    <a:pt x="4874" y="8193"/>
                    <a:pt x="5076" y="8619"/>
                    <a:pt x="5279" y="9035"/>
                  </a:cubicBezTo>
                  <a:cubicBezTo>
                    <a:pt x="4916" y="8961"/>
                    <a:pt x="4554" y="8897"/>
                    <a:pt x="4202" y="8833"/>
                  </a:cubicBezTo>
                  <a:lnTo>
                    <a:pt x="2912" y="8619"/>
                  </a:lnTo>
                  <a:lnTo>
                    <a:pt x="1622" y="8417"/>
                  </a:lnTo>
                  <a:cubicBezTo>
                    <a:pt x="1184" y="8353"/>
                    <a:pt x="758" y="8289"/>
                    <a:pt x="321" y="8235"/>
                  </a:cubicBezTo>
                  <a:cubicBezTo>
                    <a:pt x="317" y="8234"/>
                    <a:pt x="312" y="8233"/>
                    <a:pt x="308" y="8233"/>
                  </a:cubicBezTo>
                  <a:cubicBezTo>
                    <a:pt x="289" y="8233"/>
                    <a:pt x="267" y="8250"/>
                    <a:pt x="267" y="8267"/>
                  </a:cubicBezTo>
                  <a:cubicBezTo>
                    <a:pt x="257" y="8299"/>
                    <a:pt x="278" y="8331"/>
                    <a:pt x="310" y="8331"/>
                  </a:cubicBezTo>
                  <a:cubicBezTo>
                    <a:pt x="737" y="8417"/>
                    <a:pt x="1163" y="8502"/>
                    <a:pt x="1590" y="8577"/>
                  </a:cubicBezTo>
                  <a:lnTo>
                    <a:pt x="2880" y="8790"/>
                  </a:lnTo>
                  <a:lnTo>
                    <a:pt x="4170" y="9003"/>
                  </a:lnTo>
                  <a:cubicBezTo>
                    <a:pt x="4565" y="9057"/>
                    <a:pt x="4948" y="9110"/>
                    <a:pt x="5343" y="9163"/>
                  </a:cubicBezTo>
                  <a:cubicBezTo>
                    <a:pt x="5663" y="9835"/>
                    <a:pt x="6004" y="10507"/>
                    <a:pt x="6356" y="11157"/>
                  </a:cubicBezTo>
                  <a:cubicBezTo>
                    <a:pt x="5961" y="11093"/>
                    <a:pt x="5578" y="11029"/>
                    <a:pt x="5183" y="10965"/>
                  </a:cubicBezTo>
                  <a:lnTo>
                    <a:pt x="3775" y="10741"/>
                  </a:lnTo>
                  <a:lnTo>
                    <a:pt x="2357" y="10539"/>
                  </a:lnTo>
                  <a:cubicBezTo>
                    <a:pt x="1888" y="10475"/>
                    <a:pt x="1419" y="10411"/>
                    <a:pt x="939" y="10357"/>
                  </a:cubicBezTo>
                  <a:cubicBezTo>
                    <a:pt x="935" y="10356"/>
                    <a:pt x="931" y="10355"/>
                    <a:pt x="927" y="10355"/>
                  </a:cubicBezTo>
                  <a:cubicBezTo>
                    <a:pt x="907" y="10355"/>
                    <a:pt x="886" y="10374"/>
                    <a:pt x="886" y="10400"/>
                  </a:cubicBezTo>
                  <a:cubicBezTo>
                    <a:pt x="886" y="10421"/>
                    <a:pt x="896" y="10453"/>
                    <a:pt x="928" y="10453"/>
                  </a:cubicBezTo>
                  <a:cubicBezTo>
                    <a:pt x="1398" y="10539"/>
                    <a:pt x="1867" y="10624"/>
                    <a:pt x="2336" y="10699"/>
                  </a:cubicBezTo>
                  <a:lnTo>
                    <a:pt x="3743" y="10923"/>
                  </a:lnTo>
                  <a:lnTo>
                    <a:pt x="5162" y="11125"/>
                  </a:lnTo>
                  <a:cubicBezTo>
                    <a:pt x="5578" y="11189"/>
                    <a:pt x="6004" y="11242"/>
                    <a:pt x="6420" y="11296"/>
                  </a:cubicBezTo>
                  <a:cubicBezTo>
                    <a:pt x="6452" y="11338"/>
                    <a:pt x="6473" y="11392"/>
                    <a:pt x="6505" y="11445"/>
                  </a:cubicBezTo>
                  <a:lnTo>
                    <a:pt x="6996" y="12341"/>
                  </a:lnTo>
                  <a:lnTo>
                    <a:pt x="7326" y="12906"/>
                  </a:lnTo>
                  <a:lnTo>
                    <a:pt x="4842" y="12661"/>
                  </a:lnTo>
                  <a:lnTo>
                    <a:pt x="3530" y="12522"/>
                  </a:lnTo>
                  <a:lnTo>
                    <a:pt x="2208" y="12373"/>
                  </a:lnTo>
                  <a:cubicBezTo>
                    <a:pt x="2187" y="12373"/>
                    <a:pt x="2165" y="12394"/>
                    <a:pt x="2155" y="12415"/>
                  </a:cubicBezTo>
                  <a:cubicBezTo>
                    <a:pt x="2155" y="12447"/>
                    <a:pt x="2165" y="12479"/>
                    <a:pt x="2197" y="12479"/>
                  </a:cubicBezTo>
                  <a:cubicBezTo>
                    <a:pt x="2635" y="12554"/>
                    <a:pt x="3072" y="12618"/>
                    <a:pt x="3509" y="12682"/>
                  </a:cubicBezTo>
                  <a:cubicBezTo>
                    <a:pt x="3946" y="12735"/>
                    <a:pt x="4383" y="12789"/>
                    <a:pt x="4820" y="12842"/>
                  </a:cubicBezTo>
                  <a:cubicBezTo>
                    <a:pt x="5268" y="12885"/>
                    <a:pt x="5705" y="12927"/>
                    <a:pt x="6143" y="12959"/>
                  </a:cubicBezTo>
                  <a:cubicBezTo>
                    <a:pt x="6559" y="12991"/>
                    <a:pt x="6985" y="13013"/>
                    <a:pt x="7401" y="13034"/>
                  </a:cubicBezTo>
                  <a:lnTo>
                    <a:pt x="7518" y="13226"/>
                  </a:lnTo>
                  <a:lnTo>
                    <a:pt x="8051" y="14100"/>
                  </a:lnTo>
                  <a:lnTo>
                    <a:pt x="8606" y="14953"/>
                  </a:lnTo>
                  <a:cubicBezTo>
                    <a:pt x="8613" y="14974"/>
                    <a:pt x="8633" y="14986"/>
                    <a:pt x="8652" y="14986"/>
                  </a:cubicBezTo>
                  <a:cubicBezTo>
                    <a:pt x="8663" y="14986"/>
                    <a:pt x="8673" y="14982"/>
                    <a:pt x="8680" y="14975"/>
                  </a:cubicBezTo>
                  <a:cubicBezTo>
                    <a:pt x="8712" y="14964"/>
                    <a:pt x="8712" y="14921"/>
                    <a:pt x="8702" y="14900"/>
                  </a:cubicBezTo>
                  <a:lnTo>
                    <a:pt x="8158" y="14026"/>
                  </a:lnTo>
                  <a:lnTo>
                    <a:pt x="7635" y="13151"/>
                  </a:lnTo>
                  <a:lnTo>
                    <a:pt x="7635" y="13140"/>
                  </a:lnTo>
                  <a:cubicBezTo>
                    <a:pt x="7646" y="13130"/>
                    <a:pt x="7657" y="13119"/>
                    <a:pt x="7657" y="13109"/>
                  </a:cubicBezTo>
                  <a:cubicBezTo>
                    <a:pt x="7859" y="12735"/>
                    <a:pt x="8062" y="12351"/>
                    <a:pt x="8265" y="11968"/>
                  </a:cubicBezTo>
                  <a:lnTo>
                    <a:pt x="8883" y="10837"/>
                  </a:lnTo>
                  <a:cubicBezTo>
                    <a:pt x="9086" y="10453"/>
                    <a:pt x="9288" y="10070"/>
                    <a:pt x="9470" y="9686"/>
                  </a:cubicBezTo>
                  <a:cubicBezTo>
                    <a:pt x="9651" y="9291"/>
                    <a:pt x="9821" y="8886"/>
                    <a:pt x="9960" y="8481"/>
                  </a:cubicBezTo>
                  <a:cubicBezTo>
                    <a:pt x="9971" y="8459"/>
                    <a:pt x="9960" y="8427"/>
                    <a:pt x="9939" y="8417"/>
                  </a:cubicBezTo>
                  <a:cubicBezTo>
                    <a:pt x="9931" y="8414"/>
                    <a:pt x="9923" y="8413"/>
                    <a:pt x="9915" y="8413"/>
                  </a:cubicBezTo>
                  <a:cubicBezTo>
                    <a:pt x="9892" y="8413"/>
                    <a:pt x="9872" y="8425"/>
                    <a:pt x="9864" y="8449"/>
                  </a:cubicBezTo>
                  <a:cubicBezTo>
                    <a:pt x="9704" y="8843"/>
                    <a:pt x="9512" y="9227"/>
                    <a:pt x="9320" y="9611"/>
                  </a:cubicBezTo>
                  <a:cubicBezTo>
                    <a:pt x="9128" y="9995"/>
                    <a:pt x="8926" y="10379"/>
                    <a:pt x="8723" y="10752"/>
                  </a:cubicBezTo>
                  <a:cubicBezTo>
                    <a:pt x="8520" y="11136"/>
                    <a:pt x="8318" y="11509"/>
                    <a:pt x="8115" y="11893"/>
                  </a:cubicBezTo>
                  <a:cubicBezTo>
                    <a:pt x="8019" y="12085"/>
                    <a:pt x="7923" y="12277"/>
                    <a:pt x="7827" y="12469"/>
                  </a:cubicBezTo>
                  <a:lnTo>
                    <a:pt x="7571" y="13034"/>
                  </a:lnTo>
                  <a:lnTo>
                    <a:pt x="7134" y="12266"/>
                  </a:lnTo>
                  <a:lnTo>
                    <a:pt x="6644" y="11370"/>
                  </a:lnTo>
                  <a:cubicBezTo>
                    <a:pt x="6633" y="11349"/>
                    <a:pt x="6622" y="11328"/>
                    <a:pt x="6612" y="11306"/>
                  </a:cubicBezTo>
                  <a:cubicBezTo>
                    <a:pt x="6622" y="11296"/>
                    <a:pt x="6633" y="11285"/>
                    <a:pt x="6633" y="11264"/>
                  </a:cubicBezTo>
                  <a:cubicBezTo>
                    <a:pt x="6644" y="11242"/>
                    <a:pt x="6633" y="11221"/>
                    <a:pt x="6612" y="11210"/>
                  </a:cubicBezTo>
                  <a:cubicBezTo>
                    <a:pt x="6825" y="10837"/>
                    <a:pt x="7028" y="10464"/>
                    <a:pt x="7241" y="10091"/>
                  </a:cubicBezTo>
                  <a:lnTo>
                    <a:pt x="7891" y="8875"/>
                  </a:lnTo>
                  <a:cubicBezTo>
                    <a:pt x="8105" y="8470"/>
                    <a:pt x="8329" y="8065"/>
                    <a:pt x="8531" y="7660"/>
                  </a:cubicBezTo>
                  <a:cubicBezTo>
                    <a:pt x="8734" y="7244"/>
                    <a:pt x="8936" y="6828"/>
                    <a:pt x="9107" y="6401"/>
                  </a:cubicBezTo>
                  <a:cubicBezTo>
                    <a:pt x="9118" y="6380"/>
                    <a:pt x="9107" y="6348"/>
                    <a:pt x="9086" y="6337"/>
                  </a:cubicBezTo>
                  <a:cubicBezTo>
                    <a:pt x="9080" y="6335"/>
                    <a:pt x="9073" y="6333"/>
                    <a:pt x="9067" y="6333"/>
                  </a:cubicBezTo>
                  <a:cubicBezTo>
                    <a:pt x="9048" y="6333"/>
                    <a:pt x="9027" y="6343"/>
                    <a:pt x="9011" y="6359"/>
                  </a:cubicBezTo>
                  <a:cubicBezTo>
                    <a:pt x="8819" y="6775"/>
                    <a:pt x="8606" y="7180"/>
                    <a:pt x="8393" y="7585"/>
                  </a:cubicBezTo>
                  <a:lnTo>
                    <a:pt x="7731" y="8790"/>
                  </a:lnTo>
                  <a:lnTo>
                    <a:pt x="7092" y="10006"/>
                  </a:lnTo>
                  <a:cubicBezTo>
                    <a:pt x="6900" y="10379"/>
                    <a:pt x="6708" y="10752"/>
                    <a:pt x="6516" y="11125"/>
                  </a:cubicBezTo>
                  <a:cubicBezTo>
                    <a:pt x="6175" y="10475"/>
                    <a:pt x="5844" y="9814"/>
                    <a:pt x="5524" y="9153"/>
                  </a:cubicBezTo>
                  <a:cubicBezTo>
                    <a:pt x="5524" y="9142"/>
                    <a:pt x="5524" y="9142"/>
                    <a:pt x="5535" y="9142"/>
                  </a:cubicBezTo>
                  <a:cubicBezTo>
                    <a:pt x="5535" y="9121"/>
                    <a:pt x="5524" y="9099"/>
                    <a:pt x="5514" y="9089"/>
                  </a:cubicBezTo>
                  <a:cubicBezTo>
                    <a:pt x="5791" y="8737"/>
                    <a:pt x="6025" y="8363"/>
                    <a:pt x="6249" y="7980"/>
                  </a:cubicBezTo>
                  <a:cubicBezTo>
                    <a:pt x="6484" y="7585"/>
                    <a:pt x="6686" y="7191"/>
                    <a:pt x="6910" y="6796"/>
                  </a:cubicBezTo>
                  <a:lnTo>
                    <a:pt x="7540" y="5602"/>
                  </a:lnTo>
                  <a:cubicBezTo>
                    <a:pt x="7753" y="5207"/>
                    <a:pt x="7955" y="4813"/>
                    <a:pt x="8158" y="4407"/>
                  </a:cubicBezTo>
                  <a:cubicBezTo>
                    <a:pt x="8179" y="4386"/>
                    <a:pt x="8169" y="4354"/>
                    <a:pt x="8147" y="4343"/>
                  </a:cubicBezTo>
                  <a:cubicBezTo>
                    <a:pt x="8135" y="4335"/>
                    <a:pt x="8123" y="4332"/>
                    <a:pt x="8112" y="4332"/>
                  </a:cubicBezTo>
                  <a:cubicBezTo>
                    <a:pt x="8094" y="4332"/>
                    <a:pt x="8079" y="4341"/>
                    <a:pt x="8073" y="4354"/>
                  </a:cubicBezTo>
                  <a:cubicBezTo>
                    <a:pt x="7849" y="4749"/>
                    <a:pt x="7625" y="5143"/>
                    <a:pt x="7401" y="5527"/>
                  </a:cubicBezTo>
                  <a:lnTo>
                    <a:pt x="6750" y="6711"/>
                  </a:lnTo>
                  <a:cubicBezTo>
                    <a:pt x="6537" y="7105"/>
                    <a:pt x="6324" y="7510"/>
                    <a:pt x="6111" y="7894"/>
                  </a:cubicBezTo>
                  <a:cubicBezTo>
                    <a:pt x="5897" y="8267"/>
                    <a:pt x="5684" y="8641"/>
                    <a:pt x="5450" y="8982"/>
                  </a:cubicBezTo>
                  <a:cubicBezTo>
                    <a:pt x="5247" y="8555"/>
                    <a:pt x="5044" y="8129"/>
                    <a:pt x="4852" y="7692"/>
                  </a:cubicBezTo>
                  <a:cubicBezTo>
                    <a:pt x="4778" y="7532"/>
                    <a:pt x="4703" y="7361"/>
                    <a:pt x="4628" y="7191"/>
                  </a:cubicBezTo>
                  <a:cubicBezTo>
                    <a:pt x="4639" y="7191"/>
                    <a:pt x="4650" y="7180"/>
                    <a:pt x="4660" y="7169"/>
                  </a:cubicBezTo>
                  <a:cubicBezTo>
                    <a:pt x="4852" y="6828"/>
                    <a:pt x="5044" y="6487"/>
                    <a:pt x="5226" y="6135"/>
                  </a:cubicBezTo>
                  <a:lnTo>
                    <a:pt x="5780" y="5101"/>
                  </a:lnTo>
                  <a:lnTo>
                    <a:pt x="6324" y="4056"/>
                  </a:lnTo>
                  <a:cubicBezTo>
                    <a:pt x="6505" y="3704"/>
                    <a:pt x="6676" y="3362"/>
                    <a:pt x="6846" y="3000"/>
                  </a:cubicBezTo>
                  <a:cubicBezTo>
                    <a:pt x="6857" y="2979"/>
                    <a:pt x="6846" y="2947"/>
                    <a:pt x="6825" y="2936"/>
                  </a:cubicBezTo>
                  <a:cubicBezTo>
                    <a:pt x="6817" y="2932"/>
                    <a:pt x="6808" y="2930"/>
                    <a:pt x="6799" y="2930"/>
                  </a:cubicBezTo>
                  <a:cubicBezTo>
                    <a:pt x="6783" y="2930"/>
                    <a:pt x="6768" y="2937"/>
                    <a:pt x="6761" y="2957"/>
                  </a:cubicBezTo>
                  <a:cubicBezTo>
                    <a:pt x="6559" y="3299"/>
                    <a:pt x="6367" y="3640"/>
                    <a:pt x="6185" y="3981"/>
                  </a:cubicBezTo>
                  <a:lnTo>
                    <a:pt x="5620" y="5015"/>
                  </a:lnTo>
                  <a:lnTo>
                    <a:pt x="5076" y="6060"/>
                  </a:lnTo>
                  <a:cubicBezTo>
                    <a:pt x="4916" y="6380"/>
                    <a:pt x="4756" y="6711"/>
                    <a:pt x="4597" y="7031"/>
                  </a:cubicBezTo>
                  <a:lnTo>
                    <a:pt x="4586" y="7031"/>
                  </a:lnTo>
                  <a:lnTo>
                    <a:pt x="4554" y="7020"/>
                  </a:lnTo>
                  <a:cubicBezTo>
                    <a:pt x="4298" y="6433"/>
                    <a:pt x="4042" y="5847"/>
                    <a:pt x="3807" y="5250"/>
                  </a:cubicBezTo>
                  <a:cubicBezTo>
                    <a:pt x="3989" y="5005"/>
                    <a:pt x="4149" y="4759"/>
                    <a:pt x="4298" y="4493"/>
                  </a:cubicBezTo>
                  <a:cubicBezTo>
                    <a:pt x="4458" y="4237"/>
                    <a:pt x="4607" y="3970"/>
                    <a:pt x="4746" y="3704"/>
                  </a:cubicBezTo>
                  <a:cubicBezTo>
                    <a:pt x="5023" y="3160"/>
                    <a:pt x="5279" y="2605"/>
                    <a:pt x="5492" y="2040"/>
                  </a:cubicBezTo>
                  <a:cubicBezTo>
                    <a:pt x="5492" y="2008"/>
                    <a:pt x="5482" y="1987"/>
                    <a:pt x="5460" y="1976"/>
                  </a:cubicBezTo>
                  <a:cubicBezTo>
                    <a:pt x="5454" y="1973"/>
                    <a:pt x="5448" y="1972"/>
                    <a:pt x="5441" y="1972"/>
                  </a:cubicBezTo>
                  <a:cubicBezTo>
                    <a:pt x="5423" y="1972"/>
                    <a:pt x="5404" y="1982"/>
                    <a:pt x="5396" y="1998"/>
                  </a:cubicBezTo>
                  <a:cubicBezTo>
                    <a:pt x="5130" y="2541"/>
                    <a:pt x="4874" y="3085"/>
                    <a:pt x="4586" y="3618"/>
                  </a:cubicBezTo>
                  <a:cubicBezTo>
                    <a:pt x="4447" y="3885"/>
                    <a:pt x="4309" y="4152"/>
                    <a:pt x="4159" y="4418"/>
                  </a:cubicBezTo>
                  <a:cubicBezTo>
                    <a:pt x="4021" y="4653"/>
                    <a:pt x="3893" y="4887"/>
                    <a:pt x="3754" y="5122"/>
                  </a:cubicBezTo>
                  <a:cubicBezTo>
                    <a:pt x="3594" y="4717"/>
                    <a:pt x="3445" y="4322"/>
                    <a:pt x="3296" y="3917"/>
                  </a:cubicBezTo>
                  <a:lnTo>
                    <a:pt x="3104" y="3394"/>
                  </a:lnTo>
                  <a:cubicBezTo>
                    <a:pt x="3114" y="3384"/>
                    <a:pt x="3125" y="3373"/>
                    <a:pt x="3125" y="3362"/>
                  </a:cubicBezTo>
                  <a:cubicBezTo>
                    <a:pt x="3136" y="3341"/>
                    <a:pt x="3125" y="3320"/>
                    <a:pt x="3104" y="3299"/>
                  </a:cubicBezTo>
                  <a:cubicBezTo>
                    <a:pt x="3210" y="3128"/>
                    <a:pt x="3306" y="2957"/>
                    <a:pt x="3413" y="2776"/>
                  </a:cubicBezTo>
                  <a:cubicBezTo>
                    <a:pt x="3509" y="2595"/>
                    <a:pt x="3605" y="2413"/>
                    <a:pt x="3701" y="2232"/>
                  </a:cubicBezTo>
                  <a:cubicBezTo>
                    <a:pt x="3882" y="1859"/>
                    <a:pt x="4074" y="1496"/>
                    <a:pt x="4234" y="1113"/>
                  </a:cubicBezTo>
                  <a:cubicBezTo>
                    <a:pt x="4245" y="1091"/>
                    <a:pt x="4234" y="1059"/>
                    <a:pt x="4213" y="1049"/>
                  </a:cubicBezTo>
                  <a:cubicBezTo>
                    <a:pt x="4204" y="1044"/>
                    <a:pt x="4193" y="1042"/>
                    <a:pt x="4182" y="1042"/>
                  </a:cubicBezTo>
                  <a:cubicBezTo>
                    <a:pt x="4167" y="1042"/>
                    <a:pt x="4150" y="1047"/>
                    <a:pt x="4138" y="1059"/>
                  </a:cubicBezTo>
                  <a:lnTo>
                    <a:pt x="4138" y="1070"/>
                  </a:lnTo>
                  <a:cubicBezTo>
                    <a:pt x="3925" y="1422"/>
                    <a:pt x="3733" y="1784"/>
                    <a:pt x="3541" y="2147"/>
                  </a:cubicBezTo>
                  <a:cubicBezTo>
                    <a:pt x="3445" y="2328"/>
                    <a:pt x="3349" y="2509"/>
                    <a:pt x="3264" y="2701"/>
                  </a:cubicBezTo>
                  <a:cubicBezTo>
                    <a:pt x="3178" y="2861"/>
                    <a:pt x="3104" y="3021"/>
                    <a:pt x="3029" y="3192"/>
                  </a:cubicBezTo>
                  <a:lnTo>
                    <a:pt x="2944" y="2957"/>
                  </a:lnTo>
                  <a:lnTo>
                    <a:pt x="2624" y="1987"/>
                  </a:lnTo>
                  <a:lnTo>
                    <a:pt x="2304" y="1017"/>
                  </a:lnTo>
                  <a:lnTo>
                    <a:pt x="2016" y="36"/>
                  </a:lnTo>
                  <a:cubicBezTo>
                    <a:pt x="2007" y="18"/>
                    <a:pt x="1992" y="1"/>
                    <a:pt x="1969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1337;p41">
            <a:extLst>
              <a:ext uri="{FF2B5EF4-FFF2-40B4-BE49-F238E27FC236}">
                <a16:creationId xmlns:a16="http://schemas.microsoft.com/office/drawing/2014/main" id="{F262FDCC-FF10-4343-8BEB-10A6DD24A9BE}"/>
              </a:ext>
            </a:extLst>
          </p:cNvPr>
          <p:cNvGrpSpPr/>
          <p:nvPr/>
        </p:nvGrpSpPr>
        <p:grpSpPr>
          <a:xfrm rot="3373377" flipH="1">
            <a:off x="11210333" y="1807935"/>
            <a:ext cx="1277773" cy="1789489"/>
            <a:chOff x="8506675" y="-159000"/>
            <a:chExt cx="1554484" cy="2456080"/>
          </a:xfrm>
        </p:grpSpPr>
        <p:sp>
          <p:nvSpPr>
            <p:cNvPr id="22" name="Google Shape;1338;p41">
              <a:extLst>
                <a:ext uri="{FF2B5EF4-FFF2-40B4-BE49-F238E27FC236}">
                  <a16:creationId xmlns:a16="http://schemas.microsoft.com/office/drawing/2014/main" id="{751FDBD2-B43D-449C-A159-127C0785A007}"/>
                </a:ext>
              </a:extLst>
            </p:cNvPr>
            <p:cNvSpPr/>
            <p:nvPr/>
          </p:nvSpPr>
          <p:spPr>
            <a:xfrm rot="10800000">
              <a:off x="9320868" y="1092777"/>
              <a:ext cx="525425" cy="680644"/>
            </a:xfrm>
            <a:custGeom>
              <a:avLst/>
              <a:gdLst/>
              <a:ahLst/>
              <a:cxnLst/>
              <a:rect l="l" t="t" r="r" b="b"/>
              <a:pathLst>
                <a:path w="6441" h="8316" extrusionOk="0">
                  <a:moveTo>
                    <a:pt x="0" y="1"/>
                  </a:moveTo>
                  <a:cubicBezTo>
                    <a:pt x="907" y="822"/>
                    <a:pt x="981" y="2187"/>
                    <a:pt x="1333" y="3370"/>
                  </a:cubicBezTo>
                  <a:cubicBezTo>
                    <a:pt x="1707" y="4607"/>
                    <a:pt x="2442" y="5737"/>
                    <a:pt x="3434" y="6569"/>
                  </a:cubicBezTo>
                  <a:cubicBezTo>
                    <a:pt x="3818" y="6900"/>
                    <a:pt x="4244" y="7177"/>
                    <a:pt x="4628" y="7518"/>
                  </a:cubicBezTo>
                  <a:cubicBezTo>
                    <a:pt x="4915" y="7768"/>
                    <a:pt x="5210" y="8316"/>
                    <a:pt x="5521" y="8316"/>
                  </a:cubicBezTo>
                  <a:cubicBezTo>
                    <a:pt x="5568" y="8316"/>
                    <a:pt x="5615" y="8303"/>
                    <a:pt x="5663" y="8275"/>
                  </a:cubicBezTo>
                  <a:cubicBezTo>
                    <a:pt x="6441" y="7795"/>
                    <a:pt x="6313" y="5471"/>
                    <a:pt x="6164" y="4746"/>
                  </a:cubicBezTo>
                  <a:cubicBezTo>
                    <a:pt x="5897" y="3434"/>
                    <a:pt x="5129" y="2240"/>
                    <a:pt x="4042" y="1472"/>
                  </a:cubicBezTo>
                  <a:cubicBezTo>
                    <a:pt x="2869" y="630"/>
                    <a:pt x="1408" y="299"/>
                    <a:pt x="0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339;p41">
              <a:extLst>
                <a:ext uri="{FF2B5EF4-FFF2-40B4-BE49-F238E27FC236}">
                  <a16:creationId xmlns:a16="http://schemas.microsoft.com/office/drawing/2014/main" id="{43552286-7790-4EFF-BD3F-BC35A4042A11}"/>
                </a:ext>
              </a:extLst>
            </p:cNvPr>
            <p:cNvSpPr/>
            <p:nvPr/>
          </p:nvSpPr>
          <p:spPr>
            <a:xfrm rot="10800000">
              <a:off x="9364345" y="402804"/>
              <a:ext cx="696814" cy="780661"/>
            </a:xfrm>
            <a:custGeom>
              <a:avLst/>
              <a:gdLst/>
              <a:ahLst/>
              <a:cxnLst/>
              <a:rect l="l" t="t" r="r" b="b"/>
              <a:pathLst>
                <a:path w="8542" h="9538" extrusionOk="0">
                  <a:moveTo>
                    <a:pt x="1" y="1"/>
                  </a:moveTo>
                  <a:cubicBezTo>
                    <a:pt x="950" y="865"/>
                    <a:pt x="875" y="2357"/>
                    <a:pt x="1216" y="3605"/>
                  </a:cubicBezTo>
                  <a:cubicBezTo>
                    <a:pt x="1813" y="5716"/>
                    <a:pt x="3711" y="7166"/>
                    <a:pt x="5599" y="8275"/>
                  </a:cubicBezTo>
                  <a:cubicBezTo>
                    <a:pt x="6100" y="8564"/>
                    <a:pt x="7062" y="9537"/>
                    <a:pt x="7659" y="9537"/>
                  </a:cubicBezTo>
                  <a:cubicBezTo>
                    <a:pt x="7811" y="9537"/>
                    <a:pt x="7939" y="9474"/>
                    <a:pt x="8030" y="9320"/>
                  </a:cubicBezTo>
                  <a:cubicBezTo>
                    <a:pt x="8542" y="8457"/>
                    <a:pt x="8265" y="6559"/>
                    <a:pt x="7998" y="5663"/>
                  </a:cubicBezTo>
                  <a:cubicBezTo>
                    <a:pt x="7497" y="4031"/>
                    <a:pt x="6217" y="2731"/>
                    <a:pt x="4756" y="1856"/>
                  </a:cubicBezTo>
                  <a:cubicBezTo>
                    <a:pt x="3285" y="982"/>
                    <a:pt x="1632" y="491"/>
                    <a:pt x="1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340;p41">
              <a:extLst>
                <a:ext uri="{FF2B5EF4-FFF2-40B4-BE49-F238E27FC236}">
                  <a16:creationId xmlns:a16="http://schemas.microsoft.com/office/drawing/2014/main" id="{0BECBA78-6E63-442D-B33A-BB536D1DDA36}"/>
                </a:ext>
              </a:extLst>
            </p:cNvPr>
            <p:cNvSpPr/>
            <p:nvPr/>
          </p:nvSpPr>
          <p:spPr>
            <a:xfrm rot="10800000">
              <a:off x="8745036" y="1409607"/>
              <a:ext cx="537579" cy="887472"/>
            </a:xfrm>
            <a:custGeom>
              <a:avLst/>
              <a:gdLst/>
              <a:ahLst/>
              <a:cxnLst/>
              <a:rect l="l" t="t" r="r" b="b"/>
              <a:pathLst>
                <a:path w="6590" h="10843" extrusionOk="0">
                  <a:moveTo>
                    <a:pt x="6590" y="1"/>
                  </a:moveTo>
                  <a:lnTo>
                    <a:pt x="6590" y="1"/>
                  </a:lnTo>
                  <a:cubicBezTo>
                    <a:pt x="4862" y="1419"/>
                    <a:pt x="2335" y="2165"/>
                    <a:pt x="1194" y="4095"/>
                  </a:cubicBezTo>
                  <a:cubicBezTo>
                    <a:pt x="288" y="5620"/>
                    <a:pt x="0" y="8489"/>
                    <a:pt x="640" y="10269"/>
                  </a:cubicBezTo>
                  <a:cubicBezTo>
                    <a:pt x="790" y="10680"/>
                    <a:pt x="1039" y="10842"/>
                    <a:pt x="1339" y="10842"/>
                  </a:cubicBezTo>
                  <a:cubicBezTo>
                    <a:pt x="2278" y="10842"/>
                    <a:pt x="3709" y="9251"/>
                    <a:pt x="4105" y="8702"/>
                  </a:cubicBezTo>
                  <a:cubicBezTo>
                    <a:pt x="4809" y="7721"/>
                    <a:pt x="5310" y="6580"/>
                    <a:pt x="5577" y="5396"/>
                  </a:cubicBezTo>
                  <a:cubicBezTo>
                    <a:pt x="5971" y="3605"/>
                    <a:pt x="5811" y="1664"/>
                    <a:pt x="6590" y="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341;p41">
              <a:extLst>
                <a:ext uri="{FF2B5EF4-FFF2-40B4-BE49-F238E27FC236}">
                  <a16:creationId xmlns:a16="http://schemas.microsoft.com/office/drawing/2014/main" id="{A9EF74A2-1CAC-4BC3-922E-B298663C890B}"/>
                </a:ext>
              </a:extLst>
            </p:cNvPr>
            <p:cNvSpPr/>
            <p:nvPr/>
          </p:nvSpPr>
          <p:spPr>
            <a:xfrm rot="10800000">
              <a:off x="8506675" y="1100798"/>
              <a:ext cx="608060" cy="625479"/>
            </a:xfrm>
            <a:custGeom>
              <a:avLst/>
              <a:gdLst/>
              <a:ahLst/>
              <a:cxnLst/>
              <a:rect l="l" t="t" r="r" b="b"/>
              <a:pathLst>
                <a:path w="7454" h="7642" extrusionOk="0">
                  <a:moveTo>
                    <a:pt x="7454" y="0"/>
                  </a:moveTo>
                  <a:lnTo>
                    <a:pt x="7454" y="0"/>
                  </a:lnTo>
                  <a:cubicBezTo>
                    <a:pt x="6632" y="299"/>
                    <a:pt x="5801" y="608"/>
                    <a:pt x="4980" y="917"/>
                  </a:cubicBezTo>
                  <a:cubicBezTo>
                    <a:pt x="4489" y="1099"/>
                    <a:pt x="4009" y="1280"/>
                    <a:pt x="3540" y="1515"/>
                  </a:cubicBezTo>
                  <a:cubicBezTo>
                    <a:pt x="2506" y="2037"/>
                    <a:pt x="1589" y="2815"/>
                    <a:pt x="906" y="3754"/>
                  </a:cubicBezTo>
                  <a:cubicBezTo>
                    <a:pt x="651" y="4106"/>
                    <a:pt x="427" y="4490"/>
                    <a:pt x="309" y="4916"/>
                  </a:cubicBezTo>
                  <a:cubicBezTo>
                    <a:pt x="139" y="5460"/>
                    <a:pt x="245" y="5972"/>
                    <a:pt x="213" y="6526"/>
                  </a:cubicBezTo>
                  <a:cubicBezTo>
                    <a:pt x="192" y="6878"/>
                    <a:pt x="0" y="7251"/>
                    <a:pt x="395" y="7507"/>
                  </a:cubicBezTo>
                  <a:cubicBezTo>
                    <a:pt x="555" y="7609"/>
                    <a:pt x="740" y="7642"/>
                    <a:pt x="927" y="7642"/>
                  </a:cubicBezTo>
                  <a:cubicBezTo>
                    <a:pt x="1013" y="7642"/>
                    <a:pt x="1099" y="7635"/>
                    <a:pt x="1184" y="7624"/>
                  </a:cubicBezTo>
                  <a:cubicBezTo>
                    <a:pt x="2602" y="7465"/>
                    <a:pt x="3721" y="6398"/>
                    <a:pt x="4692" y="5364"/>
                  </a:cubicBezTo>
                  <a:cubicBezTo>
                    <a:pt x="5118" y="4916"/>
                    <a:pt x="5545" y="4447"/>
                    <a:pt x="5854" y="3903"/>
                  </a:cubicBezTo>
                  <a:cubicBezTo>
                    <a:pt x="6547" y="2666"/>
                    <a:pt x="6579" y="1109"/>
                    <a:pt x="7454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342;p41">
              <a:extLst>
                <a:ext uri="{FF2B5EF4-FFF2-40B4-BE49-F238E27FC236}">
                  <a16:creationId xmlns:a16="http://schemas.microsoft.com/office/drawing/2014/main" id="{A5E21AB0-0302-44EA-AC07-BEAFCEFCD217}"/>
                </a:ext>
              </a:extLst>
            </p:cNvPr>
            <p:cNvSpPr/>
            <p:nvPr/>
          </p:nvSpPr>
          <p:spPr>
            <a:xfrm rot="10800000">
              <a:off x="8657996" y="420156"/>
              <a:ext cx="506336" cy="730980"/>
            </a:xfrm>
            <a:custGeom>
              <a:avLst/>
              <a:gdLst/>
              <a:ahLst/>
              <a:cxnLst/>
              <a:rect l="l" t="t" r="r" b="b"/>
              <a:pathLst>
                <a:path w="6207" h="8931" extrusionOk="0">
                  <a:moveTo>
                    <a:pt x="6206" y="0"/>
                  </a:moveTo>
                  <a:cubicBezTo>
                    <a:pt x="6198" y="12"/>
                    <a:pt x="6189" y="24"/>
                    <a:pt x="6181" y="36"/>
                  </a:cubicBezTo>
                  <a:lnTo>
                    <a:pt x="6181" y="36"/>
                  </a:lnTo>
                  <a:lnTo>
                    <a:pt x="6206" y="0"/>
                  </a:lnTo>
                  <a:close/>
                  <a:moveTo>
                    <a:pt x="6181" y="36"/>
                  </a:moveTo>
                  <a:lnTo>
                    <a:pt x="0" y="8637"/>
                  </a:lnTo>
                  <a:cubicBezTo>
                    <a:pt x="210" y="8847"/>
                    <a:pt x="503" y="8930"/>
                    <a:pt x="828" y="8930"/>
                  </a:cubicBezTo>
                  <a:cubicBezTo>
                    <a:pt x="1644" y="8930"/>
                    <a:pt x="2666" y="8406"/>
                    <a:pt x="3093" y="8040"/>
                  </a:cubicBezTo>
                  <a:cubicBezTo>
                    <a:pt x="3967" y="7294"/>
                    <a:pt x="4468" y="6196"/>
                    <a:pt x="4767" y="5097"/>
                  </a:cubicBezTo>
                  <a:cubicBezTo>
                    <a:pt x="5065" y="3999"/>
                    <a:pt x="5204" y="2847"/>
                    <a:pt x="5470" y="1738"/>
                  </a:cubicBezTo>
                  <a:cubicBezTo>
                    <a:pt x="5627" y="1134"/>
                    <a:pt x="5824" y="540"/>
                    <a:pt x="6181" y="36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343;p41">
              <a:extLst>
                <a:ext uri="{FF2B5EF4-FFF2-40B4-BE49-F238E27FC236}">
                  <a16:creationId xmlns:a16="http://schemas.microsoft.com/office/drawing/2014/main" id="{1786B673-A9F2-45C4-90E1-4E32AB32B1D9}"/>
                </a:ext>
              </a:extLst>
            </p:cNvPr>
            <p:cNvSpPr/>
            <p:nvPr/>
          </p:nvSpPr>
          <p:spPr>
            <a:xfrm rot="10800000">
              <a:off x="8657996" y="444138"/>
              <a:ext cx="531543" cy="706999"/>
            </a:xfrm>
            <a:custGeom>
              <a:avLst/>
              <a:gdLst/>
              <a:ahLst/>
              <a:cxnLst/>
              <a:rect l="l" t="t" r="r" b="b"/>
              <a:pathLst>
                <a:path w="6516" h="8638" extrusionOk="0">
                  <a:moveTo>
                    <a:pt x="6515" y="0"/>
                  </a:moveTo>
                  <a:lnTo>
                    <a:pt x="6515" y="0"/>
                  </a:lnTo>
                  <a:cubicBezTo>
                    <a:pt x="5950" y="310"/>
                    <a:pt x="5374" y="619"/>
                    <a:pt x="4809" y="928"/>
                  </a:cubicBezTo>
                  <a:cubicBezTo>
                    <a:pt x="4084" y="1323"/>
                    <a:pt x="3348" y="1728"/>
                    <a:pt x="2698" y="2229"/>
                  </a:cubicBezTo>
                  <a:cubicBezTo>
                    <a:pt x="1749" y="2954"/>
                    <a:pt x="960" y="3914"/>
                    <a:pt x="501" y="5023"/>
                  </a:cubicBezTo>
                  <a:cubicBezTo>
                    <a:pt x="235" y="5652"/>
                    <a:pt x="85" y="6324"/>
                    <a:pt x="64" y="7006"/>
                  </a:cubicBezTo>
                  <a:cubicBezTo>
                    <a:pt x="53" y="7400"/>
                    <a:pt x="0" y="8328"/>
                    <a:pt x="309" y="8637"/>
                  </a:cubicBezTo>
                  <a:lnTo>
                    <a:pt x="6515" y="0"/>
                  </a:ln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344;p41">
              <a:extLst>
                <a:ext uri="{FF2B5EF4-FFF2-40B4-BE49-F238E27FC236}">
                  <a16:creationId xmlns:a16="http://schemas.microsoft.com/office/drawing/2014/main" id="{4CF493FA-0D84-460A-AFAA-7E344EDCBADB}"/>
                </a:ext>
              </a:extLst>
            </p:cNvPr>
            <p:cNvSpPr/>
            <p:nvPr/>
          </p:nvSpPr>
          <p:spPr>
            <a:xfrm rot="10800000">
              <a:off x="9320868" y="1096051"/>
              <a:ext cx="525425" cy="677370"/>
            </a:xfrm>
            <a:custGeom>
              <a:avLst/>
              <a:gdLst/>
              <a:ahLst/>
              <a:cxnLst/>
              <a:rect l="l" t="t" r="r" b="b"/>
              <a:pathLst>
                <a:path w="6441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6"/>
                    <a:pt x="56" y="12"/>
                    <a:pt x="83" y="18"/>
                  </a:cubicBezTo>
                  <a:lnTo>
                    <a:pt x="83" y="18"/>
                  </a:lnTo>
                  <a:cubicBezTo>
                    <a:pt x="56" y="11"/>
                    <a:pt x="29" y="5"/>
                    <a:pt x="0" y="1"/>
                  </a:cubicBezTo>
                  <a:close/>
                  <a:moveTo>
                    <a:pt x="83" y="18"/>
                  </a:moveTo>
                  <a:lnTo>
                    <a:pt x="83" y="18"/>
                  </a:lnTo>
                  <a:cubicBezTo>
                    <a:pt x="540" y="135"/>
                    <a:pt x="861" y="545"/>
                    <a:pt x="1163" y="918"/>
                  </a:cubicBezTo>
                  <a:cubicBezTo>
                    <a:pt x="1472" y="1323"/>
                    <a:pt x="1749" y="1760"/>
                    <a:pt x="2144" y="2080"/>
                  </a:cubicBezTo>
                  <a:cubicBezTo>
                    <a:pt x="2474" y="2336"/>
                    <a:pt x="2858" y="2496"/>
                    <a:pt x="3210" y="2720"/>
                  </a:cubicBezTo>
                  <a:cubicBezTo>
                    <a:pt x="4116" y="3285"/>
                    <a:pt x="4756" y="4223"/>
                    <a:pt x="5129" y="5225"/>
                  </a:cubicBezTo>
                  <a:cubicBezTo>
                    <a:pt x="5513" y="6228"/>
                    <a:pt x="5535" y="7209"/>
                    <a:pt x="5663" y="8275"/>
                  </a:cubicBezTo>
                  <a:cubicBezTo>
                    <a:pt x="6441" y="7795"/>
                    <a:pt x="6313" y="5471"/>
                    <a:pt x="6164" y="4746"/>
                  </a:cubicBezTo>
                  <a:cubicBezTo>
                    <a:pt x="5897" y="3434"/>
                    <a:pt x="5129" y="2240"/>
                    <a:pt x="4042" y="1472"/>
                  </a:cubicBezTo>
                  <a:cubicBezTo>
                    <a:pt x="2892" y="646"/>
                    <a:pt x="1465" y="312"/>
                    <a:pt x="83" y="18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345;p41">
              <a:extLst>
                <a:ext uri="{FF2B5EF4-FFF2-40B4-BE49-F238E27FC236}">
                  <a16:creationId xmlns:a16="http://schemas.microsoft.com/office/drawing/2014/main" id="{2A2D6D4C-41F0-469D-B941-E0BCA4445630}"/>
                </a:ext>
              </a:extLst>
            </p:cNvPr>
            <p:cNvSpPr/>
            <p:nvPr/>
          </p:nvSpPr>
          <p:spPr>
            <a:xfrm rot="10800000">
              <a:off x="9364345" y="413772"/>
              <a:ext cx="696814" cy="769694"/>
            </a:xfrm>
            <a:custGeom>
              <a:avLst/>
              <a:gdLst/>
              <a:ahLst/>
              <a:cxnLst/>
              <a:rect l="l" t="t" r="r" b="b"/>
              <a:pathLst>
                <a:path w="8542" h="9404" extrusionOk="0">
                  <a:moveTo>
                    <a:pt x="1" y="1"/>
                  </a:moveTo>
                  <a:cubicBezTo>
                    <a:pt x="79" y="24"/>
                    <a:pt x="158" y="48"/>
                    <a:pt x="236" y="72"/>
                  </a:cubicBezTo>
                  <a:lnTo>
                    <a:pt x="236" y="72"/>
                  </a:lnTo>
                  <a:cubicBezTo>
                    <a:pt x="162" y="41"/>
                    <a:pt x="84" y="17"/>
                    <a:pt x="1" y="1"/>
                  </a:cubicBezTo>
                  <a:close/>
                  <a:moveTo>
                    <a:pt x="236" y="72"/>
                  </a:moveTo>
                  <a:cubicBezTo>
                    <a:pt x="695" y="261"/>
                    <a:pt x="996" y="703"/>
                    <a:pt x="1280" y="1152"/>
                  </a:cubicBezTo>
                  <a:cubicBezTo>
                    <a:pt x="1611" y="1664"/>
                    <a:pt x="1877" y="2240"/>
                    <a:pt x="2336" y="2645"/>
                  </a:cubicBezTo>
                  <a:cubicBezTo>
                    <a:pt x="2613" y="2869"/>
                    <a:pt x="2933" y="3029"/>
                    <a:pt x="3242" y="3210"/>
                  </a:cubicBezTo>
                  <a:cubicBezTo>
                    <a:pt x="5140" y="4341"/>
                    <a:pt x="6526" y="6559"/>
                    <a:pt x="7465" y="8595"/>
                  </a:cubicBezTo>
                  <a:cubicBezTo>
                    <a:pt x="7605" y="8892"/>
                    <a:pt x="7694" y="9403"/>
                    <a:pt x="7886" y="9403"/>
                  </a:cubicBezTo>
                  <a:cubicBezTo>
                    <a:pt x="7928" y="9403"/>
                    <a:pt x="7976" y="9378"/>
                    <a:pt x="8030" y="9320"/>
                  </a:cubicBezTo>
                  <a:cubicBezTo>
                    <a:pt x="8542" y="8457"/>
                    <a:pt x="8265" y="6559"/>
                    <a:pt x="7998" y="5663"/>
                  </a:cubicBezTo>
                  <a:cubicBezTo>
                    <a:pt x="7497" y="4031"/>
                    <a:pt x="6217" y="2731"/>
                    <a:pt x="4756" y="1856"/>
                  </a:cubicBezTo>
                  <a:cubicBezTo>
                    <a:pt x="3356" y="1024"/>
                    <a:pt x="1791" y="539"/>
                    <a:pt x="236" y="72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346;p41">
              <a:extLst>
                <a:ext uri="{FF2B5EF4-FFF2-40B4-BE49-F238E27FC236}">
                  <a16:creationId xmlns:a16="http://schemas.microsoft.com/office/drawing/2014/main" id="{D377DEC6-0365-4234-AF75-86987DBF5479}"/>
                </a:ext>
              </a:extLst>
            </p:cNvPr>
            <p:cNvSpPr/>
            <p:nvPr/>
          </p:nvSpPr>
          <p:spPr>
            <a:xfrm rot="10800000">
              <a:off x="8745036" y="1409689"/>
              <a:ext cx="472401" cy="887391"/>
            </a:xfrm>
            <a:custGeom>
              <a:avLst/>
              <a:gdLst/>
              <a:ahLst/>
              <a:cxnLst/>
              <a:rect l="l" t="t" r="r" b="b"/>
              <a:pathLst>
                <a:path w="5791" h="10842" extrusionOk="0">
                  <a:moveTo>
                    <a:pt x="5791" y="1"/>
                  </a:moveTo>
                  <a:cubicBezTo>
                    <a:pt x="5766" y="54"/>
                    <a:pt x="5742" y="107"/>
                    <a:pt x="5719" y="161"/>
                  </a:cubicBezTo>
                  <a:lnTo>
                    <a:pt x="5719" y="161"/>
                  </a:lnTo>
                  <a:cubicBezTo>
                    <a:pt x="5747" y="106"/>
                    <a:pt x="5771" y="52"/>
                    <a:pt x="5791" y="1"/>
                  </a:cubicBezTo>
                  <a:close/>
                  <a:moveTo>
                    <a:pt x="5719" y="161"/>
                  </a:moveTo>
                  <a:lnTo>
                    <a:pt x="5719" y="161"/>
                  </a:lnTo>
                  <a:cubicBezTo>
                    <a:pt x="5643" y="313"/>
                    <a:pt x="5544" y="473"/>
                    <a:pt x="5450" y="598"/>
                  </a:cubicBezTo>
                  <a:cubicBezTo>
                    <a:pt x="4490" y="1920"/>
                    <a:pt x="3722" y="3392"/>
                    <a:pt x="3189" y="4938"/>
                  </a:cubicBezTo>
                  <a:cubicBezTo>
                    <a:pt x="2603" y="6623"/>
                    <a:pt x="1494" y="8147"/>
                    <a:pt x="651" y="9715"/>
                  </a:cubicBezTo>
                  <a:cubicBezTo>
                    <a:pt x="481" y="10035"/>
                    <a:pt x="214" y="10269"/>
                    <a:pt x="1" y="10568"/>
                  </a:cubicBezTo>
                  <a:cubicBezTo>
                    <a:pt x="142" y="10760"/>
                    <a:pt x="327" y="10841"/>
                    <a:pt x="538" y="10841"/>
                  </a:cubicBezTo>
                  <a:cubicBezTo>
                    <a:pt x="1473" y="10841"/>
                    <a:pt x="2915" y="9250"/>
                    <a:pt x="3306" y="8702"/>
                  </a:cubicBezTo>
                  <a:cubicBezTo>
                    <a:pt x="4010" y="7721"/>
                    <a:pt x="4511" y="6580"/>
                    <a:pt x="4778" y="5396"/>
                  </a:cubicBezTo>
                  <a:cubicBezTo>
                    <a:pt x="5160" y="3662"/>
                    <a:pt x="5022" y="1788"/>
                    <a:pt x="5719" y="161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347;p41">
              <a:extLst>
                <a:ext uri="{FF2B5EF4-FFF2-40B4-BE49-F238E27FC236}">
                  <a16:creationId xmlns:a16="http://schemas.microsoft.com/office/drawing/2014/main" id="{2B157ECB-BEDD-4739-9674-BFDDAAACBE08}"/>
                </a:ext>
              </a:extLst>
            </p:cNvPr>
            <p:cNvSpPr/>
            <p:nvPr/>
          </p:nvSpPr>
          <p:spPr>
            <a:xfrm rot="10800000">
              <a:off x="8657996" y="420156"/>
              <a:ext cx="506336" cy="730980"/>
            </a:xfrm>
            <a:custGeom>
              <a:avLst/>
              <a:gdLst/>
              <a:ahLst/>
              <a:cxnLst/>
              <a:rect l="l" t="t" r="r" b="b"/>
              <a:pathLst>
                <a:path w="6207" h="8931" extrusionOk="0">
                  <a:moveTo>
                    <a:pt x="6206" y="0"/>
                  </a:moveTo>
                  <a:lnTo>
                    <a:pt x="6206" y="0"/>
                  </a:lnTo>
                  <a:cubicBezTo>
                    <a:pt x="6172" y="47"/>
                    <a:pt x="6139" y="95"/>
                    <a:pt x="6108" y="144"/>
                  </a:cubicBezTo>
                  <a:lnTo>
                    <a:pt x="6108" y="144"/>
                  </a:lnTo>
                  <a:cubicBezTo>
                    <a:pt x="6161" y="99"/>
                    <a:pt x="6206" y="50"/>
                    <a:pt x="6206" y="0"/>
                  </a:cubicBezTo>
                  <a:close/>
                  <a:moveTo>
                    <a:pt x="6108" y="144"/>
                  </a:moveTo>
                  <a:cubicBezTo>
                    <a:pt x="6057" y="186"/>
                    <a:pt x="5997" y="225"/>
                    <a:pt x="5961" y="256"/>
                  </a:cubicBezTo>
                  <a:cubicBezTo>
                    <a:pt x="4937" y="1109"/>
                    <a:pt x="4148" y="2250"/>
                    <a:pt x="3679" y="3508"/>
                  </a:cubicBezTo>
                  <a:cubicBezTo>
                    <a:pt x="3466" y="4106"/>
                    <a:pt x="3061" y="4607"/>
                    <a:pt x="2677" y="5119"/>
                  </a:cubicBezTo>
                  <a:cubicBezTo>
                    <a:pt x="1813" y="6281"/>
                    <a:pt x="907" y="7507"/>
                    <a:pt x="0" y="8637"/>
                  </a:cubicBezTo>
                  <a:cubicBezTo>
                    <a:pt x="210" y="8847"/>
                    <a:pt x="503" y="8930"/>
                    <a:pt x="828" y="8930"/>
                  </a:cubicBezTo>
                  <a:cubicBezTo>
                    <a:pt x="1644" y="8930"/>
                    <a:pt x="2666" y="8406"/>
                    <a:pt x="3093" y="8040"/>
                  </a:cubicBezTo>
                  <a:cubicBezTo>
                    <a:pt x="3967" y="7294"/>
                    <a:pt x="4468" y="6196"/>
                    <a:pt x="4767" y="5097"/>
                  </a:cubicBezTo>
                  <a:cubicBezTo>
                    <a:pt x="5065" y="3999"/>
                    <a:pt x="5204" y="2847"/>
                    <a:pt x="5470" y="1738"/>
                  </a:cubicBezTo>
                  <a:cubicBezTo>
                    <a:pt x="5616" y="1177"/>
                    <a:pt x="5796" y="624"/>
                    <a:pt x="6108" y="144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348;p41">
              <a:extLst>
                <a:ext uri="{FF2B5EF4-FFF2-40B4-BE49-F238E27FC236}">
                  <a16:creationId xmlns:a16="http://schemas.microsoft.com/office/drawing/2014/main" id="{D49DCC8D-98F2-4013-8415-B98181E17D3E}"/>
                </a:ext>
              </a:extLst>
            </p:cNvPr>
            <p:cNvSpPr/>
            <p:nvPr/>
          </p:nvSpPr>
          <p:spPr>
            <a:xfrm rot="10800000">
              <a:off x="8506675" y="1100798"/>
              <a:ext cx="595905" cy="625479"/>
            </a:xfrm>
            <a:custGeom>
              <a:avLst/>
              <a:gdLst/>
              <a:ahLst/>
              <a:cxnLst/>
              <a:rect l="l" t="t" r="r" b="b"/>
              <a:pathLst>
                <a:path w="7305" h="7642" extrusionOk="0">
                  <a:moveTo>
                    <a:pt x="7305" y="0"/>
                  </a:moveTo>
                  <a:lnTo>
                    <a:pt x="7305" y="0"/>
                  </a:lnTo>
                  <a:cubicBezTo>
                    <a:pt x="6110" y="981"/>
                    <a:pt x="4852" y="2090"/>
                    <a:pt x="3732" y="3167"/>
                  </a:cubicBezTo>
                  <a:cubicBezTo>
                    <a:pt x="3306" y="3583"/>
                    <a:pt x="2869" y="3999"/>
                    <a:pt x="2432" y="4415"/>
                  </a:cubicBezTo>
                  <a:cubicBezTo>
                    <a:pt x="1568" y="5247"/>
                    <a:pt x="747" y="6110"/>
                    <a:pt x="0" y="7059"/>
                  </a:cubicBezTo>
                  <a:cubicBezTo>
                    <a:pt x="0" y="7219"/>
                    <a:pt x="54" y="7379"/>
                    <a:pt x="246" y="7507"/>
                  </a:cubicBezTo>
                  <a:cubicBezTo>
                    <a:pt x="406" y="7609"/>
                    <a:pt x="591" y="7642"/>
                    <a:pt x="778" y="7642"/>
                  </a:cubicBezTo>
                  <a:cubicBezTo>
                    <a:pt x="864" y="7642"/>
                    <a:pt x="950" y="7635"/>
                    <a:pt x="1035" y="7624"/>
                  </a:cubicBezTo>
                  <a:cubicBezTo>
                    <a:pt x="2453" y="7465"/>
                    <a:pt x="3572" y="6398"/>
                    <a:pt x="4543" y="5364"/>
                  </a:cubicBezTo>
                  <a:cubicBezTo>
                    <a:pt x="4969" y="4916"/>
                    <a:pt x="5396" y="4447"/>
                    <a:pt x="5705" y="3903"/>
                  </a:cubicBezTo>
                  <a:cubicBezTo>
                    <a:pt x="6398" y="2666"/>
                    <a:pt x="6430" y="1109"/>
                    <a:pt x="7305" y="0"/>
                  </a:cubicBez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349;p41">
              <a:extLst>
                <a:ext uri="{FF2B5EF4-FFF2-40B4-BE49-F238E27FC236}">
                  <a16:creationId xmlns:a16="http://schemas.microsoft.com/office/drawing/2014/main" id="{E7298271-AD40-46FB-A443-8A30E19131AB}"/>
                </a:ext>
              </a:extLst>
            </p:cNvPr>
            <p:cNvSpPr/>
            <p:nvPr/>
          </p:nvSpPr>
          <p:spPr>
            <a:xfrm rot="10800000">
              <a:off x="8542315" y="-159000"/>
              <a:ext cx="1462313" cy="2397804"/>
            </a:xfrm>
            <a:custGeom>
              <a:avLst/>
              <a:gdLst/>
              <a:ahLst/>
              <a:cxnLst/>
              <a:rect l="l" t="t" r="r" b="b"/>
              <a:pathLst>
                <a:path w="17926" h="29296" extrusionOk="0">
                  <a:moveTo>
                    <a:pt x="14962" y="0"/>
                  </a:moveTo>
                  <a:cubicBezTo>
                    <a:pt x="14925" y="0"/>
                    <a:pt x="14888" y="17"/>
                    <a:pt x="14865" y="46"/>
                  </a:cubicBezTo>
                  <a:cubicBezTo>
                    <a:pt x="14449" y="547"/>
                    <a:pt x="14065" y="1070"/>
                    <a:pt x="13745" y="1645"/>
                  </a:cubicBezTo>
                  <a:cubicBezTo>
                    <a:pt x="13585" y="1923"/>
                    <a:pt x="13447" y="2221"/>
                    <a:pt x="13330" y="2530"/>
                  </a:cubicBezTo>
                  <a:lnTo>
                    <a:pt x="13159" y="2978"/>
                  </a:lnTo>
                  <a:cubicBezTo>
                    <a:pt x="13106" y="3117"/>
                    <a:pt x="13052" y="3266"/>
                    <a:pt x="12978" y="3415"/>
                  </a:cubicBezTo>
                  <a:cubicBezTo>
                    <a:pt x="12466" y="4567"/>
                    <a:pt x="11869" y="5697"/>
                    <a:pt x="11250" y="6817"/>
                  </a:cubicBezTo>
                  <a:cubicBezTo>
                    <a:pt x="11101" y="7094"/>
                    <a:pt x="10941" y="7371"/>
                    <a:pt x="10781" y="7638"/>
                  </a:cubicBezTo>
                  <a:lnTo>
                    <a:pt x="10536" y="8054"/>
                  </a:lnTo>
                  <a:cubicBezTo>
                    <a:pt x="10461" y="8192"/>
                    <a:pt x="10376" y="8331"/>
                    <a:pt x="10301" y="8480"/>
                  </a:cubicBezTo>
                  <a:cubicBezTo>
                    <a:pt x="9992" y="9045"/>
                    <a:pt x="9715" y="9632"/>
                    <a:pt x="9470" y="10229"/>
                  </a:cubicBezTo>
                  <a:cubicBezTo>
                    <a:pt x="8990" y="11434"/>
                    <a:pt x="8659" y="12703"/>
                    <a:pt x="8489" y="13982"/>
                  </a:cubicBezTo>
                  <a:cubicBezTo>
                    <a:pt x="8318" y="15262"/>
                    <a:pt x="8286" y="16563"/>
                    <a:pt x="8361" y="17853"/>
                  </a:cubicBezTo>
                  <a:cubicBezTo>
                    <a:pt x="8371" y="17949"/>
                    <a:pt x="8382" y="18056"/>
                    <a:pt x="8382" y="18152"/>
                  </a:cubicBezTo>
                  <a:cubicBezTo>
                    <a:pt x="8286" y="17864"/>
                    <a:pt x="8201" y="17565"/>
                    <a:pt x="8126" y="17256"/>
                  </a:cubicBezTo>
                  <a:cubicBezTo>
                    <a:pt x="7998" y="16670"/>
                    <a:pt x="7913" y="16072"/>
                    <a:pt x="7849" y="15465"/>
                  </a:cubicBezTo>
                  <a:cubicBezTo>
                    <a:pt x="7721" y="14249"/>
                    <a:pt x="7668" y="13012"/>
                    <a:pt x="7390" y="11797"/>
                  </a:cubicBezTo>
                  <a:cubicBezTo>
                    <a:pt x="7262" y="11199"/>
                    <a:pt x="7060" y="10602"/>
                    <a:pt x="6772" y="10037"/>
                  </a:cubicBezTo>
                  <a:cubicBezTo>
                    <a:pt x="6495" y="9483"/>
                    <a:pt x="6121" y="8960"/>
                    <a:pt x="5652" y="8534"/>
                  </a:cubicBezTo>
                  <a:cubicBezTo>
                    <a:pt x="5428" y="8320"/>
                    <a:pt x="5162" y="8139"/>
                    <a:pt x="4884" y="7979"/>
                  </a:cubicBezTo>
                  <a:cubicBezTo>
                    <a:pt x="4618" y="7830"/>
                    <a:pt x="4341" y="7702"/>
                    <a:pt x="4095" y="7542"/>
                  </a:cubicBezTo>
                  <a:cubicBezTo>
                    <a:pt x="3967" y="7457"/>
                    <a:pt x="3861" y="7371"/>
                    <a:pt x="3754" y="7265"/>
                  </a:cubicBezTo>
                  <a:cubicBezTo>
                    <a:pt x="3701" y="7222"/>
                    <a:pt x="3658" y="7169"/>
                    <a:pt x="3616" y="7105"/>
                  </a:cubicBezTo>
                  <a:lnTo>
                    <a:pt x="3488" y="6913"/>
                  </a:lnTo>
                  <a:cubicBezTo>
                    <a:pt x="3413" y="6796"/>
                    <a:pt x="3317" y="6657"/>
                    <a:pt x="3221" y="6540"/>
                  </a:cubicBezTo>
                  <a:cubicBezTo>
                    <a:pt x="3125" y="6412"/>
                    <a:pt x="3018" y="6305"/>
                    <a:pt x="2912" y="6188"/>
                  </a:cubicBezTo>
                  <a:cubicBezTo>
                    <a:pt x="2893" y="6169"/>
                    <a:pt x="2867" y="6158"/>
                    <a:pt x="2843" y="6158"/>
                  </a:cubicBezTo>
                  <a:cubicBezTo>
                    <a:pt x="2825" y="6158"/>
                    <a:pt x="2808" y="6164"/>
                    <a:pt x="2795" y="6177"/>
                  </a:cubicBezTo>
                  <a:cubicBezTo>
                    <a:pt x="2752" y="6209"/>
                    <a:pt x="2752" y="6262"/>
                    <a:pt x="2784" y="6305"/>
                  </a:cubicBezTo>
                  <a:cubicBezTo>
                    <a:pt x="2880" y="6422"/>
                    <a:pt x="2976" y="6540"/>
                    <a:pt x="3072" y="6657"/>
                  </a:cubicBezTo>
                  <a:cubicBezTo>
                    <a:pt x="3157" y="6774"/>
                    <a:pt x="3232" y="6902"/>
                    <a:pt x="3317" y="7030"/>
                  </a:cubicBezTo>
                  <a:lnTo>
                    <a:pt x="3445" y="7233"/>
                  </a:lnTo>
                  <a:cubicBezTo>
                    <a:pt x="3488" y="7297"/>
                    <a:pt x="3541" y="7361"/>
                    <a:pt x="3594" y="7425"/>
                  </a:cubicBezTo>
                  <a:cubicBezTo>
                    <a:pt x="3712" y="7542"/>
                    <a:pt x="3829" y="7649"/>
                    <a:pt x="3967" y="7734"/>
                  </a:cubicBezTo>
                  <a:cubicBezTo>
                    <a:pt x="4223" y="7915"/>
                    <a:pt x="4511" y="8054"/>
                    <a:pt x="4767" y="8203"/>
                  </a:cubicBezTo>
                  <a:cubicBezTo>
                    <a:pt x="5023" y="8342"/>
                    <a:pt x="5258" y="8523"/>
                    <a:pt x="5482" y="8726"/>
                  </a:cubicBezTo>
                  <a:cubicBezTo>
                    <a:pt x="5908" y="9141"/>
                    <a:pt x="6260" y="9632"/>
                    <a:pt x="6527" y="10165"/>
                  </a:cubicBezTo>
                  <a:cubicBezTo>
                    <a:pt x="6793" y="10698"/>
                    <a:pt x="6985" y="11274"/>
                    <a:pt x="7113" y="11860"/>
                  </a:cubicBezTo>
                  <a:cubicBezTo>
                    <a:pt x="7390" y="13044"/>
                    <a:pt x="7444" y="14270"/>
                    <a:pt x="7593" y="15486"/>
                  </a:cubicBezTo>
                  <a:cubicBezTo>
                    <a:pt x="7668" y="16104"/>
                    <a:pt x="7763" y="16712"/>
                    <a:pt x="7913" y="17309"/>
                  </a:cubicBezTo>
                  <a:cubicBezTo>
                    <a:pt x="8041" y="17800"/>
                    <a:pt x="8211" y="18290"/>
                    <a:pt x="8435" y="18749"/>
                  </a:cubicBezTo>
                  <a:cubicBezTo>
                    <a:pt x="8521" y="19730"/>
                    <a:pt x="8659" y="20711"/>
                    <a:pt x="8830" y="21670"/>
                  </a:cubicBezTo>
                  <a:cubicBezTo>
                    <a:pt x="9043" y="22865"/>
                    <a:pt x="9288" y="24038"/>
                    <a:pt x="9544" y="25211"/>
                  </a:cubicBezTo>
                  <a:cubicBezTo>
                    <a:pt x="9043" y="24923"/>
                    <a:pt x="8606" y="24507"/>
                    <a:pt x="8265" y="24048"/>
                  </a:cubicBezTo>
                  <a:cubicBezTo>
                    <a:pt x="7870" y="23547"/>
                    <a:pt x="7561" y="22982"/>
                    <a:pt x="7305" y="22396"/>
                  </a:cubicBezTo>
                  <a:cubicBezTo>
                    <a:pt x="7038" y="21809"/>
                    <a:pt x="6804" y="21201"/>
                    <a:pt x="6548" y="20604"/>
                  </a:cubicBezTo>
                  <a:cubicBezTo>
                    <a:pt x="6281" y="20007"/>
                    <a:pt x="5983" y="19421"/>
                    <a:pt x="5620" y="18866"/>
                  </a:cubicBezTo>
                  <a:cubicBezTo>
                    <a:pt x="4895" y="17778"/>
                    <a:pt x="3946" y="16829"/>
                    <a:pt x="2848" y="16104"/>
                  </a:cubicBezTo>
                  <a:cubicBezTo>
                    <a:pt x="2571" y="15923"/>
                    <a:pt x="2272" y="15774"/>
                    <a:pt x="2016" y="15603"/>
                  </a:cubicBezTo>
                  <a:cubicBezTo>
                    <a:pt x="1750" y="15433"/>
                    <a:pt x="1515" y="15230"/>
                    <a:pt x="1323" y="14985"/>
                  </a:cubicBezTo>
                  <a:cubicBezTo>
                    <a:pt x="950" y="14505"/>
                    <a:pt x="694" y="13844"/>
                    <a:pt x="161" y="13417"/>
                  </a:cubicBezTo>
                  <a:cubicBezTo>
                    <a:pt x="141" y="13402"/>
                    <a:pt x="119" y="13394"/>
                    <a:pt x="98" y="13394"/>
                  </a:cubicBezTo>
                  <a:cubicBezTo>
                    <a:pt x="73" y="13394"/>
                    <a:pt x="50" y="13405"/>
                    <a:pt x="33" y="13428"/>
                  </a:cubicBezTo>
                  <a:cubicBezTo>
                    <a:pt x="1" y="13460"/>
                    <a:pt x="11" y="13524"/>
                    <a:pt x="43" y="13556"/>
                  </a:cubicBezTo>
                  <a:cubicBezTo>
                    <a:pt x="278" y="13748"/>
                    <a:pt x="459" y="14014"/>
                    <a:pt x="630" y="14292"/>
                  </a:cubicBezTo>
                  <a:cubicBezTo>
                    <a:pt x="705" y="14420"/>
                    <a:pt x="790" y="14569"/>
                    <a:pt x="865" y="14708"/>
                  </a:cubicBezTo>
                  <a:cubicBezTo>
                    <a:pt x="939" y="14846"/>
                    <a:pt x="1035" y="14995"/>
                    <a:pt x="1131" y="15134"/>
                  </a:cubicBezTo>
                  <a:cubicBezTo>
                    <a:pt x="1344" y="15401"/>
                    <a:pt x="1600" y="15625"/>
                    <a:pt x="1878" y="15816"/>
                  </a:cubicBezTo>
                  <a:cubicBezTo>
                    <a:pt x="2155" y="15998"/>
                    <a:pt x="2432" y="16147"/>
                    <a:pt x="2699" y="16328"/>
                  </a:cubicBezTo>
                  <a:cubicBezTo>
                    <a:pt x="3765" y="17043"/>
                    <a:pt x="4682" y="17960"/>
                    <a:pt x="5386" y="19026"/>
                  </a:cubicBezTo>
                  <a:cubicBezTo>
                    <a:pt x="5748" y="19559"/>
                    <a:pt x="6036" y="20124"/>
                    <a:pt x="6292" y="20711"/>
                  </a:cubicBezTo>
                  <a:cubicBezTo>
                    <a:pt x="6559" y="21308"/>
                    <a:pt x="6793" y="21905"/>
                    <a:pt x="7070" y="22502"/>
                  </a:cubicBezTo>
                  <a:cubicBezTo>
                    <a:pt x="7348" y="23089"/>
                    <a:pt x="7678" y="23664"/>
                    <a:pt x="8083" y="24187"/>
                  </a:cubicBezTo>
                  <a:cubicBezTo>
                    <a:pt x="8499" y="24688"/>
                    <a:pt x="9000" y="25136"/>
                    <a:pt x="9587" y="25424"/>
                  </a:cubicBezTo>
                  <a:cubicBezTo>
                    <a:pt x="9587" y="25424"/>
                    <a:pt x="9587" y="25435"/>
                    <a:pt x="9587" y="25445"/>
                  </a:cubicBezTo>
                  <a:cubicBezTo>
                    <a:pt x="9864" y="26693"/>
                    <a:pt x="10141" y="27940"/>
                    <a:pt x="10376" y="29188"/>
                  </a:cubicBezTo>
                  <a:cubicBezTo>
                    <a:pt x="10386" y="29246"/>
                    <a:pt x="10431" y="29296"/>
                    <a:pt x="10496" y="29296"/>
                  </a:cubicBezTo>
                  <a:cubicBezTo>
                    <a:pt x="10502" y="29296"/>
                    <a:pt x="10508" y="29295"/>
                    <a:pt x="10515" y="29295"/>
                  </a:cubicBezTo>
                  <a:cubicBezTo>
                    <a:pt x="10579" y="29284"/>
                    <a:pt x="10621" y="29220"/>
                    <a:pt x="10611" y="29145"/>
                  </a:cubicBezTo>
                  <a:cubicBezTo>
                    <a:pt x="10408" y="27887"/>
                    <a:pt x="10163" y="26629"/>
                    <a:pt x="9917" y="25371"/>
                  </a:cubicBezTo>
                  <a:cubicBezTo>
                    <a:pt x="9821" y="24923"/>
                    <a:pt x="9736" y="24464"/>
                    <a:pt x="9651" y="24016"/>
                  </a:cubicBezTo>
                  <a:cubicBezTo>
                    <a:pt x="9651" y="23654"/>
                    <a:pt x="9736" y="23291"/>
                    <a:pt x="9853" y="22950"/>
                  </a:cubicBezTo>
                  <a:cubicBezTo>
                    <a:pt x="9939" y="22715"/>
                    <a:pt x="10035" y="22481"/>
                    <a:pt x="10152" y="22268"/>
                  </a:cubicBezTo>
                  <a:cubicBezTo>
                    <a:pt x="10269" y="22044"/>
                    <a:pt x="10408" y="21841"/>
                    <a:pt x="10568" y="21649"/>
                  </a:cubicBezTo>
                  <a:cubicBezTo>
                    <a:pt x="10877" y="21255"/>
                    <a:pt x="11229" y="20881"/>
                    <a:pt x="11581" y="20508"/>
                  </a:cubicBezTo>
                  <a:cubicBezTo>
                    <a:pt x="11751" y="20316"/>
                    <a:pt x="11922" y="20124"/>
                    <a:pt x="12093" y="19922"/>
                  </a:cubicBezTo>
                  <a:cubicBezTo>
                    <a:pt x="12253" y="19719"/>
                    <a:pt x="12402" y="19506"/>
                    <a:pt x="12562" y="19303"/>
                  </a:cubicBezTo>
                  <a:cubicBezTo>
                    <a:pt x="13159" y="18461"/>
                    <a:pt x="13713" y="17597"/>
                    <a:pt x="14183" y="16670"/>
                  </a:cubicBezTo>
                  <a:cubicBezTo>
                    <a:pt x="14289" y="16446"/>
                    <a:pt x="14396" y="16200"/>
                    <a:pt x="14492" y="15966"/>
                  </a:cubicBezTo>
                  <a:cubicBezTo>
                    <a:pt x="14545" y="15838"/>
                    <a:pt x="14588" y="15731"/>
                    <a:pt x="14641" y="15614"/>
                  </a:cubicBezTo>
                  <a:cubicBezTo>
                    <a:pt x="14694" y="15507"/>
                    <a:pt x="14758" y="15401"/>
                    <a:pt x="14822" y="15294"/>
                  </a:cubicBezTo>
                  <a:cubicBezTo>
                    <a:pt x="15089" y="14867"/>
                    <a:pt x="15430" y="14494"/>
                    <a:pt x="15782" y="14121"/>
                  </a:cubicBezTo>
                  <a:cubicBezTo>
                    <a:pt x="15814" y="14089"/>
                    <a:pt x="15814" y="14025"/>
                    <a:pt x="15771" y="13993"/>
                  </a:cubicBezTo>
                  <a:cubicBezTo>
                    <a:pt x="15755" y="13977"/>
                    <a:pt x="15734" y="13969"/>
                    <a:pt x="15713" y="13969"/>
                  </a:cubicBezTo>
                  <a:cubicBezTo>
                    <a:pt x="15691" y="13969"/>
                    <a:pt x="15670" y="13977"/>
                    <a:pt x="15654" y="13993"/>
                  </a:cubicBezTo>
                  <a:cubicBezTo>
                    <a:pt x="15292" y="14356"/>
                    <a:pt x="14929" y="14729"/>
                    <a:pt x="14630" y="15166"/>
                  </a:cubicBezTo>
                  <a:cubicBezTo>
                    <a:pt x="14556" y="15283"/>
                    <a:pt x="14492" y="15390"/>
                    <a:pt x="14428" y="15507"/>
                  </a:cubicBezTo>
                  <a:cubicBezTo>
                    <a:pt x="14364" y="15625"/>
                    <a:pt x="14311" y="15753"/>
                    <a:pt x="14268" y="15870"/>
                  </a:cubicBezTo>
                  <a:cubicBezTo>
                    <a:pt x="14172" y="16104"/>
                    <a:pt x="14055" y="16328"/>
                    <a:pt x="13937" y="16552"/>
                  </a:cubicBezTo>
                  <a:cubicBezTo>
                    <a:pt x="13479" y="17448"/>
                    <a:pt x="12924" y="18312"/>
                    <a:pt x="12327" y="19133"/>
                  </a:cubicBezTo>
                  <a:cubicBezTo>
                    <a:pt x="12178" y="19346"/>
                    <a:pt x="12029" y="19549"/>
                    <a:pt x="11869" y="19740"/>
                  </a:cubicBezTo>
                  <a:cubicBezTo>
                    <a:pt x="11719" y="19943"/>
                    <a:pt x="11549" y="20135"/>
                    <a:pt x="11378" y="20316"/>
                  </a:cubicBezTo>
                  <a:cubicBezTo>
                    <a:pt x="11037" y="20700"/>
                    <a:pt x="10674" y="21073"/>
                    <a:pt x="10365" y="21489"/>
                  </a:cubicBezTo>
                  <a:cubicBezTo>
                    <a:pt x="10205" y="21692"/>
                    <a:pt x="10056" y="21916"/>
                    <a:pt x="9939" y="22150"/>
                  </a:cubicBezTo>
                  <a:cubicBezTo>
                    <a:pt x="9821" y="22385"/>
                    <a:pt x="9725" y="22630"/>
                    <a:pt x="9640" y="22886"/>
                  </a:cubicBezTo>
                  <a:cubicBezTo>
                    <a:pt x="9598" y="23046"/>
                    <a:pt x="9555" y="23217"/>
                    <a:pt x="9523" y="23377"/>
                  </a:cubicBezTo>
                  <a:cubicBezTo>
                    <a:pt x="9416" y="22790"/>
                    <a:pt x="9310" y="22204"/>
                    <a:pt x="9214" y="21607"/>
                  </a:cubicBezTo>
                  <a:cubicBezTo>
                    <a:pt x="9118" y="21020"/>
                    <a:pt x="9032" y="20434"/>
                    <a:pt x="8958" y="19847"/>
                  </a:cubicBezTo>
                  <a:cubicBezTo>
                    <a:pt x="9086" y="18759"/>
                    <a:pt x="9224" y="17672"/>
                    <a:pt x="9502" y="16627"/>
                  </a:cubicBezTo>
                  <a:cubicBezTo>
                    <a:pt x="9800" y="15518"/>
                    <a:pt x="10280" y="14452"/>
                    <a:pt x="11005" y="13567"/>
                  </a:cubicBezTo>
                  <a:cubicBezTo>
                    <a:pt x="11368" y="13119"/>
                    <a:pt x="11773" y="12714"/>
                    <a:pt x="12189" y="12308"/>
                  </a:cubicBezTo>
                  <a:lnTo>
                    <a:pt x="13415" y="11061"/>
                  </a:lnTo>
                  <a:lnTo>
                    <a:pt x="14652" y="9835"/>
                  </a:lnTo>
                  <a:cubicBezTo>
                    <a:pt x="15057" y="9429"/>
                    <a:pt x="15473" y="9003"/>
                    <a:pt x="15899" y="8630"/>
                  </a:cubicBezTo>
                  <a:lnTo>
                    <a:pt x="15899" y="8619"/>
                  </a:lnTo>
                  <a:lnTo>
                    <a:pt x="16870" y="7670"/>
                  </a:lnTo>
                  <a:cubicBezTo>
                    <a:pt x="17040" y="7521"/>
                    <a:pt x="17200" y="7361"/>
                    <a:pt x="17371" y="7211"/>
                  </a:cubicBezTo>
                  <a:cubicBezTo>
                    <a:pt x="17531" y="7062"/>
                    <a:pt x="17701" y="6902"/>
                    <a:pt x="17872" y="6785"/>
                  </a:cubicBezTo>
                  <a:lnTo>
                    <a:pt x="17883" y="6774"/>
                  </a:lnTo>
                  <a:cubicBezTo>
                    <a:pt x="17915" y="6753"/>
                    <a:pt x="17925" y="6689"/>
                    <a:pt x="17904" y="6657"/>
                  </a:cubicBezTo>
                  <a:cubicBezTo>
                    <a:pt x="17883" y="6629"/>
                    <a:pt x="17852" y="6614"/>
                    <a:pt x="17821" y="6614"/>
                  </a:cubicBezTo>
                  <a:cubicBezTo>
                    <a:pt x="17806" y="6614"/>
                    <a:pt x="17790" y="6618"/>
                    <a:pt x="17776" y="6625"/>
                  </a:cubicBezTo>
                  <a:cubicBezTo>
                    <a:pt x="17573" y="6764"/>
                    <a:pt x="17414" y="6913"/>
                    <a:pt x="17232" y="7062"/>
                  </a:cubicBezTo>
                  <a:cubicBezTo>
                    <a:pt x="17062" y="7211"/>
                    <a:pt x="16891" y="7361"/>
                    <a:pt x="16731" y="7521"/>
                  </a:cubicBezTo>
                  <a:cubicBezTo>
                    <a:pt x="16390" y="7819"/>
                    <a:pt x="16059" y="8128"/>
                    <a:pt x="15739" y="8448"/>
                  </a:cubicBezTo>
                  <a:cubicBezTo>
                    <a:pt x="15281" y="8832"/>
                    <a:pt x="14876" y="9237"/>
                    <a:pt x="14460" y="9643"/>
                  </a:cubicBezTo>
                  <a:cubicBezTo>
                    <a:pt x="14044" y="10048"/>
                    <a:pt x="13628" y="10453"/>
                    <a:pt x="13212" y="10869"/>
                  </a:cubicBezTo>
                  <a:lnTo>
                    <a:pt x="11986" y="12106"/>
                  </a:lnTo>
                  <a:cubicBezTo>
                    <a:pt x="11581" y="12511"/>
                    <a:pt x="11165" y="12937"/>
                    <a:pt x="10792" y="13396"/>
                  </a:cubicBezTo>
                  <a:cubicBezTo>
                    <a:pt x="10419" y="13854"/>
                    <a:pt x="10099" y="14366"/>
                    <a:pt x="9853" y="14899"/>
                  </a:cubicBezTo>
                  <a:cubicBezTo>
                    <a:pt x="9598" y="15433"/>
                    <a:pt x="9416" y="15998"/>
                    <a:pt x="9267" y="16563"/>
                  </a:cubicBezTo>
                  <a:cubicBezTo>
                    <a:pt x="9064" y="17373"/>
                    <a:pt x="8947" y="18194"/>
                    <a:pt x="8862" y="19015"/>
                  </a:cubicBezTo>
                  <a:cubicBezTo>
                    <a:pt x="8830" y="18621"/>
                    <a:pt x="8798" y="18226"/>
                    <a:pt x="8776" y="17821"/>
                  </a:cubicBezTo>
                  <a:cubicBezTo>
                    <a:pt x="8702" y="16563"/>
                    <a:pt x="8734" y="15294"/>
                    <a:pt x="8915" y="14036"/>
                  </a:cubicBezTo>
                  <a:cubicBezTo>
                    <a:pt x="9075" y="12788"/>
                    <a:pt x="9395" y="11562"/>
                    <a:pt x="9864" y="10389"/>
                  </a:cubicBezTo>
                  <a:cubicBezTo>
                    <a:pt x="10088" y="9803"/>
                    <a:pt x="10355" y="9227"/>
                    <a:pt x="10664" y="8672"/>
                  </a:cubicBezTo>
                  <a:cubicBezTo>
                    <a:pt x="10738" y="8534"/>
                    <a:pt x="10813" y="8395"/>
                    <a:pt x="10888" y="8256"/>
                  </a:cubicBezTo>
                  <a:lnTo>
                    <a:pt x="11133" y="7851"/>
                  </a:lnTo>
                  <a:cubicBezTo>
                    <a:pt x="11304" y="7563"/>
                    <a:pt x="11453" y="7286"/>
                    <a:pt x="11602" y="7009"/>
                  </a:cubicBezTo>
                  <a:cubicBezTo>
                    <a:pt x="11911" y="6444"/>
                    <a:pt x="12199" y="5868"/>
                    <a:pt x="12487" y="5292"/>
                  </a:cubicBezTo>
                  <a:cubicBezTo>
                    <a:pt x="12775" y="4716"/>
                    <a:pt x="13052" y="4140"/>
                    <a:pt x="13298" y="3543"/>
                  </a:cubicBezTo>
                  <a:cubicBezTo>
                    <a:pt x="13362" y="3405"/>
                    <a:pt x="13426" y="3245"/>
                    <a:pt x="13479" y="3095"/>
                  </a:cubicBezTo>
                  <a:lnTo>
                    <a:pt x="13639" y="2637"/>
                  </a:lnTo>
                  <a:cubicBezTo>
                    <a:pt x="13745" y="2349"/>
                    <a:pt x="13873" y="2061"/>
                    <a:pt x="14023" y="1784"/>
                  </a:cubicBezTo>
                  <a:cubicBezTo>
                    <a:pt x="14311" y="1229"/>
                    <a:pt x="14673" y="707"/>
                    <a:pt x="15068" y="216"/>
                  </a:cubicBezTo>
                  <a:cubicBezTo>
                    <a:pt x="15110" y="163"/>
                    <a:pt x="15110" y="78"/>
                    <a:pt x="15046" y="35"/>
                  </a:cubicBezTo>
                  <a:cubicBezTo>
                    <a:pt x="15022" y="11"/>
                    <a:pt x="14992" y="0"/>
                    <a:pt x="1496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oogle Shape;1350;p41">
            <a:extLst>
              <a:ext uri="{FF2B5EF4-FFF2-40B4-BE49-F238E27FC236}">
                <a16:creationId xmlns:a16="http://schemas.microsoft.com/office/drawing/2014/main" id="{04277393-3710-4496-8011-D47617FA855D}"/>
              </a:ext>
            </a:extLst>
          </p:cNvPr>
          <p:cNvGrpSpPr/>
          <p:nvPr/>
        </p:nvGrpSpPr>
        <p:grpSpPr>
          <a:xfrm>
            <a:off x="10686069" y="5615327"/>
            <a:ext cx="1163156" cy="1180302"/>
            <a:chOff x="574050" y="3544525"/>
            <a:chExt cx="1828824" cy="1542361"/>
          </a:xfrm>
        </p:grpSpPr>
        <p:sp>
          <p:nvSpPr>
            <p:cNvPr id="35" name="Google Shape;1351;p41">
              <a:extLst>
                <a:ext uri="{FF2B5EF4-FFF2-40B4-BE49-F238E27FC236}">
                  <a16:creationId xmlns:a16="http://schemas.microsoft.com/office/drawing/2014/main" id="{4F91A713-6BD4-4C88-ACAC-0B308D567CBB}"/>
                </a:ext>
              </a:extLst>
            </p:cNvPr>
            <p:cNvSpPr/>
            <p:nvPr/>
          </p:nvSpPr>
          <p:spPr>
            <a:xfrm>
              <a:off x="574050" y="3544646"/>
              <a:ext cx="1828824" cy="1542239"/>
            </a:xfrm>
            <a:custGeom>
              <a:avLst/>
              <a:gdLst/>
              <a:ahLst/>
              <a:cxnLst/>
              <a:rect l="l" t="t" r="r" b="b"/>
              <a:pathLst>
                <a:path w="30241" h="25460" extrusionOk="0">
                  <a:moveTo>
                    <a:pt x="10360" y="1"/>
                  </a:moveTo>
                  <a:cubicBezTo>
                    <a:pt x="10188" y="1"/>
                    <a:pt x="10023" y="37"/>
                    <a:pt x="9874" y="130"/>
                  </a:cubicBezTo>
                  <a:cubicBezTo>
                    <a:pt x="9650" y="279"/>
                    <a:pt x="9522" y="546"/>
                    <a:pt x="9426" y="791"/>
                  </a:cubicBezTo>
                  <a:cubicBezTo>
                    <a:pt x="8488" y="3148"/>
                    <a:pt x="8605" y="5856"/>
                    <a:pt x="9448" y="8245"/>
                  </a:cubicBezTo>
                  <a:cubicBezTo>
                    <a:pt x="10301" y="10644"/>
                    <a:pt x="11815" y="12744"/>
                    <a:pt x="13595" y="14568"/>
                  </a:cubicBezTo>
                  <a:cubicBezTo>
                    <a:pt x="11548" y="13342"/>
                    <a:pt x="10450" y="10548"/>
                    <a:pt x="8104" y="10153"/>
                  </a:cubicBezTo>
                  <a:cubicBezTo>
                    <a:pt x="7915" y="10121"/>
                    <a:pt x="7725" y="10107"/>
                    <a:pt x="7536" y="10107"/>
                  </a:cubicBezTo>
                  <a:cubicBezTo>
                    <a:pt x="6650" y="10107"/>
                    <a:pt x="5772" y="10423"/>
                    <a:pt x="4937" y="10740"/>
                  </a:cubicBezTo>
                  <a:cubicBezTo>
                    <a:pt x="3583" y="11241"/>
                    <a:pt x="2229" y="11753"/>
                    <a:pt x="874" y="12254"/>
                  </a:cubicBezTo>
                  <a:cubicBezTo>
                    <a:pt x="693" y="12318"/>
                    <a:pt x="501" y="12393"/>
                    <a:pt x="363" y="12552"/>
                  </a:cubicBezTo>
                  <a:cubicBezTo>
                    <a:pt x="0" y="12968"/>
                    <a:pt x="363" y="13608"/>
                    <a:pt x="725" y="14035"/>
                  </a:cubicBezTo>
                  <a:cubicBezTo>
                    <a:pt x="1354" y="14760"/>
                    <a:pt x="1994" y="15485"/>
                    <a:pt x="2655" y="16189"/>
                  </a:cubicBezTo>
                  <a:cubicBezTo>
                    <a:pt x="3455" y="17042"/>
                    <a:pt x="4329" y="17905"/>
                    <a:pt x="5470" y="18193"/>
                  </a:cubicBezTo>
                  <a:cubicBezTo>
                    <a:pt x="5796" y="18277"/>
                    <a:pt x="6129" y="18308"/>
                    <a:pt x="6465" y="18308"/>
                  </a:cubicBezTo>
                  <a:cubicBezTo>
                    <a:pt x="6944" y="18308"/>
                    <a:pt x="7430" y="18245"/>
                    <a:pt x="7912" y="18183"/>
                  </a:cubicBezTo>
                  <a:cubicBezTo>
                    <a:pt x="8925" y="18044"/>
                    <a:pt x="9938" y="17916"/>
                    <a:pt x="10962" y="17777"/>
                  </a:cubicBezTo>
                  <a:lnTo>
                    <a:pt x="10962" y="17777"/>
                  </a:lnTo>
                  <a:cubicBezTo>
                    <a:pt x="9746" y="18470"/>
                    <a:pt x="8360" y="19345"/>
                    <a:pt x="7304" y="20262"/>
                  </a:cubicBezTo>
                  <a:cubicBezTo>
                    <a:pt x="6249" y="21190"/>
                    <a:pt x="5374" y="22373"/>
                    <a:pt x="5044" y="23738"/>
                  </a:cubicBezTo>
                  <a:cubicBezTo>
                    <a:pt x="5012" y="23887"/>
                    <a:pt x="4980" y="24047"/>
                    <a:pt x="5033" y="24197"/>
                  </a:cubicBezTo>
                  <a:cubicBezTo>
                    <a:pt x="5108" y="24431"/>
                    <a:pt x="5364" y="24559"/>
                    <a:pt x="5598" y="24655"/>
                  </a:cubicBezTo>
                  <a:cubicBezTo>
                    <a:pt x="6441" y="25028"/>
                    <a:pt x="7304" y="25401"/>
                    <a:pt x="8232" y="25455"/>
                  </a:cubicBezTo>
                  <a:cubicBezTo>
                    <a:pt x="8301" y="25458"/>
                    <a:pt x="8369" y="25460"/>
                    <a:pt x="8438" y="25460"/>
                  </a:cubicBezTo>
                  <a:cubicBezTo>
                    <a:pt x="10460" y="25460"/>
                    <a:pt x="12195" y="23957"/>
                    <a:pt x="13681" y="22544"/>
                  </a:cubicBezTo>
                  <a:cubicBezTo>
                    <a:pt x="15152" y="21136"/>
                    <a:pt x="16634" y="19739"/>
                    <a:pt x="18106" y="18332"/>
                  </a:cubicBezTo>
                  <a:cubicBezTo>
                    <a:pt x="18443" y="18014"/>
                    <a:pt x="18919" y="17819"/>
                    <a:pt x="19383" y="17819"/>
                  </a:cubicBezTo>
                  <a:cubicBezTo>
                    <a:pt x="19448" y="17819"/>
                    <a:pt x="19513" y="17823"/>
                    <a:pt x="19577" y="17831"/>
                  </a:cubicBezTo>
                  <a:cubicBezTo>
                    <a:pt x="20717" y="17978"/>
                    <a:pt x="21870" y="18089"/>
                    <a:pt x="23023" y="18089"/>
                  </a:cubicBezTo>
                  <a:cubicBezTo>
                    <a:pt x="23617" y="18089"/>
                    <a:pt x="24211" y="18060"/>
                    <a:pt x="24802" y="17991"/>
                  </a:cubicBezTo>
                  <a:cubicBezTo>
                    <a:pt x="26540" y="17788"/>
                    <a:pt x="28268" y="17244"/>
                    <a:pt x="29665" y="16189"/>
                  </a:cubicBezTo>
                  <a:cubicBezTo>
                    <a:pt x="29942" y="15975"/>
                    <a:pt x="30240" y="15655"/>
                    <a:pt x="30123" y="15325"/>
                  </a:cubicBezTo>
                  <a:cubicBezTo>
                    <a:pt x="30080" y="15218"/>
                    <a:pt x="30006" y="15133"/>
                    <a:pt x="29942" y="15048"/>
                  </a:cubicBezTo>
                  <a:cubicBezTo>
                    <a:pt x="29110" y="14099"/>
                    <a:pt x="28118" y="13086"/>
                    <a:pt x="26871" y="13075"/>
                  </a:cubicBezTo>
                  <a:cubicBezTo>
                    <a:pt x="25933" y="13075"/>
                    <a:pt x="25101" y="13651"/>
                    <a:pt x="24301" y="14131"/>
                  </a:cubicBezTo>
                  <a:cubicBezTo>
                    <a:pt x="23664" y="14521"/>
                    <a:pt x="22925" y="14946"/>
                    <a:pt x="22203" y="14946"/>
                  </a:cubicBezTo>
                  <a:cubicBezTo>
                    <a:pt x="22019" y="14946"/>
                    <a:pt x="21836" y="14919"/>
                    <a:pt x="21657" y="14856"/>
                  </a:cubicBezTo>
                  <a:cubicBezTo>
                    <a:pt x="21763" y="13811"/>
                    <a:pt x="22670" y="13043"/>
                    <a:pt x="23501" y="12403"/>
                  </a:cubicBezTo>
                  <a:cubicBezTo>
                    <a:pt x="24365" y="11731"/>
                    <a:pt x="25229" y="11060"/>
                    <a:pt x="26103" y="10388"/>
                  </a:cubicBezTo>
                  <a:cubicBezTo>
                    <a:pt x="26914" y="9759"/>
                    <a:pt x="27799" y="8959"/>
                    <a:pt x="27724" y="7946"/>
                  </a:cubicBezTo>
                  <a:cubicBezTo>
                    <a:pt x="27703" y="7520"/>
                    <a:pt x="27489" y="7125"/>
                    <a:pt x="27308" y="6730"/>
                  </a:cubicBezTo>
                  <a:cubicBezTo>
                    <a:pt x="26999" y="6048"/>
                    <a:pt x="26732" y="5334"/>
                    <a:pt x="26540" y="4598"/>
                  </a:cubicBezTo>
                  <a:cubicBezTo>
                    <a:pt x="26338" y="3841"/>
                    <a:pt x="26188" y="3030"/>
                    <a:pt x="25655" y="2465"/>
                  </a:cubicBezTo>
                  <a:cubicBezTo>
                    <a:pt x="25549" y="2348"/>
                    <a:pt x="25421" y="2241"/>
                    <a:pt x="25271" y="2209"/>
                  </a:cubicBezTo>
                  <a:cubicBezTo>
                    <a:pt x="25234" y="2203"/>
                    <a:pt x="25197" y="2200"/>
                    <a:pt x="25161" y="2200"/>
                  </a:cubicBezTo>
                  <a:cubicBezTo>
                    <a:pt x="25020" y="2200"/>
                    <a:pt x="24884" y="2244"/>
                    <a:pt x="24749" y="2295"/>
                  </a:cubicBezTo>
                  <a:cubicBezTo>
                    <a:pt x="23629" y="2700"/>
                    <a:pt x="22531" y="3169"/>
                    <a:pt x="21465" y="3681"/>
                  </a:cubicBezTo>
                  <a:cubicBezTo>
                    <a:pt x="20132" y="4331"/>
                    <a:pt x="18735" y="5184"/>
                    <a:pt x="18202" y="6571"/>
                  </a:cubicBezTo>
                  <a:cubicBezTo>
                    <a:pt x="17434" y="8564"/>
                    <a:pt x="18714" y="10921"/>
                    <a:pt x="17893" y="12894"/>
                  </a:cubicBezTo>
                  <a:cubicBezTo>
                    <a:pt x="17637" y="12862"/>
                    <a:pt x="17370" y="12510"/>
                    <a:pt x="17359" y="12254"/>
                  </a:cubicBezTo>
                  <a:cubicBezTo>
                    <a:pt x="17274" y="10804"/>
                    <a:pt x="17189" y="9354"/>
                    <a:pt x="17104" y="7914"/>
                  </a:cubicBezTo>
                  <a:cubicBezTo>
                    <a:pt x="17008" y="6187"/>
                    <a:pt x="16869" y="4353"/>
                    <a:pt x="15856" y="2956"/>
                  </a:cubicBezTo>
                  <a:cubicBezTo>
                    <a:pt x="14758" y="1452"/>
                    <a:pt x="12892" y="770"/>
                    <a:pt x="11143" y="173"/>
                  </a:cubicBezTo>
                  <a:cubicBezTo>
                    <a:pt x="10893" y="83"/>
                    <a:pt x="10619" y="1"/>
                    <a:pt x="10360" y="1"/>
                  </a:cubicBezTo>
                  <a:close/>
                </a:path>
              </a:pathLst>
            </a:custGeom>
            <a:solidFill>
              <a:srgbClr val="CC5333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352;p41">
              <a:extLst>
                <a:ext uri="{FF2B5EF4-FFF2-40B4-BE49-F238E27FC236}">
                  <a16:creationId xmlns:a16="http://schemas.microsoft.com/office/drawing/2014/main" id="{9B40487B-98AA-4084-AC80-A475FDE813C2}"/>
                </a:ext>
              </a:extLst>
            </p:cNvPr>
            <p:cNvSpPr/>
            <p:nvPr/>
          </p:nvSpPr>
          <p:spPr>
            <a:xfrm>
              <a:off x="1189193" y="3544525"/>
              <a:ext cx="1213673" cy="1095862"/>
            </a:xfrm>
            <a:custGeom>
              <a:avLst/>
              <a:gdLst/>
              <a:ahLst/>
              <a:cxnLst/>
              <a:rect l="l" t="t" r="r" b="b"/>
              <a:pathLst>
                <a:path w="20069" h="18091" extrusionOk="0">
                  <a:moveTo>
                    <a:pt x="175" y="1"/>
                  </a:moveTo>
                  <a:cubicBezTo>
                    <a:pt x="116" y="1"/>
                    <a:pt x="57" y="5"/>
                    <a:pt x="1" y="15"/>
                  </a:cubicBezTo>
                  <a:lnTo>
                    <a:pt x="2517" y="5453"/>
                  </a:lnTo>
                  <a:lnTo>
                    <a:pt x="7667" y="15999"/>
                  </a:lnTo>
                  <a:lnTo>
                    <a:pt x="8627" y="17918"/>
                  </a:lnTo>
                  <a:cubicBezTo>
                    <a:pt x="8810" y="17854"/>
                    <a:pt x="9010" y="17820"/>
                    <a:pt x="9206" y="17820"/>
                  </a:cubicBezTo>
                  <a:cubicBezTo>
                    <a:pt x="9273" y="17820"/>
                    <a:pt x="9340" y="17824"/>
                    <a:pt x="9405" y="17833"/>
                  </a:cubicBezTo>
                  <a:cubicBezTo>
                    <a:pt x="10545" y="17980"/>
                    <a:pt x="11698" y="18091"/>
                    <a:pt x="12851" y="18091"/>
                  </a:cubicBezTo>
                  <a:cubicBezTo>
                    <a:pt x="13445" y="18091"/>
                    <a:pt x="14039" y="18062"/>
                    <a:pt x="14630" y="17993"/>
                  </a:cubicBezTo>
                  <a:cubicBezTo>
                    <a:pt x="16368" y="17790"/>
                    <a:pt x="18096" y="17236"/>
                    <a:pt x="19493" y="16191"/>
                  </a:cubicBezTo>
                  <a:cubicBezTo>
                    <a:pt x="19770" y="15977"/>
                    <a:pt x="20068" y="15657"/>
                    <a:pt x="19951" y="15327"/>
                  </a:cubicBezTo>
                  <a:cubicBezTo>
                    <a:pt x="19908" y="15220"/>
                    <a:pt x="19834" y="15135"/>
                    <a:pt x="19770" y="15050"/>
                  </a:cubicBezTo>
                  <a:cubicBezTo>
                    <a:pt x="18938" y="14101"/>
                    <a:pt x="17946" y="13088"/>
                    <a:pt x="16699" y="13077"/>
                  </a:cubicBezTo>
                  <a:cubicBezTo>
                    <a:pt x="15761" y="13077"/>
                    <a:pt x="14929" y="13653"/>
                    <a:pt x="14129" y="14133"/>
                  </a:cubicBezTo>
                  <a:cubicBezTo>
                    <a:pt x="13492" y="14523"/>
                    <a:pt x="12753" y="14948"/>
                    <a:pt x="12031" y="14948"/>
                  </a:cubicBezTo>
                  <a:cubicBezTo>
                    <a:pt x="11847" y="14948"/>
                    <a:pt x="11664" y="14921"/>
                    <a:pt x="11485" y="14858"/>
                  </a:cubicBezTo>
                  <a:cubicBezTo>
                    <a:pt x="11591" y="13813"/>
                    <a:pt x="12498" y="13045"/>
                    <a:pt x="13329" y="12405"/>
                  </a:cubicBezTo>
                  <a:cubicBezTo>
                    <a:pt x="14193" y="11733"/>
                    <a:pt x="15057" y="11062"/>
                    <a:pt x="15931" y="10390"/>
                  </a:cubicBezTo>
                  <a:cubicBezTo>
                    <a:pt x="16742" y="9761"/>
                    <a:pt x="17627" y="8961"/>
                    <a:pt x="17552" y="7948"/>
                  </a:cubicBezTo>
                  <a:cubicBezTo>
                    <a:pt x="17520" y="7522"/>
                    <a:pt x="17317" y="7127"/>
                    <a:pt x="17136" y="6732"/>
                  </a:cubicBezTo>
                  <a:cubicBezTo>
                    <a:pt x="16816" y="6050"/>
                    <a:pt x="16560" y="5336"/>
                    <a:pt x="16368" y="4600"/>
                  </a:cubicBezTo>
                  <a:cubicBezTo>
                    <a:pt x="16166" y="3843"/>
                    <a:pt x="16016" y="3032"/>
                    <a:pt x="15483" y="2467"/>
                  </a:cubicBezTo>
                  <a:cubicBezTo>
                    <a:pt x="15377" y="2350"/>
                    <a:pt x="15249" y="2243"/>
                    <a:pt x="15099" y="2211"/>
                  </a:cubicBezTo>
                  <a:cubicBezTo>
                    <a:pt x="15062" y="2205"/>
                    <a:pt x="15025" y="2202"/>
                    <a:pt x="14989" y="2202"/>
                  </a:cubicBezTo>
                  <a:cubicBezTo>
                    <a:pt x="14848" y="2202"/>
                    <a:pt x="14712" y="2246"/>
                    <a:pt x="14577" y="2297"/>
                  </a:cubicBezTo>
                  <a:cubicBezTo>
                    <a:pt x="13457" y="2702"/>
                    <a:pt x="12359" y="3171"/>
                    <a:pt x="11293" y="3683"/>
                  </a:cubicBezTo>
                  <a:cubicBezTo>
                    <a:pt x="9960" y="4333"/>
                    <a:pt x="8563" y="5186"/>
                    <a:pt x="8030" y="6573"/>
                  </a:cubicBezTo>
                  <a:cubicBezTo>
                    <a:pt x="7262" y="8566"/>
                    <a:pt x="8542" y="10923"/>
                    <a:pt x="7721" y="12896"/>
                  </a:cubicBezTo>
                  <a:cubicBezTo>
                    <a:pt x="7465" y="12864"/>
                    <a:pt x="7198" y="12512"/>
                    <a:pt x="7187" y="12256"/>
                  </a:cubicBezTo>
                  <a:cubicBezTo>
                    <a:pt x="7102" y="10806"/>
                    <a:pt x="7017" y="9356"/>
                    <a:pt x="6932" y="7916"/>
                  </a:cubicBezTo>
                  <a:cubicBezTo>
                    <a:pt x="6836" y="6189"/>
                    <a:pt x="6697" y="4355"/>
                    <a:pt x="5673" y="2958"/>
                  </a:cubicBezTo>
                  <a:cubicBezTo>
                    <a:pt x="4586" y="1454"/>
                    <a:pt x="2720" y="772"/>
                    <a:pt x="971" y="175"/>
                  </a:cubicBezTo>
                  <a:cubicBezTo>
                    <a:pt x="718" y="88"/>
                    <a:pt x="438" y="1"/>
                    <a:pt x="175" y="1"/>
                  </a:cubicBezTo>
                  <a:close/>
                </a:path>
              </a:pathLst>
            </a:custGeom>
            <a:solidFill>
              <a:srgbClr val="543622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353;p41">
              <a:extLst>
                <a:ext uri="{FF2B5EF4-FFF2-40B4-BE49-F238E27FC236}">
                  <a16:creationId xmlns:a16="http://schemas.microsoft.com/office/drawing/2014/main" id="{26693BA1-95AE-46A7-B491-9BB4DBF8C881}"/>
                </a:ext>
              </a:extLst>
            </p:cNvPr>
            <p:cNvSpPr/>
            <p:nvPr/>
          </p:nvSpPr>
          <p:spPr>
            <a:xfrm>
              <a:off x="588201" y="3545858"/>
              <a:ext cx="1800462" cy="1480695"/>
            </a:xfrm>
            <a:custGeom>
              <a:avLst/>
              <a:gdLst/>
              <a:ahLst/>
              <a:cxnLst/>
              <a:rect l="l" t="t" r="r" b="b"/>
              <a:pathLst>
                <a:path w="29772" h="24444" extrusionOk="0">
                  <a:moveTo>
                    <a:pt x="9966" y="1"/>
                  </a:moveTo>
                  <a:cubicBezTo>
                    <a:pt x="9961" y="1"/>
                    <a:pt x="9955" y="2"/>
                    <a:pt x="9949" y="3"/>
                  </a:cubicBezTo>
                  <a:cubicBezTo>
                    <a:pt x="9917" y="25"/>
                    <a:pt x="9896" y="57"/>
                    <a:pt x="9907" y="89"/>
                  </a:cubicBezTo>
                  <a:cubicBezTo>
                    <a:pt x="10312" y="1091"/>
                    <a:pt x="10728" y="2072"/>
                    <a:pt x="11176" y="3053"/>
                  </a:cubicBezTo>
                  <a:cubicBezTo>
                    <a:pt x="11613" y="4034"/>
                    <a:pt x="12082" y="4994"/>
                    <a:pt x="12583" y="5953"/>
                  </a:cubicBezTo>
                  <a:cubicBezTo>
                    <a:pt x="12828" y="6423"/>
                    <a:pt x="13074" y="6902"/>
                    <a:pt x="13329" y="7372"/>
                  </a:cubicBezTo>
                  <a:cubicBezTo>
                    <a:pt x="13596" y="7841"/>
                    <a:pt x="13841" y="8310"/>
                    <a:pt x="14065" y="8800"/>
                  </a:cubicBezTo>
                  <a:cubicBezTo>
                    <a:pt x="14524" y="9760"/>
                    <a:pt x="14950" y="10752"/>
                    <a:pt x="15409" y="11722"/>
                  </a:cubicBezTo>
                  <a:cubicBezTo>
                    <a:pt x="15867" y="12703"/>
                    <a:pt x="16432" y="13609"/>
                    <a:pt x="16859" y="14580"/>
                  </a:cubicBezTo>
                  <a:cubicBezTo>
                    <a:pt x="17264" y="15529"/>
                    <a:pt x="17723" y="16446"/>
                    <a:pt x="18181" y="17363"/>
                  </a:cubicBezTo>
                  <a:cubicBezTo>
                    <a:pt x="16731" y="16947"/>
                    <a:pt x="15238" y="16712"/>
                    <a:pt x="13799" y="16307"/>
                  </a:cubicBezTo>
                  <a:cubicBezTo>
                    <a:pt x="12295" y="15859"/>
                    <a:pt x="10781" y="15422"/>
                    <a:pt x="9267" y="14996"/>
                  </a:cubicBezTo>
                  <a:cubicBezTo>
                    <a:pt x="7753" y="14580"/>
                    <a:pt x="6239" y="14175"/>
                    <a:pt x="4703" y="13812"/>
                  </a:cubicBezTo>
                  <a:cubicBezTo>
                    <a:pt x="3946" y="13631"/>
                    <a:pt x="3178" y="13460"/>
                    <a:pt x="2411" y="13300"/>
                  </a:cubicBezTo>
                  <a:cubicBezTo>
                    <a:pt x="1632" y="13140"/>
                    <a:pt x="864" y="12991"/>
                    <a:pt x="86" y="12863"/>
                  </a:cubicBezTo>
                  <a:cubicBezTo>
                    <a:pt x="82" y="12862"/>
                    <a:pt x="77" y="12861"/>
                    <a:pt x="73" y="12861"/>
                  </a:cubicBezTo>
                  <a:cubicBezTo>
                    <a:pt x="43" y="12861"/>
                    <a:pt x="11" y="12889"/>
                    <a:pt x="11" y="12916"/>
                  </a:cubicBezTo>
                  <a:cubicBezTo>
                    <a:pt x="1" y="12959"/>
                    <a:pt x="22" y="12991"/>
                    <a:pt x="65" y="13002"/>
                  </a:cubicBezTo>
                  <a:cubicBezTo>
                    <a:pt x="832" y="13151"/>
                    <a:pt x="1600" y="13300"/>
                    <a:pt x="2368" y="13481"/>
                  </a:cubicBezTo>
                  <a:cubicBezTo>
                    <a:pt x="3136" y="13652"/>
                    <a:pt x="3893" y="13823"/>
                    <a:pt x="4660" y="14015"/>
                  </a:cubicBezTo>
                  <a:cubicBezTo>
                    <a:pt x="6185" y="14388"/>
                    <a:pt x="7699" y="14793"/>
                    <a:pt x="9214" y="15220"/>
                  </a:cubicBezTo>
                  <a:cubicBezTo>
                    <a:pt x="10728" y="15635"/>
                    <a:pt x="12231" y="16073"/>
                    <a:pt x="13745" y="16499"/>
                  </a:cubicBezTo>
                  <a:cubicBezTo>
                    <a:pt x="14502" y="16702"/>
                    <a:pt x="15270" y="16862"/>
                    <a:pt x="16049" y="17022"/>
                  </a:cubicBezTo>
                  <a:cubicBezTo>
                    <a:pt x="16784" y="17171"/>
                    <a:pt x="17531" y="17320"/>
                    <a:pt x="18266" y="17523"/>
                  </a:cubicBezTo>
                  <a:cubicBezTo>
                    <a:pt x="18288" y="17565"/>
                    <a:pt x="18309" y="17608"/>
                    <a:pt x="18330" y="17651"/>
                  </a:cubicBezTo>
                  <a:cubicBezTo>
                    <a:pt x="18288" y="17649"/>
                    <a:pt x="18245" y="17648"/>
                    <a:pt x="18202" y="17648"/>
                  </a:cubicBezTo>
                  <a:cubicBezTo>
                    <a:pt x="17659" y="17648"/>
                    <a:pt x="17118" y="17772"/>
                    <a:pt x="16614" y="17960"/>
                  </a:cubicBezTo>
                  <a:cubicBezTo>
                    <a:pt x="16017" y="18195"/>
                    <a:pt x="15462" y="18514"/>
                    <a:pt x="14918" y="18845"/>
                  </a:cubicBezTo>
                  <a:lnTo>
                    <a:pt x="14118" y="19335"/>
                  </a:lnTo>
                  <a:cubicBezTo>
                    <a:pt x="13852" y="19495"/>
                    <a:pt x="13575" y="19645"/>
                    <a:pt x="13297" y="19794"/>
                  </a:cubicBezTo>
                  <a:cubicBezTo>
                    <a:pt x="12743" y="20082"/>
                    <a:pt x="12167" y="20348"/>
                    <a:pt x="11591" y="20604"/>
                  </a:cubicBezTo>
                  <a:cubicBezTo>
                    <a:pt x="10450" y="21116"/>
                    <a:pt x="9267" y="21596"/>
                    <a:pt x="8169" y="22215"/>
                  </a:cubicBezTo>
                  <a:cubicBezTo>
                    <a:pt x="7060" y="22844"/>
                    <a:pt x="6025" y="23569"/>
                    <a:pt x="5012" y="24326"/>
                  </a:cubicBezTo>
                  <a:cubicBezTo>
                    <a:pt x="4980" y="24347"/>
                    <a:pt x="4980" y="24379"/>
                    <a:pt x="5002" y="24411"/>
                  </a:cubicBezTo>
                  <a:cubicBezTo>
                    <a:pt x="5015" y="24432"/>
                    <a:pt x="5034" y="24444"/>
                    <a:pt x="5053" y="24444"/>
                  </a:cubicBezTo>
                  <a:cubicBezTo>
                    <a:pt x="5064" y="24444"/>
                    <a:pt x="5076" y="24440"/>
                    <a:pt x="5087" y="24432"/>
                  </a:cubicBezTo>
                  <a:cubicBezTo>
                    <a:pt x="5599" y="24070"/>
                    <a:pt x="6121" y="23707"/>
                    <a:pt x="6654" y="23366"/>
                  </a:cubicBezTo>
                  <a:cubicBezTo>
                    <a:pt x="7177" y="23025"/>
                    <a:pt x="7710" y="22694"/>
                    <a:pt x="8265" y="22396"/>
                  </a:cubicBezTo>
                  <a:cubicBezTo>
                    <a:pt x="9363" y="21788"/>
                    <a:pt x="10525" y="21319"/>
                    <a:pt x="11687" y="20807"/>
                  </a:cubicBezTo>
                  <a:cubicBezTo>
                    <a:pt x="12263" y="20551"/>
                    <a:pt x="12839" y="20284"/>
                    <a:pt x="13404" y="19986"/>
                  </a:cubicBezTo>
                  <a:cubicBezTo>
                    <a:pt x="13959" y="19698"/>
                    <a:pt x="14502" y="19357"/>
                    <a:pt x="15036" y="19026"/>
                  </a:cubicBezTo>
                  <a:cubicBezTo>
                    <a:pt x="15569" y="18685"/>
                    <a:pt x="16102" y="18365"/>
                    <a:pt x="16678" y="18131"/>
                  </a:cubicBezTo>
                  <a:cubicBezTo>
                    <a:pt x="17194" y="17932"/>
                    <a:pt x="17730" y="17798"/>
                    <a:pt x="18284" y="17798"/>
                  </a:cubicBezTo>
                  <a:cubicBezTo>
                    <a:pt x="18324" y="17798"/>
                    <a:pt x="18364" y="17799"/>
                    <a:pt x="18405" y="17800"/>
                  </a:cubicBezTo>
                  <a:cubicBezTo>
                    <a:pt x="18832" y="18653"/>
                    <a:pt x="19247" y="19517"/>
                    <a:pt x="19653" y="20380"/>
                  </a:cubicBezTo>
                  <a:cubicBezTo>
                    <a:pt x="20100" y="21351"/>
                    <a:pt x="20527" y="22342"/>
                    <a:pt x="20921" y="23334"/>
                  </a:cubicBezTo>
                  <a:cubicBezTo>
                    <a:pt x="20937" y="23357"/>
                    <a:pt x="20958" y="23375"/>
                    <a:pt x="20984" y="23375"/>
                  </a:cubicBezTo>
                  <a:cubicBezTo>
                    <a:pt x="20994" y="23375"/>
                    <a:pt x="21006" y="23372"/>
                    <a:pt x="21017" y="23366"/>
                  </a:cubicBezTo>
                  <a:cubicBezTo>
                    <a:pt x="21049" y="23355"/>
                    <a:pt x="21071" y="23313"/>
                    <a:pt x="21060" y="23281"/>
                  </a:cubicBezTo>
                  <a:cubicBezTo>
                    <a:pt x="20666" y="22278"/>
                    <a:pt x="20260" y="21287"/>
                    <a:pt x="19823" y="20306"/>
                  </a:cubicBezTo>
                  <a:cubicBezTo>
                    <a:pt x="19375" y="19325"/>
                    <a:pt x="18906" y="18365"/>
                    <a:pt x="18426" y="17405"/>
                  </a:cubicBezTo>
                  <a:cubicBezTo>
                    <a:pt x="18352" y="17256"/>
                    <a:pt x="18277" y="17096"/>
                    <a:pt x="18202" y="16947"/>
                  </a:cubicBezTo>
                  <a:lnTo>
                    <a:pt x="18842" y="16926"/>
                  </a:lnTo>
                  <a:lnTo>
                    <a:pt x="19578" y="16851"/>
                  </a:lnTo>
                  <a:lnTo>
                    <a:pt x="20314" y="16734"/>
                  </a:lnTo>
                  <a:lnTo>
                    <a:pt x="21039" y="16595"/>
                  </a:lnTo>
                  <a:cubicBezTo>
                    <a:pt x="22009" y="16392"/>
                    <a:pt x="22958" y="16137"/>
                    <a:pt x="23907" y="15902"/>
                  </a:cubicBezTo>
                  <a:cubicBezTo>
                    <a:pt x="24856" y="15657"/>
                    <a:pt x="25816" y="15433"/>
                    <a:pt x="26775" y="15284"/>
                  </a:cubicBezTo>
                  <a:cubicBezTo>
                    <a:pt x="27392" y="15195"/>
                    <a:pt x="28013" y="15142"/>
                    <a:pt x="28633" y="15142"/>
                  </a:cubicBezTo>
                  <a:cubicBezTo>
                    <a:pt x="28989" y="15142"/>
                    <a:pt x="29344" y="15159"/>
                    <a:pt x="29697" y="15198"/>
                  </a:cubicBezTo>
                  <a:cubicBezTo>
                    <a:pt x="29703" y="15200"/>
                    <a:pt x="29708" y="15200"/>
                    <a:pt x="29714" y="15200"/>
                  </a:cubicBezTo>
                  <a:cubicBezTo>
                    <a:pt x="29748" y="15200"/>
                    <a:pt x="29772" y="15173"/>
                    <a:pt x="29772" y="15145"/>
                  </a:cubicBezTo>
                  <a:cubicBezTo>
                    <a:pt x="29772" y="15113"/>
                    <a:pt x="29750" y="15081"/>
                    <a:pt x="29718" y="15070"/>
                  </a:cubicBezTo>
                  <a:lnTo>
                    <a:pt x="28972" y="14996"/>
                  </a:lnTo>
                  <a:lnTo>
                    <a:pt x="28236" y="14974"/>
                  </a:lnTo>
                  <a:lnTo>
                    <a:pt x="27490" y="15006"/>
                  </a:lnTo>
                  <a:lnTo>
                    <a:pt x="26754" y="15092"/>
                  </a:lnTo>
                  <a:cubicBezTo>
                    <a:pt x="25773" y="15220"/>
                    <a:pt x="24813" y="15443"/>
                    <a:pt x="23854" y="15678"/>
                  </a:cubicBezTo>
                  <a:cubicBezTo>
                    <a:pt x="22905" y="15923"/>
                    <a:pt x="21956" y="16179"/>
                    <a:pt x="20996" y="16392"/>
                  </a:cubicBezTo>
                  <a:lnTo>
                    <a:pt x="20282" y="16542"/>
                  </a:lnTo>
                  <a:lnTo>
                    <a:pt x="19557" y="16659"/>
                  </a:lnTo>
                  <a:lnTo>
                    <a:pt x="18832" y="16755"/>
                  </a:lnTo>
                  <a:lnTo>
                    <a:pt x="18128" y="16808"/>
                  </a:lnTo>
                  <a:cubicBezTo>
                    <a:pt x="18064" y="16680"/>
                    <a:pt x="18000" y="16542"/>
                    <a:pt x="17936" y="16414"/>
                  </a:cubicBezTo>
                  <a:cubicBezTo>
                    <a:pt x="18053" y="15795"/>
                    <a:pt x="18309" y="15198"/>
                    <a:pt x="18618" y="14654"/>
                  </a:cubicBezTo>
                  <a:cubicBezTo>
                    <a:pt x="18960" y="14089"/>
                    <a:pt x="19365" y="13567"/>
                    <a:pt x="19781" y="13055"/>
                  </a:cubicBezTo>
                  <a:cubicBezTo>
                    <a:pt x="20207" y="12543"/>
                    <a:pt x="20644" y="12042"/>
                    <a:pt x="21060" y="11519"/>
                  </a:cubicBezTo>
                  <a:cubicBezTo>
                    <a:pt x="21476" y="10997"/>
                    <a:pt x="21860" y="10443"/>
                    <a:pt x="22212" y="9877"/>
                  </a:cubicBezTo>
                  <a:cubicBezTo>
                    <a:pt x="22926" y="8747"/>
                    <a:pt x="23523" y="7542"/>
                    <a:pt x="23992" y="6284"/>
                  </a:cubicBezTo>
                  <a:cubicBezTo>
                    <a:pt x="24462" y="5036"/>
                    <a:pt x="24803" y="3735"/>
                    <a:pt x="25005" y="2413"/>
                  </a:cubicBezTo>
                  <a:cubicBezTo>
                    <a:pt x="25016" y="2381"/>
                    <a:pt x="24995" y="2349"/>
                    <a:pt x="24952" y="2339"/>
                  </a:cubicBezTo>
                  <a:cubicBezTo>
                    <a:pt x="24920" y="2339"/>
                    <a:pt x="24888" y="2360"/>
                    <a:pt x="24877" y="2392"/>
                  </a:cubicBezTo>
                  <a:cubicBezTo>
                    <a:pt x="24760" y="3042"/>
                    <a:pt x="24611" y="3693"/>
                    <a:pt x="24430" y="4333"/>
                  </a:cubicBezTo>
                  <a:cubicBezTo>
                    <a:pt x="24248" y="4972"/>
                    <a:pt x="24046" y="5601"/>
                    <a:pt x="23801" y="6220"/>
                  </a:cubicBezTo>
                  <a:cubicBezTo>
                    <a:pt x="23321" y="7446"/>
                    <a:pt x="22734" y="8640"/>
                    <a:pt x="22020" y="9760"/>
                  </a:cubicBezTo>
                  <a:cubicBezTo>
                    <a:pt x="21668" y="10315"/>
                    <a:pt x="21295" y="10869"/>
                    <a:pt x="20890" y="11381"/>
                  </a:cubicBezTo>
                  <a:cubicBezTo>
                    <a:pt x="20474" y="11903"/>
                    <a:pt x="20036" y="12405"/>
                    <a:pt x="19621" y="12927"/>
                  </a:cubicBezTo>
                  <a:cubicBezTo>
                    <a:pt x="19205" y="13439"/>
                    <a:pt x="18800" y="13983"/>
                    <a:pt x="18458" y="14569"/>
                  </a:cubicBezTo>
                  <a:cubicBezTo>
                    <a:pt x="18181" y="15070"/>
                    <a:pt x="17957" y="15625"/>
                    <a:pt x="17829" y="16190"/>
                  </a:cubicBezTo>
                  <a:cubicBezTo>
                    <a:pt x="17563" y="15635"/>
                    <a:pt x="17296" y="15070"/>
                    <a:pt x="17061" y="14494"/>
                  </a:cubicBezTo>
                  <a:cubicBezTo>
                    <a:pt x="16624" y="13503"/>
                    <a:pt x="16059" y="12586"/>
                    <a:pt x="15611" y="11626"/>
                  </a:cubicBezTo>
                  <a:cubicBezTo>
                    <a:pt x="15153" y="10656"/>
                    <a:pt x="14726" y="9675"/>
                    <a:pt x="14257" y="8704"/>
                  </a:cubicBezTo>
                  <a:cubicBezTo>
                    <a:pt x="14023" y="8225"/>
                    <a:pt x="13777" y="7745"/>
                    <a:pt x="13511" y="7276"/>
                  </a:cubicBezTo>
                  <a:cubicBezTo>
                    <a:pt x="13255" y="6806"/>
                    <a:pt x="12999" y="6337"/>
                    <a:pt x="12754" y="5857"/>
                  </a:cubicBezTo>
                  <a:cubicBezTo>
                    <a:pt x="12252" y="4908"/>
                    <a:pt x="11783" y="3949"/>
                    <a:pt x="11325" y="2978"/>
                  </a:cubicBezTo>
                  <a:cubicBezTo>
                    <a:pt x="10877" y="2008"/>
                    <a:pt x="10440" y="1027"/>
                    <a:pt x="10035" y="46"/>
                  </a:cubicBezTo>
                  <a:cubicBezTo>
                    <a:pt x="10017" y="20"/>
                    <a:pt x="9992" y="1"/>
                    <a:pt x="9966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" name="Google Shape;1354;p41">
            <a:extLst>
              <a:ext uri="{FF2B5EF4-FFF2-40B4-BE49-F238E27FC236}">
                <a16:creationId xmlns:a16="http://schemas.microsoft.com/office/drawing/2014/main" id="{ED925EB7-2528-4BA4-B241-F4E2A2CB5378}"/>
              </a:ext>
            </a:extLst>
          </p:cNvPr>
          <p:cNvGrpSpPr/>
          <p:nvPr/>
        </p:nvGrpSpPr>
        <p:grpSpPr>
          <a:xfrm rot="8754472">
            <a:off x="-175192" y="2006347"/>
            <a:ext cx="772728" cy="1230295"/>
            <a:chOff x="2839400" y="2871625"/>
            <a:chExt cx="1371604" cy="2153384"/>
          </a:xfrm>
        </p:grpSpPr>
        <p:sp>
          <p:nvSpPr>
            <p:cNvPr id="39" name="Google Shape;1355;p41">
              <a:extLst>
                <a:ext uri="{FF2B5EF4-FFF2-40B4-BE49-F238E27FC236}">
                  <a16:creationId xmlns:a16="http://schemas.microsoft.com/office/drawing/2014/main" id="{3DCB08E6-D3C3-4923-97C5-45CCDBCEED53}"/>
                </a:ext>
              </a:extLst>
            </p:cNvPr>
            <p:cNvSpPr/>
            <p:nvPr/>
          </p:nvSpPr>
          <p:spPr>
            <a:xfrm>
              <a:off x="2839400" y="2871625"/>
              <a:ext cx="1371604" cy="1893072"/>
            </a:xfrm>
            <a:custGeom>
              <a:avLst/>
              <a:gdLst/>
              <a:ahLst/>
              <a:cxnLst/>
              <a:rect l="l" t="t" r="r" b="b"/>
              <a:pathLst>
                <a:path w="15473" h="21337" extrusionOk="0">
                  <a:moveTo>
                    <a:pt x="9874" y="0"/>
                  </a:moveTo>
                  <a:cubicBezTo>
                    <a:pt x="9501" y="725"/>
                    <a:pt x="8584" y="2165"/>
                    <a:pt x="8019" y="2751"/>
                  </a:cubicBezTo>
                  <a:cubicBezTo>
                    <a:pt x="7933" y="2666"/>
                    <a:pt x="7848" y="2581"/>
                    <a:pt x="7752" y="2485"/>
                  </a:cubicBezTo>
                  <a:cubicBezTo>
                    <a:pt x="6792" y="3242"/>
                    <a:pt x="5886" y="4073"/>
                    <a:pt x="5033" y="4958"/>
                  </a:cubicBezTo>
                  <a:cubicBezTo>
                    <a:pt x="4969" y="4831"/>
                    <a:pt x="4905" y="4713"/>
                    <a:pt x="4841" y="4585"/>
                  </a:cubicBezTo>
                  <a:cubicBezTo>
                    <a:pt x="3583" y="5534"/>
                    <a:pt x="2538" y="6761"/>
                    <a:pt x="1802" y="8157"/>
                  </a:cubicBezTo>
                  <a:cubicBezTo>
                    <a:pt x="1738" y="8275"/>
                    <a:pt x="1685" y="8456"/>
                    <a:pt x="1791" y="8541"/>
                  </a:cubicBezTo>
                  <a:cubicBezTo>
                    <a:pt x="1631" y="8477"/>
                    <a:pt x="1408" y="8467"/>
                    <a:pt x="1269" y="8371"/>
                  </a:cubicBezTo>
                  <a:cubicBezTo>
                    <a:pt x="395" y="9714"/>
                    <a:pt x="107" y="11420"/>
                    <a:pt x="490" y="12966"/>
                  </a:cubicBezTo>
                  <a:cubicBezTo>
                    <a:pt x="482" y="12965"/>
                    <a:pt x="473" y="12965"/>
                    <a:pt x="465" y="12965"/>
                  </a:cubicBezTo>
                  <a:cubicBezTo>
                    <a:pt x="335" y="12965"/>
                    <a:pt x="193" y="13086"/>
                    <a:pt x="66" y="13086"/>
                  </a:cubicBezTo>
                  <a:cubicBezTo>
                    <a:pt x="44" y="13086"/>
                    <a:pt x="21" y="13082"/>
                    <a:pt x="0" y="13073"/>
                  </a:cubicBezTo>
                  <a:lnTo>
                    <a:pt x="0" y="13073"/>
                  </a:lnTo>
                  <a:cubicBezTo>
                    <a:pt x="75" y="14758"/>
                    <a:pt x="320" y="16517"/>
                    <a:pt x="1322" y="17861"/>
                  </a:cubicBezTo>
                  <a:cubicBezTo>
                    <a:pt x="1188" y="17912"/>
                    <a:pt x="1054" y="18064"/>
                    <a:pt x="910" y="18064"/>
                  </a:cubicBezTo>
                  <a:cubicBezTo>
                    <a:pt x="905" y="18064"/>
                    <a:pt x="900" y="18064"/>
                    <a:pt x="896" y="18063"/>
                  </a:cubicBezTo>
                  <a:lnTo>
                    <a:pt x="896" y="18063"/>
                  </a:lnTo>
                  <a:cubicBezTo>
                    <a:pt x="1386" y="18991"/>
                    <a:pt x="2165" y="19759"/>
                    <a:pt x="3114" y="20228"/>
                  </a:cubicBezTo>
                  <a:cubicBezTo>
                    <a:pt x="3808" y="20575"/>
                    <a:pt x="4584" y="20753"/>
                    <a:pt x="5359" y="20753"/>
                  </a:cubicBezTo>
                  <a:cubicBezTo>
                    <a:pt x="5632" y="20753"/>
                    <a:pt x="5905" y="20731"/>
                    <a:pt x="6174" y="20686"/>
                  </a:cubicBezTo>
                  <a:lnTo>
                    <a:pt x="6323" y="20697"/>
                  </a:lnTo>
                  <a:cubicBezTo>
                    <a:pt x="7076" y="21117"/>
                    <a:pt x="7937" y="21336"/>
                    <a:pt x="8799" y="21336"/>
                  </a:cubicBezTo>
                  <a:cubicBezTo>
                    <a:pt x="8987" y="21336"/>
                    <a:pt x="9175" y="21326"/>
                    <a:pt x="9362" y="21305"/>
                  </a:cubicBezTo>
                  <a:cubicBezTo>
                    <a:pt x="10407" y="21177"/>
                    <a:pt x="11409" y="20718"/>
                    <a:pt x="12177" y="20004"/>
                  </a:cubicBezTo>
                  <a:cubicBezTo>
                    <a:pt x="12028" y="19972"/>
                    <a:pt x="11953" y="19769"/>
                    <a:pt x="11847" y="19673"/>
                  </a:cubicBezTo>
                  <a:cubicBezTo>
                    <a:pt x="13243" y="18756"/>
                    <a:pt x="14065" y="17178"/>
                    <a:pt x="14704" y="15621"/>
                  </a:cubicBezTo>
                  <a:lnTo>
                    <a:pt x="14704" y="15621"/>
                  </a:lnTo>
                  <a:cubicBezTo>
                    <a:pt x="14701" y="15622"/>
                    <a:pt x="14697" y="15622"/>
                    <a:pt x="14694" y="15622"/>
                  </a:cubicBezTo>
                  <a:cubicBezTo>
                    <a:pt x="14540" y="15622"/>
                    <a:pt x="14445" y="15397"/>
                    <a:pt x="14288" y="15355"/>
                  </a:cubicBezTo>
                  <a:cubicBezTo>
                    <a:pt x="15173" y="14022"/>
                    <a:pt x="15472" y="12327"/>
                    <a:pt x="15109" y="10770"/>
                  </a:cubicBezTo>
                  <a:lnTo>
                    <a:pt x="15109" y="10770"/>
                  </a:lnTo>
                  <a:cubicBezTo>
                    <a:pt x="15073" y="10777"/>
                    <a:pt x="15032" y="10780"/>
                    <a:pt x="14990" y="10780"/>
                  </a:cubicBezTo>
                  <a:cubicBezTo>
                    <a:pt x="14850" y="10780"/>
                    <a:pt x="14689" y="10748"/>
                    <a:pt x="14566" y="10748"/>
                  </a:cubicBezTo>
                  <a:cubicBezTo>
                    <a:pt x="14694" y="10706"/>
                    <a:pt x="14704" y="10525"/>
                    <a:pt x="14683" y="10386"/>
                  </a:cubicBezTo>
                  <a:cubicBezTo>
                    <a:pt x="14459" y="8829"/>
                    <a:pt x="13894" y="7315"/>
                    <a:pt x="13030" y="5993"/>
                  </a:cubicBezTo>
                  <a:cubicBezTo>
                    <a:pt x="12934" y="6089"/>
                    <a:pt x="12828" y="6185"/>
                    <a:pt x="12732" y="6281"/>
                  </a:cubicBezTo>
                  <a:cubicBezTo>
                    <a:pt x="12230" y="5161"/>
                    <a:pt x="11644" y="4073"/>
                    <a:pt x="11004" y="3028"/>
                  </a:cubicBezTo>
                  <a:cubicBezTo>
                    <a:pt x="10887" y="3082"/>
                    <a:pt x="10770" y="3146"/>
                    <a:pt x="10663" y="3199"/>
                  </a:cubicBezTo>
                  <a:cubicBezTo>
                    <a:pt x="10332" y="2442"/>
                    <a:pt x="10119" y="1653"/>
                    <a:pt x="10013" y="843"/>
                  </a:cubicBezTo>
                  <a:lnTo>
                    <a:pt x="9874" y="0"/>
                  </a:lnTo>
                  <a:close/>
                </a:path>
              </a:pathLst>
            </a:custGeom>
            <a:solidFill>
              <a:srgbClr val="FFC15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356;p41">
              <a:extLst>
                <a:ext uri="{FF2B5EF4-FFF2-40B4-BE49-F238E27FC236}">
                  <a16:creationId xmlns:a16="http://schemas.microsoft.com/office/drawing/2014/main" id="{8936D242-0B2E-4AE1-B189-5F861032756B}"/>
                </a:ext>
              </a:extLst>
            </p:cNvPr>
            <p:cNvSpPr/>
            <p:nvPr/>
          </p:nvSpPr>
          <p:spPr>
            <a:xfrm>
              <a:off x="3399883" y="2871625"/>
              <a:ext cx="811102" cy="1893072"/>
            </a:xfrm>
            <a:custGeom>
              <a:avLst/>
              <a:gdLst/>
              <a:ahLst/>
              <a:cxnLst/>
              <a:rect l="l" t="t" r="r" b="b"/>
              <a:pathLst>
                <a:path w="9150" h="21337" extrusionOk="0">
                  <a:moveTo>
                    <a:pt x="3551" y="0"/>
                  </a:moveTo>
                  <a:lnTo>
                    <a:pt x="1717" y="11932"/>
                  </a:lnTo>
                  <a:lnTo>
                    <a:pt x="0" y="20697"/>
                  </a:lnTo>
                  <a:cubicBezTo>
                    <a:pt x="753" y="21117"/>
                    <a:pt x="1614" y="21336"/>
                    <a:pt x="2476" y="21336"/>
                  </a:cubicBezTo>
                  <a:cubicBezTo>
                    <a:pt x="2664" y="21336"/>
                    <a:pt x="2852" y="21326"/>
                    <a:pt x="3039" y="21305"/>
                  </a:cubicBezTo>
                  <a:cubicBezTo>
                    <a:pt x="4084" y="21177"/>
                    <a:pt x="5086" y="20718"/>
                    <a:pt x="5854" y="20004"/>
                  </a:cubicBezTo>
                  <a:cubicBezTo>
                    <a:pt x="5705" y="19972"/>
                    <a:pt x="5630" y="19769"/>
                    <a:pt x="5524" y="19673"/>
                  </a:cubicBezTo>
                  <a:cubicBezTo>
                    <a:pt x="6920" y="18756"/>
                    <a:pt x="7742" y="17178"/>
                    <a:pt x="8381" y="15621"/>
                  </a:cubicBezTo>
                  <a:lnTo>
                    <a:pt x="8381" y="15621"/>
                  </a:lnTo>
                  <a:cubicBezTo>
                    <a:pt x="8378" y="15622"/>
                    <a:pt x="8374" y="15622"/>
                    <a:pt x="8371" y="15622"/>
                  </a:cubicBezTo>
                  <a:cubicBezTo>
                    <a:pt x="8217" y="15622"/>
                    <a:pt x="8122" y="15397"/>
                    <a:pt x="7965" y="15355"/>
                  </a:cubicBezTo>
                  <a:cubicBezTo>
                    <a:pt x="8850" y="14022"/>
                    <a:pt x="9149" y="12327"/>
                    <a:pt x="8786" y="10770"/>
                  </a:cubicBezTo>
                  <a:lnTo>
                    <a:pt x="8786" y="10770"/>
                  </a:lnTo>
                  <a:cubicBezTo>
                    <a:pt x="8750" y="10777"/>
                    <a:pt x="8709" y="10780"/>
                    <a:pt x="8667" y="10780"/>
                  </a:cubicBezTo>
                  <a:cubicBezTo>
                    <a:pt x="8527" y="10780"/>
                    <a:pt x="8366" y="10748"/>
                    <a:pt x="8243" y="10748"/>
                  </a:cubicBezTo>
                  <a:cubicBezTo>
                    <a:pt x="8371" y="10706"/>
                    <a:pt x="8381" y="10525"/>
                    <a:pt x="8360" y="10386"/>
                  </a:cubicBezTo>
                  <a:cubicBezTo>
                    <a:pt x="8136" y="8829"/>
                    <a:pt x="7571" y="7315"/>
                    <a:pt x="6707" y="5993"/>
                  </a:cubicBezTo>
                  <a:cubicBezTo>
                    <a:pt x="6611" y="6089"/>
                    <a:pt x="6505" y="6185"/>
                    <a:pt x="6409" y="6281"/>
                  </a:cubicBezTo>
                  <a:cubicBezTo>
                    <a:pt x="5907" y="5161"/>
                    <a:pt x="5321" y="4073"/>
                    <a:pt x="4681" y="3028"/>
                  </a:cubicBezTo>
                  <a:cubicBezTo>
                    <a:pt x="4564" y="3082"/>
                    <a:pt x="4447" y="3146"/>
                    <a:pt x="4340" y="3199"/>
                  </a:cubicBezTo>
                  <a:cubicBezTo>
                    <a:pt x="4009" y="2442"/>
                    <a:pt x="3796" y="1653"/>
                    <a:pt x="3690" y="843"/>
                  </a:cubicBezTo>
                  <a:lnTo>
                    <a:pt x="3551" y="0"/>
                  </a:lnTo>
                  <a:close/>
                </a:path>
              </a:pathLst>
            </a:custGeom>
            <a:solidFill>
              <a:srgbClr val="CC5333">
                <a:alpha val="29020"/>
              </a:srgbClr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357;p41">
              <a:extLst>
                <a:ext uri="{FF2B5EF4-FFF2-40B4-BE49-F238E27FC236}">
                  <a16:creationId xmlns:a16="http://schemas.microsoft.com/office/drawing/2014/main" id="{0A3C8EC8-6970-497C-A613-41C4D3EE3CBA}"/>
                </a:ext>
              </a:extLst>
            </p:cNvPr>
            <p:cNvSpPr/>
            <p:nvPr/>
          </p:nvSpPr>
          <p:spPr>
            <a:xfrm>
              <a:off x="2865815" y="2887417"/>
              <a:ext cx="1317708" cy="2137591"/>
            </a:xfrm>
            <a:custGeom>
              <a:avLst/>
              <a:gdLst/>
              <a:ahLst/>
              <a:cxnLst/>
              <a:rect l="l" t="t" r="r" b="b"/>
              <a:pathLst>
                <a:path w="14865" h="24093" extrusionOk="0">
                  <a:moveTo>
                    <a:pt x="9528" y="1"/>
                  </a:moveTo>
                  <a:cubicBezTo>
                    <a:pt x="9505" y="1"/>
                    <a:pt x="9489" y="20"/>
                    <a:pt x="9480" y="46"/>
                  </a:cubicBezTo>
                  <a:lnTo>
                    <a:pt x="9064" y="2861"/>
                  </a:lnTo>
                  <a:cubicBezTo>
                    <a:pt x="8947" y="2712"/>
                    <a:pt x="8819" y="2573"/>
                    <a:pt x="8712" y="2424"/>
                  </a:cubicBezTo>
                  <a:cubicBezTo>
                    <a:pt x="8574" y="2253"/>
                    <a:pt x="8456" y="2072"/>
                    <a:pt x="8328" y="1891"/>
                  </a:cubicBezTo>
                  <a:cubicBezTo>
                    <a:pt x="8318" y="1869"/>
                    <a:pt x="8296" y="1869"/>
                    <a:pt x="8286" y="1869"/>
                  </a:cubicBezTo>
                  <a:cubicBezTo>
                    <a:pt x="8264" y="1880"/>
                    <a:pt x="8254" y="1901"/>
                    <a:pt x="8264" y="1923"/>
                  </a:cubicBezTo>
                  <a:cubicBezTo>
                    <a:pt x="8350" y="2125"/>
                    <a:pt x="8478" y="2317"/>
                    <a:pt x="8606" y="2499"/>
                  </a:cubicBezTo>
                  <a:cubicBezTo>
                    <a:pt x="8744" y="2669"/>
                    <a:pt x="8883" y="2840"/>
                    <a:pt x="9053" y="2978"/>
                  </a:cubicBezTo>
                  <a:lnTo>
                    <a:pt x="9032" y="3074"/>
                  </a:lnTo>
                  <a:lnTo>
                    <a:pt x="8776" y="4748"/>
                  </a:lnTo>
                  <a:cubicBezTo>
                    <a:pt x="8638" y="4610"/>
                    <a:pt x="8510" y="4461"/>
                    <a:pt x="8371" y="4322"/>
                  </a:cubicBezTo>
                  <a:cubicBezTo>
                    <a:pt x="8222" y="4141"/>
                    <a:pt x="8083" y="3970"/>
                    <a:pt x="7945" y="3789"/>
                  </a:cubicBezTo>
                  <a:cubicBezTo>
                    <a:pt x="7806" y="3608"/>
                    <a:pt x="7678" y="3416"/>
                    <a:pt x="7550" y="3224"/>
                  </a:cubicBezTo>
                  <a:cubicBezTo>
                    <a:pt x="7422" y="3032"/>
                    <a:pt x="7305" y="2829"/>
                    <a:pt x="7198" y="2627"/>
                  </a:cubicBezTo>
                  <a:cubicBezTo>
                    <a:pt x="7191" y="2619"/>
                    <a:pt x="7178" y="2611"/>
                    <a:pt x="7163" y="2611"/>
                  </a:cubicBezTo>
                  <a:cubicBezTo>
                    <a:pt x="7157" y="2611"/>
                    <a:pt x="7151" y="2613"/>
                    <a:pt x="7145" y="2616"/>
                  </a:cubicBezTo>
                  <a:cubicBezTo>
                    <a:pt x="7134" y="2627"/>
                    <a:pt x="7123" y="2648"/>
                    <a:pt x="7134" y="2659"/>
                  </a:cubicBezTo>
                  <a:cubicBezTo>
                    <a:pt x="7219" y="2872"/>
                    <a:pt x="7326" y="3085"/>
                    <a:pt x="7454" y="3288"/>
                  </a:cubicBezTo>
                  <a:cubicBezTo>
                    <a:pt x="7571" y="3480"/>
                    <a:pt x="7699" y="3672"/>
                    <a:pt x="7838" y="3863"/>
                  </a:cubicBezTo>
                  <a:cubicBezTo>
                    <a:pt x="7976" y="4045"/>
                    <a:pt x="8126" y="4226"/>
                    <a:pt x="8286" y="4397"/>
                  </a:cubicBezTo>
                  <a:cubicBezTo>
                    <a:pt x="8435" y="4557"/>
                    <a:pt x="8595" y="4716"/>
                    <a:pt x="8766" y="4855"/>
                  </a:cubicBezTo>
                  <a:lnTo>
                    <a:pt x="8574" y="6113"/>
                  </a:lnTo>
                  <a:cubicBezTo>
                    <a:pt x="8552" y="6209"/>
                    <a:pt x="8542" y="6305"/>
                    <a:pt x="8520" y="6401"/>
                  </a:cubicBezTo>
                  <a:cubicBezTo>
                    <a:pt x="8339" y="6199"/>
                    <a:pt x="8147" y="5985"/>
                    <a:pt x="7966" y="5761"/>
                  </a:cubicBezTo>
                  <a:cubicBezTo>
                    <a:pt x="7763" y="5506"/>
                    <a:pt x="7561" y="5250"/>
                    <a:pt x="7369" y="4983"/>
                  </a:cubicBezTo>
                  <a:cubicBezTo>
                    <a:pt x="7177" y="4716"/>
                    <a:pt x="6995" y="4439"/>
                    <a:pt x="6814" y="4162"/>
                  </a:cubicBezTo>
                  <a:cubicBezTo>
                    <a:pt x="6644" y="3885"/>
                    <a:pt x="6473" y="3608"/>
                    <a:pt x="6313" y="3320"/>
                  </a:cubicBezTo>
                  <a:cubicBezTo>
                    <a:pt x="6305" y="3304"/>
                    <a:pt x="6292" y="3294"/>
                    <a:pt x="6281" y="3294"/>
                  </a:cubicBezTo>
                  <a:cubicBezTo>
                    <a:pt x="6277" y="3294"/>
                    <a:pt x="6273" y="3295"/>
                    <a:pt x="6270" y="3298"/>
                  </a:cubicBezTo>
                  <a:cubicBezTo>
                    <a:pt x="6249" y="3309"/>
                    <a:pt x="6238" y="3330"/>
                    <a:pt x="6249" y="3352"/>
                  </a:cubicBezTo>
                  <a:cubicBezTo>
                    <a:pt x="6388" y="3650"/>
                    <a:pt x="6548" y="3938"/>
                    <a:pt x="6718" y="4226"/>
                  </a:cubicBezTo>
                  <a:cubicBezTo>
                    <a:pt x="6889" y="4514"/>
                    <a:pt x="7070" y="4791"/>
                    <a:pt x="7262" y="5058"/>
                  </a:cubicBezTo>
                  <a:cubicBezTo>
                    <a:pt x="7454" y="5324"/>
                    <a:pt x="7657" y="5591"/>
                    <a:pt x="7881" y="5836"/>
                  </a:cubicBezTo>
                  <a:cubicBezTo>
                    <a:pt x="8072" y="6071"/>
                    <a:pt x="8286" y="6295"/>
                    <a:pt x="8510" y="6519"/>
                  </a:cubicBezTo>
                  <a:cubicBezTo>
                    <a:pt x="8435" y="7009"/>
                    <a:pt x="8350" y="7500"/>
                    <a:pt x="8275" y="7990"/>
                  </a:cubicBezTo>
                  <a:cubicBezTo>
                    <a:pt x="8030" y="7734"/>
                    <a:pt x="7785" y="7478"/>
                    <a:pt x="7550" y="7212"/>
                  </a:cubicBezTo>
                  <a:cubicBezTo>
                    <a:pt x="7283" y="6892"/>
                    <a:pt x="7027" y="6572"/>
                    <a:pt x="6772" y="6241"/>
                  </a:cubicBezTo>
                  <a:cubicBezTo>
                    <a:pt x="6526" y="5921"/>
                    <a:pt x="6292" y="5580"/>
                    <a:pt x="6068" y="5239"/>
                  </a:cubicBezTo>
                  <a:cubicBezTo>
                    <a:pt x="5844" y="4887"/>
                    <a:pt x="5631" y="4535"/>
                    <a:pt x="5428" y="4173"/>
                  </a:cubicBezTo>
                  <a:cubicBezTo>
                    <a:pt x="5420" y="4165"/>
                    <a:pt x="5408" y="4158"/>
                    <a:pt x="5393" y="4158"/>
                  </a:cubicBezTo>
                  <a:cubicBezTo>
                    <a:pt x="5387" y="4158"/>
                    <a:pt x="5381" y="4159"/>
                    <a:pt x="5375" y="4162"/>
                  </a:cubicBezTo>
                  <a:cubicBezTo>
                    <a:pt x="5364" y="4173"/>
                    <a:pt x="5353" y="4194"/>
                    <a:pt x="5364" y="4205"/>
                  </a:cubicBezTo>
                  <a:cubicBezTo>
                    <a:pt x="5545" y="4578"/>
                    <a:pt x="5748" y="4940"/>
                    <a:pt x="5972" y="5292"/>
                  </a:cubicBezTo>
                  <a:cubicBezTo>
                    <a:pt x="6185" y="5655"/>
                    <a:pt x="6420" y="5996"/>
                    <a:pt x="6676" y="6327"/>
                  </a:cubicBezTo>
                  <a:cubicBezTo>
                    <a:pt x="6921" y="6657"/>
                    <a:pt x="7187" y="6977"/>
                    <a:pt x="7465" y="7286"/>
                  </a:cubicBezTo>
                  <a:cubicBezTo>
                    <a:pt x="7710" y="7564"/>
                    <a:pt x="7976" y="7841"/>
                    <a:pt x="8254" y="8097"/>
                  </a:cubicBezTo>
                  <a:cubicBezTo>
                    <a:pt x="8200" y="8459"/>
                    <a:pt x="8136" y="8832"/>
                    <a:pt x="8072" y="9195"/>
                  </a:cubicBezTo>
                  <a:lnTo>
                    <a:pt x="7006" y="8225"/>
                  </a:lnTo>
                  <a:cubicBezTo>
                    <a:pt x="6633" y="7883"/>
                    <a:pt x="6281" y="7532"/>
                    <a:pt x="5940" y="7169"/>
                  </a:cubicBezTo>
                  <a:cubicBezTo>
                    <a:pt x="5588" y="6806"/>
                    <a:pt x="5268" y="6433"/>
                    <a:pt x="4959" y="6028"/>
                  </a:cubicBezTo>
                  <a:cubicBezTo>
                    <a:pt x="4660" y="5633"/>
                    <a:pt x="4383" y="5218"/>
                    <a:pt x="4148" y="4780"/>
                  </a:cubicBezTo>
                  <a:cubicBezTo>
                    <a:pt x="4141" y="4765"/>
                    <a:pt x="4127" y="4755"/>
                    <a:pt x="4112" y="4755"/>
                  </a:cubicBezTo>
                  <a:cubicBezTo>
                    <a:pt x="4107" y="4755"/>
                    <a:pt x="4101" y="4756"/>
                    <a:pt x="4095" y="4759"/>
                  </a:cubicBezTo>
                  <a:cubicBezTo>
                    <a:pt x="4084" y="4770"/>
                    <a:pt x="4074" y="4791"/>
                    <a:pt x="4084" y="4812"/>
                  </a:cubicBezTo>
                  <a:cubicBezTo>
                    <a:pt x="4308" y="5260"/>
                    <a:pt x="4575" y="5697"/>
                    <a:pt x="4874" y="6103"/>
                  </a:cubicBezTo>
                  <a:cubicBezTo>
                    <a:pt x="5172" y="6508"/>
                    <a:pt x="5503" y="6892"/>
                    <a:pt x="5844" y="7254"/>
                  </a:cubicBezTo>
                  <a:cubicBezTo>
                    <a:pt x="6185" y="7617"/>
                    <a:pt x="6558" y="7969"/>
                    <a:pt x="6932" y="8310"/>
                  </a:cubicBezTo>
                  <a:cubicBezTo>
                    <a:pt x="7113" y="8470"/>
                    <a:pt x="7305" y="8640"/>
                    <a:pt x="7486" y="8811"/>
                  </a:cubicBezTo>
                  <a:lnTo>
                    <a:pt x="8062" y="9291"/>
                  </a:lnTo>
                  <a:cubicBezTo>
                    <a:pt x="7987" y="9717"/>
                    <a:pt x="7923" y="10144"/>
                    <a:pt x="7849" y="10570"/>
                  </a:cubicBezTo>
                  <a:lnTo>
                    <a:pt x="7539" y="10336"/>
                  </a:lnTo>
                  <a:lnTo>
                    <a:pt x="7209" y="10069"/>
                  </a:lnTo>
                  <a:lnTo>
                    <a:pt x="6878" y="9792"/>
                  </a:lnTo>
                  <a:lnTo>
                    <a:pt x="6558" y="9515"/>
                  </a:lnTo>
                  <a:cubicBezTo>
                    <a:pt x="6132" y="9131"/>
                    <a:pt x="5737" y="8726"/>
                    <a:pt x="5353" y="8299"/>
                  </a:cubicBezTo>
                  <a:cubicBezTo>
                    <a:pt x="4970" y="7873"/>
                    <a:pt x="4618" y="7436"/>
                    <a:pt x="4276" y="6977"/>
                  </a:cubicBezTo>
                  <a:cubicBezTo>
                    <a:pt x="3946" y="6508"/>
                    <a:pt x="3637" y="6039"/>
                    <a:pt x="3338" y="5538"/>
                  </a:cubicBezTo>
                  <a:cubicBezTo>
                    <a:pt x="3331" y="5530"/>
                    <a:pt x="3318" y="5522"/>
                    <a:pt x="3307" y="5522"/>
                  </a:cubicBezTo>
                  <a:cubicBezTo>
                    <a:pt x="3303" y="5522"/>
                    <a:pt x="3299" y="5524"/>
                    <a:pt x="3295" y="5527"/>
                  </a:cubicBezTo>
                  <a:cubicBezTo>
                    <a:pt x="3274" y="5538"/>
                    <a:pt x="3263" y="5559"/>
                    <a:pt x="3274" y="5580"/>
                  </a:cubicBezTo>
                  <a:cubicBezTo>
                    <a:pt x="3551" y="6081"/>
                    <a:pt x="3850" y="6572"/>
                    <a:pt x="4191" y="7041"/>
                  </a:cubicBezTo>
                  <a:cubicBezTo>
                    <a:pt x="4522" y="7510"/>
                    <a:pt x="4874" y="7958"/>
                    <a:pt x="5257" y="8385"/>
                  </a:cubicBezTo>
                  <a:cubicBezTo>
                    <a:pt x="5641" y="8811"/>
                    <a:pt x="6057" y="9216"/>
                    <a:pt x="6484" y="9600"/>
                  </a:cubicBezTo>
                  <a:lnTo>
                    <a:pt x="6804" y="9877"/>
                  </a:lnTo>
                  <a:lnTo>
                    <a:pt x="7145" y="10155"/>
                  </a:lnTo>
                  <a:lnTo>
                    <a:pt x="7486" y="10411"/>
                  </a:lnTo>
                  <a:lnTo>
                    <a:pt x="7827" y="10666"/>
                  </a:lnTo>
                  <a:lnTo>
                    <a:pt x="7838" y="10666"/>
                  </a:lnTo>
                  <a:cubicBezTo>
                    <a:pt x="7753" y="11157"/>
                    <a:pt x="7667" y="11658"/>
                    <a:pt x="7582" y="12159"/>
                  </a:cubicBezTo>
                  <a:cubicBezTo>
                    <a:pt x="7561" y="12234"/>
                    <a:pt x="7550" y="12309"/>
                    <a:pt x="7539" y="12394"/>
                  </a:cubicBezTo>
                  <a:cubicBezTo>
                    <a:pt x="7539" y="12394"/>
                    <a:pt x="7539" y="12394"/>
                    <a:pt x="7539" y="12405"/>
                  </a:cubicBezTo>
                  <a:cubicBezTo>
                    <a:pt x="7529" y="12458"/>
                    <a:pt x="7518" y="12522"/>
                    <a:pt x="7507" y="12586"/>
                  </a:cubicBezTo>
                  <a:cubicBezTo>
                    <a:pt x="7283" y="12383"/>
                    <a:pt x="7049" y="12191"/>
                    <a:pt x="6825" y="11989"/>
                  </a:cubicBezTo>
                  <a:cubicBezTo>
                    <a:pt x="6580" y="11765"/>
                    <a:pt x="6334" y="11551"/>
                    <a:pt x="6089" y="11317"/>
                  </a:cubicBezTo>
                  <a:cubicBezTo>
                    <a:pt x="5599" y="10869"/>
                    <a:pt x="5129" y="10400"/>
                    <a:pt x="4682" y="9909"/>
                  </a:cubicBezTo>
                  <a:cubicBezTo>
                    <a:pt x="4234" y="9419"/>
                    <a:pt x="3807" y="8907"/>
                    <a:pt x="3434" y="8374"/>
                  </a:cubicBezTo>
                  <a:cubicBezTo>
                    <a:pt x="3050" y="7830"/>
                    <a:pt x="2709" y="7254"/>
                    <a:pt x="2421" y="6657"/>
                  </a:cubicBezTo>
                  <a:cubicBezTo>
                    <a:pt x="2410" y="6636"/>
                    <a:pt x="2389" y="6636"/>
                    <a:pt x="2368" y="6636"/>
                  </a:cubicBezTo>
                  <a:cubicBezTo>
                    <a:pt x="2357" y="6646"/>
                    <a:pt x="2346" y="6668"/>
                    <a:pt x="2346" y="6689"/>
                  </a:cubicBezTo>
                  <a:cubicBezTo>
                    <a:pt x="2624" y="7297"/>
                    <a:pt x="2954" y="7883"/>
                    <a:pt x="3338" y="8438"/>
                  </a:cubicBezTo>
                  <a:cubicBezTo>
                    <a:pt x="3722" y="8982"/>
                    <a:pt x="4138" y="9504"/>
                    <a:pt x="4586" y="9995"/>
                  </a:cubicBezTo>
                  <a:cubicBezTo>
                    <a:pt x="5044" y="10496"/>
                    <a:pt x="5524" y="10954"/>
                    <a:pt x="6015" y="11402"/>
                  </a:cubicBezTo>
                  <a:cubicBezTo>
                    <a:pt x="6260" y="11626"/>
                    <a:pt x="6505" y="11850"/>
                    <a:pt x="6761" y="12074"/>
                  </a:cubicBezTo>
                  <a:cubicBezTo>
                    <a:pt x="6995" y="12277"/>
                    <a:pt x="7241" y="12479"/>
                    <a:pt x="7486" y="12682"/>
                  </a:cubicBezTo>
                  <a:cubicBezTo>
                    <a:pt x="7422" y="13076"/>
                    <a:pt x="7347" y="13471"/>
                    <a:pt x="7283" y="13876"/>
                  </a:cubicBezTo>
                  <a:lnTo>
                    <a:pt x="6921" y="13652"/>
                  </a:lnTo>
                  <a:lnTo>
                    <a:pt x="6505" y="13364"/>
                  </a:lnTo>
                  <a:lnTo>
                    <a:pt x="6100" y="13066"/>
                  </a:lnTo>
                  <a:lnTo>
                    <a:pt x="5695" y="12756"/>
                  </a:lnTo>
                  <a:cubicBezTo>
                    <a:pt x="5172" y="12330"/>
                    <a:pt x="4682" y="11871"/>
                    <a:pt x="4202" y="11402"/>
                  </a:cubicBezTo>
                  <a:cubicBezTo>
                    <a:pt x="3722" y="10922"/>
                    <a:pt x="3263" y="10421"/>
                    <a:pt x="2826" y="9920"/>
                  </a:cubicBezTo>
                  <a:cubicBezTo>
                    <a:pt x="2378" y="9408"/>
                    <a:pt x="1952" y="8886"/>
                    <a:pt x="1525" y="8363"/>
                  </a:cubicBezTo>
                  <a:cubicBezTo>
                    <a:pt x="1519" y="8351"/>
                    <a:pt x="1509" y="8346"/>
                    <a:pt x="1498" y="8346"/>
                  </a:cubicBezTo>
                  <a:cubicBezTo>
                    <a:pt x="1490" y="8346"/>
                    <a:pt x="1481" y="8348"/>
                    <a:pt x="1472" y="8353"/>
                  </a:cubicBezTo>
                  <a:cubicBezTo>
                    <a:pt x="1461" y="8363"/>
                    <a:pt x="1451" y="8385"/>
                    <a:pt x="1461" y="8406"/>
                  </a:cubicBezTo>
                  <a:cubicBezTo>
                    <a:pt x="1877" y="8939"/>
                    <a:pt x="2304" y="9472"/>
                    <a:pt x="2741" y="9984"/>
                  </a:cubicBezTo>
                  <a:cubicBezTo>
                    <a:pt x="3178" y="10507"/>
                    <a:pt x="3637" y="11008"/>
                    <a:pt x="4106" y="11488"/>
                  </a:cubicBezTo>
                  <a:cubicBezTo>
                    <a:pt x="4586" y="11967"/>
                    <a:pt x="5097" y="12426"/>
                    <a:pt x="5631" y="12852"/>
                  </a:cubicBezTo>
                  <a:lnTo>
                    <a:pt x="6025" y="13162"/>
                  </a:lnTo>
                  <a:lnTo>
                    <a:pt x="6441" y="13450"/>
                  </a:lnTo>
                  <a:lnTo>
                    <a:pt x="6868" y="13727"/>
                  </a:lnTo>
                  <a:lnTo>
                    <a:pt x="7262" y="13961"/>
                  </a:lnTo>
                  <a:cubicBezTo>
                    <a:pt x="7187" y="14399"/>
                    <a:pt x="7102" y="14836"/>
                    <a:pt x="7027" y="15273"/>
                  </a:cubicBezTo>
                  <a:lnTo>
                    <a:pt x="5353" y="14036"/>
                  </a:lnTo>
                  <a:cubicBezTo>
                    <a:pt x="4767" y="13599"/>
                    <a:pt x="4191" y="13151"/>
                    <a:pt x="3615" y="12692"/>
                  </a:cubicBezTo>
                  <a:cubicBezTo>
                    <a:pt x="3040" y="12245"/>
                    <a:pt x="2474" y="11775"/>
                    <a:pt x="1931" y="11285"/>
                  </a:cubicBezTo>
                  <a:cubicBezTo>
                    <a:pt x="1397" y="10794"/>
                    <a:pt x="875" y="10283"/>
                    <a:pt x="374" y="9749"/>
                  </a:cubicBezTo>
                  <a:cubicBezTo>
                    <a:pt x="361" y="9737"/>
                    <a:pt x="349" y="9732"/>
                    <a:pt x="338" y="9732"/>
                  </a:cubicBezTo>
                  <a:cubicBezTo>
                    <a:pt x="331" y="9732"/>
                    <a:pt x="325" y="9734"/>
                    <a:pt x="320" y="9739"/>
                  </a:cubicBezTo>
                  <a:cubicBezTo>
                    <a:pt x="299" y="9760"/>
                    <a:pt x="299" y="9781"/>
                    <a:pt x="310" y="9792"/>
                  </a:cubicBezTo>
                  <a:cubicBezTo>
                    <a:pt x="555" y="10069"/>
                    <a:pt x="811" y="10336"/>
                    <a:pt x="1067" y="10602"/>
                  </a:cubicBezTo>
                  <a:cubicBezTo>
                    <a:pt x="1323" y="10869"/>
                    <a:pt x="1589" y="11114"/>
                    <a:pt x="1856" y="11370"/>
                  </a:cubicBezTo>
                  <a:cubicBezTo>
                    <a:pt x="2400" y="11861"/>
                    <a:pt x="2965" y="12341"/>
                    <a:pt x="3541" y="12799"/>
                  </a:cubicBezTo>
                  <a:cubicBezTo>
                    <a:pt x="4116" y="13247"/>
                    <a:pt x="4692" y="13695"/>
                    <a:pt x="5289" y="14132"/>
                  </a:cubicBezTo>
                  <a:cubicBezTo>
                    <a:pt x="5855" y="14548"/>
                    <a:pt x="6430" y="14964"/>
                    <a:pt x="7006" y="15369"/>
                  </a:cubicBezTo>
                  <a:cubicBezTo>
                    <a:pt x="6942" y="15753"/>
                    <a:pt x="6868" y="16126"/>
                    <a:pt x="6793" y="16510"/>
                  </a:cubicBezTo>
                  <a:cubicBezTo>
                    <a:pt x="6132" y="16350"/>
                    <a:pt x="5503" y="16105"/>
                    <a:pt x="4895" y="15795"/>
                  </a:cubicBezTo>
                  <a:cubicBezTo>
                    <a:pt x="4298" y="15497"/>
                    <a:pt x="3722" y="15124"/>
                    <a:pt x="3167" y="14729"/>
                  </a:cubicBezTo>
                  <a:cubicBezTo>
                    <a:pt x="2613" y="14345"/>
                    <a:pt x="2080" y="13929"/>
                    <a:pt x="1536" y="13513"/>
                  </a:cubicBezTo>
                  <a:cubicBezTo>
                    <a:pt x="1269" y="13300"/>
                    <a:pt x="1003" y="13098"/>
                    <a:pt x="758" y="12863"/>
                  </a:cubicBezTo>
                  <a:cubicBezTo>
                    <a:pt x="523" y="12628"/>
                    <a:pt x="320" y="12362"/>
                    <a:pt x="171" y="12053"/>
                  </a:cubicBezTo>
                  <a:cubicBezTo>
                    <a:pt x="164" y="12045"/>
                    <a:pt x="151" y="12038"/>
                    <a:pt x="136" y="12038"/>
                  </a:cubicBezTo>
                  <a:cubicBezTo>
                    <a:pt x="130" y="12038"/>
                    <a:pt x="124" y="12039"/>
                    <a:pt x="118" y="12042"/>
                  </a:cubicBezTo>
                  <a:cubicBezTo>
                    <a:pt x="97" y="12042"/>
                    <a:pt x="86" y="12074"/>
                    <a:pt x="97" y="12085"/>
                  </a:cubicBezTo>
                  <a:cubicBezTo>
                    <a:pt x="246" y="12405"/>
                    <a:pt x="448" y="12692"/>
                    <a:pt x="683" y="12938"/>
                  </a:cubicBezTo>
                  <a:cubicBezTo>
                    <a:pt x="928" y="13183"/>
                    <a:pt x="1205" y="13396"/>
                    <a:pt x="1472" y="13599"/>
                  </a:cubicBezTo>
                  <a:cubicBezTo>
                    <a:pt x="2005" y="14015"/>
                    <a:pt x="2538" y="14441"/>
                    <a:pt x="3093" y="14836"/>
                  </a:cubicBezTo>
                  <a:cubicBezTo>
                    <a:pt x="3658" y="15230"/>
                    <a:pt x="4234" y="15593"/>
                    <a:pt x="4852" y="15902"/>
                  </a:cubicBezTo>
                  <a:cubicBezTo>
                    <a:pt x="5151" y="16062"/>
                    <a:pt x="5471" y="16190"/>
                    <a:pt x="5791" y="16318"/>
                  </a:cubicBezTo>
                  <a:cubicBezTo>
                    <a:pt x="6110" y="16424"/>
                    <a:pt x="6441" y="16520"/>
                    <a:pt x="6782" y="16595"/>
                  </a:cubicBezTo>
                  <a:cubicBezTo>
                    <a:pt x="6676" y="17118"/>
                    <a:pt x="6569" y="17651"/>
                    <a:pt x="6462" y="18173"/>
                  </a:cubicBezTo>
                  <a:cubicBezTo>
                    <a:pt x="6441" y="18280"/>
                    <a:pt x="6420" y="18376"/>
                    <a:pt x="6398" y="18472"/>
                  </a:cubicBezTo>
                  <a:cubicBezTo>
                    <a:pt x="5833" y="18301"/>
                    <a:pt x="5279" y="18120"/>
                    <a:pt x="4724" y="17917"/>
                  </a:cubicBezTo>
                  <a:cubicBezTo>
                    <a:pt x="4148" y="17715"/>
                    <a:pt x="3583" y="17480"/>
                    <a:pt x="3029" y="17203"/>
                  </a:cubicBezTo>
                  <a:cubicBezTo>
                    <a:pt x="2485" y="16936"/>
                    <a:pt x="1941" y="16648"/>
                    <a:pt x="1429" y="16307"/>
                  </a:cubicBezTo>
                  <a:cubicBezTo>
                    <a:pt x="928" y="15955"/>
                    <a:pt x="470" y="15550"/>
                    <a:pt x="65" y="15081"/>
                  </a:cubicBezTo>
                  <a:cubicBezTo>
                    <a:pt x="59" y="15076"/>
                    <a:pt x="51" y="15073"/>
                    <a:pt x="43" y="15073"/>
                  </a:cubicBezTo>
                  <a:cubicBezTo>
                    <a:pt x="35" y="15073"/>
                    <a:pt x="27" y="15076"/>
                    <a:pt x="22" y="15081"/>
                  </a:cubicBezTo>
                  <a:cubicBezTo>
                    <a:pt x="1" y="15092"/>
                    <a:pt x="1" y="15124"/>
                    <a:pt x="11" y="15134"/>
                  </a:cubicBezTo>
                  <a:cubicBezTo>
                    <a:pt x="203" y="15380"/>
                    <a:pt x="416" y="15603"/>
                    <a:pt x="640" y="15817"/>
                  </a:cubicBezTo>
                  <a:cubicBezTo>
                    <a:pt x="875" y="16019"/>
                    <a:pt x="1120" y="16222"/>
                    <a:pt x="1365" y="16393"/>
                  </a:cubicBezTo>
                  <a:cubicBezTo>
                    <a:pt x="1877" y="16755"/>
                    <a:pt x="2421" y="17054"/>
                    <a:pt x="2976" y="17320"/>
                  </a:cubicBezTo>
                  <a:cubicBezTo>
                    <a:pt x="3530" y="17597"/>
                    <a:pt x="4106" y="17821"/>
                    <a:pt x="4692" y="18035"/>
                  </a:cubicBezTo>
                  <a:cubicBezTo>
                    <a:pt x="5247" y="18227"/>
                    <a:pt x="5812" y="18397"/>
                    <a:pt x="6377" y="18557"/>
                  </a:cubicBezTo>
                  <a:cubicBezTo>
                    <a:pt x="6281" y="19026"/>
                    <a:pt x="6174" y="19495"/>
                    <a:pt x="6068" y="19965"/>
                  </a:cubicBezTo>
                  <a:cubicBezTo>
                    <a:pt x="5631" y="19890"/>
                    <a:pt x="5204" y="19783"/>
                    <a:pt x="4788" y="19645"/>
                  </a:cubicBezTo>
                  <a:cubicBezTo>
                    <a:pt x="4351" y="19506"/>
                    <a:pt x="3925" y="19336"/>
                    <a:pt x="3509" y="19133"/>
                  </a:cubicBezTo>
                  <a:cubicBezTo>
                    <a:pt x="3093" y="18930"/>
                    <a:pt x="2688" y="18696"/>
                    <a:pt x="2293" y="18450"/>
                  </a:cubicBezTo>
                  <a:cubicBezTo>
                    <a:pt x="1899" y="18205"/>
                    <a:pt x="1515" y="17949"/>
                    <a:pt x="1142" y="17683"/>
                  </a:cubicBezTo>
                  <a:cubicBezTo>
                    <a:pt x="1132" y="17674"/>
                    <a:pt x="1123" y="17670"/>
                    <a:pt x="1115" y="17670"/>
                  </a:cubicBezTo>
                  <a:cubicBezTo>
                    <a:pt x="1104" y="17670"/>
                    <a:pt x="1094" y="17677"/>
                    <a:pt x="1088" y="17683"/>
                  </a:cubicBezTo>
                  <a:cubicBezTo>
                    <a:pt x="1067" y="17704"/>
                    <a:pt x="1078" y="17725"/>
                    <a:pt x="1088" y="17736"/>
                  </a:cubicBezTo>
                  <a:cubicBezTo>
                    <a:pt x="1461" y="18024"/>
                    <a:pt x="1835" y="18301"/>
                    <a:pt x="2229" y="18557"/>
                  </a:cubicBezTo>
                  <a:cubicBezTo>
                    <a:pt x="2624" y="18813"/>
                    <a:pt x="3029" y="19037"/>
                    <a:pt x="3445" y="19250"/>
                  </a:cubicBezTo>
                  <a:cubicBezTo>
                    <a:pt x="3871" y="19453"/>
                    <a:pt x="4308" y="19623"/>
                    <a:pt x="4756" y="19762"/>
                  </a:cubicBezTo>
                  <a:cubicBezTo>
                    <a:pt x="5172" y="19901"/>
                    <a:pt x="5609" y="19986"/>
                    <a:pt x="6046" y="20050"/>
                  </a:cubicBezTo>
                  <a:cubicBezTo>
                    <a:pt x="5961" y="20423"/>
                    <a:pt x="5876" y="20786"/>
                    <a:pt x="5780" y="21159"/>
                  </a:cubicBezTo>
                  <a:cubicBezTo>
                    <a:pt x="5652" y="21649"/>
                    <a:pt x="5513" y="22151"/>
                    <a:pt x="5353" y="22630"/>
                  </a:cubicBezTo>
                  <a:cubicBezTo>
                    <a:pt x="5279" y="22876"/>
                    <a:pt x="5193" y="23110"/>
                    <a:pt x="5097" y="23345"/>
                  </a:cubicBezTo>
                  <a:cubicBezTo>
                    <a:pt x="5002" y="23569"/>
                    <a:pt x="4884" y="23803"/>
                    <a:pt x="4735" y="23985"/>
                  </a:cubicBezTo>
                  <a:lnTo>
                    <a:pt x="4724" y="23985"/>
                  </a:lnTo>
                  <a:cubicBezTo>
                    <a:pt x="4703" y="24017"/>
                    <a:pt x="4703" y="24049"/>
                    <a:pt x="4735" y="24081"/>
                  </a:cubicBezTo>
                  <a:cubicBezTo>
                    <a:pt x="4743" y="24089"/>
                    <a:pt x="4754" y="24092"/>
                    <a:pt x="4766" y="24092"/>
                  </a:cubicBezTo>
                  <a:cubicBezTo>
                    <a:pt x="4786" y="24092"/>
                    <a:pt x="4807" y="24083"/>
                    <a:pt x="4820" y="24070"/>
                  </a:cubicBezTo>
                  <a:cubicBezTo>
                    <a:pt x="5002" y="23867"/>
                    <a:pt x="5108" y="23633"/>
                    <a:pt x="5215" y="23398"/>
                  </a:cubicBezTo>
                  <a:cubicBezTo>
                    <a:pt x="5321" y="23164"/>
                    <a:pt x="5407" y="22918"/>
                    <a:pt x="5492" y="22673"/>
                  </a:cubicBezTo>
                  <a:cubicBezTo>
                    <a:pt x="5663" y="22183"/>
                    <a:pt x="5801" y="21692"/>
                    <a:pt x="5929" y="21202"/>
                  </a:cubicBezTo>
                  <a:cubicBezTo>
                    <a:pt x="6068" y="20690"/>
                    <a:pt x="6196" y="20167"/>
                    <a:pt x="6313" y="19645"/>
                  </a:cubicBezTo>
                  <a:lnTo>
                    <a:pt x="6740" y="19677"/>
                  </a:lnTo>
                  <a:lnTo>
                    <a:pt x="7198" y="19698"/>
                  </a:lnTo>
                  <a:lnTo>
                    <a:pt x="7646" y="19698"/>
                  </a:lnTo>
                  <a:lnTo>
                    <a:pt x="8094" y="19677"/>
                  </a:lnTo>
                  <a:cubicBezTo>
                    <a:pt x="8702" y="19634"/>
                    <a:pt x="9299" y="19538"/>
                    <a:pt x="9885" y="19389"/>
                  </a:cubicBezTo>
                  <a:cubicBezTo>
                    <a:pt x="10472" y="19240"/>
                    <a:pt x="11037" y="19037"/>
                    <a:pt x="11591" y="18781"/>
                  </a:cubicBezTo>
                  <a:cubicBezTo>
                    <a:pt x="12135" y="18525"/>
                    <a:pt x="12658" y="18216"/>
                    <a:pt x="13148" y="17864"/>
                  </a:cubicBezTo>
                  <a:cubicBezTo>
                    <a:pt x="13159" y="17853"/>
                    <a:pt x="13169" y="17832"/>
                    <a:pt x="13159" y="17811"/>
                  </a:cubicBezTo>
                  <a:cubicBezTo>
                    <a:pt x="13146" y="17798"/>
                    <a:pt x="13134" y="17793"/>
                    <a:pt x="13123" y="17793"/>
                  </a:cubicBezTo>
                  <a:cubicBezTo>
                    <a:pt x="13116" y="17793"/>
                    <a:pt x="13110" y="17796"/>
                    <a:pt x="13105" y="17800"/>
                  </a:cubicBezTo>
                  <a:cubicBezTo>
                    <a:pt x="12604" y="18141"/>
                    <a:pt x="12082" y="18429"/>
                    <a:pt x="11538" y="18674"/>
                  </a:cubicBezTo>
                  <a:cubicBezTo>
                    <a:pt x="10994" y="18930"/>
                    <a:pt x="10429" y="19122"/>
                    <a:pt x="9853" y="19272"/>
                  </a:cubicBezTo>
                  <a:cubicBezTo>
                    <a:pt x="9277" y="19410"/>
                    <a:pt x="8680" y="19517"/>
                    <a:pt x="8094" y="19559"/>
                  </a:cubicBezTo>
                  <a:lnTo>
                    <a:pt x="7646" y="19581"/>
                  </a:lnTo>
                  <a:lnTo>
                    <a:pt x="7198" y="19591"/>
                  </a:lnTo>
                  <a:lnTo>
                    <a:pt x="6750" y="19581"/>
                  </a:lnTo>
                  <a:lnTo>
                    <a:pt x="6334" y="19559"/>
                  </a:lnTo>
                  <a:cubicBezTo>
                    <a:pt x="6388" y="19304"/>
                    <a:pt x="6452" y="19048"/>
                    <a:pt x="6505" y="18781"/>
                  </a:cubicBezTo>
                  <a:lnTo>
                    <a:pt x="6942" y="18749"/>
                  </a:lnTo>
                  <a:lnTo>
                    <a:pt x="7411" y="18696"/>
                  </a:lnTo>
                  <a:lnTo>
                    <a:pt x="7870" y="18632"/>
                  </a:lnTo>
                  <a:lnTo>
                    <a:pt x="8339" y="18557"/>
                  </a:lnTo>
                  <a:cubicBezTo>
                    <a:pt x="8947" y="18461"/>
                    <a:pt x="9555" y="18333"/>
                    <a:pt x="10162" y="18173"/>
                  </a:cubicBezTo>
                  <a:cubicBezTo>
                    <a:pt x="10760" y="18013"/>
                    <a:pt x="11357" y="17821"/>
                    <a:pt x="11943" y="17608"/>
                  </a:cubicBezTo>
                  <a:cubicBezTo>
                    <a:pt x="12530" y="17395"/>
                    <a:pt x="13105" y="17160"/>
                    <a:pt x="13671" y="16894"/>
                  </a:cubicBezTo>
                  <a:cubicBezTo>
                    <a:pt x="13681" y="16883"/>
                    <a:pt x="13692" y="16862"/>
                    <a:pt x="13681" y="16840"/>
                  </a:cubicBezTo>
                  <a:cubicBezTo>
                    <a:pt x="13681" y="16825"/>
                    <a:pt x="13670" y="16815"/>
                    <a:pt x="13655" y="16815"/>
                  </a:cubicBezTo>
                  <a:cubicBezTo>
                    <a:pt x="13650" y="16815"/>
                    <a:pt x="13644" y="16816"/>
                    <a:pt x="13639" y="16819"/>
                  </a:cubicBezTo>
                  <a:cubicBezTo>
                    <a:pt x="13063" y="17064"/>
                    <a:pt x="12487" y="17299"/>
                    <a:pt x="11911" y="17501"/>
                  </a:cubicBezTo>
                  <a:cubicBezTo>
                    <a:pt x="11325" y="17715"/>
                    <a:pt x="10728" y="17896"/>
                    <a:pt x="10130" y="18045"/>
                  </a:cubicBezTo>
                  <a:cubicBezTo>
                    <a:pt x="9533" y="18205"/>
                    <a:pt x="8926" y="18344"/>
                    <a:pt x="8318" y="18450"/>
                  </a:cubicBezTo>
                  <a:lnTo>
                    <a:pt x="7859" y="18525"/>
                  </a:lnTo>
                  <a:lnTo>
                    <a:pt x="7401" y="18589"/>
                  </a:lnTo>
                  <a:lnTo>
                    <a:pt x="6932" y="18653"/>
                  </a:lnTo>
                  <a:lnTo>
                    <a:pt x="6526" y="18696"/>
                  </a:lnTo>
                  <a:cubicBezTo>
                    <a:pt x="6558" y="18536"/>
                    <a:pt x="6601" y="18376"/>
                    <a:pt x="6633" y="18216"/>
                  </a:cubicBezTo>
                  <a:cubicBezTo>
                    <a:pt x="6772" y="17555"/>
                    <a:pt x="6900" y="16904"/>
                    <a:pt x="7027" y="16243"/>
                  </a:cubicBezTo>
                  <a:lnTo>
                    <a:pt x="7443" y="16169"/>
                  </a:lnTo>
                  <a:lnTo>
                    <a:pt x="7710" y="16126"/>
                  </a:lnTo>
                  <a:lnTo>
                    <a:pt x="7966" y="16062"/>
                  </a:lnTo>
                  <a:cubicBezTo>
                    <a:pt x="8318" y="15977"/>
                    <a:pt x="8659" y="15881"/>
                    <a:pt x="9011" y="15774"/>
                  </a:cubicBezTo>
                  <a:cubicBezTo>
                    <a:pt x="9693" y="15571"/>
                    <a:pt x="10365" y="15326"/>
                    <a:pt x="11037" y="15049"/>
                  </a:cubicBezTo>
                  <a:cubicBezTo>
                    <a:pt x="11698" y="14782"/>
                    <a:pt x="12348" y="14484"/>
                    <a:pt x="12988" y="14143"/>
                  </a:cubicBezTo>
                  <a:cubicBezTo>
                    <a:pt x="13617" y="13812"/>
                    <a:pt x="14236" y="13439"/>
                    <a:pt x="14801" y="12980"/>
                  </a:cubicBezTo>
                  <a:cubicBezTo>
                    <a:pt x="14811" y="12970"/>
                    <a:pt x="14811" y="12948"/>
                    <a:pt x="14801" y="12938"/>
                  </a:cubicBezTo>
                  <a:cubicBezTo>
                    <a:pt x="14795" y="12925"/>
                    <a:pt x="14785" y="12920"/>
                    <a:pt x="14773" y="12920"/>
                  </a:cubicBezTo>
                  <a:cubicBezTo>
                    <a:pt x="14765" y="12920"/>
                    <a:pt x="14756" y="12923"/>
                    <a:pt x="14748" y="12927"/>
                  </a:cubicBezTo>
                  <a:cubicBezTo>
                    <a:pt x="14470" y="13140"/>
                    <a:pt x="14172" y="13343"/>
                    <a:pt x="13862" y="13524"/>
                  </a:cubicBezTo>
                  <a:cubicBezTo>
                    <a:pt x="13564" y="13705"/>
                    <a:pt x="13244" y="13876"/>
                    <a:pt x="12935" y="14047"/>
                  </a:cubicBezTo>
                  <a:cubicBezTo>
                    <a:pt x="12295" y="14377"/>
                    <a:pt x="11645" y="14665"/>
                    <a:pt x="10983" y="14932"/>
                  </a:cubicBezTo>
                  <a:cubicBezTo>
                    <a:pt x="10322" y="15198"/>
                    <a:pt x="9651" y="15454"/>
                    <a:pt x="8968" y="15667"/>
                  </a:cubicBezTo>
                  <a:cubicBezTo>
                    <a:pt x="8339" y="15870"/>
                    <a:pt x="7699" y="16019"/>
                    <a:pt x="7049" y="16158"/>
                  </a:cubicBezTo>
                  <a:cubicBezTo>
                    <a:pt x="7123" y="15774"/>
                    <a:pt x="7187" y="15401"/>
                    <a:pt x="7262" y="15017"/>
                  </a:cubicBezTo>
                  <a:cubicBezTo>
                    <a:pt x="7273" y="15028"/>
                    <a:pt x="7273" y="15028"/>
                    <a:pt x="7283" y="15028"/>
                  </a:cubicBezTo>
                  <a:lnTo>
                    <a:pt x="7785" y="14910"/>
                  </a:lnTo>
                  <a:lnTo>
                    <a:pt x="8286" y="14782"/>
                  </a:lnTo>
                  <a:lnTo>
                    <a:pt x="8776" y="14644"/>
                  </a:lnTo>
                  <a:lnTo>
                    <a:pt x="9267" y="14494"/>
                  </a:lnTo>
                  <a:cubicBezTo>
                    <a:pt x="9928" y="14292"/>
                    <a:pt x="10568" y="14057"/>
                    <a:pt x="11207" y="13801"/>
                  </a:cubicBezTo>
                  <a:cubicBezTo>
                    <a:pt x="11837" y="13535"/>
                    <a:pt x="12455" y="13247"/>
                    <a:pt x="13063" y="12938"/>
                  </a:cubicBezTo>
                  <a:cubicBezTo>
                    <a:pt x="13671" y="12628"/>
                    <a:pt x="14268" y="12287"/>
                    <a:pt x="14843" y="11914"/>
                  </a:cubicBezTo>
                  <a:cubicBezTo>
                    <a:pt x="14865" y="11903"/>
                    <a:pt x="14865" y="11882"/>
                    <a:pt x="14854" y="11861"/>
                  </a:cubicBezTo>
                  <a:cubicBezTo>
                    <a:pt x="14847" y="11853"/>
                    <a:pt x="14834" y="11846"/>
                    <a:pt x="14823" y="11846"/>
                  </a:cubicBezTo>
                  <a:cubicBezTo>
                    <a:pt x="14819" y="11846"/>
                    <a:pt x="14815" y="11847"/>
                    <a:pt x="14811" y="11850"/>
                  </a:cubicBezTo>
                  <a:cubicBezTo>
                    <a:pt x="14225" y="12202"/>
                    <a:pt x="13628" y="12532"/>
                    <a:pt x="13020" y="12842"/>
                  </a:cubicBezTo>
                  <a:cubicBezTo>
                    <a:pt x="12402" y="13140"/>
                    <a:pt x="11783" y="13428"/>
                    <a:pt x="11154" y="13684"/>
                  </a:cubicBezTo>
                  <a:cubicBezTo>
                    <a:pt x="10525" y="13940"/>
                    <a:pt x="9885" y="14175"/>
                    <a:pt x="9235" y="14388"/>
                  </a:cubicBezTo>
                  <a:lnTo>
                    <a:pt x="8744" y="14537"/>
                  </a:lnTo>
                  <a:lnTo>
                    <a:pt x="8254" y="14686"/>
                  </a:lnTo>
                  <a:lnTo>
                    <a:pt x="7763" y="14814"/>
                  </a:lnTo>
                  <a:lnTo>
                    <a:pt x="7273" y="14942"/>
                  </a:lnTo>
                  <a:cubicBezTo>
                    <a:pt x="7347" y="14558"/>
                    <a:pt x="7422" y="14164"/>
                    <a:pt x="7486" y="13780"/>
                  </a:cubicBezTo>
                  <a:cubicBezTo>
                    <a:pt x="8062" y="13609"/>
                    <a:pt x="8616" y="13396"/>
                    <a:pt x="9171" y="13183"/>
                  </a:cubicBezTo>
                  <a:cubicBezTo>
                    <a:pt x="9747" y="12948"/>
                    <a:pt x="10333" y="12714"/>
                    <a:pt x="10898" y="12458"/>
                  </a:cubicBezTo>
                  <a:cubicBezTo>
                    <a:pt x="11474" y="12202"/>
                    <a:pt x="12039" y="11935"/>
                    <a:pt x="12594" y="11647"/>
                  </a:cubicBezTo>
                  <a:cubicBezTo>
                    <a:pt x="13148" y="11360"/>
                    <a:pt x="13703" y="11072"/>
                    <a:pt x="14204" y="10666"/>
                  </a:cubicBezTo>
                  <a:cubicBezTo>
                    <a:pt x="14214" y="10656"/>
                    <a:pt x="14214" y="10634"/>
                    <a:pt x="14204" y="10613"/>
                  </a:cubicBezTo>
                  <a:cubicBezTo>
                    <a:pt x="14198" y="10607"/>
                    <a:pt x="14188" y="10601"/>
                    <a:pt x="14177" y="10601"/>
                  </a:cubicBezTo>
                  <a:cubicBezTo>
                    <a:pt x="14168" y="10601"/>
                    <a:pt x="14159" y="10604"/>
                    <a:pt x="14150" y="10613"/>
                  </a:cubicBezTo>
                  <a:cubicBezTo>
                    <a:pt x="13916" y="10805"/>
                    <a:pt x="13639" y="10954"/>
                    <a:pt x="13372" y="11114"/>
                  </a:cubicBezTo>
                  <a:lnTo>
                    <a:pt x="12956" y="11338"/>
                  </a:lnTo>
                  <a:lnTo>
                    <a:pt x="12540" y="11551"/>
                  </a:lnTo>
                  <a:cubicBezTo>
                    <a:pt x="11986" y="11829"/>
                    <a:pt x="11421" y="12085"/>
                    <a:pt x="10845" y="12341"/>
                  </a:cubicBezTo>
                  <a:cubicBezTo>
                    <a:pt x="10280" y="12596"/>
                    <a:pt x="9704" y="12842"/>
                    <a:pt x="9128" y="13076"/>
                  </a:cubicBezTo>
                  <a:cubicBezTo>
                    <a:pt x="8840" y="13194"/>
                    <a:pt x="8552" y="13300"/>
                    <a:pt x="8254" y="13418"/>
                  </a:cubicBezTo>
                  <a:cubicBezTo>
                    <a:pt x="8008" y="13513"/>
                    <a:pt x="7763" y="13599"/>
                    <a:pt x="7507" y="13684"/>
                  </a:cubicBezTo>
                  <a:cubicBezTo>
                    <a:pt x="7582" y="13258"/>
                    <a:pt x="7657" y="12820"/>
                    <a:pt x="7731" y="12394"/>
                  </a:cubicBezTo>
                  <a:lnTo>
                    <a:pt x="8467" y="12127"/>
                  </a:lnTo>
                  <a:cubicBezTo>
                    <a:pt x="8755" y="12021"/>
                    <a:pt x="9043" y="11903"/>
                    <a:pt x="9331" y="11786"/>
                  </a:cubicBezTo>
                  <a:cubicBezTo>
                    <a:pt x="9906" y="11541"/>
                    <a:pt x="10472" y="11285"/>
                    <a:pt x="11015" y="10976"/>
                  </a:cubicBezTo>
                  <a:cubicBezTo>
                    <a:pt x="11559" y="10677"/>
                    <a:pt x="12092" y="10325"/>
                    <a:pt x="12583" y="9941"/>
                  </a:cubicBezTo>
                  <a:cubicBezTo>
                    <a:pt x="13073" y="9568"/>
                    <a:pt x="13532" y="9142"/>
                    <a:pt x="13958" y="8683"/>
                  </a:cubicBezTo>
                  <a:cubicBezTo>
                    <a:pt x="13969" y="8662"/>
                    <a:pt x="13969" y="8640"/>
                    <a:pt x="13958" y="8630"/>
                  </a:cubicBezTo>
                  <a:cubicBezTo>
                    <a:pt x="13948" y="8619"/>
                    <a:pt x="13937" y="8614"/>
                    <a:pt x="13928" y="8614"/>
                  </a:cubicBezTo>
                  <a:cubicBezTo>
                    <a:pt x="13918" y="8614"/>
                    <a:pt x="13910" y="8619"/>
                    <a:pt x="13905" y="8630"/>
                  </a:cubicBezTo>
                  <a:cubicBezTo>
                    <a:pt x="13468" y="9067"/>
                    <a:pt x="13009" y="9483"/>
                    <a:pt x="12508" y="9856"/>
                  </a:cubicBezTo>
                  <a:cubicBezTo>
                    <a:pt x="12018" y="10229"/>
                    <a:pt x="11495" y="10570"/>
                    <a:pt x="10951" y="10869"/>
                  </a:cubicBezTo>
                  <a:cubicBezTo>
                    <a:pt x="10418" y="11168"/>
                    <a:pt x="9853" y="11434"/>
                    <a:pt x="9288" y="11679"/>
                  </a:cubicBezTo>
                  <a:cubicBezTo>
                    <a:pt x="9000" y="11797"/>
                    <a:pt x="8712" y="11914"/>
                    <a:pt x="8424" y="12031"/>
                  </a:cubicBezTo>
                  <a:lnTo>
                    <a:pt x="7753" y="12298"/>
                  </a:lnTo>
                  <a:cubicBezTo>
                    <a:pt x="7763" y="12255"/>
                    <a:pt x="7763" y="12223"/>
                    <a:pt x="7774" y="12191"/>
                  </a:cubicBezTo>
                  <a:cubicBezTo>
                    <a:pt x="7817" y="11893"/>
                    <a:pt x="7870" y="11594"/>
                    <a:pt x="7923" y="11296"/>
                  </a:cubicBezTo>
                  <a:cubicBezTo>
                    <a:pt x="7934" y="11296"/>
                    <a:pt x="7934" y="11296"/>
                    <a:pt x="7945" y="11285"/>
                  </a:cubicBezTo>
                  <a:cubicBezTo>
                    <a:pt x="8478" y="11061"/>
                    <a:pt x="8989" y="10794"/>
                    <a:pt x="9480" y="10507"/>
                  </a:cubicBezTo>
                  <a:cubicBezTo>
                    <a:pt x="9981" y="10219"/>
                    <a:pt x="10472" y="9909"/>
                    <a:pt x="10941" y="9579"/>
                  </a:cubicBezTo>
                  <a:cubicBezTo>
                    <a:pt x="11410" y="9238"/>
                    <a:pt x="11868" y="8896"/>
                    <a:pt x="12306" y="8513"/>
                  </a:cubicBezTo>
                  <a:cubicBezTo>
                    <a:pt x="12743" y="8139"/>
                    <a:pt x="13169" y="7745"/>
                    <a:pt x="13511" y="7265"/>
                  </a:cubicBezTo>
                  <a:cubicBezTo>
                    <a:pt x="13521" y="7254"/>
                    <a:pt x="13511" y="7233"/>
                    <a:pt x="13500" y="7222"/>
                  </a:cubicBezTo>
                  <a:cubicBezTo>
                    <a:pt x="13491" y="7213"/>
                    <a:pt x="13482" y="7210"/>
                    <a:pt x="13474" y="7210"/>
                  </a:cubicBezTo>
                  <a:cubicBezTo>
                    <a:pt x="13462" y="7210"/>
                    <a:pt x="13453" y="7216"/>
                    <a:pt x="13447" y="7222"/>
                  </a:cubicBezTo>
                  <a:cubicBezTo>
                    <a:pt x="13265" y="7446"/>
                    <a:pt x="13084" y="7659"/>
                    <a:pt x="12871" y="7862"/>
                  </a:cubicBezTo>
                  <a:cubicBezTo>
                    <a:pt x="12775" y="7958"/>
                    <a:pt x="12668" y="8054"/>
                    <a:pt x="12562" y="8150"/>
                  </a:cubicBezTo>
                  <a:cubicBezTo>
                    <a:pt x="12455" y="8246"/>
                    <a:pt x="12348" y="8342"/>
                    <a:pt x="12231" y="8427"/>
                  </a:cubicBezTo>
                  <a:cubicBezTo>
                    <a:pt x="11794" y="8800"/>
                    <a:pt x="11335" y="9142"/>
                    <a:pt x="10866" y="9472"/>
                  </a:cubicBezTo>
                  <a:cubicBezTo>
                    <a:pt x="10397" y="9792"/>
                    <a:pt x="9917" y="10112"/>
                    <a:pt x="9427" y="10400"/>
                  </a:cubicBezTo>
                  <a:cubicBezTo>
                    <a:pt x="9181" y="10549"/>
                    <a:pt x="8926" y="10688"/>
                    <a:pt x="8680" y="10826"/>
                  </a:cubicBezTo>
                  <a:cubicBezTo>
                    <a:pt x="8435" y="10965"/>
                    <a:pt x="8190" y="11082"/>
                    <a:pt x="7934" y="11200"/>
                  </a:cubicBezTo>
                  <a:cubicBezTo>
                    <a:pt x="8030" y="10634"/>
                    <a:pt x="8126" y="10069"/>
                    <a:pt x="8211" y="9504"/>
                  </a:cubicBezTo>
                  <a:cubicBezTo>
                    <a:pt x="8638" y="9387"/>
                    <a:pt x="9021" y="9184"/>
                    <a:pt x="9384" y="8950"/>
                  </a:cubicBezTo>
                  <a:cubicBezTo>
                    <a:pt x="9768" y="8704"/>
                    <a:pt x="10141" y="8427"/>
                    <a:pt x="10514" y="8150"/>
                  </a:cubicBezTo>
                  <a:cubicBezTo>
                    <a:pt x="10877" y="7862"/>
                    <a:pt x="11229" y="7564"/>
                    <a:pt x="11559" y="7254"/>
                  </a:cubicBezTo>
                  <a:cubicBezTo>
                    <a:pt x="11730" y="7094"/>
                    <a:pt x="11900" y="6945"/>
                    <a:pt x="12060" y="6774"/>
                  </a:cubicBezTo>
                  <a:cubicBezTo>
                    <a:pt x="12220" y="6604"/>
                    <a:pt x="12359" y="6401"/>
                    <a:pt x="12412" y="6156"/>
                  </a:cubicBezTo>
                  <a:cubicBezTo>
                    <a:pt x="12412" y="6145"/>
                    <a:pt x="12402" y="6124"/>
                    <a:pt x="12380" y="6113"/>
                  </a:cubicBezTo>
                  <a:cubicBezTo>
                    <a:pt x="12359" y="6113"/>
                    <a:pt x="12338" y="6124"/>
                    <a:pt x="12338" y="6145"/>
                  </a:cubicBezTo>
                  <a:cubicBezTo>
                    <a:pt x="12284" y="6359"/>
                    <a:pt x="12146" y="6540"/>
                    <a:pt x="11986" y="6700"/>
                  </a:cubicBezTo>
                  <a:cubicBezTo>
                    <a:pt x="11826" y="6860"/>
                    <a:pt x="11655" y="7020"/>
                    <a:pt x="11485" y="7169"/>
                  </a:cubicBezTo>
                  <a:cubicBezTo>
                    <a:pt x="11143" y="7468"/>
                    <a:pt x="10792" y="7766"/>
                    <a:pt x="10429" y="8043"/>
                  </a:cubicBezTo>
                  <a:cubicBezTo>
                    <a:pt x="10066" y="8331"/>
                    <a:pt x="9693" y="8598"/>
                    <a:pt x="9320" y="8854"/>
                  </a:cubicBezTo>
                  <a:cubicBezTo>
                    <a:pt x="8979" y="9078"/>
                    <a:pt x="8616" y="9280"/>
                    <a:pt x="8232" y="9408"/>
                  </a:cubicBezTo>
                  <a:cubicBezTo>
                    <a:pt x="8286" y="9035"/>
                    <a:pt x="8350" y="8672"/>
                    <a:pt x="8403" y="8299"/>
                  </a:cubicBezTo>
                  <a:cubicBezTo>
                    <a:pt x="8712" y="8086"/>
                    <a:pt x="9011" y="7862"/>
                    <a:pt x="9309" y="7627"/>
                  </a:cubicBezTo>
                  <a:cubicBezTo>
                    <a:pt x="9629" y="7382"/>
                    <a:pt x="9928" y="7126"/>
                    <a:pt x="10237" y="6870"/>
                  </a:cubicBezTo>
                  <a:cubicBezTo>
                    <a:pt x="10536" y="6604"/>
                    <a:pt x="10834" y="6337"/>
                    <a:pt x="11122" y="6060"/>
                  </a:cubicBezTo>
                  <a:cubicBezTo>
                    <a:pt x="11421" y="5793"/>
                    <a:pt x="11709" y="5516"/>
                    <a:pt x="11986" y="5228"/>
                  </a:cubicBezTo>
                  <a:cubicBezTo>
                    <a:pt x="11996" y="5218"/>
                    <a:pt x="11996" y="5186"/>
                    <a:pt x="11986" y="5175"/>
                  </a:cubicBezTo>
                  <a:cubicBezTo>
                    <a:pt x="11980" y="5170"/>
                    <a:pt x="11970" y="5167"/>
                    <a:pt x="11959" y="5167"/>
                  </a:cubicBezTo>
                  <a:cubicBezTo>
                    <a:pt x="11948" y="5167"/>
                    <a:pt x="11938" y="5170"/>
                    <a:pt x="11932" y="5175"/>
                  </a:cubicBezTo>
                  <a:cubicBezTo>
                    <a:pt x="11645" y="5442"/>
                    <a:pt x="11346" y="5708"/>
                    <a:pt x="11047" y="5975"/>
                  </a:cubicBezTo>
                  <a:cubicBezTo>
                    <a:pt x="10749" y="6241"/>
                    <a:pt x="10450" y="6508"/>
                    <a:pt x="10152" y="6764"/>
                  </a:cubicBezTo>
                  <a:cubicBezTo>
                    <a:pt x="9853" y="7030"/>
                    <a:pt x="9544" y="7286"/>
                    <a:pt x="9235" y="7532"/>
                  </a:cubicBezTo>
                  <a:cubicBezTo>
                    <a:pt x="8968" y="7755"/>
                    <a:pt x="8702" y="7969"/>
                    <a:pt x="8424" y="8182"/>
                  </a:cubicBezTo>
                  <a:cubicBezTo>
                    <a:pt x="8531" y="7500"/>
                    <a:pt x="8627" y="6828"/>
                    <a:pt x="8734" y="6145"/>
                  </a:cubicBezTo>
                  <a:cubicBezTo>
                    <a:pt x="8979" y="6071"/>
                    <a:pt x="9224" y="5964"/>
                    <a:pt x="9448" y="5836"/>
                  </a:cubicBezTo>
                  <a:cubicBezTo>
                    <a:pt x="9693" y="5697"/>
                    <a:pt x="9928" y="5527"/>
                    <a:pt x="10152" y="5356"/>
                  </a:cubicBezTo>
                  <a:cubicBezTo>
                    <a:pt x="10376" y="5186"/>
                    <a:pt x="10600" y="5004"/>
                    <a:pt x="10802" y="4823"/>
                  </a:cubicBezTo>
                  <a:cubicBezTo>
                    <a:pt x="10909" y="4727"/>
                    <a:pt x="11015" y="4631"/>
                    <a:pt x="11122" y="4525"/>
                  </a:cubicBezTo>
                  <a:lnTo>
                    <a:pt x="11271" y="4375"/>
                  </a:lnTo>
                  <a:lnTo>
                    <a:pt x="11346" y="4301"/>
                  </a:lnTo>
                  <a:lnTo>
                    <a:pt x="11378" y="4269"/>
                  </a:lnTo>
                  <a:lnTo>
                    <a:pt x="11399" y="4247"/>
                  </a:lnTo>
                  <a:lnTo>
                    <a:pt x="11410" y="4237"/>
                  </a:lnTo>
                  <a:lnTo>
                    <a:pt x="11410" y="4237"/>
                  </a:lnTo>
                  <a:cubicBezTo>
                    <a:pt x="11410" y="4237"/>
                    <a:pt x="11399" y="4247"/>
                    <a:pt x="11389" y="4247"/>
                  </a:cubicBezTo>
                  <a:cubicBezTo>
                    <a:pt x="11376" y="4241"/>
                    <a:pt x="11367" y="4235"/>
                    <a:pt x="11362" y="4231"/>
                  </a:cubicBezTo>
                  <a:lnTo>
                    <a:pt x="11362" y="4231"/>
                  </a:lnTo>
                  <a:cubicBezTo>
                    <a:pt x="11370" y="4236"/>
                    <a:pt x="11380" y="4241"/>
                    <a:pt x="11392" y="4241"/>
                  </a:cubicBezTo>
                  <a:cubicBezTo>
                    <a:pt x="11397" y="4241"/>
                    <a:pt x="11404" y="4240"/>
                    <a:pt x="11410" y="4237"/>
                  </a:cubicBezTo>
                  <a:lnTo>
                    <a:pt x="11410" y="4237"/>
                  </a:lnTo>
                  <a:lnTo>
                    <a:pt x="11410" y="4237"/>
                  </a:lnTo>
                  <a:cubicBezTo>
                    <a:pt x="11431" y="4226"/>
                    <a:pt x="11431" y="4205"/>
                    <a:pt x="11421" y="4183"/>
                  </a:cubicBezTo>
                  <a:cubicBezTo>
                    <a:pt x="11421" y="4183"/>
                    <a:pt x="11410" y="4173"/>
                    <a:pt x="11389" y="4173"/>
                  </a:cubicBezTo>
                  <a:cubicBezTo>
                    <a:pt x="11386" y="4170"/>
                    <a:pt x="11384" y="4170"/>
                    <a:pt x="11381" y="4170"/>
                  </a:cubicBezTo>
                  <a:cubicBezTo>
                    <a:pt x="11373" y="4170"/>
                    <a:pt x="11364" y="4176"/>
                    <a:pt x="11359" y="4176"/>
                  </a:cubicBezTo>
                  <a:cubicBezTo>
                    <a:pt x="11358" y="4176"/>
                    <a:pt x="11357" y="4175"/>
                    <a:pt x="11357" y="4173"/>
                  </a:cubicBezTo>
                  <a:lnTo>
                    <a:pt x="11357" y="4183"/>
                  </a:lnTo>
                  <a:lnTo>
                    <a:pt x="11346" y="4194"/>
                  </a:lnTo>
                  <a:lnTo>
                    <a:pt x="11325" y="4205"/>
                  </a:lnTo>
                  <a:lnTo>
                    <a:pt x="11282" y="4247"/>
                  </a:lnTo>
                  <a:lnTo>
                    <a:pt x="11207" y="4311"/>
                  </a:lnTo>
                  <a:lnTo>
                    <a:pt x="11047" y="4450"/>
                  </a:lnTo>
                  <a:cubicBezTo>
                    <a:pt x="10941" y="4546"/>
                    <a:pt x="10834" y="4642"/>
                    <a:pt x="10728" y="4727"/>
                  </a:cubicBezTo>
                  <a:cubicBezTo>
                    <a:pt x="10514" y="4908"/>
                    <a:pt x="10301" y="5090"/>
                    <a:pt x="10077" y="5260"/>
                  </a:cubicBezTo>
                  <a:cubicBezTo>
                    <a:pt x="9853" y="5431"/>
                    <a:pt x="9619" y="5580"/>
                    <a:pt x="9384" y="5729"/>
                  </a:cubicBezTo>
                  <a:cubicBezTo>
                    <a:pt x="9181" y="5847"/>
                    <a:pt x="8968" y="5964"/>
                    <a:pt x="8744" y="6049"/>
                  </a:cubicBezTo>
                  <a:lnTo>
                    <a:pt x="9053" y="3970"/>
                  </a:lnTo>
                  <a:cubicBezTo>
                    <a:pt x="9160" y="3938"/>
                    <a:pt x="9267" y="3895"/>
                    <a:pt x="9363" y="3842"/>
                  </a:cubicBezTo>
                  <a:cubicBezTo>
                    <a:pt x="9491" y="3789"/>
                    <a:pt x="9619" y="3714"/>
                    <a:pt x="9736" y="3640"/>
                  </a:cubicBezTo>
                  <a:cubicBezTo>
                    <a:pt x="9960" y="3480"/>
                    <a:pt x="10173" y="3298"/>
                    <a:pt x="10354" y="3074"/>
                  </a:cubicBezTo>
                  <a:cubicBezTo>
                    <a:pt x="10365" y="3064"/>
                    <a:pt x="10365" y="3042"/>
                    <a:pt x="10354" y="3032"/>
                  </a:cubicBezTo>
                  <a:cubicBezTo>
                    <a:pt x="10349" y="3021"/>
                    <a:pt x="10338" y="3016"/>
                    <a:pt x="10328" y="3016"/>
                  </a:cubicBezTo>
                  <a:cubicBezTo>
                    <a:pt x="10317" y="3016"/>
                    <a:pt x="10306" y="3021"/>
                    <a:pt x="10301" y="3032"/>
                  </a:cubicBezTo>
                  <a:cubicBezTo>
                    <a:pt x="10098" y="3202"/>
                    <a:pt x="9885" y="3384"/>
                    <a:pt x="9661" y="3533"/>
                  </a:cubicBezTo>
                  <a:cubicBezTo>
                    <a:pt x="9544" y="3608"/>
                    <a:pt x="9427" y="3672"/>
                    <a:pt x="9309" y="3735"/>
                  </a:cubicBezTo>
                  <a:cubicBezTo>
                    <a:pt x="9235" y="3778"/>
                    <a:pt x="9149" y="3821"/>
                    <a:pt x="9075" y="3853"/>
                  </a:cubicBezTo>
                  <a:lnTo>
                    <a:pt x="9181" y="3106"/>
                  </a:lnTo>
                  <a:lnTo>
                    <a:pt x="9597" y="67"/>
                  </a:lnTo>
                  <a:cubicBezTo>
                    <a:pt x="9597" y="35"/>
                    <a:pt x="9576" y="3"/>
                    <a:pt x="9544" y="3"/>
                  </a:cubicBezTo>
                  <a:cubicBezTo>
                    <a:pt x="9538" y="2"/>
                    <a:pt x="9533" y="1"/>
                    <a:pt x="9528" y="1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358;p41">
              <a:extLst>
                <a:ext uri="{FF2B5EF4-FFF2-40B4-BE49-F238E27FC236}">
                  <a16:creationId xmlns:a16="http://schemas.microsoft.com/office/drawing/2014/main" id="{EA3FE092-627B-41BC-8894-27740869AA97}"/>
                </a:ext>
              </a:extLst>
            </p:cNvPr>
            <p:cNvSpPr/>
            <p:nvPr/>
          </p:nvSpPr>
          <p:spPr>
            <a:xfrm>
              <a:off x="3467871" y="4237317"/>
              <a:ext cx="632482" cy="223137"/>
            </a:xfrm>
            <a:custGeom>
              <a:avLst/>
              <a:gdLst/>
              <a:ahLst/>
              <a:cxnLst/>
              <a:rect l="l" t="t" r="r" b="b"/>
              <a:pathLst>
                <a:path w="7135" h="2515" extrusionOk="0">
                  <a:moveTo>
                    <a:pt x="7092" y="0"/>
                  </a:moveTo>
                  <a:cubicBezTo>
                    <a:pt x="7088" y="0"/>
                    <a:pt x="7084" y="2"/>
                    <a:pt x="7081" y="5"/>
                  </a:cubicBezTo>
                  <a:cubicBezTo>
                    <a:pt x="6505" y="239"/>
                    <a:pt x="5919" y="463"/>
                    <a:pt x="5343" y="687"/>
                  </a:cubicBezTo>
                  <a:cubicBezTo>
                    <a:pt x="4757" y="911"/>
                    <a:pt x="4181" y="1124"/>
                    <a:pt x="3594" y="1327"/>
                  </a:cubicBezTo>
                  <a:cubicBezTo>
                    <a:pt x="3008" y="1540"/>
                    <a:pt x="2421" y="1743"/>
                    <a:pt x="1824" y="1924"/>
                  </a:cubicBezTo>
                  <a:cubicBezTo>
                    <a:pt x="1526" y="2020"/>
                    <a:pt x="1227" y="2105"/>
                    <a:pt x="929" y="2190"/>
                  </a:cubicBezTo>
                  <a:cubicBezTo>
                    <a:pt x="630" y="2276"/>
                    <a:pt x="331" y="2361"/>
                    <a:pt x="33" y="2436"/>
                  </a:cubicBezTo>
                  <a:cubicBezTo>
                    <a:pt x="12" y="2436"/>
                    <a:pt x="1" y="2457"/>
                    <a:pt x="1" y="2478"/>
                  </a:cubicBezTo>
                  <a:cubicBezTo>
                    <a:pt x="9" y="2502"/>
                    <a:pt x="23" y="2514"/>
                    <a:pt x="38" y="2514"/>
                  </a:cubicBezTo>
                  <a:cubicBezTo>
                    <a:pt x="44" y="2514"/>
                    <a:pt x="49" y="2513"/>
                    <a:pt x="54" y="2510"/>
                  </a:cubicBezTo>
                  <a:cubicBezTo>
                    <a:pt x="353" y="2446"/>
                    <a:pt x="662" y="2372"/>
                    <a:pt x="961" y="2297"/>
                  </a:cubicBezTo>
                  <a:cubicBezTo>
                    <a:pt x="1259" y="2212"/>
                    <a:pt x="1558" y="2127"/>
                    <a:pt x="1856" y="2031"/>
                  </a:cubicBezTo>
                  <a:cubicBezTo>
                    <a:pt x="2453" y="1849"/>
                    <a:pt x="3051" y="1657"/>
                    <a:pt x="3637" y="1455"/>
                  </a:cubicBezTo>
                  <a:cubicBezTo>
                    <a:pt x="4223" y="1241"/>
                    <a:pt x="4799" y="1018"/>
                    <a:pt x="5386" y="794"/>
                  </a:cubicBezTo>
                  <a:cubicBezTo>
                    <a:pt x="5962" y="570"/>
                    <a:pt x="6537" y="324"/>
                    <a:pt x="7102" y="69"/>
                  </a:cubicBezTo>
                  <a:cubicBezTo>
                    <a:pt x="7124" y="69"/>
                    <a:pt x="7134" y="47"/>
                    <a:pt x="7124" y="26"/>
                  </a:cubicBezTo>
                  <a:cubicBezTo>
                    <a:pt x="7116" y="10"/>
                    <a:pt x="7102" y="0"/>
                    <a:pt x="7092" y="0"/>
                  </a:cubicBezTo>
                  <a:close/>
                </a:path>
              </a:pathLst>
            </a:custGeom>
            <a:solidFill>
              <a:srgbClr val="543622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lnSpc>
                  <a:spcPct val="150000"/>
                </a:lnSpc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E918EFB-1EE9-2E7D-FA2B-79A613BC56B7}"/>
              </a:ext>
            </a:extLst>
          </p:cNvPr>
          <p:cNvSpPr/>
          <p:nvPr/>
        </p:nvSpPr>
        <p:spPr>
          <a:xfrm>
            <a:off x="946486" y="2972179"/>
            <a:ext cx="3312910" cy="1741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b="1" kern="0" dirty="0">
                <a:solidFill>
                  <a:srgbClr val="000000"/>
                </a:solidFill>
                <a:cs typeface="Arial"/>
                <a:sym typeface="Arial"/>
              </a:rPr>
              <a:t>Tóm tắt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3 kg: 48 000 đồng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5 kg: ? đồng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E1B910-BB18-1278-7ECD-A4E67601F24B}"/>
              </a:ext>
            </a:extLst>
          </p:cNvPr>
          <p:cNvCxnSpPr>
            <a:cxnSpLocks/>
          </p:cNvCxnSpPr>
          <p:nvPr/>
        </p:nvCxnSpPr>
        <p:spPr>
          <a:xfrm>
            <a:off x="4259395" y="3026822"/>
            <a:ext cx="0" cy="2303542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6102BDC-6641-B7CF-E977-47F544EF7AFF}"/>
              </a:ext>
            </a:extLst>
          </p:cNvPr>
          <p:cNvSpPr/>
          <p:nvPr/>
        </p:nvSpPr>
        <p:spPr>
          <a:xfrm>
            <a:off x="4500925" y="2703063"/>
            <a:ext cx="6486255" cy="4050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500" b="1" dirty="0" err="1"/>
              <a:t>Giải</a:t>
            </a:r>
            <a:endParaRPr lang="vi-VN" sz="2500" b="1" dirty="0"/>
          </a:p>
          <a:p>
            <a:pPr lvl="0">
              <a:lnSpc>
                <a:spcPct val="150000"/>
              </a:lnSpc>
            </a:pPr>
            <a:r>
              <a:rPr lang="vi-VN" sz="2500" dirty="0"/>
              <a:t>Giá tiền 1 kg dưa hấu ruột đỏ là:</a:t>
            </a:r>
          </a:p>
          <a:p>
            <a:pPr lvl="0" algn="ctr">
              <a:lnSpc>
                <a:spcPct val="150000"/>
              </a:lnSpc>
            </a:pPr>
            <a:r>
              <a:rPr lang="vi-VN" sz="2500" dirty="0"/>
              <a:t>48 000 : 3 = 16 000 (đồng)</a:t>
            </a:r>
          </a:p>
          <a:p>
            <a:pPr lvl="0">
              <a:lnSpc>
                <a:spcPct val="150000"/>
              </a:lnSpc>
            </a:pPr>
            <a:r>
              <a:rPr lang="vi-VN" sz="2500" dirty="0"/>
              <a:t>Mua một quả dưa hấu ruột đỏ nặng 5 kg hết số tiền là:</a:t>
            </a:r>
          </a:p>
          <a:p>
            <a:pPr lvl="0" algn="ctr">
              <a:lnSpc>
                <a:spcPct val="150000"/>
              </a:lnSpc>
            </a:pPr>
            <a:r>
              <a:rPr lang="vi-VN" sz="2500" dirty="0"/>
              <a:t>16 000 x 5 = 80 000 (đồng)</a:t>
            </a:r>
          </a:p>
          <a:p>
            <a:pPr lvl="0" algn="ctr">
              <a:lnSpc>
                <a:spcPct val="150000"/>
              </a:lnSpc>
            </a:pPr>
            <a:r>
              <a:rPr lang="vi-VN" sz="2500" dirty="0"/>
              <a:t>Đáp số: 80 000 đồng</a:t>
            </a:r>
            <a:r>
              <a:rPr lang="en-US" sz="2500" dirty="0"/>
              <a:t>.</a:t>
            </a:r>
            <a:endParaRPr lang="vi-VN" sz="2500" dirty="0"/>
          </a:p>
        </p:txBody>
      </p:sp>
    </p:spTree>
    <p:extLst>
      <p:ext uri="{BB962C8B-B14F-4D97-AF65-F5344CB8AC3E}">
        <p14:creationId xmlns:p14="http://schemas.microsoft.com/office/powerpoint/2010/main" val="2146113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ng bóng Ý nghĩ: Hình đám mây 1">
            <a:extLst>
              <a:ext uri="{FF2B5EF4-FFF2-40B4-BE49-F238E27FC236}">
                <a16:creationId xmlns:a16="http://schemas.microsoft.com/office/drawing/2014/main" id="{14CFADE6-DE6F-4EA4-9FE0-E633CE8030A9}"/>
              </a:ext>
            </a:extLst>
          </p:cNvPr>
          <p:cNvSpPr/>
          <p:nvPr/>
        </p:nvSpPr>
        <p:spPr>
          <a:xfrm>
            <a:off x="914164" y="1961628"/>
            <a:ext cx="9722039" cy="2934750"/>
          </a:xfrm>
          <a:prstGeom prst="cloudCallou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1">
              <a:defRPr/>
            </a:pPr>
            <a:endParaRPr lang="en-US" sz="4570" kern="0">
              <a:solidFill>
                <a:prstClr val="black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A6ACBD3-5B13-438F-8F8A-405321AFDA70}"/>
              </a:ext>
            </a:extLst>
          </p:cNvPr>
          <p:cNvSpPr txBox="1"/>
          <p:nvPr/>
        </p:nvSpPr>
        <p:spPr>
          <a:xfrm>
            <a:off x="3314872" y="2632399"/>
            <a:ext cx="5559080" cy="1290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defRPr/>
            </a:pPr>
            <a:r>
              <a:rPr lang="vi-VN" sz="2793" dirty="0"/>
              <a:t>Qua bài học hôm nay, em biết thêm được điều gì?</a:t>
            </a:r>
            <a:endParaRPr lang="en-US" sz="2793" kern="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hình mẫu, Đồ họa, phim hoạt hình, minh họa&#10;&#10;Mô tả được tạo tự động">
            <a:extLst>
              <a:ext uri="{FF2B5EF4-FFF2-40B4-BE49-F238E27FC236}">
                <a16:creationId xmlns:a16="http://schemas.microsoft.com/office/drawing/2014/main" id="{B1A4E88B-6CA2-4AC7-98F1-A721F12DC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1" y="4824761"/>
            <a:ext cx="2263979" cy="22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994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0DA40E-C143-CD1A-4BA7-F7DAE1FDFC02}"/>
              </a:ext>
            </a:extLst>
          </p:cNvPr>
          <p:cNvGrpSpPr/>
          <p:nvPr/>
        </p:nvGrpSpPr>
        <p:grpSpPr>
          <a:xfrm>
            <a:off x="4726497" y="2992546"/>
            <a:ext cx="3191656" cy="1957195"/>
            <a:chOff x="309542" y="967667"/>
            <a:chExt cx="2878585" cy="155893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3D3E4C90-55A1-F816-1511-3C31885BA5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1ADA68-0D84-96B5-A36E-A471D7AAAE4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18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20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0;p35">
            <a:extLst>
              <a:ext uri="{FF2B5EF4-FFF2-40B4-BE49-F238E27FC236}">
                <a16:creationId xmlns:a16="http://schemas.microsoft.com/office/drawing/2014/main" id="{BAB93E5D-BD76-488B-A2FF-EE68E6230F5E}"/>
              </a:ext>
            </a:extLst>
          </p:cNvPr>
          <p:cNvSpPr/>
          <p:nvPr/>
        </p:nvSpPr>
        <p:spPr>
          <a:xfrm flipH="1">
            <a:off x="5022490" y="5369734"/>
            <a:ext cx="182754" cy="182754"/>
          </a:xfrm>
          <a:prstGeom prst="donut">
            <a:avLst>
              <a:gd name="adj" fmla="val 25000"/>
            </a:avLst>
          </a:pr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53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Google Shape;621;p35">
            <a:extLst>
              <a:ext uri="{FF2B5EF4-FFF2-40B4-BE49-F238E27FC236}">
                <a16:creationId xmlns:a16="http://schemas.microsoft.com/office/drawing/2014/main" id="{FC60E572-E5FD-4072-A8E9-E021380E5044}"/>
              </a:ext>
            </a:extLst>
          </p:cNvPr>
          <p:cNvSpPr/>
          <p:nvPr/>
        </p:nvSpPr>
        <p:spPr>
          <a:xfrm flipH="1">
            <a:off x="5294293" y="5147844"/>
            <a:ext cx="180915" cy="149782"/>
          </a:xfrm>
          <a:custGeom>
            <a:avLst/>
            <a:gdLst/>
            <a:ahLst/>
            <a:cxnLst/>
            <a:rect l="l" t="t" r="r" b="b"/>
            <a:pathLst>
              <a:path w="2368" h="1964" extrusionOk="0">
                <a:moveTo>
                  <a:pt x="1685" y="0"/>
                </a:moveTo>
                <a:cubicBezTo>
                  <a:pt x="1675" y="0"/>
                  <a:pt x="1664" y="1"/>
                  <a:pt x="1653" y="1"/>
                </a:cubicBezTo>
                <a:cubicBezTo>
                  <a:pt x="1280" y="22"/>
                  <a:pt x="1077" y="406"/>
                  <a:pt x="1077" y="406"/>
                </a:cubicBezTo>
                <a:cubicBezTo>
                  <a:pt x="1077" y="406"/>
                  <a:pt x="889" y="50"/>
                  <a:pt x="505" y="50"/>
                </a:cubicBezTo>
                <a:cubicBezTo>
                  <a:pt x="480" y="50"/>
                  <a:pt x="454" y="51"/>
                  <a:pt x="427" y="54"/>
                </a:cubicBezTo>
                <a:cubicBezTo>
                  <a:pt x="288" y="76"/>
                  <a:pt x="171" y="150"/>
                  <a:pt x="107" y="246"/>
                </a:cubicBezTo>
                <a:cubicBezTo>
                  <a:pt x="43" y="342"/>
                  <a:pt x="32" y="449"/>
                  <a:pt x="22" y="556"/>
                </a:cubicBezTo>
                <a:cubicBezTo>
                  <a:pt x="0" y="1174"/>
                  <a:pt x="853" y="1963"/>
                  <a:pt x="1088" y="1963"/>
                </a:cubicBezTo>
                <a:cubicBezTo>
                  <a:pt x="1322" y="1963"/>
                  <a:pt x="1984" y="1441"/>
                  <a:pt x="2218" y="939"/>
                </a:cubicBezTo>
                <a:cubicBezTo>
                  <a:pt x="2314" y="737"/>
                  <a:pt x="2367" y="513"/>
                  <a:pt x="2282" y="321"/>
                </a:cubicBezTo>
                <a:cubicBezTo>
                  <a:pt x="2200" y="126"/>
                  <a:pt x="1951" y="0"/>
                  <a:pt x="1685" y="0"/>
                </a:cubicBezTo>
                <a:close/>
              </a:path>
            </a:pathLst>
          </a:cu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539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Google Shape;622;p35">
            <a:extLst>
              <a:ext uri="{FF2B5EF4-FFF2-40B4-BE49-F238E27FC236}">
                <a16:creationId xmlns:a16="http://schemas.microsoft.com/office/drawing/2014/main" id="{55422494-1D7B-48BB-BE09-DE4F79522C1B}"/>
              </a:ext>
            </a:extLst>
          </p:cNvPr>
          <p:cNvSpPr/>
          <p:nvPr/>
        </p:nvSpPr>
        <p:spPr>
          <a:xfrm flipH="1">
            <a:off x="94416" y="1949489"/>
            <a:ext cx="180915" cy="149782"/>
          </a:xfrm>
          <a:custGeom>
            <a:avLst/>
            <a:gdLst/>
            <a:ahLst/>
            <a:cxnLst/>
            <a:rect l="l" t="t" r="r" b="b"/>
            <a:pathLst>
              <a:path w="2368" h="1964" extrusionOk="0">
                <a:moveTo>
                  <a:pt x="1685" y="0"/>
                </a:moveTo>
                <a:cubicBezTo>
                  <a:pt x="1675" y="0"/>
                  <a:pt x="1664" y="1"/>
                  <a:pt x="1653" y="1"/>
                </a:cubicBezTo>
                <a:cubicBezTo>
                  <a:pt x="1280" y="22"/>
                  <a:pt x="1077" y="406"/>
                  <a:pt x="1077" y="406"/>
                </a:cubicBezTo>
                <a:cubicBezTo>
                  <a:pt x="1077" y="406"/>
                  <a:pt x="889" y="50"/>
                  <a:pt x="505" y="50"/>
                </a:cubicBezTo>
                <a:cubicBezTo>
                  <a:pt x="480" y="50"/>
                  <a:pt x="454" y="51"/>
                  <a:pt x="427" y="54"/>
                </a:cubicBezTo>
                <a:cubicBezTo>
                  <a:pt x="288" y="76"/>
                  <a:pt x="171" y="150"/>
                  <a:pt x="107" y="246"/>
                </a:cubicBezTo>
                <a:cubicBezTo>
                  <a:pt x="43" y="342"/>
                  <a:pt x="32" y="449"/>
                  <a:pt x="22" y="556"/>
                </a:cubicBezTo>
                <a:cubicBezTo>
                  <a:pt x="0" y="1174"/>
                  <a:pt x="853" y="1963"/>
                  <a:pt x="1088" y="1963"/>
                </a:cubicBezTo>
                <a:cubicBezTo>
                  <a:pt x="1322" y="1963"/>
                  <a:pt x="1984" y="1441"/>
                  <a:pt x="2218" y="939"/>
                </a:cubicBezTo>
                <a:cubicBezTo>
                  <a:pt x="2314" y="737"/>
                  <a:pt x="2367" y="513"/>
                  <a:pt x="2282" y="321"/>
                </a:cubicBezTo>
                <a:cubicBezTo>
                  <a:pt x="2200" y="126"/>
                  <a:pt x="1951" y="0"/>
                  <a:pt x="1685" y="0"/>
                </a:cubicBezTo>
                <a:close/>
              </a:path>
            </a:pathLst>
          </a:cu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53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Google Shape;623;p35">
            <a:extLst>
              <a:ext uri="{FF2B5EF4-FFF2-40B4-BE49-F238E27FC236}">
                <a16:creationId xmlns:a16="http://schemas.microsoft.com/office/drawing/2014/main" id="{7A3AFCF0-50A3-4E14-BF15-C61B919C0262}"/>
              </a:ext>
            </a:extLst>
          </p:cNvPr>
          <p:cNvGrpSpPr/>
          <p:nvPr/>
        </p:nvGrpSpPr>
        <p:grpSpPr>
          <a:xfrm flipH="1">
            <a:off x="551680" y="4919085"/>
            <a:ext cx="365665" cy="402232"/>
            <a:chOff x="4179725" y="814725"/>
            <a:chExt cx="274320" cy="301753"/>
          </a:xfrm>
        </p:grpSpPr>
        <p:sp>
          <p:nvSpPr>
            <p:cNvPr id="6" name="Google Shape;624;p35">
              <a:extLst>
                <a:ext uri="{FF2B5EF4-FFF2-40B4-BE49-F238E27FC236}">
                  <a16:creationId xmlns:a16="http://schemas.microsoft.com/office/drawing/2014/main" id="{E167D314-9FBB-4A55-A743-2553A80482FF}"/>
                </a:ext>
              </a:extLst>
            </p:cNvPr>
            <p:cNvSpPr/>
            <p:nvPr/>
          </p:nvSpPr>
          <p:spPr>
            <a:xfrm>
              <a:off x="4179725" y="1009705"/>
              <a:ext cx="92099" cy="106774"/>
            </a:xfrm>
            <a:custGeom>
              <a:avLst/>
              <a:gdLst/>
              <a:ahLst/>
              <a:cxnLst/>
              <a:rect l="l" t="t" r="r" b="b"/>
              <a:pathLst>
                <a:path w="1024" h="1202" extrusionOk="0">
                  <a:moveTo>
                    <a:pt x="374" y="0"/>
                  </a:moveTo>
                  <a:cubicBezTo>
                    <a:pt x="198" y="0"/>
                    <a:pt x="41" y="123"/>
                    <a:pt x="21" y="301"/>
                  </a:cubicBezTo>
                  <a:cubicBezTo>
                    <a:pt x="0" y="418"/>
                    <a:pt x="11" y="503"/>
                    <a:pt x="43" y="599"/>
                  </a:cubicBezTo>
                  <a:cubicBezTo>
                    <a:pt x="64" y="685"/>
                    <a:pt x="107" y="759"/>
                    <a:pt x="149" y="834"/>
                  </a:cubicBezTo>
                  <a:cubicBezTo>
                    <a:pt x="203" y="909"/>
                    <a:pt x="256" y="973"/>
                    <a:pt x="320" y="1037"/>
                  </a:cubicBezTo>
                  <a:cubicBezTo>
                    <a:pt x="395" y="1090"/>
                    <a:pt x="469" y="1154"/>
                    <a:pt x="576" y="1186"/>
                  </a:cubicBezTo>
                  <a:cubicBezTo>
                    <a:pt x="597" y="1197"/>
                    <a:pt x="619" y="1197"/>
                    <a:pt x="640" y="1197"/>
                  </a:cubicBezTo>
                  <a:cubicBezTo>
                    <a:pt x="659" y="1200"/>
                    <a:pt x="677" y="1202"/>
                    <a:pt x="696" y="1202"/>
                  </a:cubicBezTo>
                  <a:cubicBezTo>
                    <a:pt x="844" y="1202"/>
                    <a:pt x="974" y="1091"/>
                    <a:pt x="1002" y="930"/>
                  </a:cubicBezTo>
                  <a:cubicBezTo>
                    <a:pt x="1024" y="823"/>
                    <a:pt x="1002" y="727"/>
                    <a:pt x="992" y="631"/>
                  </a:cubicBezTo>
                  <a:cubicBezTo>
                    <a:pt x="970" y="546"/>
                    <a:pt x="928" y="461"/>
                    <a:pt x="885" y="386"/>
                  </a:cubicBezTo>
                  <a:cubicBezTo>
                    <a:pt x="842" y="312"/>
                    <a:pt x="789" y="237"/>
                    <a:pt x="725" y="184"/>
                  </a:cubicBezTo>
                  <a:cubicBezTo>
                    <a:pt x="661" y="120"/>
                    <a:pt x="587" y="56"/>
                    <a:pt x="480" y="24"/>
                  </a:cubicBezTo>
                  <a:cubicBezTo>
                    <a:pt x="459" y="13"/>
                    <a:pt x="437" y="13"/>
                    <a:pt x="416" y="2"/>
                  </a:cubicBezTo>
                  <a:cubicBezTo>
                    <a:pt x="402" y="1"/>
                    <a:pt x="388" y="0"/>
                    <a:pt x="374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625;p35">
              <a:extLst>
                <a:ext uri="{FF2B5EF4-FFF2-40B4-BE49-F238E27FC236}">
                  <a16:creationId xmlns:a16="http://schemas.microsoft.com/office/drawing/2014/main" id="{759133EA-8C40-4FA6-9345-B654CC0C6D8D}"/>
                </a:ext>
              </a:extLst>
            </p:cNvPr>
            <p:cNvSpPr/>
            <p:nvPr/>
          </p:nvSpPr>
          <p:spPr>
            <a:xfrm>
              <a:off x="4359967" y="930647"/>
              <a:ext cx="94077" cy="80391"/>
            </a:xfrm>
            <a:custGeom>
              <a:avLst/>
              <a:gdLst/>
              <a:ahLst/>
              <a:cxnLst/>
              <a:rect l="l" t="t" r="r" b="b"/>
              <a:pathLst>
                <a:path w="1046" h="905" extrusionOk="0">
                  <a:moveTo>
                    <a:pt x="575" y="0"/>
                  </a:moveTo>
                  <a:cubicBezTo>
                    <a:pt x="542" y="0"/>
                    <a:pt x="511" y="3"/>
                    <a:pt x="481" y="7"/>
                  </a:cubicBezTo>
                  <a:cubicBezTo>
                    <a:pt x="417" y="29"/>
                    <a:pt x="353" y="50"/>
                    <a:pt x="289" y="93"/>
                  </a:cubicBezTo>
                  <a:cubicBezTo>
                    <a:pt x="235" y="125"/>
                    <a:pt x="182" y="178"/>
                    <a:pt x="139" y="231"/>
                  </a:cubicBezTo>
                  <a:cubicBezTo>
                    <a:pt x="97" y="295"/>
                    <a:pt x="54" y="359"/>
                    <a:pt x="33" y="455"/>
                  </a:cubicBezTo>
                  <a:cubicBezTo>
                    <a:pt x="1" y="647"/>
                    <a:pt x="107" y="828"/>
                    <a:pt x="289" y="882"/>
                  </a:cubicBezTo>
                  <a:cubicBezTo>
                    <a:pt x="346" y="901"/>
                    <a:pt x="396" y="905"/>
                    <a:pt x="443" y="905"/>
                  </a:cubicBezTo>
                  <a:cubicBezTo>
                    <a:pt x="474" y="905"/>
                    <a:pt x="504" y="903"/>
                    <a:pt x="534" y="903"/>
                  </a:cubicBezTo>
                  <a:cubicBezTo>
                    <a:pt x="608" y="882"/>
                    <a:pt x="672" y="860"/>
                    <a:pt x="736" y="828"/>
                  </a:cubicBezTo>
                  <a:cubicBezTo>
                    <a:pt x="800" y="796"/>
                    <a:pt x="854" y="754"/>
                    <a:pt x="896" y="700"/>
                  </a:cubicBezTo>
                  <a:cubicBezTo>
                    <a:pt x="939" y="647"/>
                    <a:pt x="982" y="583"/>
                    <a:pt x="1003" y="487"/>
                  </a:cubicBezTo>
                  <a:cubicBezTo>
                    <a:pt x="1046" y="285"/>
                    <a:pt x="928" y="82"/>
                    <a:pt x="726" y="18"/>
                  </a:cubicBezTo>
                  <a:cubicBezTo>
                    <a:pt x="670" y="5"/>
                    <a:pt x="621" y="0"/>
                    <a:pt x="575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626;p35">
              <a:extLst>
                <a:ext uri="{FF2B5EF4-FFF2-40B4-BE49-F238E27FC236}">
                  <a16:creationId xmlns:a16="http://schemas.microsoft.com/office/drawing/2014/main" id="{5A4842B7-074E-443B-8B70-DED2AC75D3C6}"/>
                </a:ext>
              </a:extLst>
            </p:cNvPr>
            <p:cNvSpPr/>
            <p:nvPr/>
          </p:nvSpPr>
          <p:spPr>
            <a:xfrm>
              <a:off x="4237198" y="814725"/>
              <a:ext cx="78787" cy="113169"/>
            </a:xfrm>
            <a:custGeom>
              <a:avLst/>
              <a:gdLst/>
              <a:ahLst/>
              <a:cxnLst/>
              <a:rect l="l" t="t" r="r" b="b"/>
              <a:pathLst>
                <a:path w="876" h="1274" extrusionOk="0">
                  <a:moveTo>
                    <a:pt x="432" y="0"/>
                  </a:moveTo>
                  <a:cubicBezTo>
                    <a:pt x="329" y="0"/>
                    <a:pt x="228" y="44"/>
                    <a:pt x="161" y="129"/>
                  </a:cubicBezTo>
                  <a:cubicBezTo>
                    <a:pt x="86" y="225"/>
                    <a:pt x="54" y="310"/>
                    <a:pt x="33" y="395"/>
                  </a:cubicBezTo>
                  <a:cubicBezTo>
                    <a:pt x="11" y="481"/>
                    <a:pt x="1" y="566"/>
                    <a:pt x="11" y="651"/>
                  </a:cubicBezTo>
                  <a:cubicBezTo>
                    <a:pt x="11" y="736"/>
                    <a:pt x="33" y="822"/>
                    <a:pt x="54" y="907"/>
                  </a:cubicBezTo>
                  <a:cubicBezTo>
                    <a:pt x="86" y="992"/>
                    <a:pt x="129" y="1078"/>
                    <a:pt x="203" y="1163"/>
                  </a:cubicBezTo>
                  <a:cubicBezTo>
                    <a:pt x="214" y="1184"/>
                    <a:pt x="235" y="1195"/>
                    <a:pt x="246" y="1206"/>
                  </a:cubicBezTo>
                  <a:cubicBezTo>
                    <a:pt x="305" y="1251"/>
                    <a:pt x="375" y="1273"/>
                    <a:pt x="445" y="1273"/>
                  </a:cubicBezTo>
                  <a:cubicBezTo>
                    <a:pt x="539" y="1273"/>
                    <a:pt x="633" y="1232"/>
                    <a:pt x="694" y="1152"/>
                  </a:cubicBezTo>
                  <a:cubicBezTo>
                    <a:pt x="769" y="1067"/>
                    <a:pt x="811" y="982"/>
                    <a:pt x="833" y="896"/>
                  </a:cubicBezTo>
                  <a:cubicBezTo>
                    <a:pt x="865" y="811"/>
                    <a:pt x="875" y="726"/>
                    <a:pt x="875" y="641"/>
                  </a:cubicBezTo>
                  <a:cubicBezTo>
                    <a:pt x="875" y="545"/>
                    <a:pt x="865" y="459"/>
                    <a:pt x="843" y="374"/>
                  </a:cubicBezTo>
                  <a:cubicBezTo>
                    <a:pt x="811" y="289"/>
                    <a:pt x="779" y="203"/>
                    <a:pt x="705" y="118"/>
                  </a:cubicBezTo>
                  <a:cubicBezTo>
                    <a:pt x="683" y="107"/>
                    <a:pt x="673" y="86"/>
                    <a:pt x="651" y="75"/>
                  </a:cubicBezTo>
                  <a:cubicBezTo>
                    <a:pt x="587" y="25"/>
                    <a:pt x="509" y="0"/>
                    <a:pt x="432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" name="Google Shape;627;p35">
            <a:extLst>
              <a:ext uri="{FF2B5EF4-FFF2-40B4-BE49-F238E27FC236}">
                <a16:creationId xmlns:a16="http://schemas.microsoft.com/office/drawing/2014/main" id="{88AAEACD-23F9-4233-9004-A65DF3067AC0}"/>
              </a:ext>
            </a:extLst>
          </p:cNvPr>
          <p:cNvSpPr/>
          <p:nvPr/>
        </p:nvSpPr>
        <p:spPr>
          <a:xfrm flipH="1">
            <a:off x="10883219" y="1022168"/>
            <a:ext cx="182754" cy="182754"/>
          </a:xfrm>
          <a:prstGeom prst="donut">
            <a:avLst>
              <a:gd name="adj" fmla="val 25000"/>
            </a:avLst>
          </a:pr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539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628;p35">
            <a:extLst>
              <a:ext uri="{FF2B5EF4-FFF2-40B4-BE49-F238E27FC236}">
                <a16:creationId xmlns:a16="http://schemas.microsoft.com/office/drawing/2014/main" id="{70BD3E27-8AB3-4658-8F44-EDCC21188DB6}"/>
              </a:ext>
            </a:extLst>
          </p:cNvPr>
          <p:cNvGrpSpPr/>
          <p:nvPr/>
        </p:nvGrpSpPr>
        <p:grpSpPr>
          <a:xfrm flipH="1">
            <a:off x="10344850" y="751272"/>
            <a:ext cx="365665" cy="402232"/>
            <a:chOff x="4179725" y="814725"/>
            <a:chExt cx="274320" cy="301753"/>
          </a:xfrm>
        </p:grpSpPr>
        <p:sp>
          <p:nvSpPr>
            <p:cNvPr id="11" name="Google Shape;629;p35">
              <a:extLst>
                <a:ext uri="{FF2B5EF4-FFF2-40B4-BE49-F238E27FC236}">
                  <a16:creationId xmlns:a16="http://schemas.microsoft.com/office/drawing/2014/main" id="{6D201242-AC3C-4A48-9621-4EA8FF6C8F96}"/>
                </a:ext>
              </a:extLst>
            </p:cNvPr>
            <p:cNvSpPr/>
            <p:nvPr/>
          </p:nvSpPr>
          <p:spPr>
            <a:xfrm>
              <a:off x="4179725" y="1009705"/>
              <a:ext cx="92099" cy="106774"/>
            </a:xfrm>
            <a:custGeom>
              <a:avLst/>
              <a:gdLst/>
              <a:ahLst/>
              <a:cxnLst/>
              <a:rect l="l" t="t" r="r" b="b"/>
              <a:pathLst>
                <a:path w="1024" h="1202" extrusionOk="0">
                  <a:moveTo>
                    <a:pt x="374" y="0"/>
                  </a:moveTo>
                  <a:cubicBezTo>
                    <a:pt x="198" y="0"/>
                    <a:pt x="41" y="123"/>
                    <a:pt x="21" y="301"/>
                  </a:cubicBezTo>
                  <a:cubicBezTo>
                    <a:pt x="0" y="418"/>
                    <a:pt x="11" y="503"/>
                    <a:pt x="43" y="599"/>
                  </a:cubicBezTo>
                  <a:cubicBezTo>
                    <a:pt x="64" y="685"/>
                    <a:pt x="107" y="759"/>
                    <a:pt x="149" y="834"/>
                  </a:cubicBezTo>
                  <a:cubicBezTo>
                    <a:pt x="203" y="909"/>
                    <a:pt x="256" y="973"/>
                    <a:pt x="320" y="1037"/>
                  </a:cubicBezTo>
                  <a:cubicBezTo>
                    <a:pt x="395" y="1090"/>
                    <a:pt x="469" y="1154"/>
                    <a:pt x="576" y="1186"/>
                  </a:cubicBezTo>
                  <a:cubicBezTo>
                    <a:pt x="597" y="1197"/>
                    <a:pt x="619" y="1197"/>
                    <a:pt x="640" y="1197"/>
                  </a:cubicBezTo>
                  <a:cubicBezTo>
                    <a:pt x="659" y="1200"/>
                    <a:pt x="677" y="1202"/>
                    <a:pt x="696" y="1202"/>
                  </a:cubicBezTo>
                  <a:cubicBezTo>
                    <a:pt x="844" y="1202"/>
                    <a:pt x="974" y="1091"/>
                    <a:pt x="1002" y="930"/>
                  </a:cubicBezTo>
                  <a:cubicBezTo>
                    <a:pt x="1024" y="823"/>
                    <a:pt x="1002" y="727"/>
                    <a:pt x="992" y="631"/>
                  </a:cubicBezTo>
                  <a:cubicBezTo>
                    <a:pt x="970" y="546"/>
                    <a:pt x="928" y="461"/>
                    <a:pt x="885" y="386"/>
                  </a:cubicBezTo>
                  <a:cubicBezTo>
                    <a:pt x="842" y="312"/>
                    <a:pt x="789" y="237"/>
                    <a:pt x="725" y="184"/>
                  </a:cubicBezTo>
                  <a:cubicBezTo>
                    <a:pt x="661" y="120"/>
                    <a:pt x="587" y="56"/>
                    <a:pt x="480" y="24"/>
                  </a:cubicBezTo>
                  <a:cubicBezTo>
                    <a:pt x="459" y="13"/>
                    <a:pt x="437" y="13"/>
                    <a:pt x="416" y="2"/>
                  </a:cubicBezTo>
                  <a:cubicBezTo>
                    <a:pt x="402" y="1"/>
                    <a:pt x="388" y="0"/>
                    <a:pt x="374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630;p35">
              <a:extLst>
                <a:ext uri="{FF2B5EF4-FFF2-40B4-BE49-F238E27FC236}">
                  <a16:creationId xmlns:a16="http://schemas.microsoft.com/office/drawing/2014/main" id="{1170A62E-66E5-4DEE-9C80-34FF84C0B0D0}"/>
                </a:ext>
              </a:extLst>
            </p:cNvPr>
            <p:cNvSpPr/>
            <p:nvPr/>
          </p:nvSpPr>
          <p:spPr>
            <a:xfrm>
              <a:off x="4359967" y="930647"/>
              <a:ext cx="94077" cy="80391"/>
            </a:xfrm>
            <a:custGeom>
              <a:avLst/>
              <a:gdLst/>
              <a:ahLst/>
              <a:cxnLst/>
              <a:rect l="l" t="t" r="r" b="b"/>
              <a:pathLst>
                <a:path w="1046" h="905" extrusionOk="0">
                  <a:moveTo>
                    <a:pt x="575" y="0"/>
                  </a:moveTo>
                  <a:cubicBezTo>
                    <a:pt x="542" y="0"/>
                    <a:pt x="511" y="3"/>
                    <a:pt x="481" y="7"/>
                  </a:cubicBezTo>
                  <a:cubicBezTo>
                    <a:pt x="417" y="29"/>
                    <a:pt x="353" y="50"/>
                    <a:pt x="289" y="93"/>
                  </a:cubicBezTo>
                  <a:cubicBezTo>
                    <a:pt x="235" y="125"/>
                    <a:pt x="182" y="178"/>
                    <a:pt x="139" y="231"/>
                  </a:cubicBezTo>
                  <a:cubicBezTo>
                    <a:pt x="97" y="295"/>
                    <a:pt x="54" y="359"/>
                    <a:pt x="33" y="455"/>
                  </a:cubicBezTo>
                  <a:cubicBezTo>
                    <a:pt x="1" y="647"/>
                    <a:pt x="107" y="828"/>
                    <a:pt x="289" y="882"/>
                  </a:cubicBezTo>
                  <a:cubicBezTo>
                    <a:pt x="346" y="901"/>
                    <a:pt x="396" y="905"/>
                    <a:pt x="443" y="905"/>
                  </a:cubicBezTo>
                  <a:cubicBezTo>
                    <a:pt x="474" y="905"/>
                    <a:pt x="504" y="903"/>
                    <a:pt x="534" y="903"/>
                  </a:cubicBezTo>
                  <a:cubicBezTo>
                    <a:pt x="608" y="882"/>
                    <a:pt x="672" y="860"/>
                    <a:pt x="736" y="828"/>
                  </a:cubicBezTo>
                  <a:cubicBezTo>
                    <a:pt x="800" y="796"/>
                    <a:pt x="854" y="754"/>
                    <a:pt x="896" y="700"/>
                  </a:cubicBezTo>
                  <a:cubicBezTo>
                    <a:pt x="939" y="647"/>
                    <a:pt x="982" y="583"/>
                    <a:pt x="1003" y="487"/>
                  </a:cubicBezTo>
                  <a:cubicBezTo>
                    <a:pt x="1046" y="285"/>
                    <a:pt x="928" y="82"/>
                    <a:pt x="726" y="18"/>
                  </a:cubicBezTo>
                  <a:cubicBezTo>
                    <a:pt x="670" y="5"/>
                    <a:pt x="621" y="0"/>
                    <a:pt x="575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631;p35">
              <a:extLst>
                <a:ext uri="{FF2B5EF4-FFF2-40B4-BE49-F238E27FC236}">
                  <a16:creationId xmlns:a16="http://schemas.microsoft.com/office/drawing/2014/main" id="{F07326E5-94AF-4617-896F-10278AAF0B27}"/>
                </a:ext>
              </a:extLst>
            </p:cNvPr>
            <p:cNvSpPr/>
            <p:nvPr/>
          </p:nvSpPr>
          <p:spPr>
            <a:xfrm>
              <a:off x="4237198" y="814725"/>
              <a:ext cx="78787" cy="113169"/>
            </a:xfrm>
            <a:custGeom>
              <a:avLst/>
              <a:gdLst/>
              <a:ahLst/>
              <a:cxnLst/>
              <a:rect l="l" t="t" r="r" b="b"/>
              <a:pathLst>
                <a:path w="876" h="1274" extrusionOk="0">
                  <a:moveTo>
                    <a:pt x="432" y="0"/>
                  </a:moveTo>
                  <a:cubicBezTo>
                    <a:pt x="329" y="0"/>
                    <a:pt x="228" y="44"/>
                    <a:pt x="161" y="129"/>
                  </a:cubicBezTo>
                  <a:cubicBezTo>
                    <a:pt x="86" y="225"/>
                    <a:pt x="54" y="310"/>
                    <a:pt x="33" y="395"/>
                  </a:cubicBezTo>
                  <a:cubicBezTo>
                    <a:pt x="11" y="481"/>
                    <a:pt x="1" y="566"/>
                    <a:pt x="11" y="651"/>
                  </a:cubicBezTo>
                  <a:cubicBezTo>
                    <a:pt x="11" y="736"/>
                    <a:pt x="33" y="822"/>
                    <a:pt x="54" y="907"/>
                  </a:cubicBezTo>
                  <a:cubicBezTo>
                    <a:pt x="86" y="992"/>
                    <a:pt x="129" y="1078"/>
                    <a:pt x="203" y="1163"/>
                  </a:cubicBezTo>
                  <a:cubicBezTo>
                    <a:pt x="214" y="1184"/>
                    <a:pt x="235" y="1195"/>
                    <a:pt x="246" y="1206"/>
                  </a:cubicBezTo>
                  <a:cubicBezTo>
                    <a:pt x="305" y="1251"/>
                    <a:pt x="375" y="1273"/>
                    <a:pt x="445" y="1273"/>
                  </a:cubicBezTo>
                  <a:cubicBezTo>
                    <a:pt x="539" y="1273"/>
                    <a:pt x="633" y="1232"/>
                    <a:pt x="694" y="1152"/>
                  </a:cubicBezTo>
                  <a:cubicBezTo>
                    <a:pt x="769" y="1067"/>
                    <a:pt x="811" y="982"/>
                    <a:pt x="833" y="896"/>
                  </a:cubicBezTo>
                  <a:cubicBezTo>
                    <a:pt x="865" y="811"/>
                    <a:pt x="875" y="726"/>
                    <a:pt x="875" y="641"/>
                  </a:cubicBezTo>
                  <a:cubicBezTo>
                    <a:pt x="875" y="545"/>
                    <a:pt x="865" y="459"/>
                    <a:pt x="843" y="374"/>
                  </a:cubicBezTo>
                  <a:cubicBezTo>
                    <a:pt x="811" y="289"/>
                    <a:pt x="779" y="203"/>
                    <a:pt x="705" y="118"/>
                  </a:cubicBezTo>
                  <a:cubicBezTo>
                    <a:pt x="683" y="107"/>
                    <a:pt x="673" y="86"/>
                    <a:pt x="651" y="75"/>
                  </a:cubicBezTo>
                  <a:cubicBezTo>
                    <a:pt x="587" y="25"/>
                    <a:pt x="509" y="0"/>
                    <a:pt x="432" y="0"/>
                  </a:cubicBezTo>
                  <a:close/>
                </a:path>
              </a:pathLst>
            </a:custGeom>
            <a:solidFill>
              <a:srgbClr val="F1E1B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39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BF098B5-1920-4EFF-9579-0FFE1DA97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0907" y="1937879"/>
            <a:ext cx="812588" cy="8212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DAADE6-FFD6-4ACA-AC70-EC5A2D20B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40907" y="2948602"/>
            <a:ext cx="812588" cy="8212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2995FB7-52BF-4B2D-A819-4F7752F56E9C}"/>
              </a:ext>
            </a:extLst>
          </p:cNvPr>
          <p:cNvSpPr/>
          <p:nvPr/>
        </p:nvSpPr>
        <p:spPr>
          <a:xfrm>
            <a:off x="3171460" y="2021661"/>
            <a:ext cx="4424945" cy="59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Ôn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kiến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thức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đã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học</a:t>
            </a:r>
            <a:endParaRPr lang="en-US" sz="2539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9F984-3780-430E-82ED-F6E41698971D}"/>
              </a:ext>
            </a:extLst>
          </p:cNvPr>
          <p:cNvSpPr/>
          <p:nvPr/>
        </p:nvSpPr>
        <p:spPr>
          <a:xfrm>
            <a:off x="3240887" y="3098300"/>
            <a:ext cx="5231039" cy="59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Hoàn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thành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tập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trong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VBT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D92AC9-1D54-45B7-EA87-9BB826507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5166" y="4109023"/>
            <a:ext cx="812588" cy="8212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DD801D0-44C6-3CE9-1361-D6066D1B1236}"/>
              </a:ext>
            </a:extLst>
          </p:cNvPr>
          <p:cNvSpPr/>
          <p:nvPr/>
        </p:nvSpPr>
        <p:spPr>
          <a:xfrm>
            <a:off x="3429001" y="3997733"/>
            <a:ext cx="7843849" cy="118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Chuẩn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bị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kern="0" dirty="0" err="1">
                <a:solidFill>
                  <a:srgbClr val="000000"/>
                </a:solidFill>
                <a:cs typeface="Arial"/>
                <a:sym typeface="Arial"/>
              </a:rPr>
              <a:t>trước</a:t>
            </a:r>
            <a:r>
              <a:rPr lang="en-US" sz="2539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17:</a:t>
            </a:r>
          </a:p>
          <a:p>
            <a:pPr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toán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liên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quan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đến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rút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về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đơn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vị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- </a:t>
            </a:r>
            <a:r>
              <a:rPr lang="en-US" sz="2539" b="1" kern="0" dirty="0" err="1">
                <a:solidFill>
                  <a:srgbClr val="000000"/>
                </a:solidFill>
                <a:cs typeface="Arial"/>
                <a:sym typeface="Arial"/>
              </a:rPr>
              <a:t>Tiết</a:t>
            </a:r>
            <a:r>
              <a:rPr lang="en-US" sz="2539" b="1" kern="0" dirty="0">
                <a:solidFill>
                  <a:srgbClr val="000000"/>
                </a:solidFill>
                <a:cs typeface="Arial"/>
                <a:sym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4176" y="3585139"/>
            <a:ext cx="2943769" cy="295770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285" y="575591"/>
            <a:ext cx="11364123" cy="1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 b="1">
                <a:solidFill>
                  <a:srgbClr val="833C0B"/>
                </a:solidFill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sz="708"/>
          </a:p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ea typeface="Arial"/>
                <a:cs typeface="Arial"/>
                <a:sym typeface="Arial"/>
              </a:rPr>
              <a:t>mời quý thầy cô tham gia Group Facebook</a:t>
            </a:r>
            <a:endParaRPr sz="708"/>
          </a:p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ea typeface="Arial"/>
                <a:cs typeface="Arial"/>
                <a:sym typeface="Arial"/>
              </a:rPr>
              <a:t>theo đường link:  </a:t>
            </a:r>
            <a:endParaRPr sz="708"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273" y="2000408"/>
            <a:ext cx="7405548" cy="461546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2" tIns="45687" rIns="91402" bIns="45687" anchor="ctr" anchorCtr="0">
            <a:noAutofit/>
          </a:bodyPr>
          <a:lstStyle/>
          <a:p>
            <a:pPr algn="ctr"/>
            <a:endParaRPr sz="457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3929" y="2000407"/>
            <a:ext cx="7120398" cy="46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r>
              <a:rPr lang="en-US" sz="2399" b="1" u="sng">
                <a:solidFill>
                  <a:srgbClr val="833C0B"/>
                </a:solidFill>
                <a:ea typeface="Arial"/>
                <a:cs typeface="Arial"/>
                <a:sym typeface="Arial"/>
              </a:rPr>
              <a:t>Hoc10 – Đồng hành cùng giáo viên tiểu học</a:t>
            </a:r>
            <a:endParaRPr sz="708"/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0282" y="2381623"/>
            <a:ext cx="4320596" cy="55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2" tIns="45687" rIns="91402" bIns="4568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1">
                <a:solidFill>
                  <a:srgbClr val="833C0B"/>
                </a:solidFill>
                <a:ea typeface="Arial"/>
                <a:cs typeface="Arial"/>
                <a:sym typeface="Arial"/>
              </a:rPr>
              <a:t>Hoặc truy cập qua QR code</a:t>
            </a:r>
            <a:endParaRPr sz="708"/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7608" y="2852131"/>
            <a:ext cx="1053036" cy="74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4142" y="3722074"/>
            <a:ext cx="2683832" cy="26838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604371" y="2980328"/>
            <a:ext cx="3203805" cy="1905536"/>
            <a:chOff x="309542" y="967667"/>
            <a:chExt cx="2878585" cy="1651862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29236" y="1314512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46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20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B5489A-4F7E-4CC4-9B70-E7A4066326AE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85"/>
          </a:p>
        </p:txBody>
      </p:sp>
      <p:sp>
        <p:nvSpPr>
          <p:cNvPr id="4" name="Google Shape;1435;p42">
            <a:extLst>
              <a:ext uri="{FF2B5EF4-FFF2-40B4-BE49-F238E27FC236}">
                <a16:creationId xmlns:a16="http://schemas.microsoft.com/office/drawing/2014/main" id="{EDE3F5C8-AC96-4805-8DF6-66BBC0DD6C2F}"/>
              </a:ext>
            </a:extLst>
          </p:cNvPr>
          <p:cNvSpPr/>
          <p:nvPr/>
        </p:nvSpPr>
        <p:spPr>
          <a:xfrm>
            <a:off x="6481643" y="6185948"/>
            <a:ext cx="182754" cy="182754"/>
          </a:xfrm>
          <a:prstGeom prst="donut">
            <a:avLst>
              <a:gd name="adj" fmla="val 25000"/>
            </a:avLst>
          </a:prstGeom>
          <a:solidFill>
            <a:srgbClr val="F1E1BF"/>
          </a:solidFill>
          <a:ln>
            <a:noFill/>
          </a:ln>
        </p:spPr>
        <p:txBody>
          <a:bodyPr spcFirstLastPara="1" wrap="square" lIns="121868" tIns="121868" rIns="121868" bIns="121868" anchor="ctr" anchorCtr="0">
            <a:noAutofit/>
          </a:bodyPr>
          <a:lstStyle/>
          <a:p>
            <a:pPr defTabSz="2321662">
              <a:buClr>
                <a:srgbClr val="000000"/>
              </a:buClr>
              <a:defRPr/>
            </a:pPr>
            <a:endParaRPr sz="2285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E4AF078-01DD-454F-93C6-DA6D8CD82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12" y="1686290"/>
            <a:ext cx="7210937" cy="3357962"/>
          </a:xfrm>
          <a:prstGeom prst="rect">
            <a:avLst/>
          </a:prstGeom>
        </p:spPr>
      </p:pic>
      <p:pic>
        <p:nvPicPr>
          <p:cNvPr id="54" name="Picture 15">
            <a:extLst>
              <a:ext uri="{FF2B5EF4-FFF2-40B4-BE49-F238E27FC236}">
                <a16:creationId xmlns:a16="http://schemas.microsoft.com/office/drawing/2014/main" id="{1153900A-5307-46CF-977D-20CE0824F4F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5611" y="4709978"/>
            <a:ext cx="1825411" cy="2168804"/>
          </a:xfrm>
          <a:prstGeom prst="rect">
            <a:avLst/>
          </a:prstGeom>
        </p:spPr>
      </p:pic>
      <p:sp>
        <p:nvSpPr>
          <p:cNvPr id="55" name="Rounded Rectangular Callout 84">
            <a:extLst>
              <a:ext uri="{FF2B5EF4-FFF2-40B4-BE49-F238E27FC236}">
                <a16:creationId xmlns:a16="http://schemas.microsoft.com/office/drawing/2014/main" id="{893D6F15-03C1-4602-B1A8-DF38E7BD9508}"/>
              </a:ext>
            </a:extLst>
          </p:cNvPr>
          <p:cNvSpPr/>
          <p:nvPr/>
        </p:nvSpPr>
        <p:spPr>
          <a:xfrm>
            <a:off x="3128271" y="5304674"/>
            <a:ext cx="6889499" cy="1207660"/>
          </a:xfrm>
          <a:prstGeom prst="wedgeRoundRectCallout">
            <a:avLst>
              <a:gd name="adj1" fmla="val -57769"/>
              <a:gd name="adj2" fmla="val -5377"/>
              <a:gd name="adj3" fmla="val 16667"/>
            </a:avLst>
          </a:prstGeom>
          <a:solidFill>
            <a:srgbClr val="FFFFFF"/>
          </a:solidFill>
          <a:ln w="25400" cap="flat" cmpd="sng" algn="ctr">
            <a:solidFill>
              <a:srgbClr val="000000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Tính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giá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tiền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của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một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chiếc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sym typeface="Arial"/>
              </a:rPr>
              <a:t>bút</a:t>
            </a:r>
            <a:r>
              <a:rPr lang="en-US" sz="2500" kern="0" dirty="0">
                <a:solidFill>
                  <a:srgbClr val="000000"/>
                </a:solidFill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6C6CBDC-108F-6495-ED45-9F964A9D0234}"/>
              </a:ext>
            </a:extLst>
          </p:cNvPr>
          <p:cNvGrpSpPr/>
          <p:nvPr/>
        </p:nvGrpSpPr>
        <p:grpSpPr>
          <a:xfrm>
            <a:off x="4726497" y="2965114"/>
            <a:ext cx="3069463" cy="1961588"/>
            <a:chOff x="309542" y="967667"/>
            <a:chExt cx="2878585" cy="1709222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F642DCF3-0CF3-02C6-5639-AF97E87A0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47974" y="1371872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EB9567-6765-CA3D-2A68-E3F030FBFBB7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48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20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20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21D4E619-3D7D-4E1F-AFA3-11710158DC30}"/>
              </a:ext>
            </a:extLst>
          </p:cNvPr>
          <p:cNvSpPr/>
          <p:nvPr/>
        </p:nvSpPr>
        <p:spPr>
          <a:xfrm>
            <a:off x="634835" y="1709211"/>
            <a:ext cx="10919154" cy="4987899"/>
          </a:xfrm>
          <a:prstGeom prst="roundRect">
            <a:avLst/>
          </a:prstGeom>
          <a:solidFill>
            <a:srgbClr val="FFFFFF"/>
          </a:solidFill>
          <a:ln w="6350" cap="flat" cmpd="sng" algn="ctr">
            <a:solidFill>
              <a:srgbClr val="CC53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2321662">
              <a:buClr>
                <a:srgbClr val="000000"/>
              </a:buClr>
              <a:defRPr/>
            </a:pPr>
            <a:endParaRPr lang="en-US" sz="25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2CC0A-FE4A-4237-A73E-BBE714B86383}"/>
              </a:ext>
            </a:extLst>
          </p:cNvPr>
          <p:cNvSpPr/>
          <p:nvPr/>
        </p:nvSpPr>
        <p:spPr>
          <a:xfrm>
            <a:off x="1371243" y="2486377"/>
            <a:ext cx="9446339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ctr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Bài toán liên quan đến một phép chia và một phép nhân (Bài tập khởi động)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18AE5-1707-44D6-A192-B78A8A40FDFD}"/>
              </a:ext>
            </a:extLst>
          </p:cNvPr>
          <p:cNvSpPr/>
          <p:nvPr/>
        </p:nvSpPr>
        <p:spPr>
          <a:xfrm>
            <a:off x="2298099" y="1693456"/>
            <a:ext cx="759262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Bài toán liên quan đến rút về đơn vị có </a:t>
            </a:r>
            <a:r>
              <a:rPr lang="vi-VN" sz="2500" b="1" kern="0" dirty="0">
                <a:solidFill>
                  <a:srgbClr val="F1E1BF">
                    <a:lumMod val="10000"/>
                  </a:srgbClr>
                </a:solidFill>
                <a:cs typeface="Arial"/>
                <a:sym typeface="Arial"/>
              </a:rPr>
              <a:t>2 dạng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9A8D47-6344-442B-AD1F-17F8DA010A76}"/>
              </a:ext>
            </a:extLst>
          </p:cNvPr>
          <p:cNvSpPr/>
          <p:nvPr/>
        </p:nvSpPr>
        <p:spPr>
          <a:xfrm>
            <a:off x="1371241" y="4866689"/>
            <a:ext cx="8481392" cy="58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898" indent="-380898" algn="just" defTabSz="2321662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Bài toán liên quan đến hai phép chia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(Bài tập 2)</a:t>
            </a:r>
          </a:p>
        </p:txBody>
      </p:sp>
      <p:grpSp>
        <p:nvGrpSpPr>
          <p:cNvPr id="7" name="Google Shape;10332;p72">
            <a:extLst>
              <a:ext uri="{FF2B5EF4-FFF2-40B4-BE49-F238E27FC236}">
                <a16:creationId xmlns:a16="http://schemas.microsoft.com/office/drawing/2014/main" id="{7A7C8B45-350C-4BDE-B54E-D9F43E847ED3}"/>
              </a:ext>
            </a:extLst>
          </p:cNvPr>
          <p:cNvGrpSpPr/>
          <p:nvPr/>
        </p:nvGrpSpPr>
        <p:grpSpPr>
          <a:xfrm>
            <a:off x="4890063" y="3873649"/>
            <a:ext cx="725337" cy="756364"/>
            <a:chOff x="5269943" y="2995989"/>
            <a:chExt cx="289282" cy="420451"/>
          </a:xfrm>
        </p:grpSpPr>
        <p:sp>
          <p:nvSpPr>
            <p:cNvPr id="8" name="Google Shape;10333;p72">
              <a:extLst>
                <a:ext uri="{FF2B5EF4-FFF2-40B4-BE49-F238E27FC236}">
                  <a16:creationId xmlns:a16="http://schemas.microsoft.com/office/drawing/2014/main" id="{D55A1EF7-DC42-40FD-8167-BC2E2283C5CF}"/>
                </a:ext>
              </a:extLst>
            </p:cNvPr>
            <p:cNvSpPr/>
            <p:nvPr/>
          </p:nvSpPr>
          <p:spPr>
            <a:xfrm>
              <a:off x="5269943" y="3148077"/>
              <a:ext cx="289282" cy="116286"/>
            </a:xfrm>
            <a:custGeom>
              <a:avLst/>
              <a:gdLst/>
              <a:ahLst/>
              <a:cxnLst/>
              <a:rect l="l" t="t" r="r" b="b"/>
              <a:pathLst>
                <a:path w="24725" h="9939" extrusionOk="0">
                  <a:moveTo>
                    <a:pt x="6093" y="0"/>
                  </a:moveTo>
                  <a:lnTo>
                    <a:pt x="5281" y="27"/>
                  </a:lnTo>
                  <a:lnTo>
                    <a:pt x="4495" y="81"/>
                  </a:lnTo>
                  <a:lnTo>
                    <a:pt x="4089" y="136"/>
                  </a:lnTo>
                  <a:lnTo>
                    <a:pt x="3710" y="217"/>
                  </a:lnTo>
                  <a:lnTo>
                    <a:pt x="3331" y="298"/>
                  </a:lnTo>
                  <a:lnTo>
                    <a:pt x="2952" y="406"/>
                  </a:lnTo>
                  <a:lnTo>
                    <a:pt x="2600" y="542"/>
                  </a:lnTo>
                  <a:lnTo>
                    <a:pt x="2275" y="704"/>
                  </a:lnTo>
                  <a:lnTo>
                    <a:pt x="1950" y="894"/>
                  </a:lnTo>
                  <a:lnTo>
                    <a:pt x="1652" y="1110"/>
                  </a:lnTo>
                  <a:lnTo>
                    <a:pt x="1354" y="1327"/>
                  </a:lnTo>
                  <a:lnTo>
                    <a:pt x="1083" y="1598"/>
                  </a:lnTo>
                  <a:lnTo>
                    <a:pt x="840" y="1923"/>
                  </a:lnTo>
                  <a:lnTo>
                    <a:pt x="650" y="2248"/>
                  </a:lnTo>
                  <a:lnTo>
                    <a:pt x="460" y="2600"/>
                  </a:lnTo>
                  <a:lnTo>
                    <a:pt x="298" y="3006"/>
                  </a:lnTo>
                  <a:lnTo>
                    <a:pt x="163" y="3466"/>
                  </a:lnTo>
                  <a:lnTo>
                    <a:pt x="81" y="3954"/>
                  </a:lnTo>
                  <a:lnTo>
                    <a:pt x="27" y="4468"/>
                  </a:lnTo>
                  <a:lnTo>
                    <a:pt x="0" y="5037"/>
                  </a:lnTo>
                  <a:lnTo>
                    <a:pt x="0" y="5579"/>
                  </a:lnTo>
                  <a:lnTo>
                    <a:pt x="54" y="6066"/>
                  </a:lnTo>
                  <a:lnTo>
                    <a:pt x="163" y="6526"/>
                  </a:lnTo>
                  <a:lnTo>
                    <a:pt x="271" y="6933"/>
                  </a:lnTo>
                  <a:lnTo>
                    <a:pt x="433" y="7312"/>
                  </a:lnTo>
                  <a:lnTo>
                    <a:pt x="596" y="7637"/>
                  </a:lnTo>
                  <a:lnTo>
                    <a:pt x="813" y="7962"/>
                  </a:lnTo>
                  <a:lnTo>
                    <a:pt x="1056" y="8232"/>
                  </a:lnTo>
                  <a:lnTo>
                    <a:pt x="1300" y="8503"/>
                  </a:lnTo>
                  <a:lnTo>
                    <a:pt x="1571" y="8720"/>
                  </a:lnTo>
                  <a:lnTo>
                    <a:pt x="1869" y="8909"/>
                  </a:lnTo>
                  <a:lnTo>
                    <a:pt x="2194" y="9099"/>
                  </a:lnTo>
                  <a:lnTo>
                    <a:pt x="2546" y="9234"/>
                  </a:lnTo>
                  <a:lnTo>
                    <a:pt x="2898" y="9370"/>
                  </a:lnTo>
                  <a:lnTo>
                    <a:pt x="3250" y="9478"/>
                  </a:lnTo>
                  <a:lnTo>
                    <a:pt x="3629" y="9559"/>
                  </a:lnTo>
                  <a:lnTo>
                    <a:pt x="4008" y="9641"/>
                  </a:lnTo>
                  <a:lnTo>
                    <a:pt x="4414" y="9695"/>
                  </a:lnTo>
                  <a:lnTo>
                    <a:pt x="5200" y="9749"/>
                  </a:lnTo>
                  <a:lnTo>
                    <a:pt x="6039" y="9776"/>
                  </a:lnTo>
                  <a:lnTo>
                    <a:pt x="6851" y="9776"/>
                  </a:lnTo>
                  <a:lnTo>
                    <a:pt x="8395" y="9722"/>
                  </a:lnTo>
                  <a:lnTo>
                    <a:pt x="9099" y="9695"/>
                  </a:lnTo>
                  <a:lnTo>
                    <a:pt x="9749" y="9668"/>
                  </a:lnTo>
                  <a:lnTo>
                    <a:pt x="11726" y="9695"/>
                  </a:lnTo>
                  <a:lnTo>
                    <a:pt x="13567" y="9749"/>
                  </a:lnTo>
                  <a:lnTo>
                    <a:pt x="16736" y="9884"/>
                  </a:lnTo>
                  <a:lnTo>
                    <a:pt x="18090" y="9911"/>
                  </a:lnTo>
                  <a:lnTo>
                    <a:pt x="19335" y="9939"/>
                  </a:lnTo>
                  <a:lnTo>
                    <a:pt x="20419" y="9911"/>
                  </a:lnTo>
                  <a:lnTo>
                    <a:pt x="20906" y="9884"/>
                  </a:lnTo>
                  <a:lnTo>
                    <a:pt x="21366" y="9830"/>
                  </a:lnTo>
                  <a:lnTo>
                    <a:pt x="21800" y="9776"/>
                  </a:lnTo>
                  <a:lnTo>
                    <a:pt x="22179" y="9695"/>
                  </a:lnTo>
                  <a:lnTo>
                    <a:pt x="22558" y="9586"/>
                  </a:lnTo>
                  <a:lnTo>
                    <a:pt x="22883" y="9451"/>
                  </a:lnTo>
                  <a:lnTo>
                    <a:pt x="23208" y="9289"/>
                  </a:lnTo>
                  <a:lnTo>
                    <a:pt x="23479" y="9126"/>
                  </a:lnTo>
                  <a:lnTo>
                    <a:pt x="23722" y="8909"/>
                  </a:lnTo>
                  <a:lnTo>
                    <a:pt x="23939" y="8666"/>
                  </a:lnTo>
                  <a:lnTo>
                    <a:pt x="24129" y="8395"/>
                  </a:lnTo>
                  <a:lnTo>
                    <a:pt x="24291" y="8097"/>
                  </a:lnTo>
                  <a:lnTo>
                    <a:pt x="24426" y="7745"/>
                  </a:lnTo>
                  <a:lnTo>
                    <a:pt x="24535" y="7366"/>
                  </a:lnTo>
                  <a:lnTo>
                    <a:pt x="24616" y="6933"/>
                  </a:lnTo>
                  <a:lnTo>
                    <a:pt x="24670" y="6472"/>
                  </a:lnTo>
                  <a:lnTo>
                    <a:pt x="24724" y="5985"/>
                  </a:lnTo>
                  <a:lnTo>
                    <a:pt x="24724" y="5443"/>
                  </a:lnTo>
                  <a:lnTo>
                    <a:pt x="24724" y="4929"/>
                  </a:lnTo>
                  <a:lnTo>
                    <a:pt x="24670" y="4468"/>
                  </a:lnTo>
                  <a:lnTo>
                    <a:pt x="24616" y="4035"/>
                  </a:lnTo>
                  <a:lnTo>
                    <a:pt x="24535" y="3629"/>
                  </a:lnTo>
                  <a:lnTo>
                    <a:pt x="24399" y="3277"/>
                  </a:lnTo>
                  <a:lnTo>
                    <a:pt x="24264" y="2925"/>
                  </a:lnTo>
                  <a:lnTo>
                    <a:pt x="24101" y="2600"/>
                  </a:lnTo>
                  <a:lnTo>
                    <a:pt x="23912" y="2302"/>
                  </a:lnTo>
                  <a:lnTo>
                    <a:pt x="23668" y="2031"/>
                  </a:lnTo>
                  <a:lnTo>
                    <a:pt x="23424" y="1787"/>
                  </a:lnTo>
                  <a:lnTo>
                    <a:pt x="23154" y="1571"/>
                  </a:lnTo>
                  <a:lnTo>
                    <a:pt x="22829" y="1354"/>
                  </a:lnTo>
                  <a:lnTo>
                    <a:pt x="22504" y="1192"/>
                  </a:lnTo>
                  <a:lnTo>
                    <a:pt x="22125" y="1002"/>
                  </a:lnTo>
                  <a:lnTo>
                    <a:pt x="21718" y="867"/>
                  </a:lnTo>
                  <a:lnTo>
                    <a:pt x="21285" y="731"/>
                  </a:lnTo>
                  <a:lnTo>
                    <a:pt x="20825" y="623"/>
                  </a:lnTo>
                  <a:lnTo>
                    <a:pt x="20337" y="515"/>
                  </a:lnTo>
                  <a:lnTo>
                    <a:pt x="19796" y="433"/>
                  </a:lnTo>
                  <a:lnTo>
                    <a:pt x="19227" y="379"/>
                  </a:lnTo>
                  <a:lnTo>
                    <a:pt x="18008" y="271"/>
                  </a:lnTo>
                  <a:lnTo>
                    <a:pt x="16654" y="190"/>
                  </a:lnTo>
                  <a:lnTo>
                    <a:pt x="15138" y="136"/>
                  </a:lnTo>
                  <a:lnTo>
                    <a:pt x="9749" y="136"/>
                  </a:lnTo>
                  <a:lnTo>
                    <a:pt x="9126" y="108"/>
                  </a:lnTo>
                  <a:lnTo>
                    <a:pt x="8422" y="81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72968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0334;p72">
              <a:extLst>
                <a:ext uri="{FF2B5EF4-FFF2-40B4-BE49-F238E27FC236}">
                  <a16:creationId xmlns:a16="http://schemas.microsoft.com/office/drawing/2014/main" id="{6BDCF1A9-7E03-4F8B-B3AA-39461460CB62}"/>
                </a:ext>
              </a:extLst>
            </p:cNvPr>
            <p:cNvSpPr/>
            <p:nvPr/>
          </p:nvSpPr>
          <p:spPr>
            <a:xfrm>
              <a:off x="5356114" y="2995989"/>
              <a:ext cx="116930" cy="114707"/>
            </a:xfrm>
            <a:custGeom>
              <a:avLst/>
              <a:gdLst/>
              <a:ahLst/>
              <a:cxnLst/>
              <a:rect l="l" t="t" r="r" b="b"/>
              <a:pathLst>
                <a:path w="9994" h="9804" extrusionOk="0">
                  <a:moveTo>
                    <a:pt x="4036" y="1"/>
                  </a:moveTo>
                  <a:lnTo>
                    <a:pt x="3684" y="28"/>
                  </a:lnTo>
                  <a:lnTo>
                    <a:pt x="3332" y="109"/>
                  </a:lnTo>
                  <a:lnTo>
                    <a:pt x="2980" y="217"/>
                  </a:lnTo>
                  <a:lnTo>
                    <a:pt x="2628" y="326"/>
                  </a:lnTo>
                  <a:lnTo>
                    <a:pt x="2303" y="488"/>
                  </a:lnTo>
                  <a:lnTo>
                    <a:pt x="1978" y="705"/>
                  </a:lnTo>
                  <a:lnTo>
                    <a:pt x="1680" y="921"/>
                  </a:lnTo>
                  <a:lnTo>
                    <a:pt x="1382" y="1192"/>
                  </a:lnTo>
                  <a:lnTo>
                    <a:pt x="1138" y="1436"/>
                  </a:lnTo>
                  <a:lnTo>
                    <a:pt x="922" y="1707"/>
                  </a:lnTo>
                  <a:lnTo>
                    <a:pt x="732" y="1977"/>
                  </a:lnTo>
                  <a:lnTo>
                    <a:pt x="570" y="2275"/>
                  </a:lnTo>
                  <a:lnTo>
                    <a:pt x="434" y="2573"/>
                  </a:lnTo>
                  <a:lnTo>
                    <a:pt x="299" y="2898"/>
                  </a:lnTo>
                  <a:lnTo>
                    <a:pt x="190" y="3223"/>
                  </a:lnTo>
                  <a:lnTo>
                    <a:pt x="109" y="3548"/>
                  </a:lnTo>
                  <a:lnTo>
                    <a:pt x="55" y="3873"/>
                  </a:lnTo>
                  <a:lnTo>
                    <a:pt x="28" y="4225"/>
                  </a:lnTo>
                  <a:lnTo>
                    <a:pt x="1" y="4577"/>
                  </a:lnTo>
                  <a:lnTo>
                    <a:pt x="28" y="4902"/>
                  </a:lnTo>
                  <a:lnTo>
                    <a:pt x="55" y="5254"/>
                  </a:lnTo>
                  <a:lnTo>
                    <a:pt x="109" y="5579"/>
                  </a:lnTo>
                  <a:lnTo>
                    <a:pt x="163" y="5931"/>
                  </a:lnTo>
                  <a:lnTo>
                    <a:pt x="272" y="6256"/>
                  </a:lnTo>
                  <a:lnTo>
                    <a:pt x="434" y="6635"/>
                  </a:lnTo>
                  <a:lnTo>
                    <a:pt x="597" y="7014"/>
                  </a:lnTo>
                  <a:lnTo>
                    <a:pt x="813" y="7366"/>
                  </a:lnTo>
                  <a:lnTo>
                    <a:pt x="1084" y="7718"/>
                  </a:lnTo>
                  <a:lnTo>
                    <a:pt x="1355" y="8043"/>
                  </a:lnTo>
                  <a:lnTo>
                    <a:pt x="1653" y="8341"/>
                  </a:lnTo>
                  <a:lnTo>
                    <a:pt x="1951" y="8612"/>
                  </a:lnTo>
                  <a:lnTo>
                    <a:pt x="2303" y="8883"/>
                  </a:lnTo>
                  <a:lnTo>
                    <a:pt x="2655" y="9100"/>
                  </a:lnTo>
                  <a:lnTo>
                    <a:pt x="3034" y="9289"/>
                  </a:lnTo>
                  <a:lnTo>
                    <a:pt x="3413" y="9452"/>
                  </a:lnTo>
                  <a:lnTo>
                    <a:pt x="3819" y="9587"/>
                  </a:lnTo>
                  <a:lnTo>
                    <a:pt x="4225" y="9695"/>
                  </a:lnTo>
                  <a:lnTo>
                    <a:pt x="4632" y="9749"/>
                  </a:lnTo>
                  <a:lnTo>
                    <a:pt x="5065" y="9804"/>
                  </a:lnTo>
                  <a:lnTo>
                    <a:pt x="5471" y="9777"/>
                  </a:lnTo>
                  <a:lnTo>
                    <a:pt x="5904" y="9722"/>
                  </a:lnTo>
                  <a:lnTo>
                    <a:pt x="6311" y="9641"/>
                  </a:lnTo>
                  <a:lnTo>
                    <a:pt x="6717" y="9506"/>
                  </a:lnTo>
                  <a:lnTo>
                    <a:pt x="7096" y="9370"/>
                  </a:lnTo>
                  <a:lnTo>
                    <a:pt x="7475" y="9154"/>
                  </a:lnTo>
                  <a:lnTo>
                    <a:pt x="7827" y="8937"/>
                  </a:lnTo>
                  <a:lnTo>
                    <a:pt x="8179" y="8693"/>
                  </a:lnTo>
                  <a:lnTo>
                    <a:pt x="8477" y="8423"/>
                  </a:lnTo>
                  <a:lnTo>
                    <a:pt x="8775" y="8098"/>
                  </a:lnTo>
                  <a:lnTo>
                    <a:pt x="9046" y="7773"/>
                  </a:lnTo>
                  <a:lnTo>
                    <a:pt x="9289" y="7421"/>
                  </a:lnTo>
                  <a:lnTo>
                    <a:pt x="9506" y="7069"/>
                  </a:lnTo>
                  <a:lnTo>
                    <a:pt x="9669" y="6689"/>
                  </a:lnTo>
                  <a:lnTo>
                    <a:pt x="9804" y="6283"/>
                  </a:lnTo>
                  <a:lnTo>
                    <a:pt x="9912" y="5877"/>
                  </a:lnTo>
                  <a:lnTo>
                    <a:pt x="9966" y="5471"/>
                  </a:lnTo>
                  <a:lnTo>
                    <a:pt x="9994" y="5092"/>
                  </a:lnTo>
                  <a:lnTo>
                    <a:pt x="9966" y="4713"/>
                  </a:lnTo>
                  <a:lnTo>
                    <a:pt x="9912" y="4333"/>
                  </a:lnTo>
                  <a:lnTo>
                    <a:pt x="9831" y="3981"/>
                  </a:lnTo>
                  <a:lnTo>
                    <a:pt x="9723" y="3629"/>
                  </a:lnTo>
                  <a:lnTo>
                    <a:pt x="9587" y="3277"/>
                  </a:lnTo>
                  <a:lnTo>
                    <a:pt x="9398" y="2952"/>
                  </a:lnTo>
                  <a:lnTo>
                    <a:pt x="9208" y="2627"/>
                  </a:lnTo>
                  <a:lnTo>
                    <a:pt x="8992" y="2330"/>
                  </a:lnTo>
                  <a:lnTo>
                    <a:pt x="8748" y="2032"/>
                  </a:lnTo>
                  <a:lnTo>
                    <a:pt x="8504" y="1761"/>
                  </a:lnTo>
                  <a:lnTo>
                    <a:pt x="8206" y="1517"/>
                  </a:lnTo>
                  <a:lnTo>
                    <a:pt x="7908" y="1273"/>
                  </a:lnTo>
                  <a:lnTo>
                    <a:pt x="7610" y="1030"/>
                  </a:lnTo>
                  <a:lnTo>
                    <a:pt x="7285" y="840"/>
                  </a:lnTo>
                  <a:lnTo>
                    <a:pt x="6961" y="651"/>
                  </a:lnTo>
                  <a:lnTo>
                    <a:pt x="6608" y="488"/>
                  </a:lnTo>
                  <a:lnTo>
                    <a:pt x="6256" y="353"/>
                  </a:lnTo>
                  <a:lnTo>
                    <a:pt x="5877" y="217"/>
                  </a:lnTo>
                  <a:lnTo>
                    <a:pt x="5525" y="136"/>
                  </a:lnTo>
                  <a:lnTo>
                    <a:pt x="5146" y="55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rgbClr val="72968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0335;p72">
              <a:extLst>
                <a:ext uri="{FF2B5EF4-FFF2-40B4-BE49-F238E27FC236}">
                  <a16:creationId xmlns:a16="http://schemas.microsoft.com/office/drawing/2014/main" id="{9CDD9717-6BEF-4C5F-B5E1-19EE96D825DE}"/>
                </a:ext>
              </a:extLst>
            </p:cNvPr>
            <p:cNvSpPr/>
            <p:nvPr/>
          </p:nvSpPr>
          <p:spPr>
            <a:xfrm>
              <a:off x="5354534" y="3301734"/>
              <a:ext cx="116614" cy="114707"/>
            </a:xfrm>
            <a:custGeom>
              <a:avLst/>
              <a:gdLst/>
              <a:ahLst/>
              <a:cxnLst/>
              <a:rect l="l" t="t" r="r" b="b"/>
              <a:pathLst>
                <a:path w="9967" h="9804" extrusionOk="0">
                  <a:moveTo>
                    <a:pt x="4415" y="1"/>
                  </a:moveTo>
                  <a:lnTo>
                    <a:pt x="4035" y="28"/>
                  </a:lnTo>
                  <a:lnTo>
                    <a:pt x="3683" y="55"/>
                  </a:lnTo>
                  <a:lnTo>
                    <a:pt x="3331" y="136"/>
                  </a:lnTo>
                  <a:lnTo>
                    <a:pt x="2979" y="218"/>
                  </a:lnTo>
                  <a:lnTo>
                    <a:pt x="2627" y="353"/>
                  </a:lnTo>
                  <a:lnTo>
                    <a:pt x="2302" y="516"/>
                  </a:lnTo>
                  <a:lnTo>
                    <a:pt x="1977" y="705"/>
                  </a:lnTo>
                  <a:lnTo>
                    <a:pt x="1652" y="949"/>
                  </a:lnTo>
                  <a:lnTo>
                    <a:pt x="1355" y="1193"/>
                  </a:lnTo>
                  <a:lnTo>
                    <a:pt x="1138" y="1463"/>
                  </a:lnTo>
                  <a:lnTo>
                    <a:pt x="921" y="1707"/>
                  </a:lnTo>
                  <a:lnTo>
                    <a:pt x="732" y="2005"/>
                  </a:lnTo>
                  <a:lnTo>
                    <a:pt x="569" y="2303"/>
                  </a:lnTo>
                  <a:lnTo>
                    <a:pt x="434" y="2601"/>
                  </a:lnTo>
                  <a:lnTo>
                    <a:pt x="298" y="2926"/>
                  </a:lnTo>
                  <a:lnTo>
                    <a:pt x="190" y="3251"/>
                  </a:lnTo>
                  <a:lnTo>
                    <a:pt x="109" y="3576"/>
                  </a:lnTo>
                  <a:lnTo>
                    <a:pt x="55" y="3901"/>
                  </a:lnTo>
                  <a:lnTo>
                    <a:pt x="28" y="4253"/>
                  </a:lnTo>
                  <a:lnTo>
                    <a:pt x="1" y="4578"/>
                  </a:lnTo>
                  <a:lnTo>
                    <a:pt x="1" y="4930"/>
                  </a:lnTo>
                  <a:lnTo>
                    <a:pt x="28" y="5255"/>
                  </a:lnTo>
                  <a:lnTo>
                    <a:pt x="82" y="5607"/>
                  </a:lnTo>
                  <a:lnTo>
                    <a:pt x="163" y="5932"/>
                  </a:lnTo>
                  <a:lnTo>
                    <a:pt x="271" y="6257"/>
                  </a:lnTo>
                  <a:lnTo>
                    <a:pt x="407" y="6663"/>
                  </a:lnTo>
                  <a:lnTo>
                    <a:pt x="596" y="7042"/>
                  </a:lnTo>
                  <a:lnTo>
                    <a:pt x="813" y="7394"/>
                  </a:lnTo>
                  <a:lnTo>
                    <a:pt x="1057" y="7746"/>
                  </a:lnTo>
                  <a:lnTo>
                    <a:pt x="1327" y="8071"/>
                  </a:lnTo>
                  <a:lnTo>
                    <a:pt x="1625" y="8369"/>
                  </a:lnTo>
                  <a:lnTo>
                    <a:pt x="1950" y="8640"/>
                  </a:lnTo>
                  <a:lnTo>
                    <a:pt x="2302" y="8883"/>
                  </a:lnTo>
                  <a:lnTo>
                    <a:pt x="2654" y="9127"/>
                  </a:lnTo>
                  <a:lnTo>
                    <a:pt x="3033" y="9317"/>
                  </a:lnTo>
                  <a:lnTo>
                    <a:pt x="3413" y="9479"/>
                  </a:lnTo>
                  <a:lnTo>
                    <a:pt x="3819" y="9614"/>
                  </a:lnTo>
                  <a:lnTo>
                    <a:pt x="4225" y="9723"/>
                  </a:lnTo>
                  <a:lnTo>
                    <a:pt x="4631" y="9777"/>
                  </a:lnTo>
                  <a:lnTo>
                    <a:pt x="5065" y="9804"/>
                  </a:lnTo>
                  <a:lnTo>
                    <a:pt x="5471" y="9804"/>
                  </a:lnTo>
                  <a:lnTo>
                    <a:pt x="5904" y="9750"/>
                  </a:lnTo>
                  <a:lnTo>
                    <a:pt x="6310" y="9669"/>
                  </a:lnTo>
                  <a:lnTo>
                    <a:pt x="6716" y="9533"/>
                  </a:lnTo>
                  <a:lnTo>
                    <a:pt x="7096" y="9371"/>
                  </a:lnTo>
                  <a:lnTo>
                    <a:pt x="7475" y="9181"/>
                  </a:lnTo>
                  <a:lnTo>
                    <a:pt x="7827" y="8965"/>
                  </a:lnTo>
                  <a:lnTo>
                    <a:pt x="8179" y="8694"/>
                  </a:lnTo>
                  <a:lnTo>
                    <a:pt x="8477" y="8423"/>
                  </a:lnTo>
                  <a:lnTo>
                    <a:pt x="8774" y="8125"/>
                  </a:lnTo>
                  <a:lnTo>
                    <a:pt x="9045" y="7800"/>
                  </a:lnTo>
                  <a:lnTo>
                    <a:pt x="9289" y="7448"/>
                  </a:lnTo>
                  <a:lnTo>
                    <a:pt x="9479" y="7096"/>
                  </a:lnTo>
                  <a:lnTo>
                    <a:pt x="9668" y="6717"/>
                  </a:lnTo>
                  <a:lnTo>
                    <a:pt x="9804" y="6311"/>
                  </a:lnTo>
                  <a:lnTo>
                    <a:pt x="9912" y="5904"/>
                  </a:lnTo>
                  <a:lnTo>
                    <a:pt x="9966" y="5498"/>
                  </a:lnTo>
                  <a:lnTo>
                    <a:pt x="9966" y="5092"/>
                  </a:lnTo>
                  <a:lnTo>
                    <a:pt x="9966" y="4713"/>
                  </a:lnTo>
                  <a:lnTo>
                    <a:pt x="9912" y="4361"/>
                  </a:lnTo>
                  <a:lnTo>
                    <a:pt x="9831" y="3982"/>
                  </a:lnTo>
                  <a:lnTo>
                    <a:pt x="9722" y="3630"/>
                  </a:lnTo>
                  <a:lnTo>
                    <a:pt x="9560" y="3305"/>
                  </a:lnTo>
                  <a:lnTo>
                    <a:pt x="9397" y="2980"/>
                  </a:lnTo>
                  <a:lnTo>
                    <a:pt x="9208" y="2655"/>
                  </a:lnTo>
                  <a:lnTo>
                    <a:pt x="8991" y="2357"/>
                  </a:lnTo>
                  <a:lnTo>
                    <a:pt x="8747" y="2059"/>
                  </a:lnTo>
                  <a:lnTo>
                    <a:pt x="8477" y="1788"/>
                  </a:lnTo>
                  <a:lnTo>
                    <a:pt x="8206" y="1517"/>
                  </a:lnTo>
                  <a:lnTo>
                    <a:pt x="7908" y="1274"/>
                  </a:lnTo>
                  <a:lnTo>
                    <a:pt x="7610" y="1057"/>
                  </a:lnTo>
                  <a:lnTo>
                    <a:pt x="7285" y="840"/>
                  </a:lnTo>
                  <a:lnTo>
                    <a:pt x="6933" y="678"/>
                  </a:lnTo>
                  <a:lnTo>
                    <a:pt x="6608" y="516"/>
                  </a:lnTo>
                  <a:lnTo>
                    <a:pt x="6256" y="353"/>
                  </a:lnTo>
                  <a:lnTo>
                    <a:pt x="5877" y="245"/>
                  </a:lnTo>
                  <a:lnTo>
                    <a:pt x="5525" y="136"/>
                  </a:lnTo>
                  <a:lnTo>
                    <a:pt x="5146" y="82"/>
                  </a:lnTo>
                  <a:lnTo>
                    <a:pt x="4794" y="28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0336;p72">
              <a:extLst>
                <a:ext uri="{FF2B5EF4-FFF2-40B4-BE49-F238E27FC236}">
                  <a16:creationId xmlns:a16="http://schemas.microsoft.com/office/drawing/2014/main" id="{B5113286-7754-41F0-ABEA-2DFA79273D97}"/>
                </a:ext>
              </a:extLst>
            </p:cNvPr>
            <p:cNvSpPr/>
            <p:nvPr/>
          </p:nvSpPr>
          <p:spPr>
            <a:xfrm>
              <a:off x="5408717" y="3014054"/>
              <a:ext cx="56406" cy="48169"/>
            </a:xfrm>
            <a:custGeom>
              <a:avLst/>
              <a:gdLst/>
              <a:ahLst/>
              <a:cxnLst/>
              <a:rect l="l" t="t" r="r" b="b"/>
              <a:pathLst>
                <a:path w="4821" h="4117" extrusionOk="0">
                  <a:moveTo>
                    <a:pt x="813" y="0"/>
                  </a:moveTo>
                  <a:lnTo>
                    <a:pt x="650" y="27"/>
                  </a:lnTo>
                  <a:lnTo>
                    <a:pt x="488" y="54"/>
                  </a:lnTo>
                  <a:lnTo>
                    <a:pt x="352" y="109"/>
                  </a:lnTo>
                  <a:lnTo>
                    <a:pt x="244" y="217"/>
                  </a:lnTo>
                  <a:lnTo>
                    <a:pt x="136" y="325"/>
                  </a:lnTo>
                  <a:lnTo>
                    <a:pt x="81" y="461"/>
                  </a:lnTo>
                  <a:lnTo>
                    <a:pt x="27" y="596"/>
                  </a:lnTo>
                  <a:lnTo>
                    <a:pt x="0" y="758"/>
                  </a:lnTo>
                  <a:lnTo>
                    <a:pt x="0" y="894"/>
                  </a:lnTo>
                  <a:lnTo>
                    <a:pt x="54" y="1056"/>
                  </a:lnTo>
                  <a:lnTo>
                    <a:pt x="109" y="1192"/>
                  </a:lnTo>
                  <a:lnTo>
                    <a:pt x="217" y="1300"/>
                  </a:lnTo>
                  <a:lnTo>
                    <a:pt x="325" y="1408"/>
                  </a:lnTo>
                  <a:lnTo>
                    <a:pt x="434" y="1490"/>
                  </a:lnTo>
                  <a:lnTo>
                    <a:pt x="596" y="1544"/>
                  </a:lnTo>
                  <a:lnTo>
                    <a:pt x="758" y="1544"/>
                  </a:lnTo>
                  <a:lnTo>
                    <a:pt x="948" y="1571"/>
                  </a:lnTo>
                  <a:lnTo>
                    <a:pt x="1165" y="1598"/>
                  </a:lnTo>
                  <a:lnTo>
                    <a:pt x="1381" y="1652"/>
                  </a:lnTo>
                  <a:lnTo>
                    <a:pt x="1571" y="1733"/>
                  </a:lnTo>
                  <a:lnTo>
                    <a:pt x="1977" y="1923"/>
                  </a:lnTo>
                  <a:lnTo>
                    <a:pt x="2329" y="2167"/>
                  </a:lnTo>
                  <a:lnTo>
                    <a:pt x="2654" y="2464"/>
                  </a:lnTo>
                  <a:lnTo>
                    <a:pt x="2925" y="2789"/>
                  </a:lnTo>
                  <a:lnTo>
                    <a:pt x="3060" y="2979"/>
                  </a:lnTo>
                  <a:lnTo>
                    <a:pt x="3142" y="3169"/>
                  </a:lnTo>
                  <a:lnTo>
                    <a:pt x="3250" y="3358"/>
                  </a:lnTo>
                  <a:lnTo>
                    <a:pt x="3304" y="3548"/>
                  </a:lnTo>
                  <a:lnTo>
                    <a:pt x="3358" y="3683"/>
                  </a:lnTo>
                  <a:lnTo>
                    <a:pt x="3412" y="3791"/>
                  </a:lnTo>
                  <a:lnTo>
                    <a:pt x="3494" y="3873"/>
                  </a:lnTo>
                  <a:lnTo>
                    <a:pt x="3602" y="3954"/>
                  </a:lnTo>
                  <a:lnTo>
                    <a:pt x="3683" y="4035"/>
                  </a:lnTo>
                  <a:lnTo>
                    <a:pt x="3819" y="4089"/>
                  </a:lnTo>
                  <a:lnTo>
                    <a:pt x="3927" y="4116"/>
                  </a:lnTo>
                  <a:lnTo>
                    <a:pt x="4171" y="4116"/>
                  </a:lnTo>
                  <a:lnTo>
                    <a:pt x="4279" y="4089"/>
                  </a:lnTo>
                  <a:lnTo>
                    <a:pt x="4414" y="4035"/>
                  </a:lnTo>
                  <a:lnTo>
                    <a:pt x="4550" y="3954"/>
                  </a:lnTo>
                  <a:lnTo>
                    <a:pt x="4658" y="3846"/>
                  </a:lnTo>
                  <a:lnTo>
                    <a:pt x="4739" y="3710"/>
                  </a:lnTo>
                  <a:lnTo>
                    <a:pt x="4793" y="3575"/>
                  </a:lnTo>
                  <a:lnTo>
                    <a:pt x="4820" y="3439"/>
                  </a:lnTo>
                  <a:lnTo>
                    <a:pt x="4820" y="3277"/>
                  </a:lnTo>
                  <a:lnTo>
                    <a:pt x="4793" y="3114"/>
                  </a:lnTo>
                  <a:lnTo>
                    <a:pt x="4685" y="2817"/>
                  </a:lnTo>
                  <a:lnTo>
                    <a:pt x="4550" y="2492"/>
                  </a:lnTo>
                  <a:lnTo>
                    <a:pt x="4387" y="2194"/>
                  </a:lnTo>
                  <a:lnTo>
                    <a:pt x="4225" y="1923"/>
                  </a:lnTo>
                  <a:lnTo>
                    <a:pt x="4008" y="1652"/>
                  </a:lnTo>
                  <a:lnTo>
                    <a:pt x="3791" y="1408"/>
                  </a:lnTo>
                  <a:lnTo>
                    <a:pt x="3548" y="1165"/>
                  </a:lnTo>
                  <a:lnTo>
                    <a:pt x="3277" y="948"/>
                  </a:lnTo>
                  <a:lnTo>
                    <a:pt x="3006" y="758"/>
                  </a:lnTo>
                  <a:lnTo>
                    <a:pt x="2735" y="569"/>
                  </a:lnTo>
                  <a:lnTo>
                    <a:pt x="2437" y="406"/>
                  </a:lnTo>
                  <a:lnTo>
                    <a:pt x="2112" y="271"/>
                  </a:lnTo>
                  <a:lnTo>
                    <a:pt x="1815" y="163"/>
                  </a:lnTo>
                  <a:lnTo>
                    <a:pt x="1490" y="81"/>
                  </a:lnTo>
                  <a:lnTo>
                    <a:pt x="1138" y="27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0337;p72">
            <a:extLst>
              <a:ext uri="{FF2B5EF4-FFF2-40B4-BE49-F238E27FC236}">
                <a16:creationId xmlns:a16="http://schemas.microsoft.com/office/drawing/2014/main" id="{AAFE6948-5398-489A-BB86-EE53BC83441B}"/>
              </a:ext>
            </a:extLst>
          </p:cNvPr>
          <p:cNvGrpSpPr/>
          <p:nvPr/>
        </p:nvGrpSpPr>
        <p:grpSpPr>
          <a:xfrm>
            <a:off x="6456889" y="3923139"/>
            <a:ext cx="769951" cy="687191"/>
            <a:chOff x="5893472" y="3085026"/>
            <a:chExt cx="247467" cy="247771"/>
          </a:xfrm>
        </p:grpSpPr>
        <p:sp>
          <p:nvSpPr>
            <p:cNvPr id="13" name="Google Shape;10338;p72">
              <a:extLst>
                <a:ext uri="{FF2B5EF4-FFF2-40B4-BE49-F238E27FC236}">
                  <a16:creationId xmlns:a16="http://schemas.microsoft.com/office/drawing/2014/main" id="{45636DE8-3B9E-448C-AF8D-E2840A870E3C}"/>
                </a:ext>
              </a:extLst>
            </p:cNvPr>
            <p:cNvSpPr/>
            <p:nvPr/>
          </p:nvSpPr>
          <p:spPr>
            <a:xfrm>
              <a:off x="5893472" y="3085026"/>
              <a:ext cx="247467" cy="247771"/>
            </a:xfrm>
            <a:custGeom>
              <a:avLst/>
              <a:gdLst/>
              <a:ahLst/>
              <a:cxnLst/>
              <a:rect l="l" t="t" r="r" b="b"/>
              <a:pathLst>
                <a:path w="21151" h="21177" extrusionOk="0">
                  <a:moveTo>
                    <a:pt x="4767" y="0"/>
                  </a:moveTo>
                  <a:lnTo>
                    <a:pt x="4469" y="27"/>
                  </a:lnTo>
                  <a:lnTo>
                    <a:pt x="4144" y="108"/>
                  </a:lnTo>
                  <a:lnTo>
                    <a:pt x="3846" y="190"/>
                  </a:lnTo>
                  <a:lnTo>
                    <a:pt x="3521" y="298"/>
                  </a:lnTo>
                  <a:lnTo>
                    <a:pt x="3196" y="433"/>
                  </a:lnTo>
                  <a:lnTo>
                    <a:pt x="2871" y="623"/>
                  </a:lnTo>
                  <a:lnTo>
                    <a:pt x="2546" y="813"/>
                  </a:lnTo>
                  <a:lnTo>
                    <a:pt x="2221" y="1083"/>
                  </a:lnTo>
                  <a:lnTo>
                    <a:pt x="1869" y="1354"/>
                  </a:lnTo>
                  <a:lnTo>
                    <a:pt x="1544" y="1679"/>
                  </a:lnTo>
                  <a:lnTo>
                    <a:pt x="1247" y="1977"/>
                  </a:lnTo>
                  <a:lnTo>
                    <a:pt x="976" y="2275"/>
                  </a:lnTo>
                  <a:lnTo>
                    <a:pt x="759" y="2573"/>
                  </a:lnTo>
                  <a:lnTo>
                    <a:pt x="570" y="2898"/>
                  </a:lnTo>
                  <a:lnTo>
                    <a:pt x="407" y="3196"/>
                  </a:lnTo>
                  <a:lnTo>
                    <a:pt x="272" y="3493"/>
                  </a:lnTo>
                  <a:lnTo>
                    <a:pt x="163" y="3791"/>
                  </a:lnTo>
                  <a:lnTo>
                    <a:pt x="109" y="4062"/>
                  </a:lnTo>
                  <a:lnTo>
                    <a:pt x="55" y="4360"/>
                  </a:lnTo>
                  <a:lnTo>
                    <a:pt x="28" y="4658"/>
                  </a:lnTo>
                  <a:lnTo>
                    <a:pt x="28" y="4929"/>
                  </a:lnTo>
                  <a:lnTo>
                    <a:pt x="55" y="5227"/>
                  </a:lnTo>
                  <a:lnTo>
                    <a:pt x="82" y="5497"/>
                  </a:lnTo>
                  <a:lnTo>
                    <a:pt x="163" y="5795"/>
                  </a:lnTo>
                  <a:lnTo>
                    <a:pt x="245" y="6066"/>
                  </a:lnTo>
                  <a:lnTo>
                    <a:pt x="326" y="6337"/>
                  </a:lnTo>
                  <a:lnTo>
                    <a:pt x="597" y="6879"/>
                  </a:lnTo>
                  <a:lnTo>
                    <a:pt x="895" y="7393"/>
                  </a:lnTo>
                  <a:lnTo>
                    <a:pt x="1274" y="7908"/>
                  </a:lnTo>
                  <a:lnTo>
                    <a:pt x="1653" y="8422"/>
                  </a:lnTo>
                  <a:lnTo>
                    <a:pt x="2086" y="8910"/>
                  </a:lnTo>
                  <a:lnTo>
                    <a:pt x="2546" y="9370"/>
                  </a:lnTo>
                  <a:lnTo>
                    <a:pt x="3467" y="10264"/>
                  </a:lnTo>
                  <a:lnTo>
                    <a:pt x="2546" y="11130"/>
                  </a:lnTo>
                  <a:lnTo>
                    <a:pt x="2086" y="11590"/>
                  </a:lnTo>
                  <a:lnTo>
                    <a:pt x="1653" y="12078"/>
                  </a:lnTo>
                  <a:lnTo>
                    <a:pt x="1247" y="12592"/>
                  </a:lnTo>
                  <a:lnTo>
                    <a:pt x="867" y="13107"/>
                  </a:lnTo>
                  <a:lnTo>
                    <a:pt x="542" y="13621"/>
                  </a:lnTo>
                  <a:lnTo>
                    <a:pt x="407" y="13919"/>
                  </a:lnTo>
                  <a:lnTo>
                    <a:pt x="299" y="14190"/>
                  </a:lnTo>
                  <a:lnTo>
                    <a:pt x="190" y="14461"/>
                  </a:lnTo>
                  <a:lnTo>
                    <a:pt x="109" y="14759"/>
                  </a:lnTo>
                  <a:lnTo>
                    <a:pt x="55" y="15057"/>
                  </a:lnTo>
                  <a:lnTo>
                    <a:pt x="1" y="15328"/>
                  </a:lnTo>
                  <a:lnTo>
                    <a:pt x="1" y="15625"/>
                  </a:lnTo>
                  <a:lnTo>
                    <a:pt x="1" y="15950"/>
                  </a:lnTo>
                  <a:lnTo>
                    <a:pt x="28" y="16248"/>
                  </a:lnTo>
                  <a:lnTo>
                    <a:pt x="82" y="16546"/>
                  </a:lnTo>
                  <a:lnTo>
                    <a:pt x="163" y="16871"/>
                  </a:lnTo>
                  <a:lnTo>
                    <a:pt x="272" y="17196"/>
                  </a:lnTo>
                  <a:lnTo>
                    <a:pt x="434" y="17494"/>
                  </a:lnTo>
                  <a:lnTo>
                    <a:pt x="597" y="17819"/>
                  </a:lnTo>
                  <a:lnTo>
                    <a:pt x="813" y="18144"/>
                  </a:lnTo>
                  <a:lnTo>
                    <a:pt x="1057" y="18496"/>
                  </a:lnTo>
                  <a:lnTo>
                    <a:pt x="1328" y="18821"/>
                  </a:lnTo>
                  <a:lnTo>
                    <a:pt x="1653" y="19146"/>
                  </a:lnTo>
                  <a:lnTo>
                    <a:pt x="1951" y="19444"/>
                  </a:lnTo>
                  <a:lnTo>
                    <a:pt x="2276" y="19715"/>
                  </a:lnTo>
                  <a:lnTo>
                    <a:pt x="2574" y="19931"/>
                  </a:lnTo>
                  <a:lnTo>
                    <a:pt x="2871" y="20121"/>
                  </a:lnTo>
                  <a:lnTo>
                    <a:pt x="3169" y="20283"/>
                  </a:lnTo>
                  <a:lnTo>
                    <a:pt x="3467" y="20419"/>
                  </a:lnTo>
                  <a:lnTo>
                    <a:pt x="3765" y="20527"/>
                  </a:lnTo>
                  <a:lnTo>
                    <a:pt x="4063" y="20608"/>
                  </a:lnTo>
                  <a:lnTo>
                    <a:pt x="4361" y="20662"/>
                  </a:lnTo>
                  <a:lnTo>
                    <a:pt x="5227" y="20662"/>
                  </a:lnTo>
                  <a:lnTo>
                    <a:pt x="5498" y="20608"/>
                  </a:lnTo>
                  <a:lnTo>
                    <a:pt x="5769" y="20554"/>
                  </a:lnTo>
                  <a:lnTo>
                    <a:pt x="6067" y="20473"/>
                  </a:lnTo>
                  <a:lnTo>
                    <a:pt x="6338" y="20364"/>
                  </a:lnTo>
                  <a:lnTo>
                    <a:pt x="6879" y="20094"/>
                  </a:lnTo>
                  <a:lnTo>
                    <a:pt x="7394" y="19796"/>
                  </a:lnTo>
                  <a:lnTo>
                    <a:pt x="7908" y="19417"/>
                  </a:lnTo>
                  <a:lnTo>
                    <a:pt x="8396" y="19038"/>
                  </a:lnTo>
                  <a:lnTo>
                    <a:pt x="8883" y="18604"/>
                  </a:lnTo>
                  <a:lnTo>
                    <a:pt x="9371" y="18144"/>
                  </a:lnTo>
                  <a:lnTo>
                    <a:pt x="10264" y="17223"/>
                  </a:lnTo>
                  <a:lnTo>
                    <a:pt x="11537" y="18604"/>
                  </a:lnTo>
                  <a:lnTo>
                    <a:pt x="12133" y="19173"/>
                  </a:lnTo>
                  <a:lnTo>
                    <a:pt x="12701" y="19687"/>
                  </a:lnTo>
                  <a:lnTo>
                    <a:pt x="13216" y="20148"/>
                  </a:lnTo>
                  <a:lnTo>
                    <a:pt x="13731" y="20500"/>
                  </a:lnTo>
                  <a:lnTo>
                    <a:pt x="14218" y="20798"/>
                  </a:lnTo>
                  <a:lnTo>
                    <a:pt x="14462" y="20906"/>
                  </a:lnTo>
                  <a:lnTo>
                    <a:pt x="14705" y="21014"/>
                  </a:lnTo>
                  <a:lnTo>
                    <a:pt x="14949" y="21069"/>
                  </a:lnTo>
                  <a:lnTo>
                    <a:pt x="15193" y="21123"/>
                  </a:lnTo>
                  <a:lnTo>
                    <a:pt x="15410" y="21150"/>
                  </a:lnTo>
                  <a:lnTo>
                    <a:pt x="15653" y="21177"/>
                  </a:lnTo>
                  <a:lnTo>
                    <a:pt x="15897" y="21150"/>
                  </a:lnTo>
                  <a:lnTo>
                    <a:pt x="16141" y="21123"/>
                  </a:lnTo>
                  <a:lnTo>
                    <a:pt x="16384" y="21069"/>
                  </a:lnTo>
                  <a:lnTo>
                    <a:pt x="16628" y="20987"/>
                  </a:lnTo>
                  <a:lnTo>
                    <a:pt x="16872" y="20879"/>
                  </a:lnTo>
                  <a:lnTo>
                    <a:pt x="17116" y="20744"/>
                  </a:lnTo>
                  <a:lnTo>
                    <a:pt x="17386" y="20581"/>
                  </a:lnTo>
                  <a:lnTo>
                    <a:pt x="17630" y="20392"/>
                  </a:lnTo>
                  <a:lnTo>
                    <a:pt x="18172" y="19958"/>
                  </a:lnTo>
                  <a:lnTo>
                    <a:pt x="18767" y="19417"/>
                  </a:lnTo>
                  <a:lnTo>
                    <a:pt x="19228" y="18902"/>
                  </a:lnTo>
                  <a:lnTo>
                    <a:pt x="19634" y="18415"/>
                  </a:lnTo>
                  <a:lnTo>
                    <a:pt x="19797" y="18171"/>
                  </a:lnTo>
                  <a:lnTo>
                    <a:pt x="19932" y="17900"/>
                  </a:lnTo>
                  <a:lnTo>
                    <a:pt x="20067" y="17656"/>
                  </a:lnTo>
                  <a:lnTo>
                    <a:pt x="20176" y="17413"/>
                  </a:lnTo>
                  <a:lnTo>
                    <a:pt x="20257" y="17169"/>
                  </a:lnTo>
                  <a:lnTo>
                    <a:pt x="20338" y="16898"/>
                  </a:lnTo>
                  <a:lnTo>
                    <a:pt x="20365" y="16654"/>
                  </a:lnTo>
                  <a:lnTo>
                    <a:pt x="20392" y="16411"/>
                  </a:lnTo>
                  <a:lnTo>
                    <a:pt x="20419" y="16167"/>
                  </a:lnTo>
                  <a:lnTo>
                    <a:pt x="20392" y="15896"/>
                  </a:lnTo>
                  <a:lnTo>
                    <a:pt x="20365" y="15652"/>
                  </a:lnTo>
                  <a:lnTo>
                    <a:pt x="20338" y="15382"/>
                  </a:lnTo>
                  <a:lnTo>
                    <a:pt x="20257" y="15111"/>
                  </a:lnTo>
                  <a:lnTo>
                    <a:pt x="20176" y="14840"/>
                  </a:lnTo>
                  <a:lnTo>
                    <a:pt x="19959" y="14298"/>
                  </a:lnTo>
                  <a:lnTo>
                    <a:pt x="19661" y="13730"/>
                  </a:lnTo>
                  <a:lnTo>
                    <a:pt x="19309" y="13134"/>
                  </a:lnTo>
                  <a:lnTo>
                    <a:pt x="18876" y="12511"/>
                  </a:lnTo>
                  <a:lnTo>
                    <a:pt x="18361" y="11861"/>
                  </a:lnTo>
                  <a:lnTo>
                    <a:pt x="17793" y="11184"/>
                  </a:lnTo>
                  <a:lnTo>
                    <a:pt x="17170" y="10480"/>
                  </a:lnTo>
                  <a:lnTo>
                    <a:pt x="18551" y="9180"/>
                  </a:lnTo>
                  <a:lnTo>
                    <a:pt x="19147" y="8585"/>
                  </a:lnTo>
                  <a:lnTo>
                    <a:pt x="19661" y="8016"/>
                  </a:lnTo>
                  <a:lnTo>
                    <a:pt x="20121" y="7501"/>
                  </a:lnTo>
                  <a:lnTo>
                    <a:pt x="20474" y="6987"/>
                  </a:lnTo>
                  <a:lnTo>
                    <a:pt x="20771" y="6472"/>
                  </a:lnTo>
                  <a:lnTo>
                    <a:pt x="20880" y="6229"/>
                  </a:lnTo>
                  <a:lnTo>
                    <a:pt x="20988" y="6012"/>
                  </a:lnTo>
                  <a:lnTo>
                    <a:pt x="21069" y="5768"/>
                  </a:lnTo>
                  <a:lnTo>
                    <a:pt x="21123" y="5525"/>
                  </a:lnTo>
                  <a:lnTo>
                    <a:pt x="21151" y="5281"/>
                  </a:lnTo>
                  <a:lnTo>
                    <a:pt x="21151" y="5037"/>
                  </a:lnTo>
                  <a:lnTo>
                    <a:pt x="21151" y="4820"/>
                  </a:lnTo>
                  <a:lnTo>
                    <a:pt x="21096" y="4577"/>
                  </a:lnTo>
                  <a:lnTo>
                    <a:pt x="21042" y="4333"/>
                  </a:lnTo>
                  <a:lnTo>
                    <a:pt x="20961" y="4089"/>
                  </a:lnTo>
                  <a:lnTo>
                    <a:pt x="20853" y="3846"/>
                  </a:lnTo>
                  <a:lnTo>
                    <a:pt x="20717" y="3575"/>
                  </a:lnTo>
                  <a:lnTo>
                    <a:pt x="20582" y="3331"/>
                  </a:lnTo>
                  <a:lnTo>
                    <a:pt x="20392" y="3060"/>
                  </a:lnTo>
                  <a:lnTo>
                    <a:pt x="19959" y="2519"/>
                  </a:lnTo>
                  <a:lnTo>
                    <a:pt x="19417" y="1950"/>
                  </a:lnTo>
                  <a:lnTo>
                    <a:pt x="18903" y="1462"/>
                  </a:lnTo>
                  <a:lnTo>
                    <a:pt x="18388" y="1056"/>
                  </a:lnTo>
                  <a:lnTo>
                    <a:pt x="18145" y="894"/>
                  </a:lnTo>
                  <a:lnTo>
                    <a:pt x="17901" y="758"/>
                  </a:lnTo>
                  <a:lnTo>
                    <a:pt x="17657" y="623"/>
                  </a:lnTo>
                  <a:lnTo>
                    <a:pt x="17386" y="515"/>
                  </a:lnTo>
                  <a:lnTo>
                    <a:pt x="17143" y="433"/>
                  </a:lnTo>
                  <a:lnTo>
                    <a:pt x="16899" y="379"/>
                  </a:lnTo>
                  <a:lnTo>
                    <a:pt x="16655" y="325"/>
                  </a:lnTo>
                  <a:lnTo>
                    <a:pt x="16384" y="298"/>
                  </a:lnTo>
                  <a:lnTo>
                    <a:pt x="16141" y="271"/>
                  </a:lnTo>
                  <a:lnTo>
                    <a:pt x="15897" y="298"/>
                  </a:lnTo>
                  <a:lnTo>
                    <a:pt x="15626" y="325"/>
                  </a:lnTo>
                  <a:lnTo>
                    <a:pt x="15355" y="379"/>
                  </a:lnTo>
                  <a:lnTo>
                    <a:pt x="15112" y="433"/>
                  </a:lnTo>
                  <a:lnTo>
                    <a:pt x="14841" y="515"/>
                  </a:lnTo>
                  <a:lnTo>
                    <a:pt x="14272" y="731"/>
                  </a:lnTo>
                  <a:lnTo>
                    <a:pt x="13703" y="1029"/>
                  </a:lnTo>
                  <a:lnTo>
                    <a:pt x="13135" y="1381"/>
                  </a:lnTo>
                  <a:lnTo>
                    <a:pt x="12512" y="1815"/>
                  </a:lnTo>
                  <a:lnTo>
                    <a:pt x="11862" y="2329"/>
                  </a:lnTo>
                  <a:lnTo>
                    <a:pt x="11185" y="2898"/>
                  </a:lnTo>
                  <a:lnTo>
                    <a:pt x="10481" y="3521"/>
                  </a:lnTo>
                  <a:lnTo>
                    <a:pt x="9587" y="2573"/>
                  </a:lnTo>
                  <a:lnTo>
                    <a:pt x="9127" y="2112"/>
                  </a:lnTo>
                  <a:lnTo>
                    <a:pt x="8639" y="1679"/>
                  </a:lnTo>
                  <a:lnTo>
                    <a:pt x="8152" y="1273"/>
                  </a:lnTo>
                  <a:lnTo>
                    <a:pt x="7638" y="894"/>
                  </a:lnTo>
                  <a:lnTo>
                    <a:pt x="7096" y="596"/>
                  </a:lnTo>
                  <a:lnTo>
                    <a:pt x="6825" y="433"/>
                  </a:lnTo>
                  <a:lnTo>
                    <a:pt x="6527" y="325"/>
                  </a:lnTo>
                  <a:lnTo>
                    <a:pt x="6256" y="217"/>
                  </a:lnTo>
                  <a:lnTo>
                    <a:pt x="5959" y="136"/>
                  </a:lnTo>
                  <a:lnTo>
                    <a:pt x="5661" y="81"/>
                  </a:lnTo>
                  <a:lnTo>
                    <a:pt x="5363" y="27"/>
                  </a:lnTo>
                  <a:lnTo>
                    <a:pt x="5065" y="0"/>
                  </a:lnTo>
                  <a:close/>
                </a:path>
              </a:pathLst>
            </a:custGeom>
            <a:solidFill>
              <a:srgbClr val="CC533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0339;p72">
              <a:extLst>
                <a:ext uri="{FF2B5EF4-FFF2-40B4-BE49-F238E27FC236}">
                  <a16:creationId xmlns:a16="http://schemas.microsoft.com/office/drawing/2014/main" id="{7E50501E-7076-443C-BBDE-046391778477}"/>
                </a:ext>
              </a:extLst>
            </p:cNvPr>
            <p:cNvSpPr/>
            <p:nvPr/>
          </p:nvSpPr>
          <p:spPr>
            <a:xfrm>
              <a:off x="6091506" y="3106882"/>
              <a:ext cx="45630" cy="42787"/>
            </a:xfrm>
            <a:custGeom>
              <a:avLst/>
              <a:gdLst/>
              <a:ahLst/>
              <a:cxnLst/>
              <a:rect l="l" t="t" r="r" b="b"/>
              <a:pathLst>
                <a:path w="3900" h="3657" extrusionOk="0">
                  <a:moveTo>
                    <a:pt x="785" y="1"/>
                  </a:moveTo>
                  <a:lnTo>
                    <a:pt x="623" y="28"/>
                  </a:lnTo>
                  <a:lnTo>
                    <a:pt x="487" y="55"/>
                  </a:lnTo>
                  <a:lnTo>
                    <a:pt x="352" y="136"/>
                  </a:lnTo>
                  <a:lnTo>
                    <a:pt x="244" y="217"/>
                  </a:lnTo>
                  <a:lnTo>
                    <a:pt x="135" y="353"/>
                  </a:lnTo>
                  <a:lnTo>
                    <a:pt x="81" y="488"/>
                  </a:lnTo>
                  <a:lnTo>
                    <a:pt x="27" y="624"/>
                  </a:lnTo>
                  <a:lnTo>
                    <a:pt x="0" y="786"/>
                  </a:lnTo>
                  <a:lnTo>
                    <a:pt x="27" y="948"/>
                  </a:lnTo>
                  <a:lnTo>
                    <a:pt x="81" y="1084"/>
                  </a:lnTo>
                  <a:lnTo>
                    <a:pt x="135" y="1219"/>
                  </a:lnTo>
                  <a:lnTo>
                    <a:pt x="244" y="1328"/>
                  </a:lnTo>
                  <a:lnTo>
                    <a:pt x="352" y="1409"/>
                  </a:lnTo>
                  <a:lnTo>
                    <a:pt x="487" y="1490"/>
                  </a:lnTo>
                  <a:lnTo>
                    <a:pt x="785" y="1625"/>
                  </a:lnTo>
                  <a:lnTo>
                    <a:pt x="1083" y="1788"/>
                  </a:lnTo>
                  <a:lnTo>
                    <a:pt x="1354" y="2005"/>
                  </a:lnTo>
                  <a:lnTo>
                    <a:pt x="1625" y="2194"/>
                  </a:lnTo>
                  <a:lnTo>
                    <a:pt x="1841" y="2438"/>
                  </a:lnTo>
                  <a:lnTo>
                    <a:pt x="2058" y="2682"/>
                  </a:lnTo>
                  <a:lnTo>
                    <a:pt x="2275" y="2952"/>
                  </a:lnTo>
                  <a:lnTo>
                    <a:pt x="2437" y="3250"/>
                  </a:lnTo>
                  <a:lnTo>
                    <a:pt x="2573" y="3413"/>
                  </a:lnTo>
                  <a:lnTo>
                    <a:pt x="2735" y="3548"/>
                  </a:lnTo>
                  <a:lnTo>
                    <a:pt x="2925" y="3629"/>
                  </a:lnTo>
                  <a:lnTo>
                    <a:pt x="3114" y="3657"/>
                  </a:lnTo>
                  <a:lnTo>
                    <a:pt x="3304" y="3629"/>
                  </a:lnTo>
                  <a:lnTo>
                    <a:pt x="3493" y="3548"/>
                  </a:lnTo>
                  <a:lnTo>
                    <a:pt x="3629" y="3467"/>
                  </a:lnTo>
                  <a:lnTo>
                    <a:pt x="3710" y="3359"/>
                  </a:lnTo>
                  <a:lnTo>
                    <a:pt x="3791" y="3250"/>
                  </a:lnTo>
                  <a:lnTo>
                    <a:pt x="3872" y="3115"/>
                  </a:lnTo>
                  <a:lnTo>
                    <a:pt x="3900" y="2952"/>
                  </a:lnTo>
                  <a:lnTo>
                    <a:pt x="3900" y="2817"/>
                  </a:lnTo>
                  <a:lnTo>
                    <a:pt x="3872" y="2655"/>
                  </a:lnTo>
                  <a:lnTo>
                    <a:pt x="3791" y="2519"/>
                  </a:lnTo>
                  <a:lnTo>
                    <a:pt x="3575" y="2113"/>
                  </a:lnTo>
                  <a:lnTo>
                    <a:pt x="3277" y="1734"/>
                  </a:lnTo>
                  <a:lnTo>
                    <a:pt x="2979" y="1382"/>
                  </a:lnTo>
                  <a:lnTo>
                    <a:pt x="2654" y="1057"/>
                  </a:lnTo>
                  <a:lnTo>
                    <a:pt x="2302" y="759"/>
                  </a:lnTo>
                  <a:lnTo>
                    <a:pt x="1923" y="488"/>
                  </a:lnTo>
                  <a:lnTo>
                    <a:pt x="1516" y="244"/>
                  </a:lnTo>
                  <a:lnTo>
                    <a:pt x="1083" y="55"/>
                  </a:lnTo>
                  <a:lnTo>
                    <a:pt x="921" y="28"/>
                  </a:lnTo>
                  <a:lnTo>
                    <a:pt x="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0340;p72">
              <a:extLst>
                <a:ext uri="{FF2B5EF4-FFF2-40B4-BE49-F238E27FC236}">
                  <a16:creationId xmlns:a16="http://schemas.microsoft.com/office/drawing/2014/main" id="{567A3234-B8C8-4AB6-836C-16E52180139C}"/>
                </a:ext>
              </a:extLst>
            </p:cNvPr>
            <p:cNvSpPr/>
            <p:nvPr/>
          </p:nvSpPr>
          <p:spPr>
            <a:xfrm>
              <a:off x="5963180" y="3101500"/>
              <a:ext cx="51024" cy="48169"/>
            </a:xfrm>
            <a:custGeom>
              <a:avLst/>
              <a:gdLst/>
              <a:ahLst/>
              <a:cxnLst/>
              <a:rect l="l" t="t" r="r" b="b"/>
              <a:pathLst>
                <a:path w="4361" h="4117" extrusionOk="0">
                  <a:moveTo>
                    <a:pt x="759" y="0"/>
                  </a:moveTo>
                  <a:lnTo>
                    <a:pt x="596" y="27"/>
                  </a:lnTo>
                  <a:lnTo>
                    <a:pt x="461" y="54"/>
                  </a:lnTo>
                  <a:lnTo>
                    <a:pt x="325" y="136"/>
                  </a:lnTo>
                  <a:lnTo>
                    <a:pt x="217" y="244"/>
                  </a:lnTo>
                  <a:lnTo>
                    <a:pt x="109" y="379"/>
                  </a:lnTo>
                  <a:lnTo>
                    <a:pt x="55" y="515"/>
                  </a:lnTo>
                  <a:lnTo>
                    <a:pt x="28" y="650"/>
                  </a:lnTo>
                  <a:lnTo>
                    <a:pt x="1" y="813"/>
                  </a:lnTo>
                  <a:lnTo>
                    <a:pt x="28" y="948"/>
                  </a:lnTo>
                  <a:lnTo>
                    <a:pt x="82" y="1084"/>
                  </a:lnTo>
                  <a:lnTo>
                    <a:pt x="163" y="1219"/>
                  </a:lnTo>
                  <a:lnTo>
                    <a:pt x="271" y="1354"/>
                  </a:lnTo>
                  <a:lnTo>
                    <a:pt x="3061" y="3900"/>
                  </a:lnTo>
                  <a:lnTo>
                    <a:pt x="3169" y="4008"/>
                  </a:lnTo>
                  <a:lnTo>
                    <a:pt x="3304" y="4062"/>
                  </a:lnTo>
                  <a:lnTo>
                    <a:pt x="3440" y="4089"/>
                  </a:lnTo>
                  <a:lnTo>
                    <a:pt x="3575" y="4117"/>
                  </a:lnTo>
                  <a:lnTo>
                    <a:pt x="3738" y="4089"/>
                  </a:lnTo>
                  <a:lnTo>
                    <a:pt x="3900" y="4062"/>
                  </a:lnTo>
                  <a:lnTo>
                    <a:pt x="4035" y="3981"/>
                  </a:lnTo>
                  <a:lnTo>
                    <a:pt x="4144" y="3873"/>
                  </a:lnTo>
                  <a:lnTo>
                    <a:pt x="4252" y="3737"/>
                  </a:lnTo>
                  <a:lnTo>
                    <a:pt x="4306" y="3602"/>
                  </a:lnTo>
                  <a:lnTo>
                    <a:pt x="4360" y="3467"/>
                  </a:lnTo>
                  <a:lnTo>
                    <a:pt x="4360" y="3304"/>
                  </a:lnTo>
                  <a:lnTo>
                    <a:pt x="4333" y="3169"/>
                  </a:lnTo>
                  <a:lnTo>
                    <a:pt x="4279" y="3006"/>
                  </a:lnTo>
                  <a:lnTo>
                    <a:pt x="4225" y="2898"/>
                  </a:lnTo>
                  <a:lnTo>
                    <a:pt x="4117" y="2763"/>
                  </a:lnTo>
                  <a:lnTo>
                    <a:pt x="1300" y="190"/>
                  </a:lnTo>
                  <a:lnTo>
                    <a:pt x="1192" y="109"/>
                  </a:lnTo>
                  <a:lnTo>
                    <a:pt x="1057" y="54"/>
                  </a:lnTo>
                  <a:lnTo>
                    <a:pt x="8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0332;p72">
            <a:extLst>
              <a:ext uri="{FF2B5EF4-FFF2-40B4-BE49-F238E27FC236}">
                <a16:creationId xmlns:a16="http://schemas.microsoft.com/office/drawing/2014/main" id="{AD002FA6-3C08-44F9-83B5-C9E5B2C37C5B}"/>
              </a:ext>
            </a:extLst>
          </p:cNvPr>
          <p:cNvGrpSpPr/>
          <p:nvPr/>
        </p:nvGrpSpPr>
        <p:grpSpPr>
          <a:xfrm>
            <a:off x="4948946" y="5677347"/>
            <a:ext cx="725337" cy="756364"/>
            <a:chOff x="5269943" y="2995989"/>
            <a:chExt cx="289282" cy="420451"/>
          </a:xfrm>
        </p:grpSpPr>
        <p:sp>
          <p:nvSpPr>
            <p:cNvPr id="17" name="Google Shape;10333;p72">
              <a:extLst>
                <a:ext uri="{FF2B5EF4-FFF2-40B4-BE49-F238E27FC236}">
                  <a16:creationId xmlns:a16="http://schemas.microsoft.com/office/drawing/2014/main" id="{4A0164D5-B3BA-4299-82A1-436A020D2A12}"/>
                </a:ext>
              </a:extLst>
            </p:cNvPr>
            <p:cNvSpPr/>
            <p:nvPr/>
          </p:nvSpPr>
          <p:spPr>
            <a:xfrm>
              <a:off x="5269943" y="3148077"/>
              <a:ext cx="289282" cy="116286"/>
            </a:xfrm>
            <a:custGeom>
              <a:avLst/>
              <a:gdLst/>
              <a:ahLst/>
              <a:cxnLst/>
              <a:rect l="l" t="t" r="r" b="b"/>
              <a:pathLst>
                <a:path w="24725" h="9939" extrusionOk="0">
                  <a:moveTo>
                    <a:pt x="6093" y="0"/>
                  </a:moveTo>
                  <a:lnTo>
                    <a:pt x="5281" y="27"/>
                  </a:lnTo>
                  <a:lnTo>
                    <a:pt x="4495" y="81"/>
                  </a:lnTo>
                  <a:lnTo>
                    <a:pt x="4089" y="136"/>
                  </a:lnTo>
                  <a:lnTo>
                    <a:pt x="3710" y="217"/>
                  </a:lnTo>
                  <a:lnTo>
                    <a:pt x="3331" y="298"/>
                  </a:lnTo>
                  <a:lnTo>
                    <a:pt x="2952" y="406"/>
                  </a:lnTo>
                  <a:lnTo>
                    <a:pt x="2600" y="542"/>
                  </a:lnTo>
                  <a:lnTo>
                    <a:pt x="2275" y="704"/>
                  </a:lnTo>
                  <a:lnTo>
                    <a:pt x="1950" y="894"/>
                  </a:lnTo>
                  <a:lnTo>
                    <a:pt x="1652" y="1110"/>
                  </a:lnTo>
                  <a:lnTo>
                    <a:pt x="1354" y="1327"/>
                  </a:lnTo>
                  <a:lnTo>
                    <a:pt x="1083" y="1598"/>
                  </a:lnTo>
                  <a:lnTo>
                    <a:pt x="840" y="1923"/>
                  </a:lnTo>
                  <a:lnTo>
                    <a:pt x="650" y="2248"/>
                  </a:lnTo>
                  <a:lnTo>
                    <a:pt x="460" y="2600"/>
                  </a:lnTo>
                  <a:lnTo>
                    <a:pt x="298" y="3006"/>
                  </a:lnTo>
                  <a:lnTo>
                    <a:pt x="163" y="3466"/>
                  </a:lnTo>
                  <a:lnTo>
                    <a:pt x="81" y="3954"/>
                  </a:lnTo>
                  <a:lnTo>
                    <a:pt x="27" y="4468"/>
                  </a:lnTo>
                  <a:lnTo>
                    <a:pt x="0" y="5037"/>
                  </a:lnTo>
                  <a:lnTo>
                    <a:pt x="0" y="5579"/>
                  </a:lnTo>
                  <a:lnTo>
                    <a:pt x="54" y="6066"/>
                  </a:lnTo>
                  <a:lnTo>
                    <a:pt x="163" y="6526"/>
                  </a:lnTo>
                  <a:lnTo>
                    <a:pt x="271" y="6933"/>
                  </a:lnTo>
                  <a:lnTo>
                    <a:pt x="433" y="7312"/>
                  </a:lnTo>
                  <a:lnTo>
                    <a:pt x="596" y="7637"/>
                  </a:lnTo>
                  <a:lnTo>
                    <a:pt x="813" y="7962"/>
                  </a:lnTo>
                  <a:lnTo>
                    <a:pt x="1056" y="8232"/>
                  </a:lnTo>
                  <a:lnTo>
                    <a:pt x="1300" y="8503"/>
                  </a:lnTo>
                  <a:lnTo>
                    <a:pt x="1571" y="8720"/>
                  </a:lnTo>
                  <a:lnTo>
                    <a:pt x="1869" y="8909"/>
                  </a:lnTo>
                  <a:lnTo>
                    <a:pt x="2194" y="9099"/>
                  </a:lnTo>
                  <a:lnTo>
                    <a:pt x="2546" y="9234"/>
                  </a:lnTo>
                  <a:lnTo>
                    <a:pt x="2898" y="9370"/>
                  </a:lnTo>
                  <a:lnTo>
                    <a:pt x="3250" y="9478"/>
                  </a:lnTo>
                  <a:lnTo>
                    <a:pt x="3629" y="9559"/>
                  </a:lnTo>
                  <a:lnTo>
                    <a:pt x="4008" y="9641"/>
                  </a:lnTo>
                  <a:lnTo>
                    <a:pt x="4414" y="9695"/>
                  </a:lnTo>
                  <a:lnTo>
                    <a:pt x="5200" y="9749"/>
                  </a:lnTo>
                  <a:lnTo>
                    <a:pt x="6039" y="9776"/>
                  </a:lnTo>
                  <a:lnTo>
                    <a:pt x="6851" y="9776"/>
                  </a:lnTo>
                  <a:lnTo>
                    <a:pt x="8395" y="9722"/>
                  </a:lnTo>
                  <a:lnTo>
                    <a:pt x="9099" y="9695"/>
                  </a:lnTo>
                  <a:lnTo>
                    <a:pt x="9749" y="9668"/>
                  </a:lnTo>
                  <a:lnTo>
                    <a:pt x="11726" y="9695"/>
                  </a:lnTo>
                  <a:lnTo>
                    <a:pt x="13567" y="9749"/>
                  </a:lnTo>
                  <a:lnTo>
                    <a:pt x="16736" y="9884"/>
                  </a:lnTo>
                  <a:lnTo>
                    <a:pt x="18090" y="9911"/>
                  </a:lnTo>
                  <a:lnTo>
                    <a:pt x="19335" y="9939"/>
                  </a:lnTo>
                  <a:lnTo>
                    <a:pt x="20419" y="9911"/>
                  </a:lnTo>
                  <a:lnTo>
                    <a:pt x="20906" y="9884"/>
                  </a:lnTo>
                  <a:lnTo>
                    <a:pt x="21366" y="9830"/>
                  </a:lnTo>
                  <a:lnTo>
                    <a:pt x="21800" y="9776"/>
                  </a:lnTo>
                  <a:lnTo>
                    <a:pt x="22179" y="9695"/>
                  </a:lnTo>
                  <a:lnTo>
                    <a:pt x="22558" y="9586"/>
                  </a:lnTo>
                  <a:lnTo>
                    <a:pt x="22883" y="9451"/>
                  </a:lnTo>
                  <a:lnTo>
                    <a:pt x="23208" y="9289"/>
                  </a:lnTo>
                  <a:lnTo>
                    <a:pt x="23479" y="9126"/>
                  </a:lnTo>
                  <a:lnTo>
                    <a:pt x="23722" y="8909"/>
                  </a:lnTo>
                  <a:lnTo>
                    <a:pt x="23939" y="8666"/>
                  </a:lnTo>
                  <a:lnTo>
                    <a:pt x="24129" y="8395"/>
                  </a:lnTo>
                  <a:lnTo>
                    <a:pt x="24291" y="8097"/>
                  </a:lnTo>
                  <a:lnTo>
                    <a:pt x="24426" y="7745"/>
                  </a:lnTo>
                  <a:lnTo>
                    <a:pt x="24535" y="7366"/>
                  </a:lnTo>
                  <a:lnTo>
                    <a:pt x="24616" y="6933"/>
                  </a:lnTo>
                  <a:lnTo>
                    <a:pt x="24670" y="6472"/>
                  </a:lnTo>
                  <a:lnTo>
                    <a:pt x="24724" y="5985"/>
                  </a:lnTo>
                  <a:lnTo>
                    <a:pt x="24724" y="5443"/>
                  </a:lnTo>
                  <a:lnTo>
                    <a:pt x="24724" y="4929"/>
                  </a:lnTo>
                  <a:lnTo>
                    <a:pt x="24670" y="4468"/>
                  </a:lnTo>
                  <a:lnTo>
                    <a:pt x="24616" y="4035"/>
                  </a:lnTo>
                  <a:lnTo>
                    <a:pt x="24535" y="3629"/>
                  </a:lnTo>
                  <a:lnTo>
                    <a:pt x="24399" y="3277"/>
                  </a:lnTo>
                  <a:lnTo>
                    <a:pt x="24264" y="2925"/>
                  </a:lnTo>
                  <a:lnTo>
                    <a:pt x="24101" y="2600"/>
                  </a:lnTo>
                  <a:lnTo>
                    <a:pt x="23912" y="2302"/>
                  </a:lnTo>
                  <a:lnTo>
                    <a:pt x="23668" y="2031"/>
                  </a:lnTo>
                  <a:lnTo>
                    <a:pt x="23424" y="1787"/>
                  </a:lnTo>
                  <a:lnTo>
                    <a:pt x="23154" y="1571"/>
                  </a:lnTo>
                  <a:lnTo>
                    <a:pt x="22829" y="1354"/>
                  </a:lnTo>
                  <a:lnTo>
                    <a:pt x="22504" y="1192"/>
                  </a:lnTo>
                  <a:lnTo>
                    <a:pt x="22125" y="1002"/>
                  </a:lnTo>
                  <a:lnTo>
                    <a:pt x="21718" y="867"/>
                  </a:lnTo>
                  <a:lnTo>
                    <a:pt x="21285" y="731"/>
                  </a:lnTo>
                  <a:lnTo>
                    <a:pt x="20825" y="623"/>
                  </a:lnTo>
                  <a:lnTo>
                    <a:pt x="20337" y="515"/>
                  </a:lnTo>
                  <a:lnTo>
                    <a:pt x="19796" y="433"/>
                  </a:lnTo>
                  <a:lnTo>
                    <a:pt x="19227" y="379"/>
                  </a:lnTo>
                  <a:lnTo>
                    <a:pt x="18008" y="271"/>
                  </a:lnTo>
                  <a:lnTo>
                    <a:pt x="16654" y="190"/>
                  </a:lnTo>
                  <a:lnTo>
                    <a:pt x="15138" y="136"/>
                  </a:lnTo>
                  <a:lnTo>
                    <a:pt x="9749" y="136"/>
                  </a:lnTo>
                  <a:lnTo>
                    <a:pt x="9126" y="108"/>
                  </a:lnTo>
                  <a:lnTo>
                    <a:pt x="8422" y="81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72968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0334;p72">
              <a:extLst>
                <a:ext uri="{FF2B5EF4-FFF2-40B4-BE49-F238E27FC236}">
                  <a16:creationId xmlns:a16="http://schemas.microsoft.com/office/drawing/2014/main" id="{5CBC47C4-34DD-46B5-9777-F39912DA8E0B}"/>
                </a:ext>
              </a:extLst>
            </p:cNvPr>
            <p:cNvSpPr/>
            <p:nvPr/>
          </p:nvSpPr>
          <p:spPr>
            <a:xfrm>
              <a:off x="5356114" y="2995989"/>
              <a:ext cx="116930" cy="114707"/>
            </a:xfrm>
            <a:custGeom>
              <a:avLst/>
              <a:gdLst/>
              <a:ahLst/>
              <a:cxnLst/>
              <a:rect l="l" t="t" r="r" b="b"/>
              <a:pathLst>
                <a:path w="9994" h="9804" extrusionOk="0">
                  <a:moveTo>
                    <a:pt x="4036" y="1"/>
                  </a:moveTo>
                  <a:lnTo>
                    <a:pt x="3684" y="28"/>
                  </a:lnTo>
                  <a:lnTo>
                    <a:pt x="3332" y="109"/>
                  </a:lnTo>
                  <a:lnTo>
                    <a:pt x="2980" y="217"/>
                  </a:lnTo>
                  <a:lnTo>
                    <a:pt x="2628" y="326"/>
                  </a:lnTo>
                  <a:lnTo>
                    <a:pt x="2303" y="488"/>
                  </a:lnTo>
                  <a:lnTo>
                    <a:pt x="1978" y="705"/>
                  </a:lnTo>
                  <a:lnTo>
                    <a:pt x="1680" y="921"/>
                  </a:lnTo>
                  <a:lnTo>
                    <a:pt x="1382" y="1192"/>
                  </a:lnTo>
                  <a:lnTo>
                    <a:pt x="1138" y="1436"/>
                  </a:lnTo>
                  <a:lnTo>
                    <a:pt x="922" y="1707"/>
                  </a:lnTo>
                  <a:lnTo>
                    <a:pt x="732" y="1977"/>
                  </a:lnTo>
                  <a:lnTo>
                    <a:pt x="570" y="2275"/>
                  </a:lnTo>
                  <a:lnTo>
                    <a:pt x="434" y="2573"/>
                  </a:lnTo>
                  <a:lnTo>
                    <a:pt x="299" y="2898"/>
                  </a:lnTo>
                  <a:lnTo>
                    <a:pt x="190" y="3223"/>
                  </a:lnTo>
                  <a:lnTo>
                    <a:pt x="109" y="3548"/>
                  </a:lnTo>
                  <a:lnTo>
                    <a:pt x="55" y="3873"/>
                  </a:lnTo>
                  <a:lnTo>
                    <a:pt x="28" y="4225"/>
                  </a:lnTo>
                  <a:lnTo>
                    <a:pt x="1" y="4577"/>
                  </a:lnTo>
                  <a:lnTo>
                    <a:pt x="28" y="4902"/>
                  </a:lnTo>
                  <a:lnTo>
                    <a:pt x="55" y="5254"/>
                  </a:lnTo>
                  <a:lnTo>
                    <a:pt x="109" y="5579"/>
                  </a:lnTo>
                  <a:lnTo>
                    <a:pt x="163" y="5931"/>
                  </a:lnTo>
                  <a:lnTo>
                    <a:pt x="272" y="6256"/>
                  </a:lnTo>
                  <a:lnTo>
                    <a:pt x="434" y="6635"/>
                  </a:lnTo>
                  <a:lnTo>
                    <a:pt x="597" y="7014"/>
                  </a:lnTo>
                  <a:lnTo>
                    <a:pt x="813" y="7366"/>
                  </a:lnTo>
                  <a:lnTo>
                    <a:pt x="1084" y="7718"/>
                  </a:lnTo>
                  <a:lnTo>
                    <a:pt x="1355" y="8043"/>
                  </a:lnTo>
                  <a:lnTo>
                    <a:pt x="1653" y="8341"/>
                  </a:lnTo>
                  <a:lnTo>
                    <a:pt x="1951" y="8612"/>
                  </a:lnTo>
                  <a:lnTo>
                    <a:pt x="2303" y="8883"/>
                  </a:lnTo>
                  <a:lnTo>
                    <a:pt x="2655" y="9100"/>
                  </a:lnTo>
                  <a:lnTo>
                    <a:pt x="3034" y="9289"/>
                  </a:lnTo>
                  <a:lnTo>
                    <a:pt x="3413" y="9452"/>
                  </a:lnTo>
                  <a:lnTo>
                    <a:pt x="3819" y="9587"/>
                  </a:lnTo>
                  <a:lnTo>
                    <a:pt x="4225" y="9695"/>
                  </a:lnTo>
                  <a:lnTo>
                    <a:pt x="4632" y="9749"/>
                  </a:lnTo>
                  <a:lnTo>
                    <a:pt x="5065" y="9804"/>
                  </a:lnTo>
                  <a:lnTo>
                    <a:pt x="5471" y="9777"/>
                  </a:lnTo>
                  <a:lnTo>
                    <a:pt x="5904" y="9722"/>
                  </a:lnTo>
                  <a:lnTo>
                    <a:pt x="6311" y="9641"/>
                  </a:lnTo>
                  <a:lnTo>
                    <a:pt x="6717" y="9506"/>
                  </a:lnTo>
                  <a:lnTo>
                    <a:pt x="7096" y="9370"/>
                  </a:lnTo>
                  <a:lnTo>
                    <a:pt x="7475" y="9154"/>
                  </a:lnTo>
                  <a:lnTo>
                    <a:pt x="7827" y="8937"/>
                  </a:lnTo>
                  <a:lnTo>
                    <a:pt x="8179" y="8693"/>
                  </a:lnTo>
                  <a:lnTo>
                    <a:pt x="8477" y="8423"/>
                  </a:lnTo>
                  <a:lnTo>
                    <a:pt x="8775" y="8098"/>
                  </a:lnTo>
                  <a:lnTo>
                    <a:pt x="9046" y="7773"/>
                  </a:lnTo>
                  <a:lnTo>
                    <a:pt x="9289" y="7421"/>
                  </a:lnTo>
                  <a:lnTo>
                    <a:pt x="9506" y="7069"/>
                  </a:lnTo>
                  <a:lnTo>
                    <a:pt x="9669" y="6689"/>
                  </a:lnTo>
                  <a:lnTo>
                    <a:pt x="9804" y="6283"/>
                  </a:lnTo>
                  <a:lnTo>
                    <a:pt x="9912" y="5877"/>
                  </a:lnTo>
                  <a:lnTo>
                    <a:pt x="9966" y="5471"/>
                  </a:lnTo>
                  <a:lnTo>
                    <a:pt x="9994" y="5092"/>
                  </a:lnTo>
                  <a:lnTo>
                    <a:pt x="9966" y="4713"/>
                  </a:lnTo>
                  <a:lnTo>
                    <a:pt x="9912" y="4333"/>
                  </a:lnTo>
                  <a:lnTo>
                    <a:pt x="9831" y="3981"/>
                  </a:lnTo>
                  <a:lnTo>
                    <a:pt x="9723" y="3629"/>
                  </a:lnTo>
                  <a:lnTo>
                    <a:pt x="9587" y="3277"/>
                  </a:lnTo>
                  <a:lnTo>
                    <a:pt x="9398" y="2952"/>
                  </a:lnTo>
                  <a:lnTo>
                    <a:pt x="9208" y="2627"/>
                  </a:lnTo>
                  <a:lnTo>
                    <a:pt x="8992" y="2330"/>
                  </a:lnTo>
                  <a:lnTo>
                    <a:pt x="8748" y="2032"/>
                  </a:lnTo>
                  <a:lnTo>
                    <a:pt x="8504" y="1761"/>
                  </a:lnTo>
                  <a:lnTo>
                    <a:pt x="8206" y="1517"/>
                  </a:lnTo>
                  <a:lnTo>
                    <a:pt x="7908" y="1273"/>
                  </a:lnTo>
                  <a:lnTo>
                    <a:pt x="7610" y="1030"/>
                  </a:lnTo>
                  <a:lnTo>
                    <a:pt x="7285" y="840"/>
                  </a:lnTo>
                  <a:lnTo>
                    <a:pt x="6961" y="651"/>
                  </a:lnTo>
                  <a:lnTo>
                    <a:pt x="6608" y="488"/>
                  </a:lnTo>
                  <a:lnTo>
                    <a:pt x="6256" y="353"/>
                  </a:lnTo>
                  <a:lnTo>
                    <a:pt x="5877" y="217"/>
                  </a:lnTo>
                  <a:lnTo>
                    <a:pt x="5525" y="136"/>
                  </a:lnTo>
                  <a:lnTo>
                    <a:pt x="5146" y="55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rgbClr val="72968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0335;p72">
              <a:extLst>
                <a:ext uri="{FF2B5EF4-FFF2-40B4-BE49-F238E27FC236}">
                  <a16:creationId xmlns:a16="http://schemas.microsoft.com/office/drawing/2014/main" id="{2BAECD16-CF9C-4791-895A-2C4768E9E75C}"/>
                </a:ext>
              </a:extLst>
            </p:cNvPr>
            <p:cNvSpPr/>
            <p:nvPr/>
          </p:nvSpPr>
          <p:spPr>
            <a:xfrm>
              <a:off x="5354534" y="3301734"/>
              <a:ext cx="116614" cy="114707"/>
            </a:xfrm>
            <a:custGeom>
              <a:avLst/>
              <a:gdLst/>
              <a:ahLst/>
              <a:cxnLst/>
              <a:rect l="l" t="t" r="r" b="b"/>
              <a:pathLst>
                <a:path w="9967" h="9804" extrusionOk="0">
                  <a:moveTo>
                    <a:pt x="4415" y="1"/>
                  </a:moveTo>
                  <a:lnTo>
                    <a:pt x="4035" y="28"/>
                  </a:lnTo>
                  <a:lnTo>
                    <a:pt x="3683" y="55"/>
                  </a:lnTo>
                  <a:lnTo>
                    <a:pt x="3331" y="136"/>
                  </a:lnTo>
                  <a:lnTo>
                    <a:pt x="2979" y="218"/>
                  </a:lnTo>
                  <a:lnTo>
                    <a:pt x="2627" y="353"/>
                  </a:lnTo>
                  <a:lnTo>
                    <a:pt x="2302" y="516"/>
                  </a:lnTo>
                  <a:lnTo>
                    <a:pt x="1977" y="705"/>
                  </a:lnTo>
                  <a:lnTo>
                    <a:pt x="1652" y="949"/>
                  </a:lnTo>
                  <a:lnTo>
                    <a:pt x="1355" y="1193"/>
                  </a:lnTo>
                  <a:lnTo>
                    <a:pt x="1138" y="1463"/>
                  </a:lnTo>
                  <a:lnTo>
                    <a:pt x="921" y="1707"/>
                  </a:lnTo>
                  <a:lnTo>
                    <a:pt x="732" y="2005"/>
                  </a:lnTo>
                  <a:lnTo>
                    <a:pt x="569" y="2303"/>
                  </a:lnTo>
                  <a:lnTo>
                    <a:pt x="434" y="2601"/>
                  </a:lnTo>
                  <a:lnTo>
                    <a:pt x="298" y="2926"/>
                  </a:lnTo>
                  <a:lnTo>
                    <a:pt x="190" y="3251"/>
                  </a:lnTo>
                  <a:lnTo>
                    <a:pt x="109" y="3576"/>
                  </a:lnTo>
                  <a:lnTo>
                    <a:pt x="55" y="3901"/>
                  </a:lnTo>
                  <a:lnTo>
                    <a:pt x="28" y="4253"/>
                  </a:lnTo>
                  <a:lnTo>
                    <a:pt x="1" y="4578"/>
                  </a:lnTo>
                  <a:lnTo>
                    <a:pt x="1" y="4930"/>
                  </a:lnTo>
                  <a:lnTo>
                    <a:pt x="28" y="5255"/>
                  </a:lnTo>
                  <a:lnTo>
                    <a:pt x="82" y="5607"/>
                  </a:lnTo>
                  <a:lnTo>
                    <a:pt x="163" y="5932"/>
                  </a:lnTo>
                  <a:lnTo>
                    <a:pt x="271" y="6257"/>
                  </a:lnTo>
                  <a:lnTo>
                    <a:pt x="407" y="6663"/>
                  </a:lnTo>
                  <a:lnTo>
                    <a:pt x="596" y="7042"/>
                  </a:lnTo>
                  <a:lnTo>
                    <a:pt x="813" y="7394"/>
                  </a:lnTo>
                  <a:lnTo>
                    <a:pt x="1057" y="7746"/>
                  </a:lnTo>
                  <a:lnTo>
                    <a:pt x="1327" y="8071"/>
                  </a:lnTo>
                  <a:lnTo>
                    <a:pt x="1625" y="8369"/>
                  </a:lnTo>
                  <a:lnTo>
                    <a:pt x="1950" y="8640"/>
                  </a:lnTo>
                  <a:lnTo>
                    <a:pt x="2302" y="8883"/>
                  </a:lnTo>
                  <a:lnTo>
                    <a:pt x="2654" y="9127"/>
                  </a:lnTo>
                  <a:lnTo>
                    <a:pt x="3033" y="9317"/>
                  </a:lnTo>
                  <a:lnTo>
                    <a:pt x="3413" y="9479"/>
                  </a:lnTo>
                  <a:lnTo>
                    <a:pt x="3819" y="9614"/>
                  </a:lnTo>
                  <a:lnTo>
                    <a:pt x="4225" y="9723"/>
                  </a:lnTo>
                  <a:lnTo>
                    <a:pt x="4631" y="9777"/>
                  </a:lnTo>
                  <a:lnTo>
                    <a:pt x="5065" y="9804"/>
                  </a:lnTo>
                  <a:lnTo>
                    <a:pt x="5471" y="9804"/>
                  </a:lnTo>
                  <a:lnTo>
                    <a:pt x="5904" y="9750"/>
                  </a:lnTo>
                  <a:lnTo>
                    <a:pt x="6310" y="9669"/>
                  </a:lnTo>
                  <a:lnTo>
                    <a:pt x="6716" y="9533"/>
                  </a:lnTo>
                  <a:lnTo>
                    <a:pt x="7096" y="9371"/>
                  </a:lnTo>
                  <a:lnTo>
                    <a:pt x="7475" y="9181"/>
                  </a:lnTo>
                  <a:lnTo>
                    <a:pt x="7827" y="8965"/>
                  </a:lnTo>
                  <a:lnTo>
                    <a:pt x="8179" y="8694"/>
                  </a:lnTo>
                  <a:lnTo>
                    <a:pt x="8477" y="8423"/>
                  </a:lnTo>
                  <a:lnTo>
                    <a:pt x="8774" y="8125"/>
                  </a:lnTo>
                  <a:lnTo>
                    <a:pt x="9045" y="7800"/>
                  </a:lnTo>
                  <a:lnTo>
                    <a:pt x="9289" y="7448"/>
                  </a:lnTo>
                  <a:lnTo>
                    <a:pt x="9479" y="7096"/>
                  </a:lnTo>
                  <a:lnTo>
                    <a:pt x="9668" y="6717"/>
                  </a:lnTo>
                  <a:lnTo>
                    <a:pt x="9804" y="6311"/>
                  </a:lnTo>
                  <a:lnTo>
                    <a:pt x="9912" y="5904"/>
                  </a:lnTo>
                  <a:lnTo>
                    <a:pt x="9966" y="5498"/>
                  </a:lnTo>
                  <a:lnTo>
                    <a:pt x="9966" y="5092"/>
                  </a:lnTo>
                  <a:lnTo>
                    <a:pt x="9966" y="4713"/>
                  </a:lnTo>
                  <a:lnTo>
                    <a:pt x="9912" y="4361"/>
                  </a:lnTo>
                  <a:lnTo>
                    <a:pt x="9831" y="3982"/>
                  </a:lnTo>
                  <a:lnTo>
                    <a:pt x="9722" y="3630"/>
                  </a:lnTo>
                  <a:lnTo>
                    <a:pt x="9560" y="3305"/>
                  </a:lnTo>
                  <a:lnTo>
                    <a:pt x="9397" y="2980"/>
                  </a:lnTo>
                  <a:lnTo>
                    <a:pt x="9208" y="2655"/>
                  </a:lnTo>
                  <a:lnTo>
                    <a:pt x="8991" y="2357"/>
                  </a:lnTo>
                  <a:lnTo>
                    <a:pt x="8747" y="2059"/>
                  </a:lnTo>
                  <a:lnTo>
                    <a:pt x="8477" y="1788"/>
                  </a:lnTo>
                  <a:lnTo>
                    <a:pt x="8206" y="1517"/>
                  </a:lnTo>
                  <a:lnTo>
                    <a:pt x="7908" y="1274"/>
                  </a:lnTo>
                  <a:lnTo>
                    <a:pt x="7610" y="1057"/>
                  </a:lnTo>
                  <a:lnTo>
                    <a:pt x="7285" y="840"/>
                  </a:lnTo>
                  <a:lnTo>
                    <a:pt x="6933" y="678"/>
                  </a:lnTo>
                  <a:lnTo>
                    <a:pt x="6608" y="516"/>
                  </a:lnTo>
                  <a:lnTo>
                    <a:pt x="6256" y="353"/>
                  </a:lnTo>
                  <a:lnTo>
                    <a:pt x="5877" y="245"/>
                  </a:lnTo>
                  <a:lnTo>
                    <a:pt x="5525" y="136"/>
                  </a:lnTo>
                  <a:lnTo>
                    <a:pt x="5146" y="82"/>
                  </a:lnTo>
                  <a:lnTo>
                    <a:pt x="4794" y="28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0336;p72">
              <a:extLst>
                <a:ext uri="{FF2B5EF4-FFF2-40B4-BE49-F238E27FC236}">
                  <a16:creationId xmlns:a16="http://schemas.microsoft.com/office/drawing/2014/main" id="{7B6DDFD5-0267-4266-9702-A126ED3E4A08}"/>
                </a:ext>
              </a:extLst>
            </p:cNvPr>
            <p:cNvSpPr/>
            <p:nvPr/>
          </p:nvSpPr>
          <p:spPr>
            <a:xfrm>
              <a:off x="5408717" y="3014054"/>
              <a:ext cx="56406" cy="48169"/>
            </a:xfrm>
            <a:custGeom>
              <a:avLst/>
              <a:gdLst/>
              <a:ahLst/>
              <a:cxnLst/>
              <a:rect l="l" t="t" r="r" b="b"/>
              <a:pathLst>
                <a:path w="4821" h="4117" extrusionOk="0">
                  <a:moveTo>
                    <a:pt x="813" y="0"/>
                  </a:moveTo>
                  <a:lnTo>
                    <a:pt x="650" y="27"/>
                  </a:lnTo>
                  <a:lnTo>
                    <a:pt x="488" y="54"/>
                  </a:lnTo>
                  <a:lnTo>
                    <a:pt x="352" y="109"/>
                  </a:lnTo>
                  <a:lnTo>
                    <a:pt x="244" y="217"/>
                  </a:lnTo>
                  <a:lnTo>
                    <a:pt x="136" y="325"/>
                  </a:lnTo>
                  <a:lnTo>
                    <a:pt x="81" y="461"/>
                  </a:lnTo>
                  <a:lnTo>
                    <a:pt x="27" y="596"/>
                  </a:lnTo>
                  <a:lnTo>
                    <a:pt x="0" y="758"/>
                  </a:lnTo>
                  <a:lnTo>
                    <a:pt x="0" y="894"/>
                  </a:lnTo>
                  <a:lnTo>
                    <a:pt x="54" y="1056"/>
                  </a:lnTo>
                  <a:lnTo>
                    <a:pt x="109" y="1192"/>
                  </a:lnTo>
                  <a:lnTo>
                    <a:pt x="217" y="1300"/>
                  </a:lnTo>
                  <a:lnTo>
                    <a:pt x="325" y="1408"/>
                  </a:lnTo>
                  <a:lnTo>
                    <a:pt x="434" y="1490"/>
                  </a:lnTo>
                  <a:lnTo>
                    <a:pt x="596" y="1544"/>
                  </a:lnTo>
                  <a:lnTo>
                    <a:pt x="758" y="1544"/>
                  </a:lnTo>
                  <a:lnTo>
                    <a:pt x="948" y="1571"/>
                  </a:lnTo>
                  <a:lnTo>
                    <a:pt x="1165" y="1598"/>
                  </a:lnTo>
                  <a:lnTo>
                    <a:pt x="1381" y="1652"/>
                  </a:lnTo>
                  <a:lnTo>
                    <a:pt x="1571" y="1733"/>
                  </a:lnTo>
                  <a:lnTo>
                    <a:pt x="1977" y="1923"/>
                  </a:lnTo>
                  <a:lnTo>
                    <a:pt x="2329" y="2167"/>
                  </a:lnTo>
                  <a:lnTo>
                    <a:pt x="2654" y="2464"/>
                  </a:lnTo>
                  <a:lnTo>
                    <a:pt x="2925" y="2789"/>
                  </a:lnTo>
                  <a:lnTo>
                    <a:pt x="3060" y="2979"/>
                  </a:lnTo>
                  <a:lnTo>
                    <a:pt x="3142" y="3169"/>
                  </a:lnTo>
                  <a:lnTo>
                    <a:pt x="3250" y="3358"/>
                  </a:lnTo>
                  <a:lnTo>
                    <a:pt x="3304" y="3548"/>
                  </a:lnTo>
                  <a:lnTo>
                    <a:pt x="3358" y="3683"/>
                  </a:lnTo>
                  <a:lnTo>
                    <a:pt x="3412" y="3791"/>
                  </a:lnTo>
                  <a:lnTo>
                    <a:pt x="3494" y="3873"/>
                  </a:lnTo>
                  <a:lnTo>
                    <a:pt x="3602" y="3954"/>
                  </a:lnTo>
                  <a:lnTo>
                    <a:pt x="3683" y="4035"/>
                  </a:lnTo>
                  <a:lnTo>
                    <a:pt x="3819" y="4089"/>
                  </a:lnTo>
                  <a:lnTo>
                    <a:pt x="3927" y="4116"/>
                  </a:lnTo>
                  <a:lnTo>
                    <a:pt x="4171" y="4116"/>
                  </a:lnTo>
                  <a:lnTo>
                    <a:pt x="4279" y="4089"/>
                  </a:lnTo>
                  <a:lnTo>
                    <a:pt x="4414" y="4035"/>
                  </a:lnTo>
                  <a:lnTo>
                    <a:pt x="4550" y="3954"/>
                  </a:lnTo>
                  <a:lnTo>
                    <a:pt x="4658" y="3846"/>
                  </a:lnTo>
                  <a:lnTo>
                    <a:pt x="4739" y="3710"/>
                  </a:lnTo>
                  <a:lnTo>
                    <a:pt x="4793" y="3575"/>
                  </a:lnTo>
                  <a:lnTo>
                    <a:pt x="4820" y="3439"/>
                  </a:lnTo>
                  <a:lnTo>
                    <a:pt x="4820" y="3277"/>
                  </a:lnTo>
                  <a:lnTo>
                    <a:pt x="4793" y="3114"/>
                  </a:lnTo>
                  <a:lnTo>
                    <a:pt x="4685" y="2817"/>
                  </a:lnTo>
                  <a:lnTo>
                    <a:pt x="4550" y="2492"/>
                  </a:lnTo>
                  <a:lnTo>
                    <a:pt x="4387" y="2194"/>
                  </a:lnTo>
                  <a:lnTo>
                    <a:pt x="4225" y="1923"/>
                  </a:lnTo>
                  <a:lnTo>
                    <a:pt x="4008" y="1652"/>
                  </a:lnTo>
                  <a:lnTo>
                    <a:pt x="3791" y="1408"/>
                  </a:lnTo>
                  <a:lnTo>
                    <a:pt x="3548" y="1165"/>
                  </a:lnTo>
                  <a:lnTo>
                    <a:pt x="3277" y="948"/>
                  </a:lnTo>
                  <a:lnTo>
                    <a:pt x="3006" y="758"/>
                  </a:lnTo>
                  <a:lnTo>
                    <a:pt x="2735" y="569"/>
                  </a:lnTo>
                  <a:lnTo>
                    <a:pt x="2437" y="406"/>
                  </a:lnTo>
                  <a:lnTo>
                    <a:pt x="2112" y="271"/>
                  </a:lnTo>
                  <a:lnTo>
                    <a:pt x="1815" y="163"/>
                  </a:lnTo>
                  <a:lnTo>
                    <a:pt x="1490" y="81"/>
                  </a:lnTo>
                  <a:lnTo>
                    <a:pt x="1138" y="27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10332;p72">
            <a:extLst>
              <a:ext uri="{FF2B5EF4-FFF2-40B4-BE49-F238E27FC236}">
                <a16:creationId xmlns:a16="http://schemas.microsoft.com/office/drawing/2014/main" id="{CC3D5E89-6789-49E3-BBEF-C5DD3FDFBDB5}"/>
              </a:ext>
            </a:extLst>
          </p:cNvPr>
          <p:cNvGrpSpPr/>
          <p:nvPr/>
        </p:nvGrpSpPr>
        <p:grpSpPr>
          <a:xfrm>
            <a:off x="6492853" y="5663938"/>
            <a:ext cx="725337" cy="756364"/>
            <a:chOff x="5269943" y="2995989"/>
            <a:chExt cx="289282" cy="420451"/>
          </a:xfrm>
        </p:grpSpPr>
        <p:sp>
          <p:nvSpPr>
            <p:cNvPr id="22" name="Google Shape;10333;p72">
              <a:extLst>
                <a:ext uri="{FF2B5EF4-FFF2-40B4-BE49-F238E27FC236}">
                  <a16:creationId xmlns:a16="http://schemas.microsoft.com/office/drawing/2014/main" id="{4374AE5B-E2EE-4C22-B772-547D5374DDED}"/>
                </a:ext>
              </a:extLst>
            </p:cNvPr>
            <p:cNvSpPr/>
            <p:nvPr/>
          </p:nvSpPr>
          <p:spPr>
            <a:xfrm>
              <a:off x="5269943" y="3148077"/>
              <a:ext cx="289282" cy="116286"/>
            </a:xfrm>
            <a:custGeom>
              <a:avLst/>
              <a:gdLst/>
              <a:ahLst/>
              <a:cxnLst/>
              <a:rect l="l" t="t" r="r" b="b"/>
              <a:pathLst>
                <a:path w="24725" h="9939" extrusionOk="0">
                  <a:moveTo>
                    <a:pt x="6093" y="0"/>
                  </a:moveTo>
                  <a:lnTo>
                    <a:pt x="5281" y="27"/>
                  </a:lnTo>
                  <a:lnTo>
                    <a:pt x="4495" y="81"/>
                  </a:lnTo>
                  <a:lnTo>
                    <a:pt x="4089" y="136"/>
                  </a:lnTo>
                  <a:lnTo>
                    <a:pt x="3710" y="217"/>
                  </a:lnTo>
                  <a:lnTo>
                    <a:pt x="3331" y="298"/>
                  </a:lnTo>
                  <a:lnTo>
                    <a:pt x="2952" y="406"/>
                  </a:lnTo>
                  <a:lnTo>
                    <a:pt x="2600" y="542"/>
                  </a:lnTo>
                  <a:lnTo>
                    <a:pt x="2275" y="704"/>
                  </a:lnTo>
                  <a:lnTo>
                    <a:pt x="1950" y="894"/>
                  </a:lnTo>
                  <a:lnTo>
                    <a:pt x="1652" y="1110"/>
                  </a:lnTo>
                  <a:lnTo>
                    <a:pt x="1354" y="1327"/>
                  </a:lnTo>
                  <a:lnTo>
                    <a:pt x="1083" y="1598"/>
                  </a:lnTo>
                  <a:lnTo>
                    <a:pt x="840" y="1923"/>
                  </a:lnTo>
                  <a:lnTo>
                    <a:pt x="650" y="2248"/>
                  </a:lnTo>
                  <a:lnTo>
                    <a:pt x="460" y="2600"/>
                  </a:lnTo>
                  <a:lnTo>
                    <a:pt x="298" y="3006"/>
                  </a:lnTo>
                  <a:lnTo>
                    <a:pt x="163" y="3466"/>
                  </a:lnTo>
                  <a:lnTo>
                    <a:pt x="81" y="3954"/>
                  </a:lnTo>
                  <a:lnTo>
                    <a:pt x="27" y="4468"/>
                  </a:lnTo>
                  <a:lnTo>
                    <a:pt x="0" y="5037"/>
                  </a:lnTo>
                  <a:lnTo>
                    <a:pt x="0" y="5579"/>
                  </a:lnTo>
                  <a:lnTo>
                    <a:pt x="54" y="6066"/>
                  </a:lnTo>
                  <a:lnTo>
                    <a:pt x="163" y="6526"/>
                  </a:lnTo>
                  <a:lnTo>
                    <a:pt x="271" y="6933"/>
                  </a:lnTo>
                  <a:lnTo>
                    <a:pt x="433" y="7312"/>
                  </a:lnTo>
                  <a:lnTo>
                    <a:pt x="596" y="7637"/>
                  </a:lnTo>
                  <a:lnTo>
                    <a:pt x="813" y="7962"/>
                  </a:lnTo>
                  <a:lnTo>
                    <a:pt x="1056" y="8232"/>
                  </a:lnTo>
                  <a:lnTo>
                    <a:pt x="1300" y="8503"/>
                  </a:lnTo>
                  <a:lnTo>
                    <a:pt x="1571" y="8720"/>
                  </a:lnTo>
                  <a:lnTo>
                    <a:pt x="1869" y="8909"/>
                  </a:lnTo>
                  <a:lnTo>
                    <a:pt x="2194" y="9099"/>
                  </a:lnTo>
                  <a:lnTo>
                    <a:pt x="2546" y="9234"/>
                  </a:lnTo>
                  <a:lnTo>
                    <a:pt x="2898" y="9370"/>
                  </a:lnTo>
                  <a:lnTo>
                    <a:pt x="3250" y="9478"/>
                  </a:lnTo>
                  <a:lnTo>
                    <a:pt x="3629" y="9559"/>
                  </a:lnTo>
                  <a:lnTo>
                    <a:pt x="4008" y="9641"/>
                  </a:lnTo>
                  <a:lnTo>
                    <a:pt x="4414" y="9695"/>
                  </a:lnTo>
                  <a:lnTo>
                    <a:pt x="5200" y="9749"/>
                  </a:lnTo>
                  <a:lnTo>
                    <a:pt x="6039" y="9776"/>
                  </a:lnTo>
                  <a:lnTo>
                    <a:pt x="6851" y="9776"/>
                  </a:lnTo>
                  <a:lnTo>
                    <a:pt x="8395" y="9722"/>
                  </a:lnTo>
                  <a:lnTo>
                    <a:pt x="9099" y="9695"/>
                  </a:lnTo>
                  <a:lnTo>
                    <a:pt x="9749" y="9668"/>
                  </a:lnTo>
                  <a:lnTo>
                    <a:pt x="11726" y="9695"/>
                  </a:lnTo>
                  <a:lnTo>
                    <a:pt x="13567" y="9749"/>
                  </a:lnTo>
                  <a:lnTo>
                    <a:pt x="16736" y="9884"/>
                  </a:lnTo>
                  <a:lnTo>
                    <a:pt x="18090" y="9911"/>
                  </a:lnTo>
                  <a:lnTo>
                    <a:pt x="19335" y="9939"/>
                  </a:lnTo>
                  <a:lnTo>
                    <a:pt x="20419" y="9911"/>
                  </a:lnTo>
                  <a:lnTo>
                    <a:pt x="20906" y="9884"/>
                  </a:lnTo>
                  <a:lnTo>
                    <a:pt x="21366" y="9830"/>
                  </a:lnTo>
                  <a:lnTo>
                    <a:pt x="21800" y="9776"/>
                  </a:lnTo>
                  <a:lnTo>
                    <a:pt x="22179" y="9695"/>
                  </a:lnTo>
                  <a:lnTo>
                    <a:pt x="22558" y="9586"/>
                  </a:lnTo>
                  <a:lnTo>
                    <a:pt x="22883" y="9451"/>
                  </a:lnTo>
                  <a:lnTo>
                    <a:pt x="23208" y="9289"/>
                  </a:lnTo>
                  <a:lnTo>
                    <a:pt x="23479" y="9126"/>
                  </a:lnTo>
                  <a:lnTo>
                    <a:pt x="23722" y="8909"/>
                  </a:lnTo>
                  <a:lnTo>
                    <a:pt x="23939" y="8666"/>
                  </a:lnTo>
                  <a:lnTo>
                    <a:pt x="24129" y="8395"/>
                  </a:lnTo>
                  <a:lnTo>
                    <a:pt x="24291" y="8097"/>
                  </a:lnTo>
                  <a:lnTo>
                    <a:pt x="24426" y="7745"/>
                  </a:lnTo>
                  <a:lnTo>
                    <a:pt x="24535" y="7366"/>
                  </a:lnTo>
                  <a:lnTo>
                    <a:pt x="24616" y="6933"/>
                  </a:lnTo>
                  <a:lnTo>
                    <a:pt x="24670" y="6472"/>
                  </a:lnTo>
                  <a:lnTo>
                    <a:pt x="24724" y="5985"/>
                  </a:lnTo>
                  <a:lnTo>
                    <a:pt x="24724" y="5443"/>
                  </a:lnTo>
                  <a:lnTo>
                    <a:pt x="24724" y="4929"/>
                  </a:lnTo>
                  <a:lnTo>
                    <a:pt x="24670" y="4468"/>
                  </a:lnTo>
                  <a:lnTo>
                    <a:pt x="24616" y="4035"/>
                  </a:lnTo>
                  <a:lnTo>
                    <a:pt x="24535" y="3629"/>
                  </a:lnTo>
                  <a:lnTo>
                    <a:pt x="24399" y="3277"/>
                  </a:lnTo>
                  <a:lnTo>
                    <a:pt x="24264" y="2925"/>
                  </a:lnTo>
                  <a:lnTo>
                    <a:pt x="24101" y="2600"/>
                  </a:lnTo>
                  <a:lnTo>
                    <a:pt x="23912" y="2302"/>
                  </a:lnTo>
                  <a:lnTo>
                    <a:pt x="23668" y="2031"/>
                  </a:lnTo>
                  <a:lnTo>
                    <a:pt x="23424" y="1787"/>
                  </a:lnTo>
                  <a:lnTo>
                    <a:pt x="23154" y="1571"/>
                  </a:lnTo>
                  <a:lnTo>
                    <a:pt x="22829" y="1354"/>
                  </a:lnTo>
                  <a:lnTo>
                    <a:pt x="22504" y="1192"/>
                  </a:lnTo>
                  <a:lnTo>
                    <a:pt x="22125" y="1002"/>
                  </a:lnTo>
                  <a:lnTo>
                    <a:pt x="21718" y="867"/>
                  </a:lnTo>
                  <a:lnTo>
                    <a:pt x="21285" y="731"/>
                  </a:lnTo>
                  <a:lnTo>
                    <a:pt x="20825" y="623"/>
                  </a:lnTo>
                  <a:lnTo>
                    <a:pt x="20337" y="515"/>
                  </a:lnTo>
                  <a:lnTo>
                    <a:pt x="19796" y="433"/>
                  </a:lnTo>
                  <a:lnTo>
                    <a:pt x="19227" y="379"/>
                  </a:lnTo>
                  <a:lnTo>
                    <a:pt x="18008" y="271"/>
                  </a:lnTo>
                  <a:lnTo>
                    <a:pt x="16654" y="190"/>
                  </a:lnTo>
                  <a:lnTo>
                    <a:pt x="15138" y="136"/>
                  </a:lnTo>
                  <a:lnTo>
                    <a:pt x="9749" y="136"/>
                  </a:lnTo>
                  <a:lnTo>
                    <a:pt x="9126" y="108"/>
                  </a:lnTo>
                  <a:lnTo>
                    <a:pt x="8422" y="81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72968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0334;p72">
              <a:extLst>
                <a:ext uri="{FF2B5EF4-FFF2-40B4-BE49-F238E27FC236}">
                  <a16:creationId xmlns:a16="http://schemas.microsoft.com/office/drawing/2014/main" id="{83BD7AF3-B6DC-4BF8-A8B5-0C409C4878B7}"/>
                </a:ext>
              </a:extLst>
            </p:cNvPr>
            <p:cNvSpPr/>
            <p:nvPr/>
          </p:nvSpPr>
          <p:spPr>
            <a:xfrm>
              <a:off x="5356114" y="2995989"/>
              <a:ext cx="116930" cy="114707"/>
            </a:xfrm>
            <a:custGeom>
              <a:avLst/>
              <a:gdLst/>
              <a:ahLst/>
              <a:cxnLst/>
              <a:rect l="l" t="t" r="r" b="b"/>
              <a:pathLst>
                <a:path w="9994" h="9804" extrusionOk="0">
                  <a:moveTo>
                    <a:pt x="4036" y="1"/>
                  </a:moveTo>
                  <a:lnTo>
                    <a:pt x="3684" y="28"/>
                  </a:lnTo>
                  <a:lnTo>
                    <a:pt x="3332" y="109"/>
                  </a:lnTo>
                  <a:lnTo>
                    <a:pt x="2980" y="217"/>
                  </a:lnTo>
                  <a:lnTo>
                    <a:pt x="2628" y="326"/>
                  </a:lnTo>
                  <a:lnTo>
                    <a:pt x="2303" y="488"/>
                  </a:lnTo>
                  <a:lnTo>
                    <a:pt x="1978" y="705"/>
                  </a:lnTo>
                  <a:lnTo>
                    <a:pt x="1680" y="921"/>
                  </a:lnTo>
                  <a:lnTo>
                    <a:pt x="1382" y="1192"/>
                  </a:lnTo>
                  <a:lnTo>
                    <a:pt x="1138" y="1436"/>
                  </a:lnTo>
                  <a:lnTo>
                    <a:pt x="922" y="1707"/>
                  </a:lnTo>
                  <a:lnTo>
                    <a:pt x="732" y="1977"/>
                  </a:lnTo>
                  <a:lnTo>
                    <a:pt x="570" y="2275"/>
                  </a:lnTo>
                  <a:lnTo>
                    <a:pt x="434" y="2573"/>
                  </a:lnTo>
                  <a:lnTo>
                    <a:pt x="299" y="2898"/>
                  </a:lnTo>
                  <a:lnTo>
                    <a:pt x="190" y="3223"/>
                  </a:lnTo>
                  <a:lnTo>
                    <a:pt x="109" y="3548"/>
                  </a:lnTo>
                  <a:lnTo>
                    <a:pt x="55" y="3873"/>
                  </a:lnTo>
                  <a:lnTo>
                    <a:pt x="28" y="4225"/>
                  </a:lnTo>
                  <a:lnTo>
                    <a:pt x="1" y="4577"/>
                  </a:lnTo>
                  <a:lnTo>
                    <a:pt x="28" y="4902"/>
                  </a:lnTo>
                  <a:lnTo>
                    <a:pt x="55" y="5254"/>
                  </a:lnTo>
                  <a:lnTo>
                    <a:pt x="109" y="5579"/>
                  </a:lnTo>
                  <a:lnTo>
                    <a:pt x="163" y="5931"/>
                  </a:lnTo>
                  <a:lnTo>
                    <a:pt x="272" y="6256"/>
                  </a:lnTo>
                  <a:lnTo>
                    <a:pt x="434" y="6635"/>
                  </a:lnTo>
                  <a:lnTo>
                    <a:pt x="597" y="7014"/>
                  </a:lnTo>
                  <a:lnTo>
                    <a:pt x="813" y="7366"/>
                  </a:lnTo>
                  <a:lnTo>
                    <a:pt x="1084" y="7718"/>
                  </a:lnTo>
                  <a:lnTo>
                    <a:pt x="1355" y="8043"/>
                  </a:lnTo>
                  <a:lnTo>
                    <a:pt x="1653" y="8341"/>
                  </a:lnTo>
                  <a:lnTo>
                    <a:pt x="1951" y="8612"/>
                  </a:lnTo>
                  <a:lnTo>
                    <a:pt x="2303" y="8883"/>
                  </a:lnTo>
                  <a:lnTo>
                    <a:pt x="2655" y="9100"/>
                  </a:lnTo>
                  <a:lnTo>
                    <a:pt x="3034" y="9289"/>
                  </a:lnTo>
                  <a:lnTo>
                    <a:pt x="3413" y="9452"/>
                  </a:lnTo>
                  <a:lnTo>
                    <a:pt x="3819" y="9587"/>
                  </a:lnTo>
                  <a:lnTo>
                    <a:pt x="4225" y="9695"/>
                  </a:lnTo>
                  <a:lnTo>
                    <a:pt x="4632" y="9749"/>
                  </a:lnTo>
                  <a:lnTo>
                    <a:pt x="5065" y="9804"/>
                  </a:lnTo>
                  <a:lnTo>
                    <a:pt x="5471" y="9777"/>
                  </a:lnTo>
                  <a:lnTo>
                    <a:pt x="5904" y="9722"/>
                  </a:lnTo>
                  <a:lnTo>
                    <a:pt x="6311" y="9641"/>
                  </a:lnTo>
                  <a:lnTo>
                    <a:pt x="6717" y="9506"/>
                  </a:lnTo>
                  <a:lnTo>
                    <a:pt x="7096" y="9370"/>
                  </a:lnTo>
                  <a:lnTo>
                    <a:pt x="7475" y="9154"/>
                  </a:lnTo>
                  <a:lnTo>
                    <a:pt x="7827" y="8937"/>
                  </a:lnTo>
                  <a:lnTo>
                    <a:pt x="8179" y="8693"/>
                  </a:lnTo>
                  <a:lnTo>
                    <a:pt x="8477" y="8423"/>
                  </a:lnTo>
                  <a:lnTo>
                    <a:pt x="8775" y="8098"/>
                  </a:lnTo>
                  <a:lnTo>
                    <a:pt x="9046" y="7773"/>
                  </a:lnTo>
                  <a:lnTo>
                    <a:pt x="9289" y="7421"/>
                  </a:lnTo>
                  <a:lnTo>
                    <a:pt x="9506" y="7069"/>
                  </a:lnTo>
                  <a:lnTo>
                    <a:pt x="9669" y="6689"/>
                  </a:lnTo>
                  <a:lnTo>
                    <a:pt x="9804" y="6283"/>
                  </a:lnTo>
                  <a:lnTo>
                    <a:pt x="9912" y="5877"/>
                  </a:lnTo>
                  <a:lnTo>
                    <a:pt x="9966" y="5471"/>
                  </a:lnTo>
                  <a:lnTo>
                    <a:pt x="9994" y="5092"/>
                  </a:lnTo>
                  <a:lnTo>
                    <a:pt x="9966" y="4713"/>
                  </a:lnTo>
                  <a:lnTo>
                    <a:pt x="9912" y="4333"/>
                  </a:lnTo>
                  <a:lnTo>
                    <a:pt x="9831" y="3981"/>
                  </a:lnTo>
                  <a:lnTo>
                    <a:pt x="9723" y="3629"/>
                  </a:lnTo>
                  <a:lnTo>
                    <a:pt x="9587" y="3277"/>
                  </a:lnTo>
                  <a:lnTo>
                    <a:pt x="9398" y="2952"/>
                  </a:lnTo>
                  <a:lnTo>
                    <a:pt x="9208" y="2627"/>
                  </a:lnTo>
                  <a:lnTo>
                    <a:pt x="8992" y="2330"/>
                  </a:lnTo>
                  <a:lnTo>
                    <a:pt x="8748" y="2032"/>
                  </a:lnTo>
                  <a:lnTo>
                    <a:pt x="8504" y="1761"/>
                  </a:lnTo>
                  <a:lnTo>
                    <a:pt x="8206" y="1517"/>
                  </a:lnTo>
                  <a:lnTo>
                    <a:pt x="7908" y="1273"/>
                  </a:lnTo>
                  <a:lnTo>
                    <a:pt x="7610" y="1030"/>
                  </a:lnTo>
                  <a:lnTo>
                    <a:pt x="7285" y="840"/>
                  </a:lnTo>
                  <a:lnTo>
                    <a:pt x="6961" y="651"/>
                  </a:lnTo>
                  <a:lnTo>
                    <a:pt x="6608" y="488"/>
                  </a:lnTo>
                  <a:lnTo>
                    <a:pt x="6256" y="353"/>
                  </a:lnTo>
                  <a:lnTo>
                    <a:pt x="5877" y="217"/>
                  </a:lnTo>
                  <a:lnTo>
                    <a:pt x="5525" y="136"/>
                  </a:lnTo>
                  <a:lnTo>
                    <a:pt x="5146" y="55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rgbClr val="72968E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0335;p72">
              <a:extLst>
                <a:ext uri="{FF2B5EF4-FFF2-40B4-BE49-F238E27FC236}">
                  <a16:creationId xmlns:a16="http://schemas.microsoft.com/office/drawing/2014/main" id="{3683C2D7-0CE0-440F-A775-69F160E9D770}"/>
                </a:ext>
              </a:extLst>
            </p:cNvPr>
            <p:cNvSpPr/>
            <p:nvPr/>
          </p:nvSpPr>
          <p:spPr>
            <a:xfrm>
              <a:off x="5354534" y="3301734"/>
              <a:ext cx="116614" cy="114707"/>
            </a:xfrm>
            <a:custGeom>
              <a:avLst/>
              <a:gdLst/>
              <a:ahLst/>
              <a:cxnLst/>
              <a:rect l="l" t="t" r="r" b="b"/>
              <a:pathLst>
                <a:path w="9967" h="9804" extrusionOk="0">
                  <a:moveTo>
                    <a:pt x="4415" y="1"/>
                  </a:moveTo>
                  <a:lnTo>
                    <a:pt x="4035" y="28"/>
                  </a:lnTo>
                  <a:lnTo>
                    <a:pt x="3683" y="55"/>
                  </a:lnTo>
                  <a:lnTo>
                    <a:pt x="3331" y="136"/>
                  </a:lnTo>
                  <a:lnTo>
                    <a:pt x="2979" y="218"/>
                  </a:lnTo>
                  <a:lnTo>
                    <a:pt x="2627" y="353"/>
                  </a:lnTo>
                  <a:lnTo>
                    <a:pt x="2302" y="516"/>
                  </a:lnTo>
                  <a:lnTo>
                    <a:pt x="1977" y="705"/>
                  </a:lnTo>
                  <a:lnTo>
                    <a:pt x="1652" y="949"/>
                  </a:lnTo>
                  <a:lnTo>
                    <a:pt x="1355" y="1193"/>
                  </a:lnTo>
                  <a:lnTo>
                    <a:pt x="1138" y="1463"/>
                  </a:lnTo>
                  <a:lnTo>
                    <a:pt x="921" y="1707"/>
                  </a:lnTo>
                  <a:lnTo>
                    <a:pt x="732" y="2005"/>
                  </a:lnTo>
                  <a:lnTo>
                    <a:pt x="569" y="2303"/>
                  </a:lnTo>
                  <a:lnTo>
                    <a:pt x="434" y="2601"/>
                  </a:lnTo>
                  <a:lnTo>
                    <a:pt x="298" y="2926"/>
                  </a:lnTo>
                  <a:lnTo>
                    <a:pt x="190" y="3251"/>
                  </a:lnTo>
                  <a:lnTo>
                    <a:pt x="109" y="3576"/>
                  </a:lnTo>
                  <a:lnTo>
                    <a:pt x="55" y="3901"/>
                  </a:lnTo>
                  <a:lnTo>
                    <a:pt x="28" y="4253"/>
                  </a:lnTo>
                  <a:lnTo>
                    <a:pt x="1" y="4578"/>
                  </a:lnTo>
                  <a:lnTo>
                    <a:pt x="1" y="4930"/>
                  </a:lnTo>
                  <a:lnTo>
                    <a:pt x="28" y="5255"/>
                  </a:lnTo>
                  <a:lnTo>
                    <a:pt x="82" y="5607"/>
                  </a:lnTo>
                  <a:lnTo>
                    <a:pt x="163" y="5932"/>
                  </a:lnTo>
                  <a:lnTo>
                    <a:pt x="271" y="6257"/>
                  </a:lnTo>
                  <a:lnTo>
                    <a:pt x="407" y="6663"/>
                  </a:lnTo>
                  <a:lnTo>
                    <a:pt x="596" y="7042"/>
                  </a:lnTo>
                  <a:lnTo>
                    <a:pt x="813" y="7394"/>
                  </a:lnTo>
                  <a:lnTo>
                    <a:pt x="1057" y="7746"/>
                  </a:lnTo>
                  <a:lnTo>
                    <a:pt x="1327" y="8071"/>
                  </a:lnTo>
                  <a:lnTo>
                    <a:pt x="1625" y="8369"/>
                  </a:lnTo>
                  <a:lnTo>
                    <a:pt x="1950" y="8640"/>
                  </a:lnTo>
                  <a:lnTo>
                    <a:pt x="2302" y="8883"/>
                  </a:lnTo>
                  <a:lnTo>
                    <a:pt x="2654" y="9127"/>
                  </a:lnTo>
                  <a:lnTo>
                    <a:pt x="3033" y="9317"/>
                  </a:lnTo>
                  <a:lnTo>
                    <a:pt x="3413" y="9479"/>
                  </a:lnTo>
                  <a:lnTo>
                    <a:pt x="3819" y="9614"/>
                  </a:lnTo>
                  <a:lnTo>
                    <a:pt x="4225" y="9723"/>
                  </a:lnTo>
                  <a:lnTo>
                    <a:pt x="4631" y="9777"/>
                  </a:lnTo>
                  <a:lnTo>
                    <a:pt x="5065" y="9804"/>
                  </a:lnTo>
                  <a:lnTo>
                    <a:pt x="5471" y="9804"/>
                  </a:lnTo>
                  <a:lnTo>
                    <a:pt x="5904" y="9750"/>
                  </a:lnTo>
                  <a:lnTo>
                    <a:pt x="6310" y="9669"/>
                  </a:lnTo>
                  <a:lnTo>
                    <a:pt x="6716" y="9533"/>
                  </a:lnTo>
                  <a:lnTo>
                    <a:pt x="7096" y="9371"/>
                  </a:lnTo>
                  <a:lnTo>
                    <a:pt x="7475" y="9181"/>
                  </a:lnTo>
                  <a:lnTo>
                    <a:pt x="7827" y="8965"/>
                  </a:lnTo>
                  <a:lnTo>
                    <a:pt x="8179" y="8694"/>
                  </a:lnTo>
                  <a:lnTo>
                    <a:pt x="8477" y="8423"/>
                  </a:lnTo>
                  <a:lnTo>
                    <a:pt x="8774" y="8125"/>
                  </a:lnTo>
                  <a:lnTo>
                    <a:pt x="9045" y="7800"/>
                  </a:lnTo>
                  <a:lnTo>
                    <a:pt x="9289" y="7448"/>
                  </a:lnTo>
                  <a:lnTo>
                    <a:pt x="9479" y="7096"/>
                  </a:lnTo>
                  <a:lnTo>
                    <a:pt x="9668" y="6717"/>
                  </a:lnTo>
                  <a:lnTo>
                    <a:pt x="9804" y="6311"/>
                  </a:lnTo>
                  <a:lnTo>
                    <a:pt x="9912" y="5904"/>
                  </a:lnTo>
                  <a:lnTo>
                    <a:pt x="9966" y="5498"/>
                  </a:lnTo>
                  <a:lnTo>
                    <a:pt x="9966" y="5092"/>
                  </a:lnTo>
                  <a:lnTo>
                    <a:pt x="9966" y="4713"/>
                  </a:lnTo>
                  <a:lnTo>
                    <a:pt x="9912" y="4361"/>
                  </a:lnTo>
                  <a:lnTo>
                    <a:pt x="9831" y="3982"/>
                  </a:lnTo>
                  <a:lnTo>
                    <a:pt x="9722" y="3630"/>
                  </a:lnTo>
                  <a:lnTo>
                    <a:pt x="9560" y="3305"/>
                  </a:lnTo>
                  <a:lnTo>
                    <a:pt x="9397" y="2980"/>
                  </a:lnTo>
                  <a:lnTo>
                    <a:pt x="9208" y="2655"/>
                  </a:lnTo>
                  <a:lnTo>
                    <a:pt x="8991" y="2357"/>
                  </a:lnTo>
                  <a:lnTo>
                    <a:pt x="8747" y="2059"/>
                  </a:lnTo>
                  <a:lnTo>
                    <a:pt x="8477" y="1788"/>
                  </a:lnTo>
                  <a:lnTo>
                    <a:pt x="8206" y="1517"/>
                  </a:lnTo>
                  <a:lnTo>
                    <a:pt x="7908" y="1274"/>
                  </a:lnTo>
                  <a:lnTo>
                    <a:pt x="7610" y="1057"/>
                  </a:lnTo>
                  <a:lnTo>
                    <a:pt x="7285" y="840"/>
                  </a:lnTo>
                  <a:lnTo>
                    <a:pt x="6933" y="678"/>
                  </a:lnTo>
                  <a:lnTo>
                    <a:pt x="6608" y="516"/>
                  </a:lnTo>
                  <a:lnTo>
                    <a:pt x="6256" y="353"/>
                  </a:lnTo>
                  <a:lnTo>
                    <a:pt x="5877" y="245"/>
                  </a:lnTo>
                  <a:lnTo>
                    <a:pt x="5525" y="136"/>
                  </a:lnTo>
                  <a:lnTo>
                    <a:pt x="5146" y="82"/>
                  </a:lnTo>
                  <a:lnTo>
                    <a:pt x="4794" y="28"/>
                  </a:lnTo>
                  <a:lnTo>
                    <a:pt x="4415" y="1"/>
                  </a:lnTo>
                  <a:close/>
                </a:path>
              </a:pathLst>
            </a:custGeom>
            <a:solidFill>
              <a:srgbClr val="72968E"/>
            </a:solidFill>
            <a:ln>
              <a:noFill/>
            </a:ln>
            <a:effectLst>
              <a:outerShdw dist="57150" dir="5580000" algn="bl" rotWithShape="0">
                <a:srgbClr val="000000"/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0336;p72">
              <a:extLst>
                <a:ext uri="{FF2B5EF4-FFF2-40B4-BE49-F238E27FC236}">
                  <a16:creationId xmlns:a16="http://schemas.microsoft.com/office/drawing/2014/main" id="{DB55BF1B-52F9-48F9-8D7F-36EC37B96EFB}"/>
                </a:ext>
              </a:extLst>
            </p:cNvPr>
            <p:cNvSpPr/>
            <p:nvPr/>
          </p:nvSpPr>
          <p:spPr>
            <a:xfrm>
              <a:off x="5408717" y="3014054"/>
              <a:ext cx="56406" cy="48169"/>
            </a:xfrm>
            <a:custGeom>
              <a:avLst/>
              <a:gdLst/>
              <a:ahLst/>
              <a:cxnLst/>
              <a:rect l="l" t="t" r="r" b="b"/>
              <a:pathLst>
                <a:path w="4821" h="4117" extrusionOk="0">
                  <a:moveTo>
                    <a:pt x="813" y="0"/>
                  </a:moveTo>
                  <a:lnTo>
                    <a:pt x="650" y="27"/>
                  </a:lnTo>
                  <a:lnTo>
                    <a:pt x="488" y="54"/>
                  </a:lnTo>
                  <a:lnTo>
                    <a:pt x="352" y="109"/>
                  </a:lnTo>
                  <a:lnTo>
                    <a:pt x="244" y="217"/>
                  </a:lnTo>
                  <a:lnTo>
                    <a:pt x="136" y="325"/>
                  </a:lnTo>
                  <a:lnTo>
                    <a:pt x="81" y="461"/>
                  </a:lnTo>
                  <a:lnTo>
                    <a:pt x="27" y="596"/>
                  </a:lnTo>
                  <a:lnTo>
                    <a:pt x="0" y="758"/>
                  </a:lnTo>
                  <a:lnTo>
                    <a:pt x="0" y="894"/>
                  </a:lnTo>
                  <a:lnTo>
                    <a:pt x="54" y="1056"/>
                  </a:lnTo>
                  <a:lnTo>
                    <a:pt x="109" y="1192"/>
                  </a:lnTo>
                  <a:lnTo>
                    <a:pt x="217" y="1300"/>
                  </a:lnTo>
                  <a:lnTo>
                    <a:pt x="325" y="1408"/>
                  </a:lnTo>
                  <a:lnTo>
                    <a:pt x="434" y="1490"/>
                  </a:lnTo>
                  <a:lnTo>
                    <a:pt x="596" y="1544"/>
                  </a:lnTo>
                  <a:lnTo>
                    <a:pt x="758" y="1544"/>
                  </a:lnTo>
                  <a:lnTo>
                    <a:pt x="948" y="1571"/>
                  </a:lnTo>
                  <a:lnTo>
                    <a:pt x="1165" y="1598"/>
                  </a:lnTo>
                  <a:lnTo>
                    <a:pt x="1381" y="1652"/>
                  </a:lnTo>
                  <a:lnTo>
                    <a:pt x="1571" y="1733"/>
                  </a:lnTo>
                  <a:lnTo>
                    <a:pt x="1977" y="1923"/>
                  </a:lnTo>
                  <a:lnTo>
                    <a:pt x="2329" y="2167"/>
                  </a:lnTo>
                  <a:lnTo>
                    <a:pt x="2654" y="2464"/>
                  </a:lnTo>
                  <a:lnTo>
                    <a:pt x="2925" y="2789"/>
                  </a:lnTo>
                  <a:lnTo>
                    <a:pt x="3060" y="2979"/>
                  </a:lnTo>
                  <a:lnTo>
                    <a:pt x="3142" y="3169"/>
                  </a:lnTo>
                  <a:lnTo>
                    <a:pt x="3250" y="3358"/>
                  </a:lnTo>
                  <a:lnTo>
                    <a:pt x="3304" y="3548"/>
                  </a:lnTo>
                  <a:lnTo>
                    <a:pt x="3358" y="3683"/>
                  </a:lnTo>
                  <a:lnTo>
                    <a:pt x="3412" y="3791"/>
                  </a:lnTo>
                  <a:lnTo>
                    <a:pt x="3494" y="3873"/>
                  </a:lnTo>
                  <a:lnTo>
                    <a:pt x="3602" y="3954"/>
                  </a:lnTo>
                  <a:lnTo>
                    <a:pt x="3683" y="4035"/>
                  </a:lnTo>
                  <a:lnTo>
                    <a:pt x="3819" y="4089"/>
                  </a:lnTo>
                  <a:lnTo>
                    <a:pt x="3927" y="4116"/>
                  </a:lnTo>
                  <a:lnTo>
                    <a:pt x="4171" y="4116"/>
                  </a:lnTo>
                  <a:lnTo>
                    <a:pt x="4279" y="4089"/>
                  </a:lnTo>
                  <a:lnTo>
                    <a:pt x="4414" y="4035"/>
                  </a:lnTo>
                  <a:lnTo>
                    <a:pt x="4550" y="3954"/>
                  </a:lnTo>
                  <a:lnTo>
                    <a:pt x="4658" y="3846"/>
                  </a:lnTo>
                  <a:lnTo>
                    <a:pt x="4739" y="3710"/>
                  </a:lnTo>
                  <a:lnTo>
                    <a:pt x="4793" y="3575"/>
                  </a:lnTo>
                  <a:lnTo>
                    <a:pt x="4820" y="3439"/>
                  </a:lnTo>
                  <a:lnTo>
                    <a:pt x="4820" y="3277"/>
                  </a:lnTo>
                  <a:lnTo>
                    <a:pt x="4793" y="3114"/>
                  </a:lnTo>
                  <a:lnTo>
                    <a:pt x="4685" y="2817"/>
                  </a:lnTo>
                  <a:lnTo>
                    <a:pt x="4550" y="2492"/>
                  </a:lnTo>
                  <a:lnTo>
                    <a:pt x="4387" y="2194"/>
                  </a:lnTo>
                  <a:lnTo>
                    <a:pt x="4225" y="1923"/>
                  </a:lnTo>
                  <a:lnTo>
                    <a:pt x="4008" y="1652"/>
                  </a:lnTo>
                  <a:lnTo>
                    <a:pt x="3791" y="1408"/>
                  </a:lnTo>
                  <a:lnTo>
                    <a:pt x="3548" y="1165"/>
                  </a:lnTo>
                  <a:lnTo>
                    <a:pt x="3277" y="948"/>
                  </a:lnTo>
                  <a:lnTo>
                    <a:pt x="3006" y="758"/>
                  </a:lnTo>
                  <a:lnTo>
                    <a:pt x="2735" y="569"/>
                  </a:lnTo>
                  <a:lnTo>
                    <a:pt x="2437" y="406"/>
                  </a:lnTo>
                  <a:lnTo>
                    <a:pt x="2112" y="271"/>
                  </a:lnTo>
                  <a:lnTo>
                    <a:pt x="1815" y="163"/>
                  </a:lnTo>
                  <a:lnTo>
                    <a:pt x="1490" y="81"/>
                  </a:lnTo>
                  <a:lnTo>
                    <a:pt x="1138" y="27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2321662">
                <a:buClr>
                  <a:srgbClr val="000000"/>
                </a:buClr>
                <a:defRPr/>
              </a:pPr>
              <a:endParaRPr sz="25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8BC3DD2-C437-484F-B614-39B69C19469D}"/>
              </a:ext>
            </a:extLst>
          </p:cNvPr>
          <p:cNvSpPr/>
          <p:nvPr/>
        </p:nvSpPr>
        <p:spPr>
          <a:xfrm>
            <a:off x="634831" y="1823616"/>
            <a:ext cx="10919154" cy="5034384"/>
          </a:xfrm>
          <a:prstGeom prst="roundRect">
            <a:avLst/>
          </a:prstGeom>
          <a:solidFill>
            <a:srgbClr val="FFFFFF"/>
          </a:solidFill>
          <a:ln w="6350" cap="flat" cmpd="sng" algn="ctr">
            <a:solidFill>
              <a:srgbClr val="CC53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2321662">
              <a:buClr>
                <a:srgbClr val="000000"/>
              </a:buClr>
              <a:defRPr/>
            </a:pPr>
            <a:endParaRPr lang="en-US" sz="2500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FD002D-0DC7-4F25-8C07-ECFDCA077835}"/>
              </a:ext>
            </a:extLst>
          </p:cNvPr>
          <p:cNvSpPr/>
          <p:nvPr/>
        </p:nvSpPr>
        <p:spPr>
          <a:xfrm>
            <a:off x="2107647" y="1722325"/>
            <a:ext cx="7973524" cy="1164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* </a:t>
            </a:r>
            <a:r>
              <a:rPr lang="vi-VN" sz="2500" b="1" kern="0" dirty="0">
                <a:solidFill>
                  <a:srgbClr val="000000"/>
                </a:solidFill>
                <a:cs typeface="Arial"/>
                <a:sym typeface="Arial"/>
              </a:rPr>
              <a:t>Dạng 1:</a:t>
            </a:r>
            <a:r>
              <a:rPr lang="vi-VN" sz="2500" kern="0" dirty="0">
                <a:solidFill>
                  <a:srgbClr val="000000"/>
                </a:solidFill>
                <a:cs typeface="Arial"/>
                <a:sym typeface="Arial"/>
              </a:rPr>
              <a:t> Bài toán liên quan đến một phép chia và một phép nhân</a:t>
            </a:r>
            <a:endParaRPr lang="en-US"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EE2EAD-EEEE-4D8C-8E4F-BC510B793C55}"/>
              </a:ext>
            </a:extLst>
          </p:cNvPr>
          <p:cNvSpPr/>
          <p:nvPr/>
        </p:nvSpPr>
        <p:spPr>
          <a:xfrm>
            <a:off x="1726746" y="2971499"/>
            <a:ext cx="8735325" cy="1741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b="1" kern="0" dirty="0" err="1">
                <a:solidFill>
                  <a:srgbClr val="000000"/>
                </a:solidFill>
                <a:cs typeface="Arial"/>
                <a:sym typeface="Arial"/>
              </a:rPr>
              <a:t>Bài</a:t>
            </a:r>
            <a:r>
              <a:rPr lang="en-US" sz="2500" b="1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cs typeface="Arial"/>
                <a:sym typeface="Arial"/>
              </a:rPr>
              <a:t>toán</a:t>
            </a:r>
            <a:r>
              <a:rPr lang="en-US" sz="2500" b="1" kern="0" dirty="0">
                <a:solidFill>
                  <a:srgbClr val="000000"/>
                </a:solidFill>
                <a:cs typeface="Arial"/>
                <a:sym typeface="Arial"/>
              </a:rPr>
              <a:t>: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Cửa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hàng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bán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5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chiếc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bút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chì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giá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30 000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đồng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Bình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muốn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mua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8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chiếc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bút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chì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như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thế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.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Hỏi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bạn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Bình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phải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trả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bao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nhiêu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tiền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CD462E-B8A0-4631-9D7F-EC03EE3C035A}"/>
              </a:ext>
            </a:extLst>
          </p:cNvPr>
          <p:cNvSpPr/>
          <p:nvPr/>
        </p:nvSpPr>
        <p:spPr>
          <a:xfrm>
            <a:off x="4189903" y="4873646"/>
            <a:ext cx="3809009" cy="1741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Tóm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tắt</a:t>
            </a:r>
            <a:endParaRPr lang="en-US" sz="25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5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bút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chì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: 30 000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đồng</a:t>
            </a:r>
            <a:endParaRPr lang="en-US" sz="25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just" defTabSz="2321662">
              <a:lnSpc>
                <a:spcPct val="150000"/>
              </a:lnSpc>
              <a:buClr>
                <a:srgbClr val="000000"/>
              </a:buClr>
            </a:pP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8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bút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chì</a:t>
            </a:r>
            <a:r>
              <a:rPr lang="en-US" sz="2500" kern="0" dirty="0">
                <a:solidFill>
                  <a:srgbClr val="000000"/>
                </a:solidFill>
                <a:cs typeface="Arial"/>
                <a:sym typeface="Arial"/>
              </a:rPr>
              <a:t>: ? </a:t>
            </a:r>
            <a:r>
              <a:rPr lang="en-US" sz="2500" kern="0" dirty="0" err="1">
                <a:solidFill>
                  <a:srgbClr val="000000"/>
                </a:solidFill>
                <a:cs typeface="Arial"/>
                <a:sym typeface="Arial"/>
              </a:rPr>
              <a:t>đồng</a:t>
            </a:r>
            <a:endParaRPr lang="en-US" sz="25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72CF4D45-BC5A-437C-89CD-32B67B0D4F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20990095">
            <a:off x="10432533" y="5551110"/>
            <a:ext cx="822648" cy="999676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749B3A8B-0615-42DD-813A-55D2B548E7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5099" y="5714497"/>
            <a:ext cx="780132" cy="1062611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:a16="http://schemas.microsoft.com/office/drawing/2014/main" id="{81FB4146-E6F5-49DA-9158-A7FA51F227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23356" y="5613825"/>
            <a:ext cx="644442" cy="111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3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09F4F7E-6C1F-41D5-BA4C-CA954E9C5B1D}"/>
              </a:ext>
            </a:extLst>
          </p:cNvPr>
          <p:cNvSpPr/>
          <p:nvPr/>
        </p:nvSpPr>
        <p:spPr>
          <a:xfrm>
            <a:off x="731638" y="1650507"/>
            <a:ext cx="10919154" cy="5123547"/>
          </a:xfrm>
          <a:prstGeom prst="roundRect">
            <a:avLst/>
          </a:prstGeom>
          <a:solidFill>
            <a:srgbClr val="FFFFFF"/>
          </a:solidFill>
          <a:ln w="6350" cap="flat" cmpd="sng" algn="ctr">
            <a:solidFill>
              <a:srgbClr val="CC53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2321662">
              <a:buClr>
                <a:srgbClr val="000000"/>
              </a:buClr>
              <a:defRPr/>
            </a:pPr>
            <a:endParaRPr lang="en-US" sz="2285" kern="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493AB388-2558-4EFB-B47E-6C74AB455291}"/>
              </a:ext>
            </a:extLst>
          </p:cNvPr>
          <p:cNvSpPr/>
          <p:nvPr/>
        </p:nvSpPr>
        <p:spPr>
          <a:xfrm>
            <a:off x="1323589" y="1733267"/>
            <a:ext cx="2080220" cy="559991"/>
          </a:xfrm>
          <a:prstGeom prst="roundRect">
            <a:avLst/>
          </a:prstGeom>
          <a:solidFill>
            <a:srgbClr val="FFC15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285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Em</a:t>
            </a:r>
            <a:r>
              <a:rPr lang="en-US" sz="2285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hiểu</a:t>
            </a:r>
            <a:endParaRPr lang="en-US" sz="2285" kern="0" dirty="0">
              <a:solidFill>
                <a:srgbClr val="F1E1BF">
                  <a:lumMod val="10000"/>
                </a:srgbClr>
              </a:solidFill>
              <a:sym typeface="Arial"/>
            </a:endParaRP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C79BC3F2-5D5C-4387-8160-07D6469E0CD3}"/>
              </a:ext>
            </a:extLst>
          </p:cNvPr>
          <p:cNvSpPr/>
          <p:nvPr/>
        </p:nvSpPr>
        <p:spPr>
          <a:xfrm>
            <a:off x="6364235" y="2558753"/>
            <a:ext cx="3525515" cy="1015735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Mua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8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chiếc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bút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chì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cần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phải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trả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bao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nhiêu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tiền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62273-CCA0-4505-901F-083F284B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67" y="2758504"/>
            <a:ext cx="1028608" cy="1326540"/>
          </a:xfrm>
          <a:prstGeom prst="rect">
            <a:avLst/>
          </a:prstGeom>
        </p:spPr>
      </p:pic>
      <p:sp>
        <p:nvSpPr>
          <p:cNvPr id="7" name="Google Shape;187;p6">
            <a:extLst>
              <a:ext uri="{FF2B5EF4-FFF2-40B4-BE49-F238E27FC236}">
                <a16:creationId xmlns:a16="http://schemas.microsoft.com/office/drawing/2014/main" id="{A81B0909-2AAA-4F9E-A480-5CD233562705}"/>
              </a:ext>
            </a:extLst>
          </p:cNvPr>
          <p:cNvSpPr/>
          <p:nvPr/>
        </p:nvSpPr>
        <p:spPr>
          <a:xfrm flipH="1">
            <a:off x="2923837" y="2524189"/>
            <a:ext cx="2794447" cy="918100"/>
          </a:xfrm>
          <a:prstGeom prst="wedgeRoundRectCallout">
            <a:avLst>
              <a:gd name="adj1" fmla="val 54320"/>
              <a:gd name="adj2" fmla="val -872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defRPr/>
            </a:pP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5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chiếc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bút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chì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giá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30 000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đồng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731D505-13D4-4B43-A7F6-77F83372D5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701815" y="2368772"/>
            <a:ext cx="994847" cy="1482999"/>
          </a:xfrm>
          <a:prstGeom prst="rect">
            <a:avLst/>
          </a:prstGeom>
        </p:spPr>
      </p:pic>
      <p:sp>
        <p:nvSpPr>
          <p:cNvPr id="9" name="Rounded Rectangular Callout 14">
            <a:extLst>
              <a:ext uri="{FF2B5EF4-FFF2-40B4-BE49-F238E27FC236}">
                <a16:creationId xmlns:a16="http://schemas.microsoft.com/office/drawing/2014/main" id="{5127AA05-B1DC-4211-A87B-F08E2B327648}"/>
              </a:ext>
            </a:extLst>
          </p:cNvPr>
          <p:cNvSpPr/>
          <p:nvPr/>
        </p:nvSpPr>
        <p:spPr>
          <a:xfrm>
            <a:off x="6364234" y="5123480"/>
            <a:ext cx="3703716" cy="1015738"/>
          </a:xfrm>
          <a:prstGeom prst="wedgeRoundRectCallout">
            <a:avLst>
              <a:gd name="adj1" fmla="val 60331"/>
              <a:gd name="adj2" fmla="val -10995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lgDash"/>
          </a:ln>
          <a:effectLst/>
        </p:spPr>
        <p:txBody>
          <a:bodyPr lIns="60944" tIns="30473" rIns="60944" bIns="30473" spcCol="0"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Bạn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làm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tính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chia 30 000 : 5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rồi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lấy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kết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quả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nhân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với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83D77D-65E2-4C9F-81A3-4A47CA15B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755" y="5303200"/>
            <a:ext cx="1028608" cy="1326540"/>
          </a:xfrm>
          <a:prstGeom prst="rect">
            <a:avLst/>
          </a:prstGeom>
        </p:spPr>
      </p:pic>
      <p:sp>
        <p:nvSpPr>
          <p:cNvPr id="11" name="Google Shape;187;p6">
            <a:extLst>
              <a:ext uri="{FF2B5EF4-FFF2-40B4-BE49-F238E27FC236}">
                <a16:creationId xmlns:a16="http://schemas.microsoft.com/office/drawing/2014/main" id="{61905352-99F9-41EF-AD25-1891E5D191C7}"/>
              </a:ext>
            </a:extLst>
          </p:cNvPr>
          <p:cNvSpPr/>
          <p:nvPr/>
        </p:nvSpPr>
        <p:spPr>
          <a:xfrm flipH="1">
            <a:off x="2494381" y="4844154"/>
            <a:ext cx="3140315" cy="1574391"/>
          </a:xfrm>
          <a:prstGeom prst="wedgeRoundRectCallout">
            <a:avLst>
              <a:gd name="adj1" fmla="val 54320"/>
              <a:gd name="adj2" fmla="val -8723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algn="ctr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defRPr/>
            </a:pP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Tôi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giá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tiền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1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chiếc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bút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chì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rồi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tiền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8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chiếc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bút</a:t>
            </a:r>
            <a:r>
              <a:rPr lang="en-US" sz="2031" kern="0" dirty="0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031" kern="0" dirty="0" err="1">
                <a:solidFill>
                  <a:srgbClr val="F1E1BF">
                    <a:lumMod val="10000"/>
                  </a:srgbClr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chì</a:t>
            </a:r>
            <a:endParaRPr lang="en-US" sz="2031" kern="0" dirty="0">
              <a:solidFill>
                <a:srgbClr val="F1E1BF">
                  <a:lumMod val="10000"/>
                </a:srgbClr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35B22191-DA58-4FFB-BB04-BF160AD683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1186188" y="4935547"/>
            <a:ext cx="994847" cy="1482999"/>
          </a:xfrm>
          <a:prstGeom prst="rect">
            <a:avLst/>
          </a:prstGeom>
        </p:spPr>
      </p:pic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60A98A88-61E0-440B-BC36-7C349F7058BF}"/>
              </a:ext>
            </a:extLst>
          </p:cNvPr>
          <p:cNvSpPr/>
          <p:nvPr/>
        </p:nvSpPr>
        <p:spPr>
          <a:xfrm>
            <a:off x="1323589" y="4085043"/>
            <a:ext cx="2080220" cy="559991"/>
          </a:xfrm>
          <a:prstGeom prst="roundRect">
            <a:avLst/>
          </a:prstGeom>
          <a:solidFill>
            <a:srgbClr val="FFC152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2321662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285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Em</a:t>
            </a:r>
            <a:r>
              <a:rPr lang="en-US" sz="2285" kern="0" dirty="0">
                <a:solidFill>
                  <a:srgbClr val="F1E1BF">
                    <a:lumMod val="10000"/>
                  </a:srgbClr>
                </a:solidFill>
                <a:sym typeface="Arial"/>
              </a:rPr>
              <a:t> </a:t>
            </a:r>
            <a:r>
              <a:rPr lang="en-US" sz="2285" kern="0" dirty="0" err="1">
                <a:solidFill>
                  <a:srgbClr val="F1E1BF">
                    <a:lumMod val="10000"/>
                  </a:srgbClr>
                </a:solidFill>
                <a:sym typeface="Arial"/>
              </a:rPr>
              <a:t>nghĩ</a:t>
            </a:r>
            <a:endParaRPr lang="en-US" sz="2285" kern="0" dirty="0">
              <a:solidFill>
                <a:srgbClr val="F1E1BF">
                  <a:lumMod val="10000"/>
                </a:srgbClr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203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A7CFFEC3-235B-4D94-AA7A-73E82B4B6A59}"/>
              </a:ext>
            </a:extLst>
          </p:cNvPr>
          <p:cNvSpPr/>
          <p:nvPr/>
        </p:nvSpPr>
        <p:spPr>
          <a:xfrm>
            <a:off x="634835" y="1699384"/>
            <a:ext cx="10919154" cy="5074668"/>
          </a:xfrm>
          <a:prstGeom prst="roundRect">
            <a:avLst/>
          </a:prstGeom>
          <a:solidFill>
            <a:srgbClr val="FFFFFF"/>
          </a:solidFill>
          <a:ln w="6350" cap="flat" cmpd="sng" algn="ctr">
            <a:solidFill>
              <a:srgbClr val="CC53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2321662">
              <a:buClr>
                <a:srgbClr val="000000"/>
              </a:buClr>
              <a:defRPr/>
            </a:pPr>
            <a:endParaRPr lang="en-US" sz="2500" kern="0" dirty="0">
              <a:solidFill>
                <a:srgbClr val="000000"/>
              </a:solidFill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AAAD9C-E24D-4077-9E7C-0311D85CE93A}"/>
                  </a:ext>
                </a:extLst>
              </p:cNvPr>
              <p:cNvSpPr txBox="1"/>
              <p:nvPr/>
            </p:nvSpPr>
            <p:spPr>
              <a:xfrm>
                <a:off x="2550009" y="1685486"/>
                <a:ext cx="7088800" cy="3473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Bài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giải</a:t>
                </a:r>
                <a:endParaRPr lang="en-US" sz="25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  <a:p>
                <a:pPr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Giá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tiền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1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chiếc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bút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chì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là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:</a:t>
                </a:r>
              </a:p>
              <a:p>
                <a:pPr algn="ctr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30 000 : 5 = 6 000 (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đồng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</a:t>
                </a:r>
              </a:p>
              <a:p>
                <a:pPr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Mua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8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chiếc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bút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chì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phải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trả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số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tiền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là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:</a:t>
                </a:r>
              </a:p>
              <a:p>
                <a:pPr algn="ctr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6 000 </a:t>
                </a:r>
                <a14:m>
                  <m:oMath xmlns:m="http://schemas.openxmlformats.org/officeDocument/2006/math"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  <a:sym typeface="Arial"/>
                      </a:rPr>
                      <m:t>×</m:t>
                    </m:r>
                  </m:oMath>
                </a14:m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8 = 48 000 (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đồng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)</a:t>
                </a:r>
              </a:p>
              <a:p>
                <a:pPr algn="ctr" defTabSz="2321662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Đáp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số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: 48 000 </a:t>
                </a:r>
                <a:r>
                  <a:rPr lang="en-US" sz="25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đồng</a:t>
                </a:r>
                <a:r>
                  <a:rPr lang="en-US" sz="25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AAAD9C-E24D-4077-9E7C-0311D85CE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0009" y="1685486"/>
                <a:ext cx="7088800" cy="3473130"/>
              </a:xfrm>
              <a:prstGeom prst="rect">
                <a:avLst/>
              </a:prstGeom>
              <a:blipFill>
                <a:blip r:embed="rId3"/>
                <a:stretch>
                  <a:fillRect l="-1376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3A1EA38-F787-4A60-934A-37A90B9444FF}"/>
              </a:ext>
            </a:extLst>
          </p:cNvPr>
          <p:cNvSpPr/>
          <p:nvPr/>
        </p:nvSpPr>
        <p:spPr>
          <a:xfrm>
            <a:off x="2390511" y="5291675"/>
            <a:ext cx="7407797" cy="1164806"/>
          </a:xfrm>
          <a:prstGeom prst="rect">
            <a:avLst/>
          </a:prstGeom>
          <a:noFill/>
          <a:ln w="9525" cap="flat" cmpd="sng" algn="ctr">
            <a:solidFill>
              <a:srgbClr val="C0504D"/>
            </a:solidFill>
            <a:prstDash val="sysDash"/>
          </a:ln>
          <a:effectLst/>
        </p:spPr>
        <p:txBody>
          <a:bodyPr wrap="none">
            <a:spAutoFit/>
          </a:bodyPr>
          <a:lstStyle/>
          <a:p>
            <a:pPr marL="380898" indent="-380898" algn="just" defTabSz="60943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Ghi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kết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quả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có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đơn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vị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dấu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ngoặc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380898" indent="-380898" algn="just" defTabSz="609436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ghi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đầy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đủ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cả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tên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đơn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vị</a:t>
            </a:r>
            <a:r>
              <a:rPr lang="en-US" sz="2500" kern="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A32087A-5307-4E76-83FC-BFA311E1E2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7964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0566" y="5728395"/>
            <a:ext cx="531387" cy="4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79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525F6B-2A3E-4115-871C-6D88E52D62CA}"/>
              </a:ext>
            </a:extLst>
          </p:cNvPr>
          <p:cNvSpPr/>
          <p:nvPr/>
        </p:nvSpPr>
        <p:spPr>
          <a:xfrm>
            <a:off x="6936096" y="3752240"/>
            <a:ext cx="5252730" cy="3104867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70"/>
          </a:p>
        </p:txBody>
      </p:sp>
      <p:sp>
        <p:nvSpPr>
          <p:cNvPr id="3" name="Google Shape;187;p6">
            <a:extLst>
              <a:ext uri="{FF2B5EF4-FFF2-40B4-BE49-F238E27FC236}">
                <a16:creationId xmlns:a16="http://schemas.microsoft.com/office/drawing/2014/main" id="{DA4A3783-E621-4720-9748-D3EF54764363}"/>
              </a:ext>
            </a:extLst>
          </p:cNvPr>
          <p:cNvSpPr/>
          <p:nvPr/>
        </p:nvSpPr>
        <p:spPr>
          <a:xfrm>
            <a:off x="142192" y="1618429"/>
            <a:ext cx="9744192" cy="3828293"/>
          </a:xfrm>
          <a:prstGeom prst="wedgeRoundRectCallout">
            <a:avLst>
              <a:gd name="adj1" fmla="val 54451"/>
              <a:gd name="adj2" fmla="val 18792"/>
              <a:gd name="adj3" fmla="val 16667"/>
            </a:avLst>
          </a:prstGeom>
          <a:solidFill>
            <a:srgbClr val="FFFF99"/>
          </a:solidFill>
          <a:ln w="12700" cap="flat" cmpd="sng">
            <a:solidFill>
              <a:srgbClr val="395E8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0934" tIns="30458" rIns="60934" bIns="30458" anchor="ctr" anchorCtr="0">
            <a:noAutofit/>
          </a:bodyPr>
          <a:lstStyle/>
          <a:p>
            <a:pPr marL="0" lvl="2" algn="just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</a:pPr>
            <a:r>
              <a:rPr lang="vi-VN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Với dạng “rút về đơn vị” liên quan đến một phép chia và một phép nhân</a:t>
            </a:r>
            <a:r>
              <a:rPr lang="en-US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,</a:t>
            </a:r>
            <a:r>
              <a:rPr lang="vi-VN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thường tiến hành theo hai bước</a:t>
            </a:r>
            <a:r>
              <a:rPr lang="en-US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giải</a:t>
            </a:r>
            <a:r>
              <a:rPr lang="vi-VN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:</a:t>
            </a:r>
            <a:endParaRPr lang="en-US" sz="2500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380898" lvl="2" indent="-380898" algn="just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5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Bước 1: </a:t>
            </a:r>
            <a:r>
              <a:rPr lang="vi-VN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Tìm giá trị một phần (thực hiện phép chia)</a:t>
            </a:r>
            <a:r>
              <a:rPr lang="en-US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  <a:p>
            <a:pPr marL="380898" lvl="2" indent="-380898" algn="just" defTabSz="2321662">
              <a:lnSpc>
                <a:spcPct val="150000"/>
              </a:lnSpc>
              <a:spcBef>
                <a:spcPts val="201"/>
              </a:spcBef>
              <a:spcAft>
                <a:spcPts val="201"/>
              </a:spcAft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500" b="1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Bước 2:</a:t>
            </a:r>
            <a:r>
              <a:rPr lang="vi-VN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 Tìm giá trị nhiều phần đó (thực hiện phép nhân)</a:t>
            </a:r>
            <a:r>
              <a:rPr lang="en-US" sz="2500" kern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.</a:t>
            </a:r>
            <a:endParaRPr lang="vi-VN" sz="2500" kern="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4" name="Google Shape;3165;p30">
            <a:extLst>
              <a:ext uri="{FF2B5EF4-FFF2-40B4-BE49-F238E27FC236}">
                <a16:creationId xmlns:a16="http://schemas.microsoft.com/office/drawing/2014/main" id="{6A3A21B3-8CCB-43B2-AA48-90BA743D1DDC}"/>
              </a:ext>
            </a:extLst>
          </p:cNvPr>
          <p:cNvGrpSpPr/>
          <p:nvPr/>
        </p:nvGrpSpPr>
        <p:grpSpPr>
          <a:xfrm>
            <a:off x="474786" y="331010"/>
            <a:ext cx="771334" cy="834746"/>
            <a:chOff x="6927297" y="3003225"/>
            <a:chExt cx="825599" cy="939660"/>
          </a:xfrm>
        </p:grpSpPr>
        <p:sp>
          <p:nvSpPr>
            <p:cNvPr id="5" name="Google Shape;3166;p30">
              <a:extLst>
                <a:ext uri="{FF2B5EF4-FFF2-40B4-BE49-F238E27FC236}">
                  <a16:creationId xmlns:a16="http://schemas.microsoft.com/office/drawing/2014/main" id="{99481281-3F85-4463-82D0-C946C2ED41AD}"/>
                </a:ext>
              </a:extLst>
            </p:cNvPr>
            <p:cNvSpPr/>
            <p:nvPr/>
          </p:nvSpPr>
          <p:spPr>
            <a:xfrm>
              <a:off x="6927297" y="3003225"/>
              <a:ext cx="825599" cy="939660"/>
            </a:xfrm>
            <a:custGeom>
              <a:avLst/>
              <a:gdLst/>
              <a:ahLst/>
              <a:cxnLst/>
              <a:rect l="l" t="t" r="r" b="b"/>
              <a:pathLst>
                <a:path w="10908" h="12415" extrusionOk="0">
                  <a:moveTo>
                    <a:pt x="4735" y="0"/>
                  </a:moveTo>
                  <a:cubicBezTo>
                    <a:pt x="4432" y="0"/>
                    <a:pt x="4125" y="87"/>
                    <a:pt x="3848" y="254"/>
                  </a:cubicBezTo>
                  <a:cubicBezTo>
                    <a:pt x="3566" y="421"/>
                    <a:pt x="3335" y="660"/>
                    <a:pt x="3178" y="941"/>
                  </a:cubicBezTo>
                  <a:cubicBezTo>
                    <a:pt x="3149" y="995"/>
                    <a:pt x="3117" y="1063"/>
                    <a:pt x="3088" y="1137"/>
                  </a:cubicBezTo>
                  <a:cubicBezTo>
                    <a:pt x="2961" y="1097"/>
                    <a:pt x="2835" y="1072"/>
                    <a:pt x="2710" y="1059"/>
                  </a:cubicBezTo>
                  <a:cubicBezTo>
                    <a:pt x="2659" y="1054"/>
                    <a:pt x="2607" y="1052"/>
                    <a:pt x="2556" y="1052"/>
                  </a:cubicBezTo>
                  <a:cubicBezTo>
                    <a:pt x="2004" y="1052"/>
                    <a:pt x="1483" y="1337"/>
                    <a:pt x="1169" y="1822"/>
                  </a:cubicBezTo>
                  <a:cubicBezTo>
                    <a:pt x="930" y="2192"/>
                    <a:pt x="857" y="2608"/>
                    <a:pt x="957" y="3025"/>
                  </a:cubicBezTo>
                  <a:cubicBezTo>
                    <a:pt x="1079" y="3530"/>
                    <a:pt x="1445" y="4018"/>
                    <a:pt x="2076" y="4516"/>
                  </a:cubicBezTo>
                  <a:cubicBezTo>
                    <a:pt x="2472" y="4827"/>
                    <a:pt x="2902" y="5088"/>
                    <a:pt x="3227" y="5278"/>
                  </a:cubicBezTo>
                  <a:cubicBezTo>
                    <a:pt x="2736" y="5395"/>
                    <a:pt x="2232" y="5523"/>
                    <a:pt x="1738" y="5725"/>
                  </a:cubicBezTo>
                  <a:cubicBezTo>
                    <a:pt x="1307" y="5901"/>
                    <a:pt x="856" y="6104"/>
                    <a:pt x="512" y="6476"/>
                  </a:cubicBezTo>
                  <a:cubicBezTo>
                    <a:pt x="120" y="6901"/>
                    <a:pt x="1" y="7449"/>
                    <a:pt x="186" y="7979"/>
                  </a:cubicBezTo>
                  <a:cubicBezTo>
                    <a:pt x="288" y="8274"/>
                    <a:pt x="481" y="8541"/>
                    <a:pt x="740" y="8750"/>
                  </a:cubicBezTo>
                  <a:cubicBezTo>
                    <a:pt x="996" y="8955"/>
                    <a:pt x="1300" y="9089"/>
                    <a:pt x="1618" y="9138"/>
                  </a:cubicBezTo>
                  <a:cubicBezTo>
                    <a:pt x="1679" y="9147"/>
                    <a:pt x="1754" y="9153"/>
                    <a:pt x="1833" y="9154"/>
                  </a:cubicBezTo>
                  <a:cubicBezTo>
                    <a:pt x="1840" y="9288"/>
                    <a:pt x="1860" y="9414"/>
                    <a:pt x="1891" y="9537"/>
                  </a:cubicBezTo>
                  <a:cubicBezTo>
                    <a:pt x="2048" y="10127"/>
                    <a:pt x="2527" y="10579"/>
                    <a:pt x="3142" y="10716"/>
                  </a:cubicBezTo>
                  <a:cubicBezTo>
                    <a:pt x="3263" y="10743"/>
                    <a:pt x="3382" y="10756"/>
                    <a:pt x="3499" y="10756"/>
                  </a:cubicBezTo>
                  <a:cubicBezTo>
                    <a:pt x="3800" y="10756"/>
                    <a:pt x="4088" y="10668"/>
                    <a:pt x="4344" y="10496"/>
                  </a:cubicBezTo>
                  <a:cubicBezTo>
                    <a:pt x="4776" y="10207"/>
                    <a:pt x="5107" y="9694"/>
                    <a:pt x="5353" y="8929"/>
                  </a:cubicBezTo>
                  <a:cubicBezTo>
                    <a:pt x="5531" y="8375"/>
                    <a:pt x="5631" y="7801"/>
                    <a:pt x="5697" y="7422"/>
                  </a:cubicBezTo>
                  <a:cubicBezTo>
                    <a:pt x="5710" y="7350"/>
                    <a:pt x="5721" y="7286"/>
                    <a:pt x="5730" y="7232"/>
                  </a:cubicBezTo>
                  <a:cubicBezTo>
                    <a:pt x="5738" y="7194"/>
                    <a:pt x="5744" y="7141"/>
                    <a:pt x="5767" y="6956"/>
                  </a:cubicBezTo>
                  <a:cubicBezTo>
                    <a:pt x="6953" y="8119"/>
                    <a:pt x="7668" y="9799"/>
                    <a:pt x="8362" y="11434"/>
                  </a:cubicBezTo>
                  <a:lnTo>
                    <a:pt x="8369" y="11451"/>
                  </a:lnTo>
                  <a:cubicBezTo>
                    <a:pt x="8443" y="11624"/>
                    <a:pt x="8518" y="11802"/>
                    <a:pt x="8594" y="11979"/>
                  </a:cubicBezTo>
                  <a:cubicBezTo>
                    <a:pt x="8709" y="12243"/>
                    <a:pt x="8968" y="12414"/>
                    <a:pt x="9257" y="12414"/>
                  </a:cubicBezTo>
                  <a:cubicBezTo>
                    <a:pt x="9355" y="12414"/>
                    <a:pt x="9450" y="12395"/>
                    <a:pt x="9540" y="12357"/>
                  </a:cubicBezTo>
                  <a:cubicBezTo>
                    <a:pt x="9717" y="12281"/>
                    <a:pt x="9854" y="12141"/>
                    <a:pt x="9927" y="11961"/>
                  </a:cubicBezTo>
                  <a:cubicBezTo>
                    <a:pt x="9998" y="11782"/>
                    <a:pt x="9996" y="11586"/>
                    <a:pt x="9919" y="11409"/>
                  </a:cubicBezTo>
                  <a:cubicBezTo>
                    <a:pt x="9841" y="11228"/>
                    <a:pt x="9764" y="11044"/>
                    <a:pt x="9689" y="10869"/>
                  </a:cubicBezTo>
                  <a:cubicBezTo>
                    <a:pt x="9246" y="9826"/>
                    <a:pt x="8787" y="8747"/>
                    <a:pt x="8195" y="7760"/>
                  </a:cubicBezTo>
                  <a:cubicBezTo>
                    <a:pt x="8115" y="7626"/>
                    <a:pt x="8034" y="7497"/>
                    <a:pt x="7951" y="7371"/>
                  </a:cubicBezTo>
                  <a:lnTo>
                    <a:pt x="7951" y="7371"/>
                  </a:lnTo>
                  <a:cubicBezTo>
                    <a:pt x="8058" y="7399"/>
                    <a:pt x="8167" y="7425"/>
                    <a:pt x="8277" y="7449"/>
                  </a:cubicBezTo>
                  <a:cubicBezTo>
                    <a:pt x="8576" y="7512"/>
                    <a:pt x="8888" y="7570"/>
                    <a:pt x="9206" y="7570"/>
                  </a:cubicBezTo>
                  <a:cubicBezTo>
                    <a:pt x="9374" y="7570"/>
                    <a:pt x="9544" y="7554"/>
                    <a:pt x="9714" y="7514"/>
                  </a:cubicBezTo>
                  <a:cubicBezTo>
                    <a:pt x="10277" y="7382"/>
                    <a:pt x="10684" y="6996"/>
                    <a:pt x="10827" y="6453"/>
                  </a:cubicBezTo>
                  <a:cubicBezTo>
                    <a:pt x="10907" y="6151"/>
                    <a:pt x="10898" y="5823"/>
                    <a:pt x="10799" y="5504"/>
                  </a:cubicBezTo>
                  <a:cubicBezTo>
                    <a:pt x="10703" y="5191"/>
                    <a:pt x="10527" y="4910"/>
                    <a:pt x="10290" y="4690"/>
                  </a:cubicBezTo>
                  <a:cubicBezTo>
                    <a:pt x="10246" y="4649"/>
                    <a:pt x="10186" y="4603"/>
                    <a:pt x="10121" y="4556"/>
                  </a:cubicBezTo>
                  <a:cubicBezTo>
                    <a:pt x="10191" y="4443"/>
                    <a:pt x="10246" y="4326"/>
                    <a:pt x="10287" y="4207"/>
                  </a:cubicBezTo>
                  <a:cubicBezTo>
                    <a:pt x="10489" y="3631"/>
                    <a:pt x="10346" y="2988"/>
                    <a:pt x="9913" y="2529"/>
                  </a:cubicBezTo>
                  <a:cubicBezTo>
                    <a:pt x="9611" y="2209"/>
                    <a:pt x="9224" y="2039"/>
                    <a:pt x="8795" y="2037"/>
                  </a:cubicBezTo>
                  <a:lnTo>
                    <a:pt x="8786" y="2037"/>
                  </a:lnTo>
                  <a:cubicBezTo>
                    <a:pt x="8270" y="2037"/>
                    <a:pt x="7711" y="2276"/>
                    <a:pt x="7080" y="2769"/>
                  </a:cubicBezTo>
                  <a:cubicBezTo>
                    <a:pt x="6781" y="3004"/>
                    <a:pt x="6503" y="3264"/>
                    <a:pt x="6273" y="3495"/>
                  </a:cubicBezTo>
                  <a:cubicBezTo>
                    <a:pt x="6318" y="3087"/>
                    <a:pt x="6351" y="2669"/>
                    <a:pt x="6337" y="2239"/>
                  </a:cubicBezTo>
                  <a:cubicBezTo>
                    <a:pt x="6322" y="1774"/>
                    <a:pt x="6288" y="1281"/>
                    <a:pt x="6059" y="830"/>
                  </a:cubicBezTo>
                  <a:cubicBezTo>
                    <a:pt x="5796" y="313"/>
                    <a:pt x="5324" y="11"/>
                    <a:pt x="4763" y="1"/>
                  </a:cubicBezTo>
                  <a:cubicBezTo>
                    <a:pt x="4754" y="0"/>
                    <a:pt x="4744" y="0"/>
                    <a:pt x="4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19050" dir="3000000" algn="bl" rotWithShape="0">
                <a:srgbClr val="042613">
                  <a:alpha val="20000"/>
                </a:srgbClr>
              </a:outerShdw>
            </a:effectLst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" name="Google Shape;3167;p30">
              <a:extLst>
                <a:ext uri="{FF2B5EF4-FFF2-40B4-BE49-F238E27FC236}">
                  <a16:creationId xmlns:a16="http://schemas.microsoft.com/office/drawing/2014/main" id="{EB6995C1-9741-4D50-909C-CE35D2C34AB0}"/>
                </a:ext>
              </a:extLst>
            </p:cNvPr>
            <p:cNvSpPr/>
            <p:nvPr/>
          </p:nvSpPr>
          <p:spPr>
            <a:xfrm>
              <a:off x="7320571" y="3425942"/>
              <a:ext cx="311227" cy="465857"/>
            </a:xfrm>
            <a:custGeom>
              <a:avLst/>
              <a:gdLst/>
              <a:ahLst/>
              <a:cxnLst/>
              <a:rect l="l" t="t" r="r" b="b"/>
              <a:pathLst>
                <a:path w="4112" h="6155" extrusionOk="0">
                  <a:moveTo>
                    <a:pt x="51" y="1"/>
                  </a:moveTo>
                  <a:cubicBezTo>
                    <a:pt x="36" y="1"/>
                    <a:pt x="22" y="8"/>
                    <a:pt x="13" y="22"/>
                  </a:cubicBezTo>
                  <a:cubicBezTo>
                    <a:pt x="0" y="44"/>
                    <a:pt x="7" y="72"/>
                    <a:pt x="28" y="85"/>
                  </a:cubicBezTo>
                  <a:cubicBezTo>
                    <a:pt x="1964" y="1298"/>
                    <a:pt x="2891" y="3477"/>
                    <a:pt x="3787" y="5585"/>
                  </a:cubicBezTo>
                  <a:cubicBezTo>
                    <a:pt x="3864" y="5767"/>
                    <a:pt x="3941" y="5947"/>
                    <a:pt x="4018" y="6127"/>
                  </a:cubicBezTo>
                  <a:cubicBezTo>
                    <a:pt x="4025" y="6144"/>
                    <a:pt x="4042" y="6155"/>
                    <a:pt x="4060" y="6155"/>
                  </a:cubicBezTo>
                  <a:cubicBezTo>
                    <a:pt x="4066" y="6155"/>
                    <a:pt x="4073" y="6154"/>
                    <a:pt x="4078" y="6150"/>
                  </a:cubicBezTo>
                  <a:cubicBezTo>
                    <a:pt x="4101" y="6141"/>
                    <a:pt x="4111" y="6114"/>
                    <a:pt x="4102" y="6091"/>
                  </a:cubicBezTo>
                  <a:cubicBezTo>
                    <a:pt x="4024" y="5911"/>
                    <a:pt x="3947" y="5731"/>
                    <a:pt x="3870" y="5549"/>
                  </a:cubicBezTo>
                  <a:cubicBezTo>
                    <a:pt x="2969" y="3428"/>
                    <a:pt x="2037" y="1235"/>
                    <a:pt x="76" y="8"/>
                  </a:cubicBezTo>
                  <a:cubicBezTo>
                    <a:pt x="68" y="3"/>
                    <a:pt x="60" y="1"/>
                    <a:pt x="51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3168;p30">
              <a:extLst>
                <a:ext uri="{FF2B5EF4-FFF2-40B4-BE49-F238E27FC236}">
                  <a16:creationId xmlns:a16="http://schemas.microsoft.com/office/drawing/2014/main" id="{959AFEF6-CEF5-48ED-B3C4-09C3F7FCE4CF}"/>
                </a:ext>
              </a:extLst>
            </p:cNvPr>
            <p:cNvSpPr/>
            <p:nvPr/>
          </p:nvSpPr>
          <p:spPr>
            <a:xfrm>
              <a:off x="7003364" y="3054314"/>
              <a:ext cx="353915" cy="374653"/>
            </a:xfrm>
            <a:custGeom>
              <a:avLst/>
              <a:gdLst/>
              <a:ahLst/>
              <a:cxnLst/>
              <a:rect l="l" t="t" r="r" b="b"/>
              <a:pathLst>
                <a:path w="4676" h="4950" extrusionOk="0">
                  <a:moveTo>
                    <a:pt x="3728" y="1"/>
                  </a:moveTo>
                  <a:cubicBezTo>
                    <a:pt x="3356" y="1"/>
                    <a:pt x="2963" y="234"/>
                    <a:pt x="2763" y="595"/>
                  </a:cubicBezTo>
                  <a:cubicBezTo>
                    <a:pt x="2702" y="704"/>
                    <a:pt x="2509" y="1228"/>
                    <a:pt x="2539" y="1458"/>
                  </a:cubicBezTo>
                  <a:lnTo>
                    <a:pt x="2539" y="1458"/>
                  </a:lnTo>
                  <a:cubicBezTo>
                    <a:pt x="2518" y="1395"/>
                    <a:pt x="2187" y="1235"/>
                    <a:pt x="2133" y="1209"/>
                  </a:cubicBezTo>
                  <a:cubicBezTo>
                    <a:pt x="1978" y="1132"/>
                    <a:pt x="1811" y="1074"/>
                    <a:pt x="1639" y="1057"/>
                  </a:cubicBezTo>
                  <a:cubicBezTo>
                    <a:pt x="1609" y="1055"/>
                    <a:pt x="1579" y="1053"/>
                    <a:pt x="1550" y="1053"/>
                  </a:cubicBezTo>
                  <a:cubicBezTo>
                    <a:pt x="1218" y="1053"/>
                    <a:pt x="912" y="1234"/>
                    <a:pt x="731" y="1515"/>
                  </a:cubicBezTo>
                  <a:cubicBezTo>
                    <a:pt x="0" y="2646"/>
                    <a:pt x="2195" y="3798"/>
                    <a:pt x="2877" y="4204"/>
                  </a:cubicBezTo>
                  <a:cubicBezTo>
                    <a:pt x="2965" y="4256"/>
                    <a:pt x="4272" y="4914"/>
                    <a:pt x="4265" y="4949"/>
                  </a:cubicBezTo>
                  <a:cubicBezTo>
                    <a:pt x="4377" y="4416"/>
                    <a:pt x="4460" y="3875"/>
                    <a:pt x="4526" y="3334"/>
                  </a:cubicBezTo>
                  <a:cubicBezTo>
                    <a:pt x="4596" y="2755"/>
                    <a:pt x="4676" y="2172"/>
                    <a:pt x="4656" y="1587"/>
                  </a:cubicBezTo>
                  <a:cubicBezTo>
                    <a:pt x="4644" y="1215"/>
                    <a:pt x="4621" y="797"/>
                    <a:pt x="4451" y="461"/>
                  </a:cubicBezTo>
                  <a:cubicBezTo>
                    <a:pt x="4287" y="138"/>
                    <a:pt x="4014" y="1"/>
                    <a:pt x="3728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3169;p30">
              <a:extLst>
                <a:ext uri="{FF2B5EF4-FFF2-40B4-BE49-F238E27FC236}">
                  <a16:creationId xmlns:a16="http://schemas.microsoft.com/office/drawing/2014/main" id="{D4717320-360C-49E4-9769-D73A030E858F}"/>
                </a:ext>
              </a:extLst>
            </p:cNvPr>
            <p:cNvSpPr/>
            <p:nvPr/>
          </p:nvSpPr>
          <p:spPr>
            <a:xfrm>
              <a:off x="7209764" y="3201527"/>
              <a:ext cx="116786" cy="226457"/>
            </a:xfrm>
            <a:custGeom>
              <a:avLst/>
              <a:gdLst/>
              <a:ahLst/>
              <a:cxnLst/>
              <a:rect l="l" t="t" r="r" b="b"/>
              <a:pathLst>
                <a:path w="1543" h="2992" extrusionOk="0">
                  <a:moveTo>
                    <a:pt x="56" y="1"/>
                  </a:moveTo>
                  <a:cubicBezTo>
                    <a:pt x="1" y="1"/>
                    <a:pt x="1494" y="2965"/>
                    <a:pt x="1480" y="2975"/>
                  </a:cubicBezTo>
                  <a:cubicBezTo>
                    <a:pt x="1486" y="2986"/>
                    <a:pt x="1496" y="2991"/>
                    <a:pt x="1506" y="2991"/>
                  </a:cubicBezTo>
                  <a:cubicBezTo>
                    <a:pt x="1511" y="2991"/>
                    <a:pt x="1516" y="2990"/>
                    <a:pt x="1520" y="2988"/>
                  </a:cubicBezTo>
                  <a:cubicBezTo>
                    <a:pt x="1536" y="2980"/>
                    <a:pt x="1542" y="2962"/>
                    <a:pt x="1533" y="2947"/>
                  </a:cubicBezTo>
                  <a:lnTo>
                    <a:pt x="57" y="1"/>
                  </a:lnTo>
                  <a:cubicBezTo>
                    <a:pt x="56" y="1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3170;p30">
              <a:extLst>
                <a:ext uri="{FF2B5EF4-FFF2-40B4-BE49-F238E27FC236}">
                  <a16:creationId xmlns:a16="http://schemas.microsoft.com/office/drawing/2014/main" id="{C160CAFC-D05D-4B2C-B73F-56F57AF62696}"/>
                </a:ext>
              </a:extLst>
            </p:cNvPr>
            <p:cNvSpPr/>
            <p:nvPr/>
          </p:nvSpPr>
          <p:spPr>
            <a:xfrm>
              <a:off x="6960751" y="3423141"/>
              <a:ext cx="366327" cy="343091"/>
            </a:xfrm>
            <a:custGeom>
              <a:avLst/>
              <a:gdLst/>
              <a:ahLst/>
              <a:cxnLst/>
              <a:rect l="l" t="t" r="r" b="b"/>
              <a:pathLst>
                <a:path w="4840" h="4533" extrusionOk="0">
                  <a:moveTo>
                    <a:pt x="4840" y="1"/>
                  </a:moveTo>
                  <a:lnTo>
                    <a:pt x="4840" y="1"/>
                  </a:lnTo>
                  <a:cubicBezTo>
                    <a:pt x="4301" y="81"/>
                    <a:pt x="3764" y="191"/>
                    <a:pt x="3234" y="317"/>
                  </a:cubicBezTo>
                  <a:cubicBezTo>
                    <a:pt x="2667" y="454"/>
                    <a:pt x="2093" y="581"/>
                    <a:pt x="1551" y="803"/>
                  </a:cubicBezTo>
                  <a:cubicBezTo>
                    <a:pt x="1206" y="942"/>
                    <a:pt x="822" y="1110"/>
                    <a:pt x="566" y="1386"/>
                  </a:cubicBezTo>
                  <a:cubicBezTo>
                    <a:pt x="1" y="1998"/>
                    <a:pt x="558" y="2811"/>
                    <a:pt x="1278" y="2923"/>
                  </a:cubicBezTo>
                  <a:cubicBezTo>
                    <a:pt x="1314" y="2928"/>
                    <a:pt x="1387" y="2932"/>
                    <a:pt x="1478" y="2932"/>
                  </a:cubicBezTo>
                  <a:cubicBezTo>
                    <a:pt x="1698" y="2932"/>
                    <a:pt x="2020" y="2909"/>
                    <a:pt x="2166" y="2832"/>
                  </a:cubicBezTo>
                  <a:lnTo>
                    <a:pt x="2166" y="2832"/>
                  </a:lnTo>
                  <a:cubicBezTo>
                    <a:pt x="2114" y="2873"/>
                    <a:pt x="2078" y="3241"/>
                    <a:pt x="2073" y="3300"/>
                  </a:cubicBezTo>
                  <a:cubicBezTo>
                    <a:pt x="2055" y="3472"/>
                    <a:pt x="2058" y="3648"/>
                    <a:pt x="2102" y="3816"/>
                  </a:cubicBezTo>
                  <a:cubicBezTo>
                    <a:pt x="2195" y="4171"/>
                    <a:pt x="2491" y="4429"/>
                    <a:pt x="2846" y="4509"/>
                  </a:cubicBezTo>
                  <a:cubicBezTo>
                    <a:pt x="2919" y="4525"/>
                    <a:pt x="2989" y="4532"/>
                    <a:pt x="3056" y="4532"/>
                  </a:cubicBezTo>
                  <a:cubicBezTo>
                    <a:pt x="4197" y="4532"/>
                    <a:pt x="4488" y="2299"/>
                    <a:pt x="4623" y="1562"/>
                  </a:cubicBezTo>
                  <a:cubicBezTo>
                    <a:pt x="4642" y="1460"/>
                    <a:pt x="4804" y="6"/>
                    <a:pt x="4840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3171;p30">
              <a:extLst>
                <a:ext uri="{FF2B5EF4-FFF2-40B4-BE49-F238E27FC236}">
                  <a16:creationId xmlns:a16="http://schemas.microsoft.com/office/drawing/2014/main" id="{46B8D9BB-21DC-43D4-ABA4-7A73E7E416EE}"/>
                </a:ext>
              </a:extLst>
            </p:cNvPr>
            <p:cNvSpPr/>
            <p:nvPr/>
          </p:nvSpPr>
          <p:spPr>
            <a:xfrm>
              <a:off x="7152923" y="3424201"/>
              <a:ext cx="174460" cy="183315"/>
            </a:xfrm>
            <a:custGeom>
              <a:avLst/>
              <a:gdLst/>
              <a:ahLst/>
              <a:cxnLst/>
              <a:rect l="l" t="t" r="r" b="b"/>
              <a:pathLst>
                <a:path w="2305" h="2422" extrusionOk="0">
                  <a:moveTo>
                    <a:pt x="2271" y="1"/>
                  </a:moveTo>
                  <a:cubicBezTo>
                    <a:pt x="2263" y="1"/>
                    <a:pt x="2255" y="4"/>
                    <a:pt x="2249" y="11"/>
                  </a:cubicBezTo>
                  <a:lnTo>
                    <a:pt x="0" y="2420"/>
                  </a:lnTo>
                  <a:cubicBezTo>
                    <a:pt x="0" y="2421"/>
                    <a:pt x="1" y="2422"/>
                    <a:pt x="2" y="2422"/>
                  </a:cubicBezTo>
                  <a:cubicBezTo>
                    <a:pt x="66" y="2422"/>
                    <a:pt x="2271" y="51"/>
                    <a:pt x="2293" y="51"/>
                  </a:cubicBezTo>
                  <a:cubicBezTo>
                    <a:pt x="2293" y="51"/>
                    <a:pt x="2293" y="51"/>
                    <a:pt x="2293" y="51"/>
                  </a:cubicBezTo>
                  <a:cubicBezTo>
                    <a:pt x="2305" y="40"/>
                    <a:pt x="2304" y="20"/>
                    <a:pt x="2292" y="9"/>
                  </a:cubicBezTo>
                  <a:cubicBezTo>
                    <a:pt x="2286" y="4"/>
                    <a:pt x="2278" y="1"/>
                    <a:pt x="2271" y="1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3172;p30">
              <a:extLst>
                <a:ext uri="{FF2B5EF4-FFF2-40B4-BE49-F238E27FC236}">
                  <a16:creationId xmlns:a16="http://schemas.microsoft.com/office/drawing/2014/main" id="{7F3A8ACD-C7A8-40BC-A952-2403AECF63A3}"/>
                </a:ext>
              </a:extLst>
            </p:cNvPr>
            <p:cNvSpPr/>
            <p:nvPr/>
          </p:nvSpPr>
          <p:spPr>
            <a:xfrm>
              <a:off x="7324053" y="3208490"/>
              <a:ext cx="388126" cy="316525"/>
            </a:xfrm>
            <a:custGeom>
              <a:avLst/>
              <a:gdLst/>
              <a:ahLst/>
              <a:cxnLst/>
              <a:rect l="l" t="t" r="r" b="b"/>
              <a:pathLst>
                <a:path w="5128" h="4182" extrusionOk="0">
                  <a:moveTo>
                    <a:pt x="3544" y="1"/>
                  </a:moveTo>
                  <a:cubicBezTo>
                    <a:pt x="2634" y="1"/>
                    <a:pt x="1500" y="1273"/>
                    <a:pt x="1056" y="1724"/>
                  </a:cubicBezTo>
                  <a:cubicBezTo>
                    <a:pt x="984" y="1797"/>
                    <a:pt x="47" y="2895"/>
                    <a:pt x="2" y="2895"/>
                  </a:cubicBezTo>
                  <a:cubicBezTo>
                    <a:pt x="1" y="2895"/>
                    <a:pt x="1" y="2895"/>
                    <a:pt x="1" y="2895"/>
                  </a:cubicBezTo>
                  <a:lnTo>
                    <a:pt x="1" y="2895"/>
                  </a:lnTo>
                  <a:cubicBezTo>
                    <a:pt x="493" y="3132"/>
                    <a:pt x="999" y="3340"/>
                    <a:pt x="1508" y="3533"/>
                  </a:cubicBezTo>
                  <a:cubicBezTo>
                    <a:pt x="2054" y="3739"/>
                    <a:pt x="2601" y="3955"/>
                    <a:pt x="3174" y="4077"/>
                  </a:cubicBezTo>
                  <a:cubicBezTo>
                    <a:pt x="3424" y="4129"/>
                    <a:pt x="3698" y="4182"/>
                    <a:pt x="3964" y="4182"/>
                  </a:cubicBezTo>
                  <a:cubicBezTo>
                    <a:pt x="4084" y="4182"/>
                    <a:pt x="4202" y="4171"/>
                    <a:pt x="4316" y="4145"/>
                  </a:cubicBezTo>
                  <a:cubicBezTo>
                    <a:pt x="5127" y="3955"/>
                    <a:pt x="5123" y="2970"/>
                    <a:pt x="4589" y="2473"/>
                  </a:cubicBezTo>
                  <a:cubicBezTo>
                    <a:pt x="4497" y="2389"/>
                    <a:pt x="4034" y="2075"/>
                    <a:pt x="3803" y="2051"/>
                  </a:cubicBezTo>
                  <a:lnTo>
                    <a:pt x="3803" y="2051"/>
                  </a:lnTo>
                  <a:cubicBezTo>
                    <a:pt x="3869" y="2046"/>
                    <a:pt x="4104" y="1761"/>
                    <a:pt x="4142" y="1715"/>
                  </a:cubicBezTo>
                  <a:cubicBezTo>
                    <a:pt x="4254" y="1584"/>
                    <a:pt x="4350" y="1436"/>
                    <a:pt x="4407" y="1271"/>
                  </a:cubicBezTo>
                  <a:cubicBezTo>
                    <a:pt x="4529" y="925"/>
                    <a:pt x="4430" y="546"/>
                    <a:pt x="4179" y="281"/>
                  </a:cubicBezTo>
                  <a:cubicBezTo>
                    <a:pt x="3992" y="83"/>
                    <a:pt x="3775" y="1"/>
                    <a:pt x="3544" y="1"/>
                  </a:cubicBezTo>
                  <a:close/>
                </a:path>
              </a:pathLst>
            </a:custGeom>
            <a:solidFill>
              <a:srgbClr val="5A8401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3173;p30">
              <a:extLst>
                <a:ext uri="{FF2B5EF4-FFF2-40B4-BE49-F238E27FC236}">
                  <a16:creationId xmlns:a16="http://schemas.microsoft.com/office/drawing/2014/main" id="{01663869-BD51-4123-826C-08D1CF53C6C7}"/>
                </a:ext>
              </a:extLst>
            </p:cNvPr>
            <p:cNvSpPr/>
            <p:nvPr/>
          </p:nvSpPr>
          <p:spPr>
            <a:xfrm>
              <a:off x="7324583" y="3372582"/>
              <a:ext cx="247195" cy="55857"/>
            </a:xfrm>
            <a:custGeom>
              <a:avLst/>
              <a:gdLst/>
              <a:ahLst/>
              <a:cxnLst/>
              <a:rect l="l" t="t" r="r" b="b"/>
              <a:pathLst>
                <a:path w="3266" h="738" extrusionOk="0">
                  <a:moveTo>
                    <a:pt x="3254" y="0"/>
                  </a:moveTo>
                  <a:cubicBezTo>
                    <a:pt x="3057" y="0"/>
                    <a:pt x="104" y="678"/>
                    <a:pt x="37" y="678"/>
                  </a:cubicBezTo>
                  <a:cubicBezTo>
                    <a:pt x="36" y="678"/>
                    <a:pt x="36" y="678"/>
                    <a:pt x="36" y="678"/>
                  </a:cubicBezTo>
                  <a:lnTo>
                    <a:pt x="36" y="678"/>
                  </a:lnTo>
                  <a:cubicBezTo>
                    <a:pt x="1" y="685"/>
                    <a:pt x="11" y="738"/>
                    <a:pt x="43" y="738"/>
                  </a:cubicBezTo>
                  <a:cubicBezTo>
                    <a:pt x="45" y="738"/>
                    <a:pt x="47" y="737"/>
                    <a:pt x="50" y="737"/>
                  </a:cubicBezTo>
                  <a:cubicBezTo>
                    <a:pt x="50" y="737"/>
                    <a:pt x="3264" y="4"/>
                    <a:pt x="3264" y="4"/>
                  </a:cubicBezTo>
                  <a:cubicBezTo>
                    <a:pt x="3266" y="1"/>
                    <a:pt x="3262" y="0"/>
                    <a:pt x="3254" y="0"/>
                  </a:cubicBezTo>
                  <a:close/>
                </a:path>
              </a:pathLst>
            </a:custGeom>
            <a:solidFill>
              <a:srgbClr val="D4F884"/>
            </a:solidFill>
            <a:ln>
              <a:noFill/>
            </a:ln>
          </p:spPr>
          <p:txBody>
            <a:bodyPr spcFirstLastPara="1" wrap="square" lIns="60934" tIns="60934" rIns="60934" bIns="60934" anchor="ctr" anchorCtr="0">
              <a:noAutofit/>
            </a:bodyPr>
            <a:lstStyle/>
            <a:p>
              <a:pPr defTabSz="609436">
                <a:buClr>
                  <a:srgbClr val="000000"/>
                </a:buClr>
                <a:defRPr/>
              </a:pPr>
              <a:endParaRPr sz="2285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7F3E828-3D4F-4D4C-BE85-6B6B489DF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811" y="3687137"/>
            <a:ext cx="3099403" cy="31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83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</TotalTime>
  <Words>666</Words>
  <Application>Microsoft Office PowerPoint</Application>
  <PresentationFormat>Custom</PresentationFormat>
  <Paragraphs>72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UTM Avo</vt:lpstr>
      <vt:lpstr>Calibri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admin</cp:lastModifiedBy>
  <cp:revision>14</cp:revision>
  <dcterms:created xsi:type="dcterms:W3CDTF">2023-10-24T04:45:10Z</dcterms:created>
  <dcterms:modified xsi:type="dcterms:W3CDTF">2024-01-04T08:04:59Z</dcterms:modified>
  <cp:category>9Slide.vn</cp:category>
</cp:coreProperties>
</file>