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7" r:id="rId6"/>
    <p:sldId id="271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40079"/>
    <a:srgbClr val="0000FF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F684C-52BC-48A8-AE86-E16721ADB83F}" v="110" dt="2022-07-29T09:29:10.852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9:30:25.654" v="1012" actId="1076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9:30:25.654" v="1012" actId="1076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9:29:10.851" v="992" actId="14100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9:29:23.330" v="1000" actId="20577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9:29:29.742" v="1002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9:29:29.742" v="1002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9:29:37.974" v="1003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9:29:45.753" v="1006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9:30:21.296" v="1011" actId="107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9:29:49.310" v="1007" actId="1076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9:28:42.436" v="989" actId="2711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9:30:25.654" v="1012" actId="107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9:30:16.962" v="1010" actId="107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9:28:42.436" v="989" actId="2711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9:27:37.861" v="985" actId="113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9:27:37.861" v="985" actId="113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9:27:07.340" v="981" actId="14100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9:27:11.604" v="983" actId="14100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9:28:14.377" v="988" actId="113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9:28:05.143" v="987" actId="14100"/>
          <ac:spMkLst>
            <pc:docMk/>
            <pc:sldMk cId="1355732601" sldId="277"/>
            <ac:spMk id="11" creationId="{1B1078ED-06DB-4535-90E2-C4FAA858F1E0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19" creationId="{8E2457D3-0C49-34F5-6C43-71F136DF7E0C}"/>
          </ac:spMkLst>
        </pc:spChg>
        <pc:spChg chg="add mod">
          <ac:chgData name="Trang Ha" userId="270efafb50020bd6" providerId="LiveId" clId="{0FDF684C-52BC-48A8-AE86-E16721ADB83F}" dt="2022-07-29T09:28:05.143" v="987" actId="14100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30" creationId="{E5EFC5A5-0C20-F896-AFAA-7385A3C37F08}"/>
          </ac:spMkLst>
        </pc:spChg>
        <pc:spChg chg="mod">
          <ac:chgData name="Trang Ha" userId="270efafb50020bd6" providerId="LiveId" clId="{0FDF684C-52BC-48A8-AE86-E16721ADB83F}" dt="2022-07-29T09:28:14.377" v="988" actId="113"/>
          <ac:spMkLst>
            <pc:docMk/>
            <pc:sldMk cId="1355732601" sldId="277"/>
            <ac:spMk id="31" creationId="{33722357-449D-0B43-0F1D-41584246232F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GAM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(Tiết 1)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xmlns="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xmlns="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xmlns="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C6584F-FE9B-7A7B-EC48-962F01A6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96" y="2044279"/>
            <a:ext cx="12557919" cy="60502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D8AD52-7324-CE26-F542-6E30CC0F65DD}"/>
              </a:ext>
            </a:extLst>
          </p:cNvPr>
          <p:cNvSpPr/>
          <p:nvPr/>
        </p:nvSpPr>
        <p:spPr>
          <a:xfrm>
            <a:off x="8522302" y="2865391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B7E7644-0B85-3B0D-7802-02E3DD68C4F2}"/>
              </a:ext>
            </a:extLst>
          </p:cNvPr>
          <p:cNvSpPr/>
          <p:nvPr/>
        </p:nvSpPr>
        <p:spPr>
          <a:xfrm>
            <a:off x="8534381" y="3494451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39F9DE-6DA9-680D-4328-D2A41C4F12B3}"/>
              </a:ext>
            </a:extLst>
          </p:cNvPr>
          <p:cNvSpPr/>
          <p:nvPr/>
        </p:nvSpPr>
        <p:spPr>
          <a:xfrm>
            <a:off x="8534381" y="4100372"/>
            <a:ext cx="5715000" cy="609600"/>
          </a:xfrm>
          <a:prstGeom prst="rect">
            <a:avLst/>
          </a:prstGeom>
          <a:solidFill>
            <a:srgbClr val="FC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A5361-577F-689D-AF3A-7985B8D7D22F}"/>
              </a:ext>
            </a:extLst>
          </p:cNvPr>
          <p:cNvSpPr/>
          <p:nvPr/>
        </p:nvSpPr>
        <p:spPr>
          <a:xfrm>
            <a:off x="2194719" y="5181600"/>
            <a:ext cx="12344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135ADC-30E4-48EB-11A8-AA821F726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2139769" y="2749177"/>
            <a:ext cx="6508137" cy="403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CE6DB9-72C5-34E4-7E7A-AEC898E9A2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9405" y="2209800"/>
            <a:ext cx="3019425" cy="47294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D03D999-67DD-5558-0F7D-F63B2D558A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6760" y="1948951"/>
            <a:ext cx="3536833" cy="48631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E2457D3-0C49-34F5-6C43-71F136DF7E0C}"/>
              </a:ext>
            </a:extLst>
          </p:cNvPr>
          <p:cNvSpPr/>
          <p:nvPr/>
        </p:nvSpPr>
        <p:spPr>
          <a:xfrm>
            <a:off x="4132010" y="6939266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5EFC5A5-0C20-F896-AFAA-7385A3C37F08}"/>
              </a:ext>
            </a:extLst>
          </p:cNvPr>
          <p:cNvSpPr/>
          <p:nvPr/>
        </p:nvSpPr>
        <p:spPr>
          <a:xfrm>
            <a:off x="9624218" y="6924675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3722357-449D-0B43-0F1D-41584246232F}"/>
              </a:ext>
            </a:extLst>
          </p:cNvPr>
          <p:cNvSpPr/>
          <p:nvPr/>
        </p:nvSpPr>
        <p:spPr>
          <a:xfrm>
            <a:off x="13015119" y="6830134"/>
            <a:ext cx="2209800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E63C7D3-2A17-69A3-49EB-0552B97241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603"/>
          <a:stretch/>
        </p:blipFill>
        <p:spPr>
          <a:xfrm>
            <a:off x="1096727" y="1345934"/>
            <a:ext cx="1447800" cy="12060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D17682-4051-16AC-7F78-8681FB1A6697}"/>
              </a:ext>
            </a:extLst>
          </p:cNvPr>
          <p:cNvSpPr txBox="1"/>
          <p:nvPr/>
        </p:nvSpPr>
        <p:spPr>
          <a:xfrm>
            <a:off x="2423318" y="1686851"/>
            <a:ext cx="941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Mỗi túi sau cân nặng bao nhiêu gam.</a:t>
            </a:r>
          </a:p>
        </p:txBody>
      </p:sp>
    </p:spTree>
    <p:extLst>
      <p:ext uri="{BB962C8B-B14F-4D97-AF65-F5344CB8AC3E}">
        <p14:creationId xmlns:p14="http://schemas.microsoft.com/office/powerpoint/2010/main" val="1564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6672C-76A3-60F8-4138-AF7F1D01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603"/>
          <a:stretch/>
        </p:blipFill>
        <p:spPr>
          <a:xfrm>
            <a:off x="1096727" y="1345934"/>
            <a:ext cx="1447800" cy="1206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135ADC-30E4-48EB-11A8-AA821F726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2118519" y="2572471"/>
            <a:ext cx="6508137" cy="403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CE6DB9-72C5-34E4-7E7A-AEC898E9A2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7852" y="1767191"/>
            <a:ext cx="3019425" cy="5172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D03D999-67DD-5558-0F7D-F63B2D558A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6760" y="1948951"/>
            <a:ext cx="3536833" cy="48631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E2457D3-0C49-34F5-6C43-71F136DF7E0C}"/>
              </a:ext>
            </a:extLst>
          </p:cNvPr>
          <p:cNvSpPr/>
          <p:nvPr/>
        </p:nvSpPr>
        <p:spPr>
          <a:xfrm>
            <a:off x="4132009" y="6939266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5EFC5A5-0C20-F896-AFAA-7385A3C37F08}"/>
              </a:ext>
            </a:extLst>
          </p:cNvPr>
          <p:cNvSpPr/>
          <p:nvPr/>
        </p:nvSpPr>
        <p:spPr>
          <a:xfrm>
            <a:off x="9934829" y="6869872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3722357-449D-0B43-0F1D-41584246232F}"/>
              </a:ext>
            </a:extLst>
          </p:cNvPr>
          <p:cNvSpPr/>
          <p:nvPr/>
        </p:nvSpPr>
        <p:spPr>
          <a:xfrm>
            <a:off x="13015118" y="6830134"/>
            <a:ext cx="2389931" cy="5793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1078ED-06DB-4535-90E2-C4FAA858F1E0}"/>
              </a:ext>
            </a:extLst>
          </p:cNvPr>
          <p:cNvSpPr txBox="1"/>
          <p:nvPr/>
        </p:nvSpPr>
        <p:spPr>
          <a:xfrm>
            <a:off x="2544527" y="7941707"/>
            <a:ext cx="909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 nặng nhất là túi cà chua nặng 820g.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E65485-4294-7FE7-2E51-6CD130DAB840}"/>
              </a:ext>
            </a:extLst>
          </p:cNvPr>
          <p:cNvSpPr txBox="1"/>
          <p:nvPr/>
        </p:nvSpPr>
        <p:spPr>
          <a:xfrm>
            <a:off x="2423319" y="1676400"/>
            <a:ext cx="1079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Hãy cho biết túi nào nào cân nặng nhất.</a:t>
            </a:r>
          </a:p>
        </p:txBody>
      </p:sp>
    </p:spTree>
    <p:extLst>
      <p:ext uri="{BB962C8B-B14F-4D97-AF65-F5344CB8AC3E}">
        <p14:creationId xmlns:p14="http://schemas.microsoft.com/office/powerpoint/2010/main" val="13557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419" y="939548"/>
            <a:ext cx="716382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FBC8E3-21E9-54AB-5856-2DC4FFCF3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" t="16075" r="90072" b="9007"/>
          <a:stretch/>
        </p:blipFill>
        <p:spPr>
          <a:xfrm>
            <a:off x="1678664" y="1676401"/>
            <a:ext cx="1049455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2E3314-C977-7888-5753-A47D64D226B5}"/>
              </a:ext>
            </a:extLst>
          </p:cNvPr>
          <p:cNvSpPr txBox="1"/>
          <p:nvPr/>
        </p:nvSpPr>
        <p:spPr>
          <a:xfrm>
            <a:off x="2651919" y="203334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Số?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42FCD9-2029-D9C6-BE51-D9D6F1552F9B}"/>
              </a:ext>
            </a:extLst>
          </p:cNvPr>
          <p:cNvSpPr txBox="1"/>
          <p:nvPr/>
        </p:nvSpPr>
        <p:spPr>
          <a:xfrm>
            <a:off x="4556919" y="291413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1kg 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3EBC5B7-2AE9-211E-626F-0D9069472B2C}"/>
              </a:ext>
            </a:extLst>
          </p:cNvPr>
          <p:cNvSpPr txBox="1"/>
          <p:nvPr/>
        </p:nvSpPr>
        <p:spPr>
          <a:xfrm>
            <a:off x="10576719" y="291413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1000g =           kg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xmlns="" id="{453F5DB8-B3F3-E2DB-4709-75E7D0F34DB2}"/>
              </a:ext>
            </a:extLst>
          </p:cNvPr>
          <p:cNvSpPr/>
          <p:nvPr/>
        </p:nvSpPr>
        <p:spPr>
          <a:xfrm>
            <a:off x="5928519" y="2683062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xmlns="" id="{33759DB6-9ED3-CDD1-EA05-51426CFDC540}"/>
              </a:ext>
            </a:extLst>
          </p:cNvPr>
          <p:cNvSpPr/>
          <p:nvPr/>
        </p:nvSpPr>
        <p:spPr>
          <a:xfrm>
            <a:off x="5928519" y="2679679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xmlns="" id="{24C19289-6AC8-262C-0B33-6EC57D562039}"/>
              </a:ext>
            </a:extLst>
          </p:cNvPr>
          <p:cNvSpPr/>
          <p:nvPr/>
        </p:nvSpPr>
        <p:spPr>
          <a:xfrm>
            <a:off x="12389796" y="2683063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xmlns="" id="{EC57847E-7F3F-B521-CB46-0A5CB4F7E91D}"/>
              </a:ext>
            </a:extLst>
          </p:cNvPr>
          <p:cNvSpPr/>
          <p:nvPr/>
        </p:nvSpPr>
        <p:spPr>
          <a:xfrm>
            <a:off x="12402535" y="2683063"/>
            <a:ext cx="1219200" cy="1203137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B3B44E-E080-2912-AE99-206A49DA28A4}"/>
              </a:ext>
            </a:extLst>
          </p:cNvPr>
          <p:cNvSpPr txBox="1"/>
          <p:nvPr/>
        </p:nvSpPr>
        <p:spPr>
          <a:xfrm>
            <a:off x="2499519" y="466087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Tính?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8AB9165-9693-EB5A-16E0-5D39CBDA5FEA}"/>
              </a:ext>
            </a:extLst>
          </p:cNvPr>
          <p:cNvSpPr txBox="1"/>
          <p:nvPr/>
        </p:nvSpPr>
        <p:spPr>
          <a:xfrm>
            <a:off x="4473025" y="547447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+ 400 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C4746CD-99B8-DA89-1CFD-EC02C38445B9}"/>
              </a:ext>
            </a:extLst>
          </p:cNvPr>
          <p:cNvSpPr txBox="1"/>
          <p:nvPr/>
        </p:nvSpPr>
        <p:spPr>
          <a:xfrm>
            <a:off x="4328319" y="619056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 - 500 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317050-00EC-2CC1-CF5E-57E4A8EAA7ED}"/>
              </a:ext>
            </a:extLst>
          </p:cNvPr>
          <p:cNvSpPr txBox="1"/>
          <p:nvPr/>
        </p:nvSpPr>
        <p:spPr>
          <a:xfrm>
            <a:off x="10776457" y="5426787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 x 6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B41519-9578-5B27-27DD-919656B47183}"/>
              </a:ext>
            </a:extLst>
          </p:cNvPr>
          <p:cNvSpPr txBox="1"/>
          <p:nvPr/>
        </p:nvSpPr>
        <p:spPr>
          <a:xfrm>
            <a:off x="10768248" y="624304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 : 5 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6071AB7-73E8-7707-3DB2-D64E994F2480}"/>
              </a:ext>
            </a:extLst>
          </p:cNvPr>
          <p:cNvSpPr txBox="1"/>
          <p:nvPr/>
        </p:nvSpPr>
        <p:spPr>
          <a:xfrm>
            <a:off x="7419024" y="5563170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677270A-6DA5-0669-D74D-5C8D494B66E2}"/>
              </a:ext>
            </a:extLst>
          </p:cNvPr>
          <p:cNvSpPr txBox="1"/>
          <p:nvPr/>
        </p:nvSpPr>
        <p:spPr>
          <a:xfrm>
            <a:off x="7384502" y="6209501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335A4B9-9C7C-31CF-7127-32EFD7174F06}"/>
              </a:ext>
            </a:extLst>
          </p:cNvPr>
          <p:cNvSpPr txBox="1"/>
          <p:nvPr/>
        </p:nvSpPr>
        <p:spPr>
          <a:xfrm>
            <a:off x="12846917" y="5499636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97489E5-287A-C10F-59A3-105A74EE0655}"/>
              </a:ext>
            </a:extLst>
          </p:cNvPr>
          <p:cNvSpPr txBox="1"/>
          <p:nvPr/>
        </p:nvSpPr>
        <p:spPr>
          <a:xfrm>
            <a:off x="12862719" y="6267270"/>
            <a:ext cx="18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</a:t>
            </a:r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204</Words>
  <Application>Microsoft Office PowerPoint</Application>
  <PresentationFormat>Custom</PresentationFormat>
  <Paragraphs>51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216</cp:revision>
  <dcterms:created xsi:type="dcterms:W3CDTF">2022-07-10T01:37:20Z</dcterms:created>
  <dcterms:modified xsi:type="dcterms:W3CDTF">2022-08-20T03:48:30Z</dcterms:modified>
</cp:coreProperties>
</file>