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758" r:id="rId2"/>
  </p:sldMasterIdLst>
  <p:notesMasterIdLst>
    <p:notesMasterId r:id="rId12"/>
  </p:notesMasterIdLst>
  <p:sldIdLst>
    <p:sldId id="452" r:id="rId3"/>
    <p:sldId id="451" r:id="rId4"/>
    <p:sldId id="453" r:id="rId5"/>
    <p:sldId id="454" r:id="rId6"/>
    <p:sldId id="455" r:id="rId7"/>
    <p:sldId id="456" r:id="rId8"/>
    <p:sldId id="457" r:id="rId9"/>
    <p:sldId id="461" r:id="rId10"/>
    <p:sldId id="4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29AE9D"/>
    <a:srgbClr val="81B7D9"/>
    <a:srgbClr val="F583D4"/>
    <a:srgbClr val="61EBF9"/>
    <a:srgbClr val="E51FBB"/>
    <a:srgbClr val="F187DA"/>
    <a:srgbClr val="FF7707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12" autoAdjust="0"/>
    <p:restoredTop sz="94660"/>
  </p:normalViewPr>
  <p:slideViewPr>
    <p:cSldViewPr snapToGrid="0">
      <p:cViewPr varScale="1">
        <p:scale>
          <a:sx n="70" d="100"/>
          <a:sy n="70" d="100"/>
        </p:scale>
        <p:origin x="3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24B90-7FE2-438E-8627-9F649C7C7BB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95E07-2CAC-430A-8627-C82008EBD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>
            <a:extLst>
              <a:ext uri="{FF2B5EF4-FFF2-40B4-BE49-F238E27FC236}">
                <a16:creationId xmlns:a16="http://schemas.microsoft.com/office/drawing/2014/main" xmlns="" id="{D5D8DD23-2DBE-4602-8AD5-6F7BABEF77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0291" name="Notes Placeholder 2">
            <a:extLst>
              <a:ext uri="{FF2B5EF4-FFF2-40B4-BE49-F238E27FC236}">
                <a16:creationId xmlns:a16="http://schemas.microsoft.com/office/drawing/2014/main" xmlns="" id="{285E527C-0FA8-46E7-8CD0-49DFF99C6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0292" name="Slide Number Placeholder 3">
            <a:extLst>
              <a:ext uri="{FF2B5EF4-FFF2-40B4-BE49-F238E27FC236}">
                <a16:creationId xmlns:a16="http://schemas.microsoft.com/office/drawing/2014/main" xmlns="" id="{367DFFF3-27C8-4A96-ABAC-8A0F9A3E1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CBCCA6-4B52-4726-BC64-5C965CE564BC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2496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>
            <a:extLst>
              <a:ext uri="{FF2B5EF4-FFF2-40B4-BE49-F238E27FC236}">
                <a16:creationId xmlns:a16="http://schemas.microsoft.com/office/drawing/2014/main" xmlns="" id="{D5D8DD23-2DBE-4602-8AD5-6F7BABEF77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0291" name="Notes Placeholder 2">
            <a:extLst>
              <a:ext uri="{FF2B5EF4-FFF2-40B4-BE49-F238E27FC236}">
                <a16:creationId xmlns:a16="http://schemas.microsoft.com/office/drawing/2014/main" xmlns="" id="{285E527C-0FA8-46E7-8CD0-49DFF99C6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0292" name="Slide Number Placeholder 3">
            <a:extLst>
              <a:ext uri="{FF2B5EF4-FFF2-40B4-BE49-F238E27FC236}">
                <a16:creationId xmlns:a16="http://schemas.microsoft.com/office/drawing/2014/main" xmlns="" id="{367DFFF3-27C8-4A96-ABAC-8A0F9A3E1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CBCCA6-4B52-4726-BC64-5C965CE564BC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654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6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11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437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604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417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993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743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9999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128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946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049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25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802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86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10/22/2024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412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555"/>
      </p:ext>
    </p:extLst>
  </p:cSld>
  <p:clrMapOvr>
    <a:masterClrMapping/>
  </p:clrMapOvr>
  <p:transition spd="slow" advClick="0" advTm="4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B72AB457-F9E1-41BA-AF6A-7A7DB9391458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10/22/2024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89D2DED-E7C1-457A-9AF7-47112C7CBA5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640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3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9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3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65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8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32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6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6656F-E776-4EF5-B880-182E0302D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4226C-8B5A-4DF9-A705-32ED7B54A1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8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0922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>
            <a:extLst>
              <a:ext uri="{FF2B5EF4-FFF2-40B4-BE49-F238E27FC236}">
                <a16:creationId xmlns:a16="http://schemas.microsoft.com/office/drawing/2014/main" xmlns="" id="{C53E8080-4CE8-4A82-89A3-5964D4AFA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9" y="4619132"/>
            <a:ext cx="12192000" cy="223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xmlns="" id="{782F992E-193E-49E6-8F30-AE1449B5F48B}"/>
              </a:ext>
            </a:extLst>
          </p:cNvPr>
          <p:cNvGrpSpPr>
            <a:grpSpLocks/>
          </p:cNvGrpSpPr>
          <p:nvPr/>
        </p:nvGrpSpPr>
        <p:grpSpPr bwMode="auto">
          <a:xfrm>
            <a:off x="6937375" y="5861050"/>
            <a:ext cx="603250" cy="374650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2BD43182-DFCB-4E97-9203-FEBE4AFF9A0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9C20E80D-BF52-45F0-A143-8FE667F1B031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32CE4030-2021-4881-9222-F0A9C5F6CBE0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A97703BF-9759-4F43-BBD5-A3C128D5105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887E154B-3813-4554-A90F-D5CC5E2D9774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09CD72B5-21FC-42B1-B4A7-0581BA1BC35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9E425FC1-EC56-4060-92C6-3FD3675D4570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63571D89-2394-4307-B86D-C6FA0F562DBE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xmlns="" id="{AE417A81-2A55-4F8A-B1F0-3F99CAA70F6A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xmlns="" id="{898D5EC1-10D7-4165-AC58-6254F3952290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>
            <a:extLst>
              <a:ext uri="{FF2B5EF4-FFF2-40B4-BE49-F238E27FC236}">
                <a16:creationId xmlns:a16="http://schemas.microsoft.com/office/drawing/2014/main" xmlns="" id="{F6EC0B36-ED06-496B-9D7B-3F1F9B9DB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888" y="-142231"/>
            <a:ext cx="2517775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BA84701-3D8A-4929-A7DA-DB86BC6EE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82748"/>
            <a:ext cx="1738952" cy="155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bóng bay 4">
            <a:extLst>
              <a:ext uri="{FF2B5EF4-FFF2-40B4-BE49-F238E27FC236}">
                <a16:creationId xmlns:a16="http://schemas.microsoft.com/office/drawing/2014/main" xmlns="" id="{C008229A-D51A-4603-9F62-CFBC476CB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6858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7784" y="2487168"/>
            <a:ext cx="11393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ĐỌC: ĐẾN TRƯỜNG (TIẾT 2)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6266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- Karaoke HD - Ngày Đầu Tiên Đi Học - Âm Nhạc Lớp 6 -- CD Chuẩn Bộ Giáo D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54" end="1295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>
            <a:extLst>
              <a:ext uri="{FF2B5EF4-FFF2-40B4-BE49-F238E27FC236}">
                <a16:creationId xmlns:a16="http://schemas.microsoft.com/office/drawing/2014/main" xmlns="" id="{C53E8080-4CE8-4A82-89A3-5964D4AFA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8244"/>
            <a:ext cx="12192000" cy="266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xmlns="" id="{782F992E-193E-49E6-8F30-AE1449B5F48B}"/>
              </a:ext>
            </a:extLst>
          </p:cNvPr>
          <p:cNvGrpSpPr>
            <a:grpSpLocks/>
          </p:cNvGrpSpPr>
          <p:nvPr/>
        </p:nvGrpSpPr>
        <p:grpSpPr bwMode="auto">
          <a:xfrm>
            <a:off x="6937375" y="5861050"/>
            <a:ext cx="603250" cy="374650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2BD43182-DFCB-4E97-9203-FEBE4AFF9A0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9C20E80D-BF52-45F0-A143-8FE667F1B031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32CE4030-2021-4881-9222-F0A9C5F6CBE0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A97703BF-9759-4F43-BBD5-A3C128D5105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887E154B-3813-4554-A90F-D5CC5E2D9774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09CD72B5-21FC-42B1-B4A7-0581BA1BC35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9E425FC1-EC56-4060-92C6-3FD3675D4570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63571D89-2394-4307-B86D-C6FA0F562DBE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xmlns="" id="{AE417A81-2A55-4F8A-B1F0-3F99CAA70F6A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xmlns="" id="{898D5EC1-10D7-4165-AC58-6254F3952290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354292" y="91663"/>
            <a:ext cx="120177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600"/>
              </a:spcBef>
            </a:pP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5400">
                <a:latin typeface="Times New Roman" panose="02020603050405020304" pitchFamily="18" charset="0"/>
                <a:cs typeface="Times New Roman" panose="02020603050405020304" pitchFamily="18" charset="0"/>
              </a:rPr>
              <a:t>Cần thêm dấu phẩy vào chỗ nào trong mỗi câu</a:t>
            </a: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>
                <a:latin typeface="Times New Roman" panose="02020603050405020304" pitchFamily="18" charset="0"/>
                <a:cs typeface="Times New Roman" panose="02020603050405020304" pitchFamily="18" charset="0"/>
              </a:rPr>
              <a:t>sau?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05348" y="1707013"/>
            <a:ext cx="3223690" cy="74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878763" y="851802"/>
            <a:ext cx="20081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7724725" y="58085"/>
            <a:ext cx="2316262" cy="1324318"/>
          </a:xfrm>
          <a:prstGeom prst="ellipse">
            <a:avLst/>
          </a:prstGeom>
          <a:solidFill>
            <a:schemeClr val="lt1">
              <a:alpha val="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886795" y="91663"/>
            <a:ext cx="3013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 phẩy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05348" y="2886074"/>
            <a:ext cx="878302" cy="861964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48289" y="2824708"/>
            <a:ext cx="922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đang tập đọc , làm toán.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69819" y="2829330"/>
            <a:ext cx="3013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</a:t>
            </a:r>
            <a:endParaRPr lang="en-US" sz="540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86471" y="2835182"/>
            <a:ext cx="3013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toán</a:t>
            </a:r>
            <a:endParaRPr lang="en-US" sz="5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7799592" y="3194058"/>
            <a:ext cx="439506" cy="572486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619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 animBg="1"/>
      <p:bldP spid="27" grpId="0"/>
      <p:bldP spid="35" grpId="0" animBg="1"/>
      <p:bldP spid="29" grpId="0"/>
      <p:bldP spid="36" grpId="0"/>
      <p:bldP spid="38" grpId="0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>
            <a:extLst>
              <a:ext uri="{FF2B5EF4-FFF2-40B4-BE49-F238E27FC236}">
                <a16:creationId xmlns:a16="http://schemas.microsoft.com/office/drawing/2014/main" xmlns="" id="{C53E8080-4CE8-4A82-89A3-5964D4AFA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8244"/>
            <a:ext cx="12192000" cy="266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8197" y="211979"/>
            <a:ext cx="120177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600"/>
              </a:spcBef>
            </a:pPr>
            <a:r>
              <a:rPr lang="en-US" sz="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Đọc lại đoạn cuối câu chuyện Đến trường và cho biết:</a:t>
            </a:r>
            <a:endParaRPr lang="vi-VN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106905" y="1027587"/>
            <a:ext cx="434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874514" y="1027587"/>
            <a:ext cx="276002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7357" y="2153945"/>
            <a:ext cx="92297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Mẹ khen cô giáo thế nào?</a:t>
            </a:r>
            <a:endParaRPr lang="en-US" sz="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357" y="3372637"/>
            <a:ext cx="11442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Cô giáo đáp lại lời khen của mẹ thế nào?</a:t>
            </a:r>
            <a:endParaRPr lang="en-US" sz="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8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>
            <a:extLst>
              <a:ext uri="{FF2B5EF4-FFF2-40B4-BE49-F238E27FC236}">
                <a16:creationId xmlns:a16="http://schemas.microsoft.com/office/drawing/2014/main" xmlns="" id="{C53E8080-4CE8-4A82-89A3-5964D4AFA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8244"/>
            <a:ext cx="12192000" cy="266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4352" y="0"/>
            <a:ext cx="119232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Thảo luận nhóm đôi trong 2 phút: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Gạch 1 gạch dưới lời mẹ khen cô giáo.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Gạch 2 gạch dưới lời cô giáo đáp lại </a:t>
            </a:r>
          </a:p>
          <a:p>
            <a:pPr>
              <a:lnSpc>
                <a:spcPct val="150000"/>
              </a:lnSpc>
            </a:pPr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khen của mẹ.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63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21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0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" y="0"/>
            <a:ext cx="11646567" cy="674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4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3410</TotalTime>
  <Words>110</Words>
  <Application>Microsoft Office PowerPoint</Application>
  <PresentationFormat>Widescreen</PresentationFormat>
  <Paragraphs>16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宋体</vt:lpstr>
      <vt:lpstr>Arial</vt:lpstr>
      <vt:lpstr>Calibri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 PC</cp:lastModifiedBy>
  <cp:revision>98</cp:revision>
  <dcterms:created xsi:type="dcterms:W3CDTF">2021-11-01T08:16:43Z</dcterms:created>
  <dcterms:modified xsi:type="dcterms:W3CDTF">2024-10-22T11:50:53Z</dcterms:modified>
</cp:coreProperties>
</file>