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0" r:id="rId5"/>
    <p:sldId id="271" r:id="rId6"/>
    <p:sldId id="265" r:id="rId7"/>
    <p:sldId id="264" r:id="rId8"/>
    <p:sldId id="269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5FD"/>
    <a:srgbClr val="F6882E"/>
    <a:srgbClr val="FCFCE6"/>
    <a:srgbClr val="FF3399"/>
    <a:srgbClr val="0000FF"/>
    <a:srgbClr val="CC009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F596CD-613A-41CF-ADCA-FD2EBAE1FC9D}" v="5" dt="2022-07-28T09:01:49.061"/>
    <p1510:client id="{F610D348-3FA2-41CB-81DF-CDED36A15700}" v="182" dt="2022-07-27T22:13:16.4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67" y="-101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E9F596CD-613A-41CF-ADCA-FD2EBAE1FC9D}"/>
    <pc:docChg chg="custSel modSld">
      <pc:chgData name="Trang Ha" userId="270efafb50020bd6" providerId="LiveId" clId="{E9F596CD-613A-41CF-ADCA-FD2EBAE1FC9D}" dt="2022-07-28T09:01:49.060" v="71"/>
      <pc:docMkLst>
        <pc:docMk/>
      </pc:docMkLst>
      <pc:sldChg chg="delSp mod delAnim">
        <pc:chgData name="Trang Ha" userId="270efafb50020bd6" providerId="LiveId" clId="{E9F596CD-613A-41CF-ADCA-FD2EBAE1FC9D}" dt="2022-07-28T08:58:26.874" v="0" actId="478"/>
        <pc:sldMkLst>
          <pc:docMk/>
          <pc:sldMk cId="3120436675" sldId="257"/>
        </pc:sldMkLst>
        <pc:picChg chg="del">
          <ac:chgData name="Trang Ha" userId="270efafb50020bd6" providerId="LiveId" clId="{E9F596CD-613A-41CF-ADCA-FD2EBAE1FC9D}" dt="2022-07-28T08:58:26.874" v="0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delSp modSp mod delAnim modAnim">
        <pc:chgData name="Trang Ha" userId="270efafb50020bd6" providerId="LiveId" clId="{E9F596CD-613A-41CF-ADCA-FD2EBAE1FC9D}" dt="2022-07-28T09:01:49.060" v="71"/>
        <pc:sldMkLst>
          <pc:docMk/>
          <pc:sldMk cId="1421230677" sldId="272"/>
        </pc:sldMkLst>
        <pc:spChg chg="mod">
          <ac:chgData name="Trang Ha" userId="270efafb50020bd6" providerId="LiveId" clId="{E9F596CD-613A-41CF-ADCA-FD2EBAE1FC9D}" dt="2022-07-28T09:00:47.124" v="67" actId="1037"/>
          <ac:spMkLst>
            <pc:docMk/>
            <pc:sldMk cId="1421230677" sldId="272"/>
            <ac:spMk id="15" creationId="{9CDD8D35-450C-BB98-F788-B91E97BEBC7C}"/>
          </ac:spMkLst>
        </pc:spChg>
        <pc:spChg chg="del">
          <ac:chgData name="Trang Ha" userId="270efafb50020bd6" providerId="LiveId" clId="{E9F596CD-613A-41CF-ADCA-FD2EBAE1FC9D}" dt="2022-07-28T09:00:12.060" v="2" actId="478"/>
          <ac:spMkLst>
            <pc:docMk/>
            <pc:sldMk cId="1421230677" sldId="272"/>
            <ac:spMk id="18" creationId="{64798910-7600-8ACC-1488-0FDD3A96A72F}"/>
          </ac:spMkLst>
        </pc:spChg>
        <pc:spChg chg="mod">
          <ac:chgData name="Trang Ha" userId="270efafb50020bd6" providerId="LiveId" clId="{E9F596CD-613A-41CF-ADCA-FD2EBAE1FC9D}" dt="2022-07-28T09:00:47.124" v="67" actId="1037"/>
          <ac:spMkLst>
            <pc:docMk/>
            <pc:sldMk cId="1421230677" sldId="272"/>
            <ac:spMk id="31" creationId="{20150C77-581A-ABFF-C442-C558DC742E2F}"/>
          </ac:spMkLst>
        </pc:spChg>
        <pc:spChg chg="mod">
          <ac:chgData name="Trang Ha" userId="270efafb50020bd6" providerId="LiveId" clId="{E9F596CD-613A-41CF-ADCA-FD2EBAE1FC9D}" dt="2022-07-28T09:00:47.124" v="67" actId="1037"/>
          <ac:spMkLst>
            <pc:docMk/>
            <pc:sldMk cId="1421230677" sldId="272"/>
            <ac:spMk id="32" creationId="{08C49144-C02E-D740-353D-3CB655EA2800}"/>
          </ac:spMkLst>
        </pc:spChg>
        <pc:spChg chg="mod">
          <ac:chgData name="Trang Ha" userId="270efafb50020bd6" providerId="LiveId" clId="{E9F596CD-613A-41CF-ADCA-FD2EBAE1FC9D}" dt="2022-07-28T09:00:47.124" v="67" actId="1037"/>
          <ac:spMkLst>
            <pc:docMk/>
            <pc:sldMk cId="1421230677" sldId="272"/>
            <ac:spMk id="33" creationId="{FA2D9A1E-61FF-E57C-F702-33B68BBA9AD5}"/>
          </ac:spMkLst>
        </pc:spChg>
        <pc:spChg chg="del mod">
          <ac:chgData name="Trang Ha" userId="270efafb50020bd6" providerId="LiveId" clId="{E9F596CD-613A-41CF-ADCA-FD2EBAE1FC9D}" dt="2022-07-28T09:00:15.653" v="4" actId="478"/>
          <ac:spMkLst>
            <pc:docMk/>
            <pc:sldMk cId="1421230677" sldId="272"/>
            <ac:spMk id="37" creationId="{78E0B0AA-CCF5-5393-4DC3-016BBDED1819}"/>
          </ac:spMkLst>
        </pc:spChg>
        <pc:spChg chg="del">
          <ac:chgData name="Trang Ha" userId="270efafb50020bd6" providerId="LiveId" clId="{E9F596CD-613A-41CF-ADCA-FD2EBAE1FC9D}" dt="2022-07-28T09:00:12.060" v="2" actId="478"/>
          <ac:spMkLst>
            <pc:docMk/>
            <pc:sldMk cId="1421230677" sldId="272"/>
            <ac:spMk id="39" creationId="{A3229D5B-54D3-53D4-DDF8-45AA7C4CCDC8}"/>
          </ac:spMkLst>
        </pc:spChg>
        <pc:spChg chg="del">
          <ac:chgData name="Trang Ha" userId="270efafb50020bd6" providerId="LiveId" clId="{E9F596CD-613A-41CF-ADCA-FD2EBAE1FC9D}" dt="2022-07-28T09:00:12.060" v="2" actId="478"/>
          <ac:spMkLst>
            <pc:docMk/>
            <pc:sldMk cId="1421230677" sldId="272"/>
            <ac:spMk id="40" creationId="{97D727ED-2E07-C0D0-32EA-7A4190CF8D9B}"/>
          </ac:spMkLst>
        </pc:spChg>
        <pc:spChg chg="del">
          <ac:chgData name="Trang Ha" userId="270efafb50020bd6" providerId="LiveId" clId="{E9F596CD-613A-41CF-ADCA-FD2EBAE1FC9D}" dt="2022-07-28T09:00:12.060" v="2" actId="478"/>
          <ac:spMkLst>
            <pc:docMk/>
            <pc:sldMk cId="1421230677" sldId="272"/>
            <ac:spMk id="41" creationId="{785FF47A-47D0-E116-4007-666B0C72ABBA}"/>
          </ac:spMkLst>
        </pc:spChg>
        <pc:spChg chg="del">
          <ac:chgData name="Trang Ha" userId="270efafb50020bd6" providerId="LiveId" clId="{E9F596CD-613A-41CF-ADCA-FD2EBAE1FC9D}" dt="2022-07-28T09:00:12.060" v="2" actId="478"/>
          <ac:spMkLst>
            <pc:docMk/>
            <pc:sldMk cId="1421230677" sldId="272"/>
            <ac:spMk id="43" creationId="{5B9137F2-6DC6-EA78-3C18-8AA7FB8CEEBE}"/>
          </ac:spMkLst>
        </pc:spChg>
        <pc:spChg chg="del">
          <ac:chgData name="Trang Ha" userId="270efafb50020bd6" providerId="LiveId" clId="{E9F596CD-613A-41CF-ADCA-FD2EBAE1FC9D}" dt="2022-07-28T09:00:12.060" v="2" actId="478"/>
          <ac:spMkLst>
            <pc:docMk/>
            <pc:sldMk cId="1421230677" sldId="272"/>
            <ac:spMk id="44" creationId="{AEBA8E45-E47E-FD20-ED07-52EFB0172C43}"/>
          </ac:spMkLst>
        </pc:spChg>
        <pc:picChg chg="mod">
          <ac:chgData name="Trang Ha" userId="270efafb50020bd6" providerId="LiveId" clId="{E9F596CD-613A-41CF-ADCA-FD2EBAE1FC9D}" dt="2022-07-28T09:00:47.124" v="67" actId="1037"/>
          <ac:picMkLst>
            <pc:docMk/>
            <pc:sldMk cId="1421230677" sldId="272"/>
            <ac:picMk id="13" creationId="{074675B5-8370-8E36-4045-ACC1BFE49F4C}"/>
          </ac:picMkLst>
        </pc:picChg>
        <pc:picChg chg="del">
          <ac:chgData name="Trang Ha" userId="270efafb50020bd6" providerId="LiveId" clId="{E9F596CD-613A-41CF-ADCA-FD2EBAE1FC9D}" dt="2022-07-28T09:00:01.424" v="1" actId="478"/>
          <ac:picMkLst>
            <pc:docMk/>
            <pc:sldMk cId="1421230677" sldId="272"/>
            <ac:picMk id="17" creationId="{FCACF38D-E31F-CA0D-4BC0-C7C0EF42A31F}"/>
          </ac:picMkLst>
        </pc:picChg>
        <pc:picChg chg="mod">
          <ac:chgData name="Trang Ha" userId="270efafb50020bd6" providerId="LiveId" clId="{E9F596CD-613A-41CF-ADCA-FD2EBAE1FC9D}" dt="2022-07-28T09:00:37.277" v="47" actId="1076"/>
          <ac:picMkLst>
            <pc:docMk/>
            <pc:sldMk cId="1421230677" sldId="272"/>
            <ac:picMk id="28" creationId="{37DD7AE9-2910-5019-4F9E-78091DAB6F1F}"/>
          </ac:picMkLst>
        </pc:picChg>
      </pc:sldChg>
    </pc:docChg>
  </pc:docChgLst>
  <pc:docChgLst>
    <pc:chgData name="Trang Ha" userId="270efafb50020bd6" providerId="LiveId" clId="{F610D348-3FA2-41CB-81DF-CDED36A15700}"/>
    <pc:docChg chg="undo custSel addSld delSld modSld">
      <pc:chgData name="Trang Ha" userId="270efafb50020bd6" providerId="LiveId" clId="{F610D348-3FA2-41CB-81DF-CDED36A15700}" dt="2022-07-27T22:37:50.453" v="1712" actId="20577"/>
      <pc:docMkLst>
        <pc:docMk/>
      </pc:docMkLst>
      <pc:sldChg chg="modSp mod">
        <pc:chgData name="Trang Ha" userId="270efafb50020bd6" providerId="LiveId" clId="{F610D348-3FA2-41CB-81DF-CDED36A15700}" dt="2022-07-27T11:03:28.707" v="1698" actId="1076"/>
        <pc:sldMkLst>
          <pc:docMk/>
          <pc:sldMk cId="562573195" sldId="256"/>
        </pc:sldMkLst>
        <pc:spChg chg="mod">
          <ac:chgData name="Trang Ha" userId="270efafb50020bd6" providerId="LiveId" clId="{F610D348-3FA2-41CB-81DF-CDED36A15700}" dt="2022-07-27T08:26:23.457" v="23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F610D348-3FA2-41CB-81DF-CDED36A15700}" dt="2022-07-27T11:03:28.707" v="1698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09:38:27.403" v="576" actId="255"/>
        <pc:sldMkLst>
          <pc:docMk/>
          <pc:sldMk cId="2365650238" sldId="258"/>
        </pc:sldMkLst>
        <pc:spChg chg="mod">
          <ac:chgData name="Trang Ha" userId="270efafb50020bd6" providerId="LiveId" clId="{F610D348-3FA2-41CB-81DF-CDED36A15700}" dt="2022-07-27T09:38:27.403" v="576" actId="255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610D348-3FA2-41CB-81DF-CDED36A15700}" dt="2022-07-27T08:42:55.532" v="54" actId="478"/>
          <ac:spMkLst>
            <pc:docMk/>
            <pc:sldMk cId="2365650238" sldId="258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08:42:53.389" v="53" actId="20577"/>
          <ac:spMkLst>
            <pc:docMk/>
            <pc:sldMk cId="2365650238" sldId="258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0.693" v="464" actId="20577"/>
          <ac:spMkLst>
            <pc:docMk/>
            <pc:sldMk cId="2365650238" sldId="258"/>
            <ac:spMk id="11" creationId="{00000000-0000-0000-0000-000000000000}"/>
          </ac:spMkLst>
        </pc:spChg>
        <pc:spChg chg="add mod">
          <ac:chgData name="Trang Ha" userId="270efafb50020bd6" providerId="LiveId" clId="{F610D348-3FA2-41CB-81DF-CDED36A15700}" dt="2022-07-27T09:11:13.480" v="362" actId="2085"/>
          <ac:spMkLst>
            <pc:docMk/>
            <pc:sldMk cId="2365650238" sldId="258"/>
            <ac:spMk id="18" creationId="{3BAF0641-AFB3-24B1-AF2D-7650163E2A22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19" creationId="{D10822E4-27DD-CA1F-28EE-9C8154E0E0F9}"/>
          </ac:spMkLst>
        </pc:spChg>
        <pc:spChg chg="add mod">
          <ac:chgData name="Trang Ha" userId="270efafb50020bd6" providerId="LiveId" clId="{F610D348-3FA2-41CB-81DF-CDED36A15700}" dt="2022-07-27T09:13:28.539" v="376" actId="1035"/>
          <ac:spMkLst>
            <pc:docMk/>
            <pc:sldMk cId="2365650238" sldId="258"/>
            <ac:spMk id="38" creationId="{560A0534-C96F-CE74-7AD4-FC1B2E232891}"/>
          </ac:spMkLst>
        </pc:spChg>
        <pc:spChg chg="add mod">
          <ac:chgData name="Trang Ha" userId="270efafb50020bd6" providerId="LiveId" clId="{F610D348-3FA2-41CB-81DF-CDED36A15700}" dt="2022-07-27T09:16:21.032" v="382" actId="1076"/>
          <ac:spMkLst>
            <pc:docMk/>
            <pc:sldMk cId="2365650238" sldId="258"/>
            <ac:spMk id="39" creationId="{E3A35F68-AB58-9B1E-C9DD-CF2D5847708B}"/>
          </ac:spMkLst>
        </pc:spChg>
        <pc:spChg chg="add del mod">
          <ac:chgData name="Trang Ha" userId="270efafb50020bd6" providerId="LiveId" clId="{F610D348-3FA2-41CB-81DF-CDED36A15700}" dt="2022-07-27T08:59:07.689" v="308" actId="571"/>
          <ac:spMkLst>
            <pc:docMk/>
            <pc:sldMk cId="2365650238" sldId="258"/>
            <ac:spMk id="40" creationId="{EA008BA1-CEF2-85BF-DC0C-70B668C17E42}"/>
          </ac:spMkLst>
        </pc:spChg>
        <pc:spChg chg="add del">
          <ac:chgData name="Trang Ha" userId="270efafb50020bd6" providerId="LiveId" clId="{F610D348-3FA2-41CB-81DF-CDED36A15700}" dt="2022-07-27T08:57:32.603" v="287"/>
          <ac:spMkLst>
            <pc:docMk/>
            <pc:sldMk cId="2365650238" sldId="258"/>
            <ac:spMk id="41" creationId="{55C1D930-83ED-A4D4-E62D-754EF9382357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45" creationId="{962B6AF8-7BFA-328E-B844-8C887D04C50D}"/>
          </ac:spMkLst>
        </pc:spChg>
        <pc:spChg chg="add del">
          <ac:chgData name="Trang Ha" userId="270efafb50020bd6" providerId="LiveId" clId="{F610D348-3FA2-41CB-81DF-CDED36A15700}" dt="2022-07-27T08:59:48.029" v="311"/>
          <ac:spMkLst>
            <pc:docMk/>
            <pc:sldMk cId="2365650238" sldId="258"/>
            <ac:spMk id="46" creationId="{7E613E53-BF96-B33B-4F6C-30BD3DC632A8}"/>
          </ac:spMkLst>
        </pc:spChg>
        <pc:spChg chg="mod">
          <ac:chgData name="Trang Ha" userId="270efafb50020bd6" providerId="LiveId" clId="{F610D348-3FA2-41CB-81DF-CDED36A15700}" dt="2022-07-27T09:01:26.615" v="313"/>
          <ac:spMkLst>
            <pc:docMk/>
            <pc:sldMk cId="2365650238" sldId="258"/>
            <ac:spMk id="47" creationId="{06F924BA-F075-2093-5364-806CF7CD2319}"/>
          </ac:spMkLst>
        </pc:spChg>
        <pc:grpChg chg="del">
          <ac:chgData name="Trang Ha" userId="270efafb50020bd6" providerId="LiveId" clId="{F610D348-3FA2-41CB-81DF-CDED36A15700}" dt="2022-07-27T08:42:55.532" v="54" actId="478"/>
          <ac:grpSpMkLst>
            <pc:docMk/>
            <pc:sldMk cId="2365650238" sldId="258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09:06:12.702" v="345" actId="1076"/>
          <ac:grpSpMkLst>
            <pc:docMk/>
            <pc:sldMk cId="2365650238" sldId="258"/>
            <ac:grpSpMk id="12" creationId="{00000000-0000-0000-0000-000000000000}"/>
          </ac:grpSpMkLst>
        </pc:grpChg>
        <pc:grpChg chg="add mod">
          <ac:chgData name="Trang Ha" userId="270efafb50020bd6" providerId="LiveId" clId="{F610D348-3FA2-41CB-81DF-CDED36A15700}" dt="2022-07-27T08:58:45.099" v="303" actId="164"/>
          <ac:grpSpMkLst>
            <pc:docMk/>
            <pc:sldMk cId="2365650238" sldId="258"/>
            <ac:grpSpMk id="20" creationId="{D5DD9347-91E5-9889-B89B-8B359D7306AF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6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5" creationId="{00000000-0000-0000-0000-000000000000}"/>
          </ac:grpSpMkLst>
        </pc:grpChg>
        <pc:picChg chg="add del mod">
          <ac:chgData name="Trang Ha" userId="270efafb50020bd6" providerId="LiveId" clId="{F610D348-3FA2-41CB-81DF-CDED36A15700}" dt="2022-07-27T08:50:54.189" v="273" actId="478"/>
          <ac:picMkLst>
            <pc:docMk/>
            <pc:sldMk cId="2365650238" sldId="258"/>
            <ac:picMk id="15" creationId="{46C9C1BC-89AA-41A0-8551-C4971513C702}"/>
          </ac:picMkLst>
        </pc:picChg>
        <pc:picChg chg="add del mod modCrop">
          <ac:chgData name="Trang Ha" userId="270efafb50020bd6" providerId="LiveId" clId="{F610D348-3FA2-41CB-81DF-CDED36A15700}" dt="2022-07-27T09:01:49.256" v="316"/>
          <ac:picMkLst>
            <pc:docMk/>
            <pc:sldMk cId="2365650238" sldId="258"/>
            <ac:picMk id="17" creationId="{C4228FB5-FD45-3A5E-78E0-1E4252218258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3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40.866" v="48" actId="478"/>
          <ac:picMkLst>
            <pc:docMk/>
            <pc:sldMk cId="2365650238" sldId="258"/>
            <ac:picMk id="24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5" creationId="{00000000-0000-0000-0000-000000000000}"/>
          </ac:picMkLst>
        </pc:picChg>
        <pc:picChg chg="mod">
          <ac:chgData name="Trang Ha" userId="270efafb50020bd6" providerId="LiveId" clId="{F610D348-3FA2-41CB-81DF-CDED36A15700}" dt="2022-07-27T08:58:01.073" v="291"/>
          <ac:picMkLst>
            <pc:docMk/>
            <pc:sldMk cId="2365650238" sldId="258"/>
            <ac:picMk id="42" creationId="{09D1230F-E6CD-06D7-F9B4-9DDAD109DB20}"/>
          </ac:picMkLst>
        </pc:picChg>
        <pc:picChg chg="mod">
          <ac:chgData name="Trang Ha" userId="270efafb50020bd6" providerId="LiveId" clId="{F610D348-3FA2-41CB-81DF-CDED36A15700}" dt="2022-07-27T08:58:32.107" v="299"/>
          <ac:picMkLst>
            <pc:docMk/>
            <pc:sldMk cId="2365650238" sldId="258"/>
            <ac:picMk id="43" creationId="{3E55043B-9823-E831-9556-FF8FAC2E51CD}"/>
          </ac:picMkLst>
        </pc:picChg>
        <pc:picChg chg="mod">
          <ac:chgData name="Trang Ha" userId="270efafb50020bd6" providerId="LiveId" clId="{F610D348-3FA2-41CB-81DF-CDED36A15700}" dt="2022-07-27T08:59:06.189" v="307"/>
          <ac:picMkLst>
            <pc:docMk/>
            <pc:sldMk cId="2365650238" sldId="258"/>
            <ac:picMk id="44" creationId="{68097827-05E4-DAD8-9E0A-E3FEAA8DBFF0}"/>
          </ac:picMkLst>
        </pc:picChg>
        <pc:picChg chg="mod">
          <ac:chgData name="Trang Ha" userId="270efafb50020bd6" providerId="LiveId" clId="{F610D348-3FA2-41CB-81DF-CDED36A15700}" dt="2022-07-27T09:15:59.702" v="380"/>
          <ac:picMkLst>
            <pc:docMk/>
            <pc:sldMk cId="2365650238" sldId="258"/>
            <ac:picMk id="48" creationId="{D8DE8AF6-C272-E0A1-2470-52E1C3219C2D}"/>
          </ac:picMkLst>
        </pc:picChg>
        <pc:picChg chg="mod">
          <ac:chgData name="Trang Ha" userId="270efafb50020bd6" providerId="LiveId" clId="{F610D348-3FA2-41CB-81DF-CDED36A15700}" dt="2022-07-27T09:10:11.357" v="358"/>
          <ac:picMkLst>
            <pc:docMk/>
            <pc:sldMk cId="2365650238" sldId="258"/>
            <ac:picMk id="49" creationId="{BC1E7638-E5A5-3E01-1CCE-3ECAF5A25653}"/>
          </ac:picMkLst>
        </pc:picChg>
        <pc:picChg chg="mod">
          <ac:chgData name="Trang Ha" userId="270efafb50020bd6" providerId="LiveId" clId="{F610D348-3FA2-41CB-81DF-CDED36A15700}" dt="2022-07-27T09:10:06.864" v="357"/>
          <ac:picMkLst>
            <pc:docMk/>
            <pc:sldMk cId="2365650238" sldId="258"/>
            <ac:picMk id="50" creationId="{D08BA38B-3961-EFF7-DE22-C279C37EA29D}"/>
          </ac:picMkLst>
        </pc:picChg>
        <pc:picChg chg="del">
          <ac:chgData name="Trang Ha" userId="270efafb50020bd6" providerId="LiveId" clId="{F610D348-3FA2-41CB-81DF-CDED36A15700}" dt="2022-07-27T08:39:31.774" v="46" actId="478"/>
          <ac:picMkLst>
            <pc:docMk/>
            <pc:sldMk cId="2365650238" sldId="258"/>
            <ac:picMk id="1026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10:29:21.916" v="1159"/>
        <pc:sldMkLst>
          <pc:docMk/>
          <pc:sldMk cId="261207011" sldId="265"/>
        </pc:sldMkLst>
        <pc:spChg chg="del mod">
          <ac:chgData name="Trang Ha" userId="270efafb50020bd6" providerId="LiveId" clId="{F610D348-3FA2-41CB-81DF-CDED36A15700}" dt="2022-07-27T10:29:20.677" v="1158" actId="478"/>
          <ac:spMkLst>
            <pc:docMk/>
            <pc:sldMk cId="261207011" sldId="265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10:08:46.842" v="960" actId="20577"/>
          <ac:spMkLst>
            <pc:docMk/>
            <pc:sldMk cId="261207011" sldId="265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18" creationId="{524134EE-4E31-A816-08DF-2C2154812578}"/>
          </ac:spMkLst>
        </pc:spChg>
        <pc:spChg chg="add del mod">
          <ac:chgData name="Trang Ha" userId="270efafb50020bd6" providerId="LiveId" clId="{F610D348-3FA2-41CB-81DF-CDED36A15700}" dt="2022-07-27T10:23:42.494" v="1113" actId="20577"/>
          <ac:spMkLst>
            <pc:docMk/>
            <pc:sldMk cId="261207011" sldId="265"/>
            <ac:spMk id="21" creationId="{8D5C8422-3E05-5D81-A15E-47ED50E4F66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7" creationId="{EA0542FC-9B5F-9B7A-D018-B24F62B1C05A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8" creationId="{57D9BD99-ACD9-54C3-E923-5FC90FA83B38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9" creationId="{327BE4C2-875C-7081-7002-3FBEDDA85074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0" creationId="{762FE285-85EB-A502-DDF1-E3A5827EB833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1" creationId="{6F84BFB2-5C77-A92B-0CC4-8CBBF520621F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2" creationId="{40C2FFAC-2A24-CB8A-FC8F-AB7A67FA225E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3" creationId="{4AD461AF-3188-49B6-E3B5-7194E5F1277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4" creationId="{CC82CD35-1AF2-C6F2-8AA2-F7DA94D2C4B9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5" creationId="{9546FE24-630F-7A36-85D3-BCD6EB14E4A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6" creationId="{6EC0BE66-5884-5F84-E625-C6E32A9B36BB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7" creationId="{9CB9A7D4-064B-A778-A795-2A84CCE22224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8" creationId="{41EC8684-0DD7-73FD-0DCB-3FDF4CA0B51D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9" creationId="{031C6F8F-DCC9-A440-ED98-A296DC7F850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1" creationId="{A341D56E-0C09-5D0B-80B3-21529CC3C006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2" creationId="{E071C8E0-3C26-815D-4AB4-7E71E79640B2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3" creationId="{8EF7368E-5FB8-94DE-46E1-60267060C3F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4" creationId="{1C7F5661-C89F-A83C-B759-FFFF4D1BB9C7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5" creationId="{D1078CC7-2C7C-C66A-A921-A62F04C31B55}"/>
          </ac:spMkLst>
        </pc:spChg>
        <pc:spChg chg="add mod">
          <ac:chgData name="Trang Ha" userId="270efafb50020bd6" providerId="LiveId" clId="{F610D348-3FA2-41CB-81DF-CDED36A15700}" dt="2022-07-27T10:23:45.182" v="1115" actId="20577"/>
          <ac:spMkLst>
            <pc:docMk/>
            <pc:sldMk cId="261207011" sldId="265"/>
            <ac:spMk id="96" creationId="{A178530A-3831-1860-D095-10E340D4DC89}"/>
          </ac:spMkLst>
        </pc:spChg>
        <pc:spChg chg="add mod">
          <ac:chgData name="Trang Ha" userId="270efafb50020bd6" providerId="LiveId" clId="{F610D348-3FA2-41CB-81DF-CDED36A15700}" dt="2022-07-27T10:23:57.776" v="1120" actId="1036"/>
          <ac:spMkLst>
            <pc:docMk/>
            <pc:sldMk cId="261207011" sldId="265"/>
            <ac:spMk id="97" creationId="{2CDD755A-1C25-941A-3289-6AA6D519401F}"/>
          </ac:spMkLst>
        </pc:spChg>
        <pc:spChg chg="add del mod">
          <ac:chgData name="Trang Ha" userId="270efafb50020bd6" providerId="LiveId" clId="{F610D348-3FA2-41CB-81DF-CDED36A15700}" dt="2022-07-27T10:24:07.170" v="1126" actId="20577"/>
          <ac:spMkLst>
            <pc:docMk/>
            <pc:sldMk cId="261207011" sldId="265"/>
            <ac:spMk id="98" creationId="{3A84A4A3-77E3-BDFC-7F9B-19A0DDCFAB7B}"/>
          </ac:spMkLst>
        </pc:spChg>
        <pc:spChg chg="add mod">
          <ac:chgData name="Trang Ha" userId="270efafb50020bd6" providerId="LiveId" clId="{F610D348-3FA2-41CB-81DF-CDED36A15700}" dt="2022-07-27T10:24:11.608" v="1130" actId="20577"/>
          <ac:spMkLst>
            <pc:docMk/>
            <pc:sldMk cId="261207011" sldId="265"/>
            <ac:spMk id="99" creationId="{E30EBF10-D813-2F93-A3DA-AA2A6E229E73}"/>
          </ac:spMkLst>
        </pc:spChg>
        <pc:spChg chg="add mod">
          <ac:chgData name="Trang Ha" userId="270efafb50020bd6" providerId="LiveId" clId="{F610D348-3FA2-41CB-81DF-CDED36A15700}" dt="2022-07-27T10:24:26.893" v="1134" actId="20577"/>
          <ac:spMkLst>
            <pc:docMk/>
            <pc:sldMk cId="261207011" sldId="265"/>
            <ac:spMk id="100" creationId="{EB398833-9FEB-C343-269B-31A0DEDDF29D}"/>
          </ac:spMkLst>
        </pc:spChg>
        <pc:spChg chg="add mod">
          <ac:chgData name="Trang Ha" userId="270efafb50020bd6" providerId="LiveId" clId="{F610D348-3FA2-41CB-81DF-CDED36A15700}" dt="2022-07-27T10:24:32.419" v="1138" actId="20577"/>
          <ac:spMkLst>
            <pc:docMk/>
            <pc:sldMk cId="261207011" sldId="265"/>
            <ac:spMk id="101" creationId="{C4C8ECA7-C063-4B05-AEB7-3B026C21D965}"/>
          </ac:spMkLst>
        </pc:spChg>
        <pc:spChg chg="add mod">
          <ac:chgData name="Trang Ha" userId="270efafb50020bd6" providerId="LiveId" clId="{F610D348-3FA2-41CB-81DF-CDED36A15700}" dt="2022-07-27T10:24:35.871" v="1142" actId="20577"/>
          <ac:spMkLst>
            <pc:docMk/>
            <pc:sldMk cId="261207011" sldId="265"/>
            <ac:spMk id="102" creationId="{1B158688-8199-64ED-E383-7395A2B045E7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3" creationId="{3011EC43-4A44-B70B-86A6-5D0BB0062518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4" creationId="{9D6DE052-A285-C54D-3B01-B6609C8A578D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5" creationId="{0E2B2E4A-DEBF-2D48-F006-52AEA47BB995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6" creationId="{F43A8E9A-5B5C-67F8-97AC-207CF46B8476}"/>
          </ac:spMkLst>
        </pc:spChg>
        <pc:spChg chg="add del mod">
          <ac:chgData name="Trang Ha" userId="270efafb50020bd6" providerId="LiveId" clId="{F610D348-3FA2-41CB-81DF-CDED36A15700}" dt="2022-07-27T10:29:18.020" v="1156" actId="478"/>
          <ac:spMkLst>
            <pc:docMk/>
            <pc:sldMk cId="261207011" sldId="265"/>
            <ac:spMk id="107" creationId="{CE6FC4C6-CEDF-F0F4-BDE8-2F28A68061E6}"/>
          </ac:spMkLst>
        </pc:spChg>
        <pc:spChg chg="add mod">
          <ac:chgData name="Trang Ha" userId="270efafb50020bd6" providerId="LiveId" clId="{F610D348-3FA2-41CB-81DF-CDED36A15700}" dt="2022-07-27T10:29:21.916" v="1159"/>
          <ac:spMkLst>
            <pc:docMk/>
            <pc:sldMk cId="261207011" sldId="265"/>
            <ac:spMk id="108" creationId="{046CAE86-00A5-0361-1E35-80291CEA3329}"/>
          </ac:spMkLst>
        </pc:s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3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1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4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7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0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3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10:10:15.812" v="969" actId="478"/>
          <ac:picMkLst>
            <pc:docMk/>
            <pc:sldMk cId="261207011" sldId="265"/>
            <ac:picMk id="14" creationId="{5EA8EC54-620E-C2BC-1B86-7C90DBB60D17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16" creationId="{9EC42996-DF77-5B51-9E6D-255E37937CF9}"/>
          </ac:picMkLst>
        </pc:picChg>
        <pc:picChg chg="add del">
          <ac:chgData name="Trang Ha" userId="270efafb50020bd6" providerId="LiveId" clId="{F610D348-3FA2-41CB-81DF-CDED36A15700}" dt="2022-07-27T10:11:41.505" v="980"/>
          <ac:picMkLst>
            <pc:docMk/>
            <pc:sldMk cId="261207011" sldId="265"/>
            <ac:picMk id="17" creationId="{E88C8FD2-68C0-06A8-AC18-2CB015D666B9}"/>
          </ac:picMkLst>
        </pc:picChg>
        <pc:picChg chg="add del mod">
          <ac:chgData name="Trang Ha" userId="270efafb50020bd6" providerId="LiveId" clId="{F610D348-3FA2-41CB-81DF-CDED36A15700}" dt="2022-07-27T10:18:25.590" v="1045"/>
          <ac:picMkLst>
            <pc:docMk/>
            <pc:sldMk cId="261207011" sldId="265"/>
            <ac:picMk id="19" creationId="{DA804004-02B2-8611-35AA-FC310EC9B785}"/>
          </ac:picMkLst>
        </pc:picChg>
        <pc:picChg chg="add mod">
          <ac:chgData name="Trang Ha" userId="270efafb50020bd6" providerId="LiveId" clId="{F610D348-3FA2-41CB-81DF-CDED36A15700}" dt="2022-07-27T10:22:25.887" v="1090" actId="1035"/>
          <ac:picMkLst>
            <pc:docMk/>
            <pc:sldMk cId="261207011" sldId="265"/>
            <ac:picMk id="20" creationId="{D8DFCFEE-BFB9-782E-99C6-F88E0E9E2A47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38" creationId="{00000000-0000-0000-0000-000000000000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51" creationId="{00000000-0000-0000-0000-000000000000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76" creationId="{72A4C70E-A452-017A-3549-7C9A5A7EFB87}"/>
          </ac:picMkLst>
        </pc:picChg>
        <pc:picChg chg="add mod">
          <ac:chgData name="Trang Ha" userId="270efafb50020bd6" providerId="LiveId" clId="{F610D348-3FA2-41CB-81DF-CDED36A15700}" dt="2022-07-27T10:17:08.211" v="1036" actId="571"/>
          <ac:picMkLst>
            <pc:docMk/>
            <pc:sldMk cId="261207011" sldId="265"/>
            <ac:picMk id="90" creationId="{621F695D-1A54-AD94-3315-8979C3A7BBF1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2050" creationId="{00000000-0000-0000-0000-000000000000}"/>
          </ac:picMkLst>
        </pc:picChg>
      </pc:sldChg>
      <pc:sldChg chg="del">
        <pc:chgData name="Trang Ha" userId="270efafb50020bd6" providerId="LiveId" clId="{F610D348-3FA2-41CB-81DF-CDED36A15700}" dt="2022-07-27T22:36:49.729" v="1701" actId="2696"/>
        <pc:sldMkLst>
          <pc:docMk/>
          <pc:sldMk cId="340795945" sldId="266"/>
        </pc:sldMkLst>
      </pc:sldChg>
      <pc:sldChg chg="del">
        <pc:chgData name="Trang Ha" userId="270efafb50020bd6" providerId="LiveId" clId="{F610D348-3FA2-41CB-81DF-CDED36A15700}" dt="2022-07-27T22:37:18.467" v="1704" actId="2696"/>
        <pc:sldMkLst>
          <pc:docMk/>
          <pc:sldMk cId="2779256375" sldId="267"/>
        </pc:sldMkLst>
      </pc:sldChg>
      <pc:sldChg chg="del">
        <pc:chgData name="Trang Ha" userId="270efafb50020bd6" providerId="LiveId" clId="{F610D348-3FA2-41CB-81DF-CDED36A15700}" dt="2022-07-27T22:37:12.512" v="1703" actId="2696"/>
        <pc:sldMkLst>
          <pc:docMk/>
          <pc:sldMk cId="3217625673" sldId="268"/>
        </pc:sldMkLst>
      </pc:sldChg>
      <pc:sldChg chg="addSp delSp modSp add mod delAnim modAnim">
        <pc:chgData name="Trang Ha" userId="270efafb50020bd6" providerId="LiveId" clId="{F610D348-3FA2-41CB-81DF-CDED36A15700}" dt="2022-07-27T10:02:08.102" v="886"/>
        <pc:sldMkLst>
          <pc:docMk/>
          <pc:sldMk cId="1727781939" sldId="270"/>
        </pc:sldMkLst>
        <pc:spChg chg="mod">
          <ac:chgData name="Trang Ha" userId="270efafb50020bd6" providerId="LiveId" clId="{F610D348-3FA2-41CB-81DF-CDED36A15700}" dt="2022-07-27T09:38:08.933" v="575" actId="255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5.227" v="466" actId="20577"/>
          <ac:spMkLst>
            <pc:docMk/>
            <pc:sldMk cId="1727781939" sldId="270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09:26:19.875" v="495" actId="478"/>
          <ac:spMkLst>
            <pc:docMk/>
            <pc:sldMk cId="1727781939" sldId="270"/>
            <ac:spMk id="13" creationId="{DB49796A-38AB-0F2A-6161-49B1110BC6BB}"/>
          </ac:spMkLst>
        </pc:spChg>
        <pc:spChg chg="add mod">
          <ac:chgData name="Trang Ha" userId="270efafb50020bd6" providerId="LiveId" clId="{F610D348-3FA2-41CB-81DF-CDED36A15700}" dt="2022-07-27T09:57:48.015" v="810" actId="20577"/>
          <ac:spMkLst>
            <pc:docMk/>
            <pc:sldMk cId="1727781939" sldId="270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0:49.371" v="874" actId="1076"/>
          <ac:spMkLst>
            <pc:docMk/>
            <pc:sldMk cId="1727781939" sldId="270"/>
            <ac:spMk id="15" creationId="{DB3A53A4-6DE9-C119-A401-C8B8C59B37C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18" creationId="{3BAF0641-AFB3-24B1-AF2D-7650163E2A22}"/>
          </ac:spMkLst>
        </pc:spChg>
        <pc:spChg chg="add mod">
          <ac:chgData name="Trang Ha" userId="270efafb50020bd6" providerId="LiveId" clId="{F610D348-3FA2-41CB-81DF-CDED36A15700}" dt="2022-07-27T09:57:53.480" v="811" actId="1076"/>
          <ac:spMkLst>
            <pc:docMk/>
            <pc:sldMk cId="1727781939" sldId="270"/>
            <ac:spMk id="22" creationId="{FDFA29DF-303A-31A0-35FA-F6B774AD3830}"/>
          </ac:spMkLst>
        </pc:spChg>
        <pc:spChg chg="add mod">
          <ac:chgData name="Trang Ha" userId="270efafb50020bd6" providerId="LiveId" clId="{F610D348-3FA2-41CB-81DF-CDED36A15700}" dt="2022-07-27T09:57:56.671" v="812" actId="1076"/>
          <ac:spMkLst>
            <pc:docMk/>
            <pc:sldMk cId="1727781939" sldId="270"/>
            <ac:spMk id="23" creationId="{E61C16E1-FADA-CF49-032E-797E34841D9A}"/>
          </ac:spMkLst>
        </pc:spChg>
        <pc:spChg chg="add mod">
          <ac:chgData name="Trang Ha" userId="270efafb50020bd6" providerId="LiveId" clId="{F610D348-3FA2-41CB-81DF-CDED36A15700}" dt="2022-07-27T09:58:31.185" v="830" actId="1037"/>
          <ac:spMkLst>
            <pc:docMk/>
            <pc:sldMk cId="1727781939" sldId="270"/>
            <ac:spMk id="24" creationId="{E9BF8B07-AFE8-4502-294E-AA60C64212AE}"/>
          </ac:spMkLst>
        </pc:spChg>
        <pc:spChg chg="add mod">
          <ac:chgData name="Trang Ha" userId="270efafb50020bd6" providerId="LiveId" clId="{F610D348-3FA2-41CB-81DF-CDED36A15700}" dt="2022-07-27T09:58:38.765" v="832" actId="1037"/>
          <ac:spMkLst>
            <pc:docMk/>
            <pc:sldMk cId="1727781939" sldId="270"/>
            <ac:spMk id="25" creationId="{5B74A1A6-708B-78EB-EAAC-817F13B4493C}"/>
          </ac:spMkLst>
        </pc:spChg>
        <pc:spChg chg="add mod">
          <ac:chgData name="Trang Ha" userId="270efafb50020bd6" providerId="LiveId" clId="{F610D348-3FA2-41CB-81DF-CDED36A15700}" dt="2022-07-27T09:59:03.231" v="839" actId="1076"/>
          <ac:spMkLst>
            <pc:docMk/>
            <pc:sldMk cId="1727781939" sldId="270"/>
            <ac:spMk id="26" creationId="{0EA72583-2612-0F6C-D5E5-5A564F3CF633}"/>
          </ac:spMkLst>
        </pc:spChg>
        <pc:spChg chg="add mod">
          <ac:chgData name="Trang Ha" userId="270efafb50020bd6" providerId="LiveId" clId="{F610D348-3FA2-41CB-81DF-CDED36A15700}" dt="2022-07-27T09:58:59.914" v="838" actId="1076"/>
          <ac:spMkLst>
            <pc:docMk/>
            <pc:sldMk cId="1727781939" sldId="270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0:46.824" v="873" actId="1076"/>
          <ac:spMkLst>
            <pc:docMk/>
            <pc:sldMk cId="1727781939" sldId="270"/>
            <ac:spMk id="29" creationId="{357135A1-6EC0-4FD8-5E42-058796B7A108}"/>
          </ac:spMkLst>
        </pc:spChg>
        <pc:spChg chg="add mod">
          <ac:chgData name="Trang Ha" userId="270efafb50020bd6" providerId="LiveId" clId="{F610D348-3FA2-41CB-81DF-CDED36A15700}" dt="2022-07-27T10:00:45.045" v="872" actId="1076"/>
          <ac:spMkLst>
            <pc:docMk/>
            <pc:sldMk cId="1727781939" sldId="270"/>
            <ac:spMk id="30" creationId="{EC7F558E-BEC9-C91F-D4A3-2EDB6343DE30}"/>
          </ac:spMkLst>
        </pc:spChg>
        <pc:spChg chg="add mod">
          <ac:chgData name="Trang Ha" userId="270efafb50020bd6" providerId="LiveId" clId="{F610D348-3FA2-41CB-81DF-CDED36A15700}" dt="2022-07-27T10:00:42.900" v="871" actId="1076"/>
          <ac:spMkLst>
            <pc:docMk/>
            <pc:sldMk cId="1727781939" sldId="270"/>
            <ac:spMk id="31" creationId="{C38FE873-A9EA-61F9-F183-204F394BE0A4}"/>
          </ac:spMkLst>
        </pc:spChg>
        <pc:spChg chg="add mod">
          <ac:chgData name="Trang Ha" userId="270efafb50020bd6" providerId="LiveId" clId="{F610D348-3FA2-41CB-81DF-CDED36A15700}" dt="2022-07-27T10:00:40.342" v="870" actId="1076"/>
          <ac:spMkLst>
            <pc:docMk/>
            <pc:sldMk cId="1727781939" sldId="270"/>
            <ac:spMk id="32" creationId="{05FAE23B-5D07-EDF0-37AA-39644977C582}"/>
          </ac:spMkLst>
        </pc:spChg>
        <pc:spChg chg="add del mod">
          <ac:chgData name="Trang Ha" userId="270efafb50020bd6" providerId="LiveId" clId="{F610D348-3FA2-41CB-81DF-CDED36A15700}" dt="2022-07-27T09:55:44.471" v="786" actId="478"/>
          <ac:spMkLst>
            <pc:docMk/>
            <pc:sldMk cId="1727781939" sldId="270"/>
            <ac:spMk id="33" creationId="{B1BFCA5C-F06B-373B-5C09-DEB34DD6C4AE}"/>
          </ac:spMkLst>
        </pc:spChg>
        <pc:spChg chg="add del mod">
          <ac:chgData name="Trang Ha" userId="270efafb50020bd6" providerId="LiveId" clId="{F610D348-3FA2-41CB-81DF-CDED36A15700}" dt="2022-07-27T09:55:46.087" v="787" actId="478"/>
          <ac:spMkLst>
            <pc:docMk/>
            <pc:sldMk cId="1727781939" sldId="270"/>
            <ac:spMk id="34" creationId="{EA51BF83-97B6-18A3-D7EC-8066BB59F0C7}"/>
          </ac:spMkLst>
        </pc:spChg>
        <pc:spChg chg="add mod">
          <ac:chgData name="Trang Ha" userId="270efafb50020bd6" providerId="LiveId" clId="{F610D348-3FA2-41CB-81DF-CDED36A15700}" dt="2022-07-27T10:00:38.099" v="869" actId="1076"/>
          <ac:spMkLst>
            <pc:docMk/>
            <pc:sldMk cId="1727781939" sldId="270"/>
            <ac:spMk id="35" creationId="{72DF5667-A8D7-089E-6A7A-CB746421F759}"/>
          </ac:spMkLst>
        </pc:spChg>
        <pc:spChg chg="add mod">
          <ac:chgData name="Trang Ha" userId="270efafb50020bd6" providerId="LiveId" clId="{F610D348-3FA2-41CB-81DF-CDED36A15700}" dt="2022-07-27T10:00:33.214" v="868" actId="14100"/>
          <ac:spMkLst>
            <pc:docMk/>
            <pc:sldMk cId="1727781939" sldId="270"/>
            <ac:spMk id="36" creationId="{ADC64E5B-A384-A730-BD89-FEA1E29F2F9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8" creationId="{560A0534-C96F-CE74-7AD4-FC1B2E232891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9" creationId="{E3A35F68-AB58-9B1E-C9DD-CF2D5847708B}"/>
          </ac:spMkLst>
        </pc:spChg>
        <pc:grpChg chg="mod">
          <ac:chgData name="Trang Ha" userId="270efafb50020bd6" providerId="LiveId" clId="{F610D348-3FA2-41CB-81DF-CDED36A15700}" dt="2022-07-27T09:38:38.956" v="577" actId="1076"/>
          <ac:grpSpMkLst>
            <pc:docMk/>
            <pc:sldMk cId="1727781939" sldId="270"/>
            <ac:grpSpMk id="12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09:51:00.400" v="687" actId="478"/>
          <ac:picMkLst>
            <pc:docMk/>
            <pc:sldMk cId="1727781939" sldId="270"/>
            <ac:picMk id="10" creationId="{C9C7DC98-D157-2136-8BE2-EDA018C78E37}"/>
          </ac:picMkLst>
        </pc:picChg>
        <pc:picChg chg="add mod modCrop">
          <ac:chgData name="Trang Ha" userId="270efafb50020bd6" providerId="LiveId" clId="{F610D348-3FA2-41CB-81DF-CDED36A15700}" dt="2022-07-27T09:58:07.564" v="815" actId="1038"/>
          <ac:picMkLst>
            <pc:docMk/>
            <pc:sldMk cId="1727781939" sldId="270"/>
            <ac:picMk id="21" creationId="{19D41661-588D-9DF8-1C82-34B4E68CAD1A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8" creationId="{D8DE8AF6-C272-E0A1-2470-52E1C3219C2D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9" creationId="{BC1E7638-E5A5-3E01-1CCE-3ECAF5A25653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50" creationId="{D08BA38B-3961-EFF7-DE22-C279C37EA29D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06:38.234" v="934"/>
        <pc:sldMkLst>
          <pc:docMk/>
          <pc:sldMk cId="2893097710" sldId="271"/>
        </pc:sldMkLst>
        <pc:spChg chg="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9" creationId="{00000000-0000-0000-0000-000000000000}"/>
          </ac:spMkLst>
        </pc:spChg>
        <pc:spChg chg="del 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19" creationId="{86B587D7-C6B8-8407-346C-4E60B99B42FF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2" creationId="{FDFA29DF-303A-31A0-35FA-F6B774AD383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3" creationId="{E61C16E1-FADA-CF49-032E-797E34841D9A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4" creationId="{E9BF8B07-AFE8-4502-294E-AA60C64212AE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5" creationId="{5B74A1A6-708B-78EB-EAAC-817F13B4493C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6" creationId="{0EA72583-2612-0F6C-D5E5-5A564F3CF633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28" creationId="{1933C807-AD59-96B6-D6F0-696C91EE4CF5}"/>
          </ac:spMkLst>
        </pc:spChg>
        <pc:spChg chg="add mod">
          <ac:chgData name="Trang Ha" userId="270efafb50020bd6" providerId="LiveId" clId="{F610D348-3FA2-41CB-81DF-CDED36A15700}" dt="2022-07-27T10:06:21.504" v="933" actId="1076"/>
          <ac:spMkLst>
            <pc:docMk/>
            <pc:sldMk cId="2893097710" sldId="271"/>
            <ac:spMk id="29" creationId="{895135F2-6A2A-B65A-1D4E-638EEDE63AB6}"/>
          </ac:spMkLst>
        </pc:spChg>
        <pc:spChg chg="add del mod">
          <ac:chgData name="Trang Ha" userId="270efafb50020bd6" providerId="LiveId" clId="{F610D348-3FA2-41CB-81DF-CDED36A15700}" dt="2022-07-27T10:03:56.360" v="895" actId="478"/>
          <ac:spMkLst>
            <pc:docMk/>
            <pc:sldMk cId="2893097710" sldId="271"/>
            <ac:spMk id="30" creationId="{F8266FAD-B829-5F30-B0F8-299B7B89BED9}"/>
          </ac:spMkLst>
        </pc:spChg>
        <pc:spChg chg="add del mod">
          <ac:chgData name="Trang Ha" userId="270efafb50020bd6" providerId="LiveId" clId="{F610D348-3FA2-41CB-81DF-CDED36A15700}" dt="2022-07-27T10:03:57.775" v="897" actId="478"/>
          <ac:spMkLst>
            <pc:docMk/>
            <pc:sldMk cId="2893097710" sldId="271"/>
            <ac:spMk id="31" creationId="{64BFE7A4-E272-FD25-56AB-8A5B4729D13E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32" creationId="{DB26D011-9AEE-E8F0-3FC3-C42D8D8291DE}"/>
          </ac:spMkLst>
        </pc:spChg>
        <pc:spChg chg="add del mod">
          <ac:chgData name="Trang Ha" userId="270efafb50020bd6" providerId="LiveId" clId="{F610D348-3FA2-41CB-81DF-CDED36A15700}" dt="2022-07-27T10:05:29.396" v="924" actId="478"/>
          <ac:spMkLst>
            <pc:docMk/>
            <pc:sldMk cId="2893097710" sldId="271"/>
            <ac:spMk id="33" creationId="{D8BCC838-94F8-9C0B-D0FF-67A98E75F04B}"/>
          </ac:spMkLst>
        </pc:spChg>
        <pc:spChg chg="add del mod">
          <ac:chgData name="Trang Ha" userId="270efafb50020bd6" providerId="LiveId" clId="{F610D348-3FA2-41CB-81DF-CDED36A15700}" dt="2022-07-27T10:05:28.134" v="922" actId="478"/>
          <ac:spMkLst>
            <pc:docMk/>
            <pc:sldMk cId="2893097710" sldId="271"/>
            <ac:spMk id="34" creationId="{D7306FEB-5895-177A-1D84-BC73FECB88D3}"/>
          </ac:spMkLst>
        </pc:spChg>
        <pc:spChg chg="add del mod">
          <ac:chgData name="Trang Ha" userId="270efafb50020bd6" providerId="LiveId" clId="{F610D348-3FA2-41CB-81DF-CDED36A15700}" dt="2022-07-27T10:05:24.815" v="918" actId="478"/>
          <ac:spMkLst>
            <pc:docMk/>
            <pc:sldMk cId="2893097710" sldId="271"/>
            <ac:spMk id="35" creationId="{C6BBC29E-A5BF-E01D-DFB9-86F04A15AAD1}"/>
          </ac:spMkLst>
        </pc:spChg>
        <pc:spChg chg="add del mod">
          <ac:chgData name="Trang Ha" userId="270efafb50020bd6" providerId="LiveId" clId="{F610D348-3FA2-41CB-81DF-CDED36A15700}" dt="2022-07-27T10:05:26.664" v="920" actId="478"/>
          <ac:spMkLst>
            <pc:docMk/>
            <pc:sldMk cId="2893097710" sldId="271"/>
            <ac:spMk id="36" creationId="{7825B79E-8F62-47A5-81EC-27B1810C1A63}"/>
          </ac:spMkLst>
        </pc:spChg>
        <pc:grpChg chg="del">
          <ac:chgData name="Trang Ha" userId="270efafb50020bd6" providerId="LiveId" clId="{F610D348-3FA2-41CB-81DF-CDED36A15700}" dt="2022-07-27T09:42:28.766" v="586" actId="478"/>
          <ac:grpSpMkLst>
            <pc:docMk/>
            <pc:sldMk cId="2893097710" sldId="271"/>
            <ac:grpSpMk id="12" creationId="{00000000-0000-0000-0000-000000000000}"/>
          </ac:grpSpMkLst>
        </pc:grpChg>
        <pc:picChg chg="del mod">
          <ac:chgData name="Trang Ha" userId="270efafb50020bd6" providerId="LiveId" clId="{F610D348-3FA2-41CB-81DF-CDED36A15700}" dt="2022-07-27T09:42:26.422" v="585" actId="478"/>
          <ac:picMkLst>
            <pc:docMk/>
            <pc:sldMk cId="2893097710" sldId="271"/>
            <ac:picMk id="10" creationId="{C9C7DC98-D157-2136-8BE2-EDA018C78E37}"/>
          </ac:picMkLst>
        </pc:picChg>
        <pc:picChg chg="add del mod">
          <ac:chgData name="Trang Ha" userId="270efafb50020bd6" providerId="LiveId" clId="{F610D348-3FA2-41CB-81DF-CDED36A15700}" dt="2022-07-27T09:46:41.853" v="628" actId="478"/>
          <ac:picMkLst>
            <pc:docMk/>
            <pc:sldMk cId="2893097710" sldId="271"/>
            <ac:picMk id="13" creationId="{F914F4F7-DA22-2469-825C-33FA334226FB}"/>
          </ac:picMkLst>
        </pc:picChg>
        <pc:picChg chg="add del mod modCrop">
          <ac:chgData name="Trang Ha" userId="270efafb50020bd6" providerId="LiveId" clId="{F610D348-3FA2-41CB-81DF-CDED36A15700}" dt="2022-07-27T09:46:42.671" v="629" actId="478"/>
          <ac:picMkLst>
            <pc:docMk/>
            <pc:sldMk cId="2893097710" sldId="271"/>
            <ac:picMk id="16" creationId="{263BFEA8-1A2F-C8B1-AA07-FE599A4B2EB9}"/>
          </ac:picMkLst>
        </pc:picChg>
        <pc:picChg chg="add mod modCrop">
          <ac:chgData name="Trang Ha" userId="270efafb50020bd6" providerId="LiveId" clId="{F610D348-3FA2-41CB-81DF-CDED36A15700}" dt="2022-07-27T10:05:21.254" v="915" actId="1076"/>
          <ac:picMkLst>
            <pc:docMk/>
            <pc:sldMk cId="2893097710" sldId="271"/>
            <ac:picMk id="18" creationId="{8BF12B24-A01D-0DFC-ABB5-0E6676E62E98}"/>
          </ac:picMkLst>
        </pc:picChg>
        <pc:picChg chg="del">
          <ac:chgData name="Trang Ha" userId="270efafb50020bd6" providerId="LiveId" clId="{F610D348-3FA2-41CB-81DF-CDED36A15700}" dt="2022-07-27T09:42:17.532" v="582" actId="478"/>
          <ac:picMkLst>
            <pc:docMk/>
            <pc:sldMk cId="2893097710" sldId="271"/>
            <ac:picMk id="21" creationId="{19D41661-588D-9DF8-1C82-34B4E68CAD1A}"/>
          </ac:picMkLst>
        </pc:picChg>
      </pc:sldChg>
      <pc:sldChg chg="addSp delSp modSp add mod delAnim modAnim">
        <pc:chgData name="Trang Ha" userId="270efafb50020bd6" providerId="LiveId" clId="{F610D348-3FA2-41CB-81DF-CDED36A15700}" dt="2022-07-27T22:37:50.453" v="1712" actId="20577"/>
        <pc:sldMkLst>
          <pc:docMk/>
          <pc:sldMk cId="1421230677" sldId="272"/>
        </pc:sldMkLst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5.564" v="1425" actId="14100"/>
          <ac:spMkLst>
            <pc:docMk/>
            <pc:sldMk cId="1421230677" sldId="272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35:58.966" v="1230"/>
          <ac:spMkLst>
            <pc:docMk/>
            <pc:sldMk cId="1421230677" sldId="272"/>
            <ac:spMk id="14" creationId="{5CFA51FA-9487-4606-1E4E-B97FA45A2F34}"/>
          </ac:spMkLst>
        </pc:spChg>
        <pc:spChg chg="add mod">
          <ac:chgData name="Trang Ha" userId="270efafb50020bd6" providerId="LiveId" clId="{F610D348-3FA2-41CB-81DF-CDED36A15700}" dt="2022-07-27T22:13:04.700" v="1699" actId="207"/>
          <ac:spMkLst>
            <pc:docMk/>
            <pc:sldMk cId="1421230677" sldId="272"/>
            <ac:spMk id="15" creationId="{9CDD8D35-450C-BB98-F788-B91E97BEBC7C}"/>
          </ac:spMkLst>
        </pc:spChg>
        <pc:spChg chg="add mod">
          <ac:chgData name="Trang Ha" userId="270efafb50020bd6" providerId="LiveId" clId="{F610D348-3FA2-41CB-81DF-CDED36A15700}" dt="2022-07-27T22:13:16.496" v="1700" actId="207"/>
          <ac:spMkLst>
            <pc:docMk/>
            <pc:sldMk cId="1421230677" sldId="272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21" creationId="{8D5C8422-3E05-5D81-A15E-47ED50E4F661}"/>
          </ac:spMkLst>
        </pc:spChg>
        <pc:spChg chg="add mod">
          <ac:chgData name="Trang Ha" userId="270efafb50020bd6" providerId="LiveId" clId="{F610D348-3FA2-41CB-81DF-CDED36A15700}" dt="2022-07-27T22:13:04.700" v="1699" actId="207"/>
          <ac:spMkLst>
            <pc:docMk/>
            <pc:sldMk cId="1421230677" sldId="272"/>
            <ac:spMk id="31" creationId="{20150C77-581A-ABFF-C442-C558DC742E2F}"/>
          </ac:spMkLst>
        </pc:spChg>
        <pc:spChg chg="add mod">
          <ac:chgData name="Trang Ha" userId="270efafb50020bd6" providerId="LiveId" clId="{F610D348-3FA2-41CB-81DF-CDED36A15700}" dt="2022-07-27T22:13:04.700" v="1699" actId="207"/>
          <ac:spMkLst>
            <pc:docMk/>
            <pc:sldMk cId="1421230677" sldId="272"/>
            <ac:spMk id="32" creationId="{08C49144-C02E-D740-353D-3CB655EA2800}"/>
          </ac:spMkLst>
        </pc:spChg>
        <pc:spChg chg="add mod">
          <ac:chgData name="Trang Ha" userId="270efafb50020bd6" providerId="LiveId" clId="{F610D348-3FA2-41CB-81DF-CDED36A15700}" dt="2022-07-27T22:13:04.700" v="1699" actId="207"/>
          <ac:spMkLst>
            <pc:docMk/>
            <pc:sldMk cId="1421230677" sldId="272"/>
            <ac:spMk id="33" creationId="{FA2D9A1E-61FF-E57C-F702-33B68BBA9AD5}"/>
          </ac:spMkLst>
        </pc:spChg>
        <pc:spChg chg="add del mod">
          <ac:chgData name="Trang Ha" userId="270efafb50020bd6" providerId="LiveId" clId="{F610D348-3FA2-41CB-81DF-CDED36A15700}" dt="2022-07-27T10:49:45.283" v="1426" actId="478"/>
          <ac:spMkLst>
            <pc:docMk/>
            <pc:sldMk cId="1421230677" sldId="272"/>
            <ac:spMk id="36" creationId="{147970B2-2DB9-A832-9A57-95E139CB99D6}"/>
          </ac:spMkLst>
        </pc:spChg>
        <pc:spChg chg="add mod">
          <ac:chgData name="Trang Ha" userId="270efafb50020bd6" providerId="LiveId" clId="{F610D348-3FA2-41CB-81DF-CDED36A15700}" dt="2022-07-27T10:49:56.612" v="1433" actId="20577"/>
          <ac:spMkLst>
            <pc:docMk/>
            <pc:sldMk cId="1421230677" sldId="272"/>
            <ac:spMk id="37" creationId="{78E0B0AA-CCF5-5393-4DC3-016BBDED1819}"/>
          </ac:spMkLst>
        </pc:spChg>
        <pc:spChg chg="add mod">
          <ac:chgData name="Trang Ha" userId="270efafb50020bd6" providerId="LiveId" clId="{F610D348-3FA2-41CB-81DF-CDED36A15700}" dt="2022-07-27T22:13:16.496" v="1700" actId="207"/>
          <ac:spMkLst>
            <pc:docMk/>
            <pc:sldMk cId="1421230677" sldId="272"/>
            <ac:spMk id="39" creationId="{A3229D5B-54D3-53D4-DDF8-45AA7C4CCDC8}"/>
          </ac:spMkLst>
        </pc:spChg>
        <pc:spChg chg="add mod">
          <ac:chgData name="Trang Ha" userId="270efafb50020bd6" providerId="LiveId" clId="{F610D348-3FA2-41CB-81DF-CDED36A15700}" dt="2022-07-27T22:13:16.496" v="1700" actId="207"/>
          <ac:spMkLst>
            <pc:docMk/>
            <pc:sldMk cId="1421230677" sldId="272"/>
            <ac:spMk id="40" creationId="{97D727ED-2E07-C0D0-32EA-7A4190CF8D9B}"/>
          </ac:spMkLst>
        </pc:spChg>
        <pc:spChg chg="add mod">
          <ac:chgData name="Trang Ha" userId="270efafb50020bd6" providerId="LiveId" clId="{F610D348-3FA2-41CB-81DF-CDED36A15700}" dt="2022-07-27T10:47:03.376" v="1411" actId="1038"/>
          <ac:spMkLst>
            <pc:docMk/>
            <pc:sldMk cId="1421230677" sldId="272"/>
            <ac:spMk id="41" creationId="{785FF47A-47D0-E116-4007-666B0C72ABBA}"/>
          </ac:spMkLst>
        </pc:spChg>
        <pc:spChg chg="add 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42" creationId="{6974CE23-A460-F7A3-FA55-6D126405FD40}"/>
          </ac:spMkLst>
        </pc:spChg>
        <pc:spChg chg="add mod">
          <ac:chgData name="Trang Ha" userId="270efafb50020bd6" providerId="LiveId" clId="{F610D348-3FA2-41CB-81DF-CDED36A15700}" dt="2022-07-27T10:49:51.310" v="1428" actId="1076"/>
          <ac:spMkLst>
            <pc:docMk/>
            <pc:sldMk cId="1421230677" sldId="272"/>
            <ac:spMk id="43" creationId="{5B9137F2-6DC6-EA78-3C18-8AA7FB8CEEBE}"/>
          </ac:spMkLst>
        </pc:spChg>
        <pc:spChg chg="add mod">
          <ac:chgData name="Trang Ha" userId="270efafb50020bd6" providerId="LiveId" clId="{F610D348-3FA2-41CB-81DF-CDED36A15700}" dt="2022-07-27T10:49:53.491" v="1430" actId="20577"/>
          <ac:spMkLst>
            <pc:docMk/>
            <pc:sldMk cId="1421230677" sldId="272"/>
            <ac:spMk id="44" creationId="{AEBA8E45-E47E-FD20-ED07-52EFB0172C4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6" creationId="{A178530A-3831-1860-D095-10E340D4DC89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7" creationId="{2CDD755A-1C25-941A-3289-6AA6D519401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8" creationId="{3A84A4A3-77E3-BDFC-7F9B-19A0DDCFAB7B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9" creationId="{E30EBF10-D813-2F93-A3DA-AA2A6E229E7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0" creationId="{EB398833-9FEB-C343-269B-31A0DEDDF29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1" creationId="{C4C8ECA7-C063-4B05-AEB7-3B026C21D96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2" creationId="{1B158688-8199-64ED-E383-7395A2B045E7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3" creationId="{3011EC43-4A44-B70B-86A6-5D0BB0062518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4" creationId="{9D6DE052-A285-C54D-3B01-B6609C8A578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5" creationId="{0E2B2E4A-DEBF-2D48-F006-52AEA47BB99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6" creationId="{F43A8E9A-5B5C-67F8-97AC-207CF46B8476}"/>
          </ac:spMkLst>
        </pc:spChg>
        <pc:spChg chg="mod">
          <ac:chgData name="Trang Ha" userId="270efafb50020bd6" providerId="LiveId" clId="{F610D348-3FA2-41CB-81DF-CDED36A15700}" dt="2022-07-27T22:37:50.453" v="1712" actId="20577"/>
          <ac:spMkLst>
            <pc:docMk/>
            <pc:sldMk cId="1421230677" sldId="272"/>
            <ac:spMk id="108" creationId="{046CAE86-00A5-0361-1E35-80291CEA3329}"/>
          </ac:spMkLst>
        </pc:s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2" creationId="{00000000-0000-0000-0000-000000000000}"/>
          </ac:grpSpMkLst>
        </pc:grpChg>
        <pc:picChg chg="add mod modCrop">
          <ac:chgData name="Trang Ha" userId="270efafb50020bd6" providerId="LiveId" clId="{F610D348-3FA2-41CB-81DF-CDED36A15700}" dt="2022-07-27T10:41:43.642" v="1278" actId="1076"/>
          <ac:picMkLst>
            <pc:docMk/>
            <pc:sldMk cId="1421230677" sldId="272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0:45:02.432" v="1392" actId="14100"/>
          <ac:picMkLst>
            <pc:docMk/>
            <pc:sldMk cId="1421230677" sldId="272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31:29.056" v="1162" actId="478"/>
          <ac:picMkLst>
            <pc:docMk/>
            <pc:sldMk cId="1421230677" sldId="272"/>
            <ac:picMk id="20" creationId="{D8DFCFEE-BFB9-782E-99C6-F88E0E9E2A47}"/>
          </ac:picMkLst>
        </pc:picChg>
        <pc:picChg chg="add del mod modCrop">
          <ac:chgData name="Trang Ha" userId="270efafb50020bd6" providerId="LiveId" clId="{F610D348-3FA2-41CB-81DF-CDED36A15700}" dt="2022-07-27T10:42:06.808" v="1286" actId="478"/>
          <ac:picMkLst>
            <pc:docMk/>
            <pc:sldMk cId="1421230677" sldId="272"/>
            <ac:picMk id="28" creationId="{37DD7AE9-2910-5019-4F9E-78091DAB6F1F}"/>
          </ac:picMkLst>
        </pc:picChg>
      </pc:sldChg>
      <pc:sldChg chg="addSp delSp modSp add del mod delAnim">
        <pc:chgData name="Trang Ha" userId="270efafb50020bd6" providerId="LiveId" clId="{F610D348-3FA2-41CB-81DF-CDED36A15700}" dt="2022-07-27T22:36:55.974" v="1702" actId="2696"/>
        <pc:sldMkLst>
          <pc:docMk/>
          <pc:sldMk cId="3893718582" sldId="273"/>
        </pc:sldMkLst>
        <pc:spChg chg="mod">
          <ac:chgData name="Trang Ha" userId="270efafb50020bd6" providerId="LiveId" clId="{F610D348-3FA2-41CB-81DF-CDED36A15700}" dt="2022-07-27T10:52:25.989" v="1445" actId="20577"/>
          <ac:spMkLst>
            <pc:docMk/>
            <pc:sldMk cId="3893718582" sldId="273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1:02:30.801" v="1697" actId="20577"/>
          <ac:spMkLst>
            <pc:docMk/>
            <pc:sldMk cId="3893718582" sldId="273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5" creationId="{9CDD8D35-450C-BB98-F788-B91E97BEBC7C}"/>
          </ac:spMkLst>
        </pc:spChg>
        <pc:spChg chg="add del">
          <ac:chgData name="Trang Ha" userId="270efafb50020bd6" providerId="LiveId" clId="{F610D348-3FA2-41CB-81DF-CDED36A15700}" dt="2022-07-27T11:01:33.884" v="1696" actId="478"/>
          <ac:spMkLst>
            <pc:docMk/>
            <pc:sldMk cId="3893718582" sldId="273"/>
            <ac:spMk id="16" creationId="{5E91CDB0-57C0-C521-58BC-FC9FCBED2B83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1" creationId="{20150C77-581A-ABFF-C442-C558DC742E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2" creationId="{08C49144-C02E-D740-353D-3CB655EA28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3" creationId="{FA2D9A1E-61FF-E57C-F702-33B68BBA9AD5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7" creationId="{78E0B0AA-CCF5-5393-4DC3-016BBDED1819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9" creationId="{A3229D5B-54D3-53D4-DDF8-45AA7C4CCDC8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0" creationId="{97D727ED-2E07-C0D0-32EA-7A4190CF8D9B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1" creationId="{785FF47A-47D0-E116-4007-666B0C72ABBA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3" creationId="{5B9137F2-6DC6-EA78-3C18-8AA7FB8CEEBE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4" creationId="{AEBA8E45-E47E-FD20-ED07-52EFB0172C43}"/>
          </ac:spMkLst>
        </pc:spChg>
        <pc:spChg chg="mod">
          <ac:chgData name="Trang Ha" userId="270efafb50020bd6" providerId="LiveId" clId="{F610D348-3FA2-41CB-81DF-CDED36A15700}" dt="2022-07-27T10:59:53.086" v="1685" actId="1076"/>
          <ac:spMkLst>
            <pc:docMk/>
            <pc:sldMk cId="3893718582" sldId="273"/>
            <ac:spMk id="108" creationId="{046CAE86-00A5-0361-1E35-80291CEA3329}"/>
          </ac:spMkLst>
        </pc:spChg>
        <pc:grpChg chg="mod">
          <ac:chgData name="Trang Ha" userId="270efafb50020bd6" providerId="LiveId" clId="{F610D348-3FA2-41CB-81DF-CDED36A15700}" dt="2022-07-27T10:59:50.348" v="1684" actId="1076"/>
          <ac:grpSpMkLst>
            <pc:docMk/>
            <pc:sldMk cId="3893718582" sldId="273"/>
            <ac:grpSpMk id="12" creationId="{00000000-0000-0000-0000-000000000000}"/>
          </ac:grpSpMkLst>
        </pc:grpChg>
        <pc:picChg chg="del">
          <ac:chgData name="Trang Ha" userId="270efafb50020bd6" providerId="LiveId" clId="{F610D348-3FA2-41CB-81DF-CDED36A15700}" dt="2022-07-27T10:52:17.954" v="1441" actId="478"/>
          <ac:picMkLst>
            <pc:docMk/>
            <pc:sldMk cId="3893718582" sldId="273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1:01:07.284" v="1694" actId="1076"/>
          <ac:picMkLst>
            <pc:docMk/>
            <pc:sldMk cId="3893718582" sldId="273"/>
            <ac:picMk id="14" creationId="{F24AF8D0-4795-7BAD-DE2D-145D7A4CFAB7}"/>
          </ac:picMkLst>
        </pc:picChg>
        <pc:picChg chg="del">
          <ac:chgData name="Trang Ha" userId="270efafb50020bd6" providerId="LiveId" clId="{F610D348-3FA2-41CB-81DF-CDED36A15700}" dt="2022-07-27T10:52:15.761" v="1439" actId="478"/>
          <ac:picMkLst>
            <pc:docMk/>
            <pc:sldMk cId="3893718582" sldId="273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52:17.094" v="1440" actId="478"/>
          <ac:picMkLst>
            <pc:docMk/>
            <pc:sldMk cId="3893718582" sldId="273"/>
            <ac:picMk id="28" creationId="{37DD7AE9-2910-5019-4F9E-78091DAB6F1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2.jpeg"/><Relationship Id="rId18" Type="http://schemas.openxmlformats.org/officeDocument/2006/relationships/image" Target="../media/image26.jpeg"/><Relationship Id="rId3" Type="http://schemas.openxmlformats.org/officeDocument/2006/relationships/image" Target="../media/image14.jpeg"/><Relationship Id="rId21" Type="http://schemas.openxmlformats.org/officeDocument/2006/relationships/image" Target="../media/image28.jpeg"/><Relationship Id="rId7" Type="http://schemas.openxmlformats.org/officeDocument/2006/relationships/image" Target="../media/image17.jpeg"/><Relationship Id="rId12" Type="http://schemas.openxmlformats.org/officeDocument/2006/relationships/image" Target="../media/image21.jpe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0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30.jpeg"/><Relationship Id="rId10" Type="http://schemas.openxmlformats.org/officeDocument/2006/relationships/image" Target="../media/image19.png"/><Relationship Id="rId19" Type="http://schemas.openxmlformats.org/officeDocument/2006/relationships/image" Target="../media/image27.jpeg"/><Relationship Id="rId4" Type="http://schemas.openxmlformats.org/officeDocument/2006/relationships/image" Target="../media/image15.jpeg"/><Relationship Id="rId9" Type="http://schemas.openxmlformats.org/officeDocument/2006/relationships/image" Target="../media/image18.png"/><Relationship Id="rId14" Type="http://schemas.openxmlformats.org/officeDocument/2006/relationships/image" Target="../media/image23.jpeg"/><Relationship Id="rId22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10: BẢNG NHÂN 7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54482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10: BẢNG NHÂN 7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737519" y="1502913"/>
            <a:ext cx="13487400" cy="1283700"/>
            <a:chOff x="1342709" y="1943100"/>
            <a:chExt cx="13487400" cy="1283700"/>
          </a:xfrm>
        </p:grpSpPr>
        <p:sp>
          <p:nvSpPr>
            <p:cNvPr id="9" name="TextBox 8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42709" y="1964916"/>
              <a:ext cx="134874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 tấm thẻ có 7 chấm tròn. Lần lượt lấy ra 1,2,3 tấm thẻ rồi nêu các phép nhân tương ứng:</a:t>
              </a: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D08BA38B-3961-EFF7-DE22-C279C37EA2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7919" t="58813" r="49302" b="36180"/>
          <a:stretch/>
        </p:blipFill>
        <p:spPr>
          <a:xfrm>
            <a:off x="2273156" y="5835774"/>
            <a:ext cx="5486400" cy="336426"/>
          </a:xfrm>
          <a:custGeom>
            <a:avLst/>
            <a:gdLst>
              <a:gd name="connsiteX0" fmla="*/ 0 w 5486400"/>
              <a:gd name="connsiteY0" fmla="*/ 0 h 336426"/>
              <a:gd name="connsiteX1" fmla="*/ 5486400 w 5486400"/>
              <a:gd name="connsiteY1" fmla="*/ 0 h 336426"/>
              <a:gd name="connsiteX2" fmla="*/ 5486400 w 5486400"/>
              <a:gd name="connsiteY2" fmla="*/ 336426 h 336426"/>
              <a:gd name="connsiteX3" fmla="*/ 0 w 5486400"/>
              <a:gd name="connsiteY3" fmla="*/ 336426 h 336426"/>
              <a:gd name="connsiteX4" fmla="*/ 0 w 5486400"/>
              <a:gd name="connsiteY4" fmla="*/ 0 h 33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336426">
                <a:moveTo>
                  <a:pt x="0" y="0"/>
                </a:moveTo>
                <a:lnTo>
                  <a:pt x="5486400" y="0"/>
                </a:lnTo>
                <a:lnTo>
                  <a:pt x="5486400" y="336426"/>
                </a:lnTo>
                <a:lnTo>
                  <a:pt x="0" y="336426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BC1E7638-E5A5-3E01-1CCE-3ECAF5A256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7919" t="94517" r="49302" b="476"/>
          <a:stretch/>
        </p:blipFill>
        <p:spPr>
          <a:xfrm>
            <a:off x="2264080" y="8227031"/>
            <a:ext cx="5486400" cy="336426"/>
          </a:xfrm>
          <a:custGeom>
            <a:avLst/>
            <a:gdLst>
              <a:gd name="connsiteX0" fmla="*/ 0 w 5486400"/>
              <a:gd name="connsiteY0" fmla="*/ 0 h 336426"/>
              <a:gd name="connsiteX1" fmla="*/ 5486400 w 5486400"/>
              <a:gd name="connsiteY1" fmla="*/ 0 h 336426"/>
              <a:gd name="connsiteX2" fmla="*/ 5486400 w 5486400"/>
              <a:gd name="connsiteY2" fmla="*/ 336426 h 336426"/>
              <a:gd name="connsiteX3" fmla="*/ 0 w 5486400"/>
              <a:gd name="connsiteY3" fmla="*/ 336426 h 336426"/>
              <a:gd name="connsiteX4" fmla="*/ 0 w 5486400"/>
              <a:gd name="connsiteY4" fmla="*/ 0 h 33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336426">
                <a:moveTo>
                  <a:pt x="0" y="0"/>
                </a:moveTo>
                <a:lnTo>
                  <a:pt x="5486400" y="0"/>
                </a:lnTo>
                <a:lnTo>
                  <a:pt x="5486400" y="336426"/>
                </a:lnTo>
                <a:lnTo>
                  <a:pt x="0" y="33642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D8DE8AF6-C272-E0A1-2470-52E1C3219C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42" t="17626" r="5928"/>
          <a:stretch/>
        </p:blipFill>
        <p:spPr>
          <a:xfrm>
            <a:off x="2025084" y="3068489"/>
            <a:ext cx="11353801" cy="5534570"/>
          </a:xfrm>
          <a:custGeom>
            <a:avLst/>
            <a:gdLst>
              <a:gd name="connsiteX0" fmla="*/ 0 w 11353801"/>
              <a:gd name="connsiteY0" fmla="*/ 0 h 5534570"/>
              <a:gd name="connsiteX1" fmla="*/ 11353801 w 11353801"/>
              <a:gd name="connsiteY1" fmla="*/ 0 h 5534570"/>
              <a:gd name="connsiteX2" fmla="*/ 11353801 w 11353801"/>
              <a:gd name="connsiteY2" fmla="*/ 5534570 h 5534570"/>
              <a:gd name="connsiteX3" fmla="*/ 0 w 11353801"/>
              <a:gd name="connsiteY3" fmla="*/ 5534570 h 5534570"/>
              <a:gd name="connsiteX4" fmla="*/ 0 w 11353801"/>
              <a:gd name="connsiteY4" fmla="*/ 0 h 5534570"/>
              <a:gd name="connsiteX5" fmla="*/ 304800 w 11353801"/>
              <a:gd name="connsiteY5" fmla="*/ 2767285 h 5534570"/>
              <a:gd name="connsiteX6" fmla="*/ 304800 w 11353801"/>
              <a:gd name="connsiteY6" fmla="*/ 3103711 h 5534570"/>
              <a:gd name="connsiteX7" fmla="*/ 5791200 w 11353801"/>
              <a:gd name="connsiteY7" fmla="*/ 3103711 h 5534570"/>
              <a:gd name="connsiteX8" fmla="*/ 5791200 w 11353801"/>
              <a:gd name="connsiteY8" fmla="*/ 2767285 h 5534570"/>
              <a:gd name="connsiteX9" fmla="*/ 304800 w 11353801"/>
              <a:gd name="connsiteY9" fmla="*/ 2767285 h 5534570"/>
              <a:gd name="connsiteX10" fmla="*/ 304800 w 11353801"/>
              <a:gd name="connsiteY10" fmla="*/ 5166148 h 5534570"/>
              <a:gd name="connsiteX11" fmla="*/ 304800 w 11353801"/>
              <a:gd name="connsiteY11" fmla="*/ 5502574 h 5534570"/>
              <a:gd name="connsiteX12" fmla="*/ 5791200 w 11353801"/>
              <a:gd name="connsiteY12" fmla="*/ 5502574 h 5534570"/>
              <a:gd name="connsiteX13" fmla="*/ 5791200 w 11353801"/>
              <a:gd name="connsiteY13" fmla="*/ 5166148 h 5534570"/>
              <a:gd name="connsiteX14" fmla="*/ 304800 w 11353801"/>
              <a:gd name="connsiteY14" fmla="*/ 5166148 h 553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353801" h="5534570">
                <a:moveTo>
                  <a:pt x="0" y="0"/>
                </a:moveTo>
                <a:lnTo>
                  <a:pt x="11353801" y="0"/>
                </a:lnTo>
                <a:lnTo>
                  <a:pt x="11353801" y="5534570"/>
                </a:lnTo>
                <a:lnTo>
                  <a:pt x="0" y="5534570"/>
                </a:lnTo>
                <a:lnTo>
                  <a:pt x="0" y="0"/>
                </a:lnTo>
                <a:close/>
                <a:moveTo>
                  <a:pt x="304800" y="2767285"/>
                </a:moveTo>
                <a:lnTo>
                  <a:pt x="304800" y="3103711"/>
                </a:lnTo>
                <a:lnTo>
                  <a:pt x="5791200" y="3103711"/>
                </a:lnTo>
                <a:lnTo>
                  <a:pt x="5791200" y="2767285"/>
                </a:lnTo>
                <a:lnTo>
                  <a:pt x="304800" y="2767285"/>
                </a:lnTo>
                <a:close/>
                <a:moveTo>
                  <a:pt x="304800" y="5166148"/>
                </a:moveTo>
                <a:lnTo>
                  <a:pt x="304800" y="5502574"/>
                </a:lnTo>
                <a:lnTo>
                  <a:pt x="5791200" y="5502574"/>
                </a:lnTo>
                <a:lnTo>
                  <a:pt x="5791200" y="5166148"/>
                </a:lnTo>
                <a:lnTo>
                  <a:pt x="304800" y="5166148"/>
                </a:lnTo>
                <a:close/>
              </a:path>
            </a:pathLst>
          </a:cu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BAF0641-AFB3-24B1-AF2D-7650163E2A22}"/>
              </a:ext>
            </a:extLst>
          </p:cNvPr>
          <p:cNvSpPr/>
          <p:nvPr/>
        </p:nvSpPr>
        <p:spPr>
          <a:xfrm>
            <a:off x="6085292" y="3369520"/>
            <a:ext cx="1585434" cy="304800"/>
          </a:xfrm>
          <a:prstGeom prst="rect">
            <a:avLst/>
          </a:prstGeom>
          <a:solidFill>
            <a:srgbClr val="FCF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`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560A0534-C96F-CE74-7AD4-FC1B2E232891}"/>
              </a:ext>
            </a:extLst>
          </p:cNvPr>
          <p:cNvSpPr/>
          <p:nvPr/>
        </p:nvSpPr>
        <p:spPr>
          <a:xfrm>
            <a:off x="6080919" y="6934200"/>
            <a:ext cx="1585434" cy="304800"/>
          </a:xfrm>
          <a:prstGeom prst="rect">
            <a:avLst/>
          </a:prstGeom>
          <a:solidFill>
            <a:srgbClr val="FCF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E3A35F68-AB58-9B1E-C9DD-CF2D5847708B}"/>
              </a:ext>
            </a:extLst>
          </p:cNvPr>
          <p:cNvSpPr/>
          <p:nvPr/>
        </p:nvSpPr>
        <p:spPr>
          <a:xfrm>
            <a:off x="6072764" y="4800600"/>
            <a:ext cx="1585434" cy="304800"/>
          </a:xfrm>
          <a:prstGeom prst="rect">
            <a:avLst/>
          </a:prstGeom>
          <a:solidFill>
            <a:srgbClr val="FCF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10: BẢNG NHÂN 7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37053" y="1813268"/>
            <a:ext cx="13487400" cy="1283700"/>
            <a:chOff x="1342709" y="1943100"/>
            <a:chExt cx="13487400" cy="1283700"/>
          </a:xfrm>
        </p:grpSpPr>
        <p:sp>
          <p:nvSpPr>
            <p:cNvPr id="9" name="TextBox 8"/>
            <p:cNvSpPr txBox="1"/>
            <p:nvPr/>
          </p:nvSpPr>
          <p:spPr>
            <a:xfrm>
              <a:off x="1537909" y="194310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42709" y="1964916"/>
              <a:ext cx="134874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 tấm thẻ có 7 chấm tròn. Lần lượt lấy ra 4, 5, 6, 7, 8, 9, 10 tấm thẻ rồi nêu các phép nhân tương ứng: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E6B7E84-CEBE-175D-F644-7437A73CCF3F}"/>
              </a:ext>
            </a:extLst>
          </p:cNvPr>
          <p:cNvSpPr txBox="1"/>
          <p:nvPr/>
        </p:nvSpPr>
        <p:spPr>
          <a:xfrm>
            <a:off x="9059313" y="4038600"/>
            <a:ext cx="72317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/>
              <a:t>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9D41661-588D-9DF8-1C82-34B4E68CAD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4" t="20405" r="20940" b="3355"/>
          <a:stretch/>
        </p:blipFill>
        <p:spPr>
          <a:xfrm>
            <a:off x="1010729" y="3363868"/>
            <a:ext cx="8346790" cy="550679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DFA29DF-303A-31A0-35FA-F6B774AD3830}"/>
              </a:ext>
            </a:extLst>
          </p:cNvPr>
          <p:cNvSpPr txBox="1"/>
          <p:nvPr/>
        </p:nvSpPr>
        <p:spPr>
          <a:xfrm>
            <a:off x="8679215" y="4157433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61C16E1-FADA-CF49-032E-797E34841D9A}"/>
              </a:ext>
            </a:extLst>
          </p:cNvPr>
          <p:cNvSpPr txBox="1"/>
          <p:nvPr/>
        </p:nvSpPr>
        <p:spPr>
          <a:xfrm>
            <a:off x="8748649" y="4812838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9BF8B07-AFE8-4502-294E-AA60C64212AE}"/>
              </a:ext>
            </a:extLst>
          </p:cNvPr>
          <p:cNvSpPr txBox="1"/>
          <p:nvPr/>
        </p:nvSpPr>
        <p:spPr>
          <a:xfrm>
            <a:off x="8671719" y="5511225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B74A1A6-708B-78EB-EAAC-817F13B4493C}"/>
              </a:ext>
            </a:extLst>
          </p:cNvPr>
          <p:cNvSpPr txBox="1"/>
          <p:nvPr/>
        </p:nvSpPr>
        <p:spPr>
          <a:xfrm>
            <a:off x="8671719" y="6276836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EA72583-2612-0F6C-D5E5-5A564F3CF633}"/>
              </a:ext>
            </a:extLst>
          </p:cNvPr>
          <p:cNvSpPr txBox="1"/>
          <p:nvPr/>
        </p:nvSpPr>
        <p:spPr>
          <a:xfrm>
            <a:off x="8740586" y="6967437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4608846-D12E-645C-B884-5C38DB886E17}"/>
              </a:ext>
            </a:extLst>
          </p:cNvPr>
          <p:cNvSpPr txBox="1"/>
          <p:nvPr/>
        </p:nvSpPr>
        <p:spPr>
          <a:xfrm>
            <a:off x="8846828" y="7742465"/>
            <a:ext cx="723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B3A53A4-6DE9-C119-A401-C8B8C59B37C2}"/>
              </a:ext>
            </a:extLst>
          </p:cNvPr>
          <p:cNvSpPr/>
          <p:nvPr/>
        </p:nvSpPr>
        <p:spPr>
          <a:xfrm>
            <a:off x="9262976" y="3525978"/>
            <a:ext cx="3967077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4 =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7+7+7+7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=28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357135A1-6EC0-4FD8-5E42-058796B7A108}"/>
              </a:ext>
            </a:extLst>
          </p:cNvPr>
          <p:cNvSpPr/>
          <p:nvPr/>
        </p:nvSpPr>
        <p:spPr>
          <a:xfrm>
            <a:off x="9267350" y="4189026"/>
            <a:ext cx="449580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4 =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7+7+7+7+7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=35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EC7F558E-BEC9-C91F-D4A3-2EDB6343DE30}"/>
              </a:ext>
            </a:extLst>
          </p:cNvPr>
          <p:cNvSpPr/>
          <p:nvPr/>
        </p:nvSpPr>
        <p:spPr>
          <a:xfrm>
            <a:off x="9339925" y="4900826"/>
            <a:ext cx="482362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4 =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7+7+7+7+7+7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=42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38FE873-A9EA-61F9-F183-204F394BE0A4}"/>
              </a:ext>
            </a:extLst>
          </p:cNvPr>
          <p:cNvSpPr/>
          <p:nvPr/>
        </p:nvSpPr>
        <p:spPr>
          <a:xfrm>
            <a:off x="9262976" y="5587866"/>
            <a:ext cx="543322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4 =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7+7+7+7+7+7+7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=49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05FAE23B-5D07-EDF0-37AA-39644977C582}"/>
              </a:ext>
            </a:extLst>
          </p:cNvPr>
          <p:cNvSpPr/>
          <p:nvPr/>
        </p:nvSpPr>
        <p:spPr>
          <a:xfrm>
            <a:off x="9224335" y="6319925"/>
            <a:ext cx="596662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4 =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7+7+7+7+7+7+7+7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=56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2DF5667-A8D7-089E-6A7A-CB746421F759}"/>
              </a:ext>
            </a:extLst>
          </p:cNvPr>
          <p:cNvSpPr/>
          <p:nvPr/>
        </p:nvSpPr>
        <p:spPr>
          <a:xfrm>
            <a:off x="9351763" y="6969870"/>
            <a:ext cx="6346079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4 =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7+7+7+7+7+7+7+7+7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=63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ADC64E5B-A384-A730-BD89-FEA1E29F2F92}"/>
              </a:ext>
            </a:extLst>
          </p:cNvPr>
          <p:cNvSpPr/>
          <p:nvPr/>
        </p:nvSpPr>
        <p:spPr>
          <a:xfrm>
            <a:off x="9497319" y="7777069"/>
            <a:ext cx="6642000" cy="515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4 =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7+7+7+7+7+7+7+7+7+7</a:t>
            </a:r>
            <a:r>
              <a:rPr lang="en-US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=70</a:t>
            </a:r>
          </a:p>
        </p:txBody>
      </p:sp>
    </p:spTree>
    <p:extLst>
      <p:ext uri="{BB962C8B-B14F-4D97-AF65-F5344CB8AC3E}">
        <p14:creationId xmlns:p14="http://schemas.microsoft.com/office/powerpoint/2010/main" val="17277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5" grpId="0"/>
      <p:bldP spid="29" grpId="0"/>
      <p:bldP spid="30" grpId="0"/>
      <p:bldP spid="31" grpId="0"/>
      <p:bldP spid="32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10: BẢNG NHÂN 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2253" y="181326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BF12B24-A01D-0DFC-ABB5-0E6676E62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" r="851" b="1332"/>
          <a:stretch/>
        </p:blipFill>
        <p:spPr>
          <a:xfrm>
            <a:off x="770058" y="1935804"/>
            <a:ext cx="14884104" cy="542573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6B587D7-C6B8-8407-346C-4E60B99B42FF}"/>
              </a:ext>
            </a:extLst>
          </p:cNvPr>
          <p:cNvSpPr/>
          <p:nvPr/>
        </p:nvSpPr>
        <p:spPr>
          <a:xfrm>
            <a:off x="2145205" y="4381500"/>
            <a:ext cx="2219866" cy="381000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933C807-AD59-96B6-D6F0-696C91EE4CF5}"/>
              </a:ext>
            </a:extLst>
          </p:cNvPr>
          <p:cNvSpPr/>
          <p:nvPr/>
        </p:nvSpPr>
        <p:spPr>
          <a:xfrm>
            <a:off x="2145205" y="5659999"/>
            <a:ext cx="2219866" cy="1045601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95135F2-6A2A-B65A-1D4E-638EEDE63AB6}"/>
              </a:ext>
            </a:extLst>
          </p:cNvPr>
          <p:cNvSpPr/>
          <p:nvPr/>
        </p:nvSpPr>
        <p:spPr>
          <a:xfrm>
            <a:off x="5644073" y="4349757"/>
            <a:ext cx="2219866" cy="1045601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B26D011-9AEE-E8F0-3FC3-C42D8D8291DE}"/>
              </a:ext>
            </a:extLst>
          </p:cNvPr>
          <p:cNvSpPr/>
          <p:nvPr/>
        </p:nvSpPr>
        <p:spPr>
          <a:xfrm>
            <a:off x="5644073" y="6324600"/>
            <a:ext cx="2219866" cy="381000"/>
          </a:xfrm>
          <a:prstGeom prst="rect">
            <a:avLst/>
          </a:prstGeom>
          <a:solidFill>
            <a:srgbClr val="EC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9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70819" y="1752600"/>
            <a:ext cx="3268930" cy="681454"/>
            <a:chOff x="1470819" y="1943100"/>
            <a:chExt cx="326893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262123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 nhẩm.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8DFCFEE-BFB9-782E-99C6-F88E0E9E2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122" y="2971800"/>
            <a:ext cx="10382388" cy="369449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D5C8422-3E05-5D81-A15E-47ED50E4F661}"/>
              </a:ext>
            </a:extLst>
          </p:cNvPr>
          <p:cNvSpPr txBox="1"/>
          <p:nvPr/>
        </p:nvSpPr>
        <p:spPr>
          <a:xfrm>
            <a:off x="8651418" y="312101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A178530A-3831-1860-D095-10E340D4DC89}"/>
              </a:ext>
            </a:extLst>
          </p:cNvPr>
          <p:cNvSpPr txBox="1"/>
          <p:nvPr/>
        </p:nvSpPr>
        <p:spPr>
          <a:xfrm>
            <a:off x="8651418" y="3810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2CDD755A-1C25-941A-3289-6AA6D519401F}"/>
              </a:ext>
            </a:extLst>
          </p:cNvPr>
          <p:cNvSpPr txBox="1"/>
          <p:nvPr/>
        </p:nvSpPr>
        <p:spPr>
          <a:xfrm>
            <a:off x="8641201" y="476386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3A84A4A3-77E3-BDFC-7F9B-19A0DDCFAB7B}"/>
              </a:ext>
            </a:extLst>
          </p:cNvPr>
          <p:cNvSpPr txBox="1"/>
          <p:nvPr/>
        </p:nvSpPr>
        <p:spPr>
          <a:xfrm>
            <a:off x="8651418" y="559887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E30EBF10-D813-2F93-A3DA-AA2A6E229E73}"/>
              </a:ext>
            </a:extLst>
          </p:cNvPr>
          <p:cNvSpPr txBox="1"/>
          <p:nvPr/>
        </p:nvSpPr>
        <p:spPr>
          <a:xfrm>
            <a:off x="12305410" y="307835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EB398833-9FEB-C343-269B-31A0DEDDF29D}"/>
              </a:ext>
            </a:extLst>
          </p:cNvPr>
          <p:cNvSpPr txBox="1"/>
          <p:nvPr/>
        </p:nvSpPr>
        <p:spPr>
          <a:xfrm>
            <a:off x="12305410" y="376734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C4C8ECA7-C063-4B05-AEB7-3B026C21D965}"/>
              </a:ext>
            </a:extLst>
          </p:cNvPr>
          <p:cNvSpPr txBox="1"/>
          <p:nvPr/>
        </p:nvSpPr>
        <p:spPr>
          <a:xfrm>
            <a:off x="12295193" y="468254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1B158688-8199-64ED-E383-7395A2B045E7}"/>
              </a:ext>
            </a:extLst>
          </p:cNvPr>
          <p:cNvSpPr txBox="1"/>
          <p:nvPr/>
        </p:nvSpPr>
        <p:spPr>
          <a:xfrm>
            <a:off x="12305410" y="555622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3011EC43-4A44-B70B-86A6-5D0BB0062518}"/>
              </a:ext>
            </a:extLst>
          </p:cNvPr>
          <p:cNvSpPr txBox="1"/>
          <p:nvPr/>
        </p:nvSpPr>
        <p:spPr>
          <a:xfrm>
            <a:off x="5030264" y="312101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9D6DE052-A285-C54D-3B01-B6609C8A578D}"/>
              </a:ext>
            </a:extLst>
          </p:cNvPr>
          <p:cNvSpPr txBox="1"/>
          <p:nvPr/>
        </p:nvSpPr>
        <p:spPr>
          <a:xfrm>
            <a:off x="5030264" y="3810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0E2B2E4A-DEBF-2D48-F006-52AEA47BB995}"/>
              </a:ext>
            </a:extLst>
          </p:cNvPr>
          <p:cNvSpPr txBox="1"/>
          <p:nvPr/>
        </p:nvSpPr>
        <p:spPr>
          <a:xfrm>
            <a:off x="5020047" y="4725204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F43A8E9A-5B5C-67F8-97AC-207CF46B8476}"/>
              </a:ext>
            </a:extLst>
          </p:cNvPr>
          <p:cNvSpPr txBox="1"/>
          <p:nvPr/>
        </p:nvSpPr>
        <p:spPr>
          <a:xfrm>
            <a:off x="5030264" y="559887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108" name="Text Box 14">
            <a:extLst>
              <a:ext uri="{FF2B5EF4-FFF2-40B4-BE49-F238E27FC236}">
                <a16:creationId xmlns:a16="http://schemas.microsoft.com/office/drawing/2014/main" xmlns="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10: BẢNG NHÂN 7</a:t>
            </a:r>
          </a:p>
        </p:txBody>
      </p:sp>
    </p:spTree>
    <p:extLst>
      <p:ext uri="{BB962C8B-B14F-4D97-AF65-F5344CB8AC3E}">
        <p14:creationId xmlns:p14="http://schemas.microsoft.com/office/powerpoint/2010/main" val="26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320</Words>
  <Application>Microsoft Office PowerPoint</Application>
  <PresentationFormat>Custom</PresentationFormat>
  <Paragraphs>86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157</cp:revision>
  <dcterms:created xsi:type="dcterms:W3CDTF">2022-07-10T01:37:20Z</dcterms:created>
  <dcterms:modified xsi:type="dcterms:W3CDTF">2022-08-20T03:02:02Z</dcterms:modified>
</cp:coreProperties>
</file>