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2" r:id="rId4"/>
    <p:sldId id="273" r:id="rId5"/>
    <p:sldId id="274" r:id="rId6"/>
    <p:sldId id="264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8EA"/>
    <a:srgbClr val="EFB3BF"/>
    <a:srgbClr val="93CDDD"/>
    <a:srgbClr val="FFFFFF"/>
    <a:srgbClr val="F8EA81"/>
    <a:srgbClr val="EAAF45"/>
    <a:srgbClr val="0000FF"/>
    <a:srgbClr val="ECF5FD"/>
    <a:srgbClr val="F6882E"/>
    <a:srgbClr val="FCF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D2476-0116-449F-8DFE-502E3AB5B8F6}" v="44" dt="2022-07-29T08:43:18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20" y="5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610D348-3FA2-41CB-81DF-CDED36A15700}"/>
    <pc:docChg chg="undo custSel addSld delSld modSld">
      <pc:chgData name="Trang Ha" userId="270efafb50020bd6" providerId="LiveId" clId="{F610D348-3FA2-41CB-81DF-CDED36A15700}" dt="2022-07-28T08:45:18.369" v="2868" actId="20577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delSp mod delAnim">
        <pc:chgData name="Trang Ha" userId="270efafb50020bd6" providerId="LiveId" clId="{F610D348-3FA2-41CB-81DF-CDED36A15700}" dt="2022-07-28T07:34:46.450" v="1713" actId="478"/>
        <pc:sldMkLst>
          <pc:docMk/>
          <pc:sldMk cId="3120436675" sldId="257"/>
        </pc:sldMkLst>
        <pc:picChg chg="del">
          <ac:chgData name="Trang Ha" userId="270efafb50020bd6" providerId="LiveId" clId="{F610D348-3FA2-41CB-81DF-CDED36A15700}" dt="2022-07-28T07:34:46.450" v="1713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rang Ha" userId="270efafb50020bd6" providerId="LiveId" clId="{F610D348-3FA2-41CB-81DF-CDED36A15700}" dt="2022-07-27T22:36:49.729" v="1701" actId="2696"/>
        <pc:sldMkLst>
          <pc:docMk/>
          <pc:sldMk cId="340795945" sldId="266"/>
        </pc:sldMkLst>
      </pc:sldChg>
      <pc:sldChg chg="del">
        <pc:chgData name="Trang Ha" userId="270efafb50020bd6" providerId="LiveId" clId="{F610D348-3FA2-41CB-81DF-CDED36A15700}" dt="2022-07-27T22:37:18.467" v="1704" actId="2696"/>
        <pc:sldMkLst>
          <pc:docMk/>
          <pc:sldMk cId="2779256375" sldId="267"/>
        </pc:sldMkLst>
      </pc:sldChg>
      <pc:sldChg chg="del">
        <pc:chgData name="Trang Ha" userId="270efafb50020bd6" providerId="LiveId" clId="{F610D348-3FA2-41CB-81DF-CDED36A15700}" dt="2022-07-27T22:37:12.512" v="1703" actId="2696"/>
        <pc:sldMkLst>
          <pc:docMk/>
          <pc:sldMk cId="3217625673" sldId="268"/>
        </pc:sldMkLst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22:37:50.453" v="1712" actId="2057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spChg chg="mod">
          <ac:chgData name="Trang Ha" userId="270efafb50020bd6" providerId="LiveId" clId="{F610D348-3FA2-41CB-81DF-CDED36A15700}" dt="2022-07-27T22:37:50.453" v="1712" actId="20577"/>
          <ac:spMkLst>
            <pc:docMk/>
            <pc:sldMk cId="1421230677" sldId="272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8T08:45:18.369" v="2868" actId="20577"/>
        <pc:sldMkLst>
          <pc:docMk/>
          <pc:sldMk cId="3003151229" sldId="273"/>
        </pc:sldMkLst>
        <pc:spChg chg="mod">
          <ac:chgData name="Trang Ha" userId="270efafb50020bd6" providerId="LiveId" clId="{F610D348-3FA2-41CB-81DF-CDED36A15700}" dt="2022-07-28T07:37:11.231" v="1722" actId="20577"/>
          <ac:spMkLst>
            <pc:docMk/>
            <pc:sldMk cId="3003151229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8T08:33:40.815" v="2572" actId="20577"/>
          <ac:spMkLst>
            <pc:docMk/>
            <pc:sldMk cId="3003151229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15" creationId="{9CDD8D35-450C-BB98-F788-B91E97BEBC7C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18" creationId="{64798910-7600-8ACC-1488-0FDD3A96A72F}"/>
          </ac:spMkLst>
        </pc:spChg>
        <pc:spChg chg="add mod">
          <ac:chgData name="Trang Ha" userId="270efafb50020bd6" providerId="LiveId" clId="{F610D348-3FA2-41CB-81DF-CDED36A15700}" dt="2022-07-28T08:05:27.301" v="2006" actId="14100"/>
          <ac:spMkLst>
            <pc:docMk/>
            <pc:sldMk cId="3003151229" sldId="273"/>
            <ac:spMk id="20" creationId="{418820AF-1191-CE0F-F93A-39EDD59D34AC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44" creationId="{AEBA8E45-E47E-FD20-ED07-52EFB0172C43}"/>
          </ac:spMkLst>
        </pc:spChg>
        <pc:spChg chg="add mod">
          <ac:chgData name="Trang Ha" userId="270efafb50020bd6" providerId="LiveId" clId="{F610D348-3FA2-41CB-81DF-CDED36A15700}" dt="2022-07-28T08:05:39.104" v="2009" actId="20577"/>
          <ac:spMkLst>
            <pc:docMk/>
            <pc:sldMk cId="3003151229" sldId="273"/>
            <ac:spMk id="56" creationId="{4D5855FF-0C0F-D976-4A38-BD476B96EEB9}"/>
          </ac:spMkLst>
        </pc:spChg>
        <pc:spChg chg="add del mod">
          <ac:chgData name="Trang Ha" userId="270efafb50020bd6" providerId="LiveId" clId="{F610D348-3FA2-41CB-81DF-CDED36A15700}" dt="2022-07-28T08:05:56.991" v="2013" actId="478"/>
          <ac:spMkLst>
            <pc:docMk/>
            <pc:sldMk cId="3003151229" sldId="273"/>
            <ac:spMk id="57" creationId="{DB6A609D-6189-311B-BD29-C2647A85D48B}"/>
          </ac:spMkLst>
        </pc:spChg>
        <pc:spChg chg="add del mod">
          <ac:chgData name="Trang Ha" userId="270efafb50020bd6" providerId="LiveId" clId="{F610D348-3FA2-41CB-81DF-CDED36A15700}" dt="2022-07-28T08:06:28.510" v="2019" actId="20577"/>
          <ac:spMkLst>
            <pc:docMk/>
            <pc:sldMk cId="3003151229" sldId="273"/>
            <ac:spMk id="58" creationId="{BF7980A6-1A8C-B042-4BD9-E62ECAD76E08}"/>
          </ac:spMkLst>
        </pc:spChg>
        <pc:spChg chg="add mod">
          <ac:chgData name="Trang Ha" userId="270efafb50020bd6" providerId="LiveId" clId="{F610D348-3FA2-41CB-81DF-CDED36A15700}" dt="2022-07-28T08:07:13.998" v="2024" actId="1036"/>
          <ac:spMkLst>
            <pc:docMk/>
            <pc:sldMk cId="3003151229" sldId="273"/>
            <ac:spMk id="59" creationId="{D9A1D3B5-8F55-B726-217E-7736F2A69C71}"/>
          </ac:spMkLst>
        </pc:spChg>
        <pc:spChg chg="add del mod">
          <ac:chgData name="Trang Ha" userId="270efafb50020bd6" providerId="LiveId" clId="{F610D348-3FA2-41CB-81DF-CDED36A15700}" dt="2022-07-28T08:43:00.396" v="2864" actId="478"/>
          <ac:spMkLst>
            <pc:docMk/>
            <pc:sldMk cId="3003151229" sldId="273"/>
            <ac:spMk id="60" creationId="{68B28633-8198-C271-6620-49CE28936AC1}"/>
          </ac:spMkLst>
        </pc:spChg>
        <pc:spChg chg="add mod">
          <ac:chgData name="Trang Ha" userId="270efafb50020bd6" providerId="LiveId" clId="{F610D348-3FA2-41CB-81DF-CDED36A15700}" dt="2022-07-28T08:45:18.369" v="2868" actId="20577"/>
          <ac:spMkLst>
            <pc:docMk/>
            <pc:sldMk cId="3003151229" sldId="273"/>
            <ac:spMk id="61" creationId="{27BF782D-3DD2-76FD-C843-210C46C84AD2}"/>
          </ac:spMkLst>
        </pc:spChg>
        <pc:spChg chg="add mod">
          <ac:chgData name="Trang Ha" userId="270efafb50020bd6" providerId="LiveId" clId="{F610D348-3FA2-41CB-81DF-CDED36A15700}" dt="2022-07-28T08:21:13.541" v="2073" actId="1035"/>
          <ac:spMkLst>
            <pc:docMk/>
            <pc:sldMk cId="3003151229" sldId="273"/>
            <ac:spMk id="62" creationId="{965096FB-E389-AF60-C8A9-A7AF2C8545EA}"/>
          </ac:spMkLst>
        </pc:spChg>
        <pc:spChg chg="add mod">
          <ac:chgData name="Trang Ha" userId="270efafb50020bd6" providerId="LiveId" clId="{F610D348-3FA2-41CB-81DF-CDED36A15700}" dt="2022-07-28T08:29:59.729" v="2568" actId="14100"/>
          <ac:spMkLst>
            <pc:docMk/>
            <pc:sldMk cId="3003151229" sldId="273"/>
            <ac:spMk id="64" creationId="{3E7248E8-2DEA-1154-3598-81941B1A68A1}"/>
          </ac:spMkLst>
        </pc:spChg>
        <pc:picChg chg="del">
          <ac:chgData name="Trang Ha" userId="270efafb50020bd6" providerId="LiveId" clId="{F610D348-3FA2-41CB-81DF-CDED36A15700}" dt="2022-07-28T07:36:47.514" v="1715" actId="478"/>
          <ac:picMkLst>
            <pc:docMk/>
            <pc:sldMk cId="3003151229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8T07:54:47.035" v="1976" actId="1076"/>
          <ac:picMkLst>
            <pc:docMk/>
            <pc:sldMk cId="3003151229" sldId="273"/>
            <ac:picMk id="14" creationId="{E8F17FBF-71C3-F52D-9380-BC323CE578C0}"/>
          </ac:picMkLst>
        </pc:picChg>
        <pc:picChg chg="del">
          <ac:chgData name="Trang Ha" userId="270efafb50020bd6" providerId="LiveId" clId="{F610D348-3FA2-41CB-81DF-CDED36A15700}" dt="2022-07-28T07:36:47.514" v="1715" actId="478"/>
          <ac:picMkLst>
            <pc:docMk/>
            <pc:sldMk cId="3003151229" sldId="273"/>
            <ac:picMk id="17" creationId="{FCACF38D-E31F-CA0D-4BC0-C7C0EF42A31F}"/>
          </ac:picMkLst>
        </pc:picChg>
        <pc:picChg chg="add del mod modCrop">
          <ac:chgData name="Trang Ha" userId="270efafb50020bd6" providerId="LiveId" clId="{F610D348-3FA2-41CB-81DF-CDED36A15700}" dt="2022-07-28T07:54:19.530" v="1968" actId="478"/>
          <ac:picMkLst>
            <pc:docMk/>
            <pc:sldMk cId="3003151229" sldId="273"/>
            <ac:picMk id="19" creationId="{299D1153-D53F-62F1-92ED-5E4B11C559A5}"/>
          </ac:picMkLst>
        </pc:picChg>
        <pc:picChg chg="del">
          <ac:chgData name="Trang Ha" userId="270efafb50020bd6" providerId="LiveId" clId="{F610D348-3FA2-41CB-81DF-CDED36A15700}" dt="2022-07-28T07:36:48.605" v="1716" actId="478"/>
          <ac:picMkLst>
            <pc:docMk/>
            <pc:sldMk cId="3003151229" sldId="273"/>
            <ac:picMk id="28" creationId="{37DD7AE9-2910-5019-4F9E-78091DAB6F1F}"/>
          </ac:picMkLst>
        </pc:picChg>
        <pc:picChg chg="add del mod">
          <ac:chgData name="Trang Ha" userId="270efafb50020bd6" providerId="LiveId" clId="{F610D348-3FA2-41CB-81DF-CDED36A15700}" dt="2022-07-28T07:53:49.954" v="1955" actId="478"/>
          <ac:picMkLst>
            <pc:docMk/>
            <pc:sldMk cId="3003151229" sldId="273"/>
            <ac:picMk id="34" creationId="{C01F7850-63B6-B27E-4A68-2A90185C0926}"/>
          </ac:picMkLst>
        </pc:picChg>
        <pc:picChg chg="add del mod">
          <ac:chgData name="Trang Ha" userId="270efafb50020bd6" providerId="LiveId" clId="{F610D348-3FA2-41CB-81DF-CDED36A15700}" dt="2022-07-28T07:53:50.912" v="1956" actId="478"/>
          <ac:picMkLst>
            <pc:docMk/>
            <pc:sldMk cId="3003151229" sldId="273"/>
            <ac:picMk id="35" creationId="{1C994460-9D3D-907C-DBD4-EB4FDFED92BF}"/>
          </ac:picMkLst>
        </pc:picChg>
        <pc:picChg chg="add del mod">
          <ac:chgData name="Trang Ha" userId="270efafb50020bd6" providerId="LiveId" clId="{F610D348-3FA2-41CB-81DF-CDED36A15700}" dt="2022-07-28T07:53:51.682" v="1957" actId="478"/>
          <ac:picMkLst>
            <pc:docMk/>
            <pc:sldMk cId="3003151229" sldId="273"/>
            <ac:picMk id="36" creationId="{29D98AFC-3B9B-A752-A8F7-1BAED10E7CF4}"/>
          </ac:picMkLst>
        </pc:picChg>
        <pc:picChg chg="add del mod">
          <ac:chgData name="Trang Ha" userId="270efafb50020bd6" providerId="LiveId" clId="{F610D348-3FA2-41CB-81DF-CDED36A15700}" dt="2022-07-28T07:54:18.222" v="1967" actId="478"/>
          <ac:picMkLst>
            <pc:docMk/>
            <pc:sldMk cId="3003151229" sldId="273"/>
            <ac:picMk id="38" creationId="{596A4EC3-EF21-BF22-AF27-3F0786961A66}"/>
          </ac:picMkLst>
        </pc:picChg>
        <pc:picChg chg="add del mod">
          <ac:chgData name="Trang Ha" userId="270efafb50020bd6" providerId="LiveId" clId="{F610D348-3FA2-41CB-81DF-CDED36A15700}" dt="2022-07-28T07:53:53.040" v="1959" actId="478"/>
          <ac:picMkLst>
            <pc:docMk/>
            <pc:sldMk cId="3003151229" sldId="273"/>
            <ac:picMk id="42" creationId="{8D8EBD19-E414-86AB-B436-4A81293CD69D}"/>
          </ac:picMkLst>
        </pc:picChg>
        <pc:picChg chg="add del mod">
          <ac:chgData name="Trang Ha" userId="270efafb50020bd6" providerId="LiveId" clId="{F610D348-3FA2-41CB-81DF-CDED36A15700}" dt="2022-07-28T08:13:42.504" v="2032" actId="478"/>
          <ac:picMkLst>
            <pc:docMk/>
            <pc:sldMk cId="3003151229" sldId="273"/>
            <ac:picMk id="45" creationId="{8B4E337F-290B-6E50-0F07-48945B2A0F19}"/>
          </ac:picMkLst>
        </pc:picChg>
        <pc:picChg chg="add del mod">
          <ac:chgData name="Trang Ha" userId="270efafb50020bd6" providerId="LiveId" clId="{F610D348-3FA2-41CB-81DF-CDED36A15700}" dt="2022-07-28T08:13:44.581" v="2033" actId="478"/>
          <ac:picMkLst>
            <pc:docMk/>
            <pc:sldMk cId="3003151229" sldId="273"/>
            <ac:picMk id="46" creationId="{468317F6-E6C7-A6D2-BDB1-235FB1F15C89}"/>
          </ac:picMkLst>
        </pc:picChg>
        <pc:picChg chg="add mod">
          <ac:chgData name="Trang Ha" userId="270efafb50020bd6" providerId="LiveId" clId="{F610D348-3FA2-41CB-81DF-CDED36A15700}" dt="2022-07-28T07:54:56.613" v="1979" actId="1076"/>
          <ac:picMkLst>
            <pc:docMk/>
            <pc:sldMk cId="3003151229" sldId="273"/>
            <ac:picMk id="47" creationId="{E5D82271-7134-890E-E4FB-73DD98D5D1ED}"/>
          </ac:picMkLst>
        </pc:picChg>
        <pc:picChg chg="add del mod">
          <ac:chgData name="Trang Ha" userId="270efafb50020bd6" providerId="LiveId" clId="{F610D348-3FA2-41CB-81DF-CDED36A15700}" dt="2022-07-28T08:42:59.545" v="2863" actId="478"/>
          <ac:picMkLst>
            <pc:docMk/>
            <pc:sldMk cId="3003151229" sldId="273"/>
            <ac:picMk id="48" creationId="{3F471726-357D-49AB-5B3B-27E28B2CDD33}"/>
          </ac:picMkLst>
        </pc:picChg>
        <pc:picChg chg="add mod">
          <ac:chgData name="Trang Ha" userId="270efafb50020bd6" providerId="LiveId" clId="{F610D348-3FA2-41CB-81DF-CDED36A15700}" dt="2022-07-28T07:56:18.571" v="1996" actId="1076"/>
          <ac:picMkLst>
            <pc:docMk/>
            <pc:sldMk cId="3003151229" sldId="273"/>
            <ac:picMk id="49" creationId="{BDBC64C6-3EAE-2CFE-A040-65C283BFF8D7}"/>
          </ac:picMkLst>
        </pc:picChg>
        <pc:picChg chg="add mod">
          <ac:chgData name="Trang Ha" userId="270efafb50020bd6" providerId="LiveId" clId="{F610D348-3FA2-41CB-81DF-CDED36A15700}" dt="2022-07-28T07:55:15.427" v="1982" actId="571"/>
          <ac:picMkLst>
            <pc:docMk/>
            <pc:sldMk cId="3003151229" sldId="273"/>
            <ac:picMk id="50" creationId="{A13D391E-97B5-9A89-20E3-845AF0F0620A}"/>
          </ac:picMkLst>
        </pc:picChg>
        <pc:picChg chg="add mod">
          <ac:chgData name="Trang Ha" userId="270efafb50020bd6" providerId="LiveId" clId="{F610D348-3FA2-41CB-81DF-CDED36A15700}" dt="2022-07-28T08:21:13.541" v="2073" actId="1035"/>
          <ac:picMkLst>
            <pc:docMk/>
            <pc:sldMk cId="3003151229" sldId="273"/>
            <ac:picMk id="51" creationId="{742DBD5F-8129-018D-FBD5-123651F3A0C7}"/>
          </ac:picMkLst>
        </pc:picChg>
        <pc:picChg chg="add del mod">
          <ac:chgData name="Trang Ha" userId="270efafb50020bd6" providerId="LiveId" clId="{F610D348-3FA2-41CB-81DF-CDED36A15700}" dt="2022-07-28T07:55:37.333" v="1988" actId="478"/>
          <ac:picMkLst>
            <pc:docMk/>
            <pc:sldMk cId="3003151229" sldId="273"/>
            <ac:picMk id="52" creationId="{7421471E-9279-66EB-8B87-5B61D4BB2A04}"/>
          </ac:picMkLst>
        </pc:picChg>
        <pc:picChg chg="add del mod">
          <ac:chgData name="Trang Ha" userId="270efafb50020bd6" providerId="LiveId" clId="{F610D348-3FA2-41CB-81DF-CDED36A15700}" dt="2022-07-28T07:56:10.146" v="1994" actId="478"/>
          <ac:picMkLst>
            <pc:docMk/>
            <pc:sldMk cId="3003151229" sldId="273"/>
            <ac:picMk id="53" creationId="{DAF05860-8649-231B-23F4-952B3C30282D}"/>
          </ac:picMkLst>
        </pc:picChg>
        <pc:picChg chg="add mod">
          <ac:chgData name="Trang Ha" userId="270efafb50020bd6" providerId="LiveId" clId="{F610D348-3FA2-41CB-81DF-CDED36A15700}" dt="2022-07-28T08:21:13.541" v="2073" actId="1035"/>
          <ac:picMkLst>
            <pc:docMk/>
            <pc:sldMk cId="3003151229" sldId="273"/>
            <ac:picMk id="54" creationId="{1CC8A745-B478-D9F6-7F04-07B95108E924}"/>
          </ac:picMkLst>
        </pc:picChg>
        <pc:picChg chg="add mod">
          <ac:chgData name="Trang Ha" userId="270efafb50020bd6" providerId="LiveId" clId="{F610D348-3FA2-41CB-81DF-CDED36A15700}" dt="2022-07-28T08:07:24.634" v="2031" actId="1035"/>
          <ac:picMkLst>
            <pc:docMk/>
            <pc:sldMk cId="3003151229" sldId="273"/>
            <ac:picMk id="55" creationId="{796817F8-9B5C-172E-5656-376F2527784B}"/>
          </ac:picMkLst>
        </pc:picChg>
        <pc:picChg chg="add mod">
          <ac:chgData name="Trang Ha" userId="270efafb50020bd6" providerId="LiveId" clId="{F610D348-3FA2-41CB-81DF-CDED36A15700}" dt="2022-07-28T08:21:13.541" v="2073" actId="1035"/>
          <ac:picMkLst>
            <pc:docMk/>
            <pc:sldMk cId="3003151229" sldId="273"/>
            <ac:picMk id="63" creationId="{F844B1F6-9272-0036-79E0-3191770FC9D0}"/>
          </ac:picMkLst>
        </pc:picChg>
      </pc:sldChg>
      <pc:sldChg chg="addSp delSp modSp add del mod delAnim">
        <pc:chgData name="Trang Ha" userId="270efafb50020bd6" providerId="LiveId" clId="{F610D348-3FA2-41CB-81DF-CDED36A15700}" dt="2022-07-27T22:36:55.974" v="1702" actId="2696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  <pc:sldChg chg="addSp delSp modSp add mod modAnim">
        <pc:chgData name="Trang Ha" userId="270efafb50020bd6" providerId="LiveId" clId="{F610D348-3FA2-41CB-81DF-CDED36A15700}" dt="2022-07-28T08:37:56.498" v="2862"/>
        <pc:sldMkLst>
          <pc:docMk/>
          <pc:sldMk cId="3646530811" sldId="274"/>
        </pc:sldMkLst>
        <pc:spChg chg="mod">
          <ac:chgData name="Trang Ha" userId="270efafb50020bd6" providerId="LiveId" clId="{F610D348-3FA2-41CB-81DF-CDED36A15700}" dt="2022-07-28T08:22:53.109" v="2079" actId="20577"/>
          <ac:spMkLst>
            <pc:docMk/>
            <pc:sldMk cId="3646530811" sldId="274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8T08:24:23.918" v="2420" actId="14100"/>
          <ac:spMkLst>
            <pc:docMk/>
            <pc:sldMk cId="3646530811" sldId="274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8T08:34:18.766" v="2601" actId="1076"/>
          <ac:spMkLst>
            <pc:docMk/>
            <pc:sldMk cId="3646530811" sldId="274"/>
            <ac:spMk id="15" creationId="{BDBB4879-271E-5507-0E57-58DEA98B698A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20" creationId="{418820AF-1191-CE0F-F93A-39EDD59D34AC}"/>
          </ac:spMkLst>
        </pc:spChg>
        <pc:spChg chg="add mod">
          <ac:chgData name="Trang Ha" userId="270efafb50020bd6" providerId="LiveId" clId="{F610D348-3FA2-41CB-81DF-CDED36A15700}" dt="2022-07-28T08:34:29.916" v="2603" actId="1076"/>
          <ac:spMkLst>
            <pc:docMk/>
            <pc:sldMk cId="3646530811" sldId="274"/>
            <ac:spMk id="33" creationId="{D478FD2C-88EE-F3CF-DB8C-E6F59779C335}"/>
          </ac:spMkLst>
        </pc:spChg>
        <pc:spChg chg="add mod">
          <ac:chgData name="Trang Ha" userId="270efafb50020bd6" providerId="LiveId" clId="{F610D348-3FA2-41CB-81DF-CDED36A15700}" dt="2022-07-28T08:36:01.631" v="2848" actId="1076"/>
          <ac:spMkLst>
            <pc:docMk/>
            <pc:sldMk cId="3646530811" sldId="274"/>
            <ac:spMk id="34" creationId="{F19C2436-85AD-E66C-FE09-81520BE3BF79}"/>
          </ac:spMkLst>
        </pc:spChg>
        <pc:spChg chg="mod">
          <ac:chgData name="Trang Ha" userId="270efafb50020bd6" providerId="LiveId" clId="{F610D348-3FA2-41CB-81DF-CDED36A15700}" dt="2022-07-28T08:36:50.419" v="2855" actId="571"/>
          <ac:spMkLst>
            <pc:docMk/>
            <pc:sldMk cId="3646530811" sldId="274"/>
            <ac:spMk id="39" creationId="{24AD892E-B3BA-2647-4932-A801A91C4A03}"/>
          </ac:spMkLst>
        </pc:spChg>
        <pc:spChg chg="mod">
          <ac:chgData name="Trang Ha" userId="270efafb50020bd6" providerId="LiveId" clId="{F610D348-3FA2-41CB-81DF-CDED36A15700}" dt="2022-07-28T08:36:50.419" v="2855" actId="571"/>
          <ac:spMkLst>
            <pc:docMk/>
            <pc:sldMk cId="3646530811" sldId="274"/>
            <ac:spMk id="40" creationId="{579340CA-FD12-83FB-65B2-DBC886EED349}"/>
          </ac:spMkLst>
        </pc:spChg>
        <pc:spChg chg="mod">
          <ac:chgData name="Trang Ha" userId="270efafb50020bd6" providerId="LiveId" clId="{F610D348-3FA2-41CB-81DF-CDED36A15700}" dt="2022-07-28T08:36:50.419" v="2855" actId="571"/>
          <ac:spMkLst>
            <pc:docMk/>
            <pc:sldMk cId="3646530811" sldId="274"/>
            <ac:spMk id="41" creationId="{A82AF511-23DC-58C3-00EF-C8BA9F755265}"/>
          </ac:spMkLst>
        </pc:spChg>
        <pc:spChg chg="mod">
          <ac:chgData name="Trang Ha" userId="270efafb50020bd6" providerId="LiveId" clId="{F610D348-3FA2-41CB-81DF-CDED36A15700}" dt="2022-07-28T08:36:49.751" v="2854" actId="571"/>
          <ac:spMkLst>
            <pc:docMk/>
            <pc:sldMk cId="3646530811" sldId="274"/>
            <ac:spMk id="45" creationId="{236A06FA-2F84-945C-3A9A-4907B1072A11}"/>
          </ac:spMkLst>
        </pc:spChg>
        <pc:spChg chg="mod">
          <ac:chgData name="Trang Ha" userId="270efafb50020bd6" providerId="LiveId" clId="{F610D348-3FA2-41CB-81DF-CDED36A15700}" dt="2022-07-28T08:36:49.751" v="2854" actId="571"/>
          <ac:spMkLst>
            <pc:docMk/>
            <pc:sldMk cId="3646530811" sldId="274"/>
            <ac:spMk id="46" creationId="{AAD0C8C0-4080-B371-B5B9-D23B1B8E4EA9}"/>
          </ac:spMkLst>
        </pc:spChg>
        <pc:spChg chg="mod">
          <ac:chgData name="Trang Ha" userId="270efafb50020bd6" providerId="LiveId" clId="{F610D348-3FA2-41CB-81DF-CDED36A15700}" dt="2022-07-28T08:36:49.751" v="2854" actId="571"/>
          <ac:spMkLst>
            <pc:docMk/>
            <pc:sldMk cId="3646530811" sldId="274"/>
            <ac:spMk id="52" creationId="{7F30682A-CA1C-3897-E7E9-7C34F39D892D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56" creationId="{4D5855FF-0C0F-D976-4A38-BD476B96EEB9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58" creationId="{BF7980A6-1A8C-B042-4BD9-E62ECAD76E08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59" creationId="{D9A1D3B5-8F55-B726-217E-7736F2A69C71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60" creationId="{68B28633-8198-C271-6620-49CE28936AC1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61" creationId="{27BF782D-3DD2-76FD-C843-210C46C84AD2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62" creationId="{965096FB-E389-AF60-C8A9-A7AF2C8545EA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64" creationId="{3E7248E8-2DEA-1154-3598-81941B1A68A1}"/>
          </ac:spMkLst>
        </pc:spChg>
        <pc:grpChg chg="add mod">
          <ac:chgData name="Trang Ha" userId="270efafb50020bd6" providerId="LiveId" clId="{F610D348-3FA2-41CB-81DF-CDED36A15700}" dt="2022-07-28T08:36:50.419" v="2855" actId="571"/>
          <ac:grpSpMkLst>
            <pc:docMk/>
            <pc:sldMk cId="3646530811" sldId="274"/>
            <ac:grpSpMk id="37" creationId="{95F03E83-7729-E64C-CDC0-5F3DCE8EB4DF}"/>
          </ac:grpSpMkLst>
        </pc:grpChg>
        <pc:grpChg chg="mod">
          <ac:chgData name="Trang Ha" userId="270efafb50020bd6" providerId="LiveId" clId="{F610D348-3FA2-41CB-81DF-CDED36A15700}" dt="2022-07-28T08:36:50.419" v="2855" actId="571"/>
          <ac:grpSpMkLst>
            <pc:docMk/>
            <pc:sldMk cId="3646530811" sldId="274"/>
            <ac:grpSpMk id="38" creationId="{A760DD8A-80EA-1BC9-34B2-353E3DC9A251}"/>
          </ac:grpSpMkLst>
        </pc:grpChg>
        <pc:grpChg chg="add mod">
          <ac:chgData name="Trang Ha" userId="270efafb50020bd6" providerId="LiveId" clId="{F610D348-3FA2-41CB-81DF-CDED36A15700}" dt="2022-07-28T08:36:49.751" v="2854" actId="571"/>
          <ac:grpSpMkLst>
            <pc:docMk/>
            <pc:sldMk cId="3646530811" sldId="274"/>
            <ac:grpSpMk id="43" creationId="{F06394FC-7F54-02E4-15BE-029F0F9535ED}"/>
          </ac:grpSpMkLst>
        </pc:grpChg>
        <pc:grpChg chg="mod">
          <ac:chgData name="Trang Ha" userId="270efafb50020bd6" providerId="LiveId" clId="{F610D348-3FA2-41CB-81DF-CDED36A15700}" dt="2022-07-28T08:36:49.751" v="2854" actId="571"/>
          <ac:grpSpMkLst>
            <pc:docMk/>
            <pc:sldMk cId="3646530811" sldId="274"/>
            <ac:grpSpMk id="44" creationId="{A677534E-95CE-7FA8-328C-050D58A65061}"/>
          </ac:grpSpMkLst>
        </pc:grpChg>
        <pc:picChg chg="add del mod">
          <ac:chgData name="Trang Ha" userId="270efafb50020bd6" providerId="LiveId" clId="{F610D348-3FA2-41CB-81DF-CDED36A15700}" dt="2022-07-28T08:25:24.830" v="2557" actId="478"/>
          <ac:picMkLst>
            <pc:docMk/>
            <pc:sldMk cId="3646530811" sldId="274"/>
            <ac:picMk id="13" creationId="{FB8D5C4D-4FC2-F252-F385-7B12A6B1D8CC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14" creationId="{E8F17FBF-71C3-F52D-9380-BC323CE578C0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47" creationId="{E5D82271-7134-890E-E4FB-73DD98D5D1ED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48" creationId="{3F471726-357D-49AB-5B3B-27E28B2CDD33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49" creationId="{BDBC64C6-3EAE-2CFE-A040-65C283BFF8D7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50" creationId="{A13D391E-97B5-9A89-20E3-845AF0F0620A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51" creationId="{742DBD5F-8129-018D-FBD5-123651F3A0C7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54" creationId="{1CC8A745-B478-D9F6-7F04-07B95108E924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55" creationId="{796817F8-9B5C-172E-5656-376F2527784B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63" creationId="{F844B1F6-9272-0036-79E0-3191770FC9D0}"/>
          </ac:picMkLst>
        </pc:picChg>
        <pc:cxnChg chg="add mod">
          <ac:chgData name="Trang Ha" userId="270efafb50020bd6" providerId="LiveId" clId="{F610D348-3FA2-41CB-81DF-CDED36A15700}" dt="2022-07-28T08:36:43.383" v="2851" actId="208"/>
          <ac:cxnSpMkLst>
            <pc:docMk/>
            <pc:sldMk cId="3646530811" sldId="274"/>
            <ac:cxnSpMk id="17" creationId="{CFC57409-0676-29B7-9434-55A16EB16416}"/>
          </ac:cxnSpMkLst>
        </pc:cxnChg>
        <pc:cxnChg chg="add mod">
          <ac:chgData name="Trang Ha" userId="270efafb50020bd6" providerId="LiveId" clId="{F610D348-3FA2-41CB-81DF-CDED36A15700}" dt="2022-07-28T08:36:50.419" v="2855" actId="571"/>
          <ac:cxnSpMkLst>
            <pc:docMk/>
            <pc:sldMk cId="3646530811" sldId="274"/>
            <ac:cxnSpMk id="42" creationId="{A1B8F2D1-B3B0-126C-4A7D-5C4FF9AC4D2C}"/>
          </ac:cxnSpMkLst>
        </pc:cxnChg>
        <pc:cxnChg chg="add mod">
          <ac:chgData name="Trang Ha" userId="270efafb50020bd6" providerId="LiveId" clId="{F610D348-3FA2-41CB-81DF-CDED36A15700}" dt="2022-07-28T08:36:49.751" v="2854" actId="571"/>
          <ac:cxnSpMkLst>
            <pc:docMk/>
            <pc:sldMk cId="3646530811" sldId="274"/>
            <ac:cxnSpMk id="53" creationId="{88CDC535-5837-0C6C-2EF3-74C0FCC1FD9F}"/>
          </ac:cxnSpMkLst>
        </pc:cxnChg>
        <pc:cxnChg chg="add mod">
          <ac:chgData name="Trang Ha" userId="270efafb50020bd6" providerId="LiveId" clId="{F610D348-3FA2-41CB-81DF-CDED36A15700}" dt="2022-07-28T08:37:08.255" v="2858" actId="1076"/>
          <ac:cxnSpMkLst>
            <pc:docMk/>
            <pc:sldMk cId="3646530811" sldId="274"/>
            <ac:cxnSpMk id="57" creationId="{84B541EC-0008-1353-DEE2-A6BEA94B9ACC}"/>
          </ac:cxnSpMkLst>
        </pc:cxnChg>
        <pc:cxnChg chg="add mod">
          <ac:chgData name="Trang Ha" userId="270efafb50020bd6" providerId="LiveId" clId="{F610D348-3FA2-41CB-81DF-CDED36A15700}" dt="2022-07-28T08:37:20.256" v="2860" actId="14100"/>
          <ac:cxnSpMkLst>
            <pc:docMk/>
            <pc:sldMk cId="3646530811" sldId="274"/>
            <ac:cxnSpMk id="65" creationId="{E088862B-661D-5D9F-3C3E-1BF89882E10E}"/>
          </ac:cxnSpMkLst>
        </pc:cxnChg>
      </pc:sldChg>
    </pc:docChg>
  </pc:docChgLst>
  <pc:docChgLst>
    <pc:chgData name="Trang Ha" userId="270efafb50020bd6" providerId="LiveId" clId="{21DD2476-0116-449F-8DFE-502E3AB5B8F6}"/>
    <pc:docChg chg="undo redo custSel delSld modSld">
      <pc:chgData name="Trang Ha" userId="270efafb50020bd6" providerId="LiveId" clId="{21DD2476-0116-449F-8DFE-502E3AB5B8F6}" dt="2022-07-29T08:43:28.949" v="340" actId="20577"/>
      <pc:docMkLst>
        <pc:docMk/>
      </pc:docMkLst>
      <pc:sldChg chg="modSp mod">
        <pc:chgData name="Trang Ha" userId="270efafb50020bd6" providerId="LiveId" clId="{21DD2476-0116-449F-8DFE-502E3AB5B8F6}" dt="2022-07-28T11:12:49.172" v="263" actId="20577"/>
        <pc:sldMkLst>
          <pc:docMk/>
          <pc:sldMk cId="562573195" sldId="256"/>
        </pc:sldMkLst>
        <pc:spChg chg="mod">
          <ac:chgData name="Trang Ha" userId="270efafb50020bd6" providerId="LiveId" clId="{21DD2476-0116-449F-8DFE-502E3AB5B8F6}" dt="2022-07-28T11:12:49.172" v="263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">
        <pc:chgData name="Trang Ha" userId="270efafb50020bd6" providerId="LiveId" clId="{21DD2476-0116-449F-8DFE-502E3AB5B8F6}" dt="2022-07-28T09:02:59.469" v="0" actId="2696"/>
        <pc:sldMkLst>
          <pc:docMk/>
          <pc:sldMk cId="2365650238" sldId="258"/>
        </pc:sldMkLst>
      </pc:sldChg>
      <pc:sldChg chg="del">
        <pc:chgData name="Trang Ha" userId="270efafb50020bd6" providerId="LiveId" clId="{21DD2476-0116-449F-8DFE-502E3AB5B8F6}" dt="2022-07-28T09:03:12.331" v="1" actId="2696"/>
        <pc:sldMkLst>
          <pc:docMk/>
          <pc:sldMk cId="261207011" sldId="265"/>
        </pc:sldMkLst>
      </pc:sldChg>
      <pc:sldChg chg="del">
        <pc:chgData name="Trang Ha" userId="270efafb50020bd6" providerId="LiveId" clId="{21DD2476-0116-449F-8DFE-502E3AB5B8F6}" dt="2022-07-28T09:03:12.331" v="1" actId="2696"/>
        <pc:sldMkLst>
          <pc:docMk/>
          <pc:sldMk cId="1727781939" sldId="270"/>
        </pc:sldMkLst>
      </pc:sldChg>
      <pc:sldChg chg="del">
        <pc:chgData name="Trang Ha" userId="270efafb50020bd6" providerId="LiveId" clId="{21DD2476-0116-449F-8DFE-502E3AB5B8F6}" dt="2022-07-28T09:03:12.331" v="1" actId="2696"/>
        <pc:sldMkLst>
          <pc:docMk/>
          <pc:sldMk cId="2893097710" sldId="271"/>
        </pc:sldMkLst>
      </pc:sldChg>
      <pc:sldChg chg="addSp delSp modSp mod delAnim modAnim">
        <pc:chgData name="Trang Ha" userId="270efafb50020bd6" providerId="LiveId" clId="{21DD2476-0116-449F-8DFE-502E3AB5B8F6}" dt="2022-07-29T08:43:18.714" v="337" actId="20577"/>
        <pc:sldMkLst>
          <pc:docMk/>
          <pc:sldMk cId="1421230677" sldId="272"/>
        </pc:sldMkLst>
        <pc:spChg chg="del">
          <ac:chgData name="Trang Ha" userId="270efafb50020bd6" providerId="LiveId" clId="{21DD2476-0116-449F-8DFE-502E3AB5B8F6}" dt="2022-07-28T09:03:29.481" v="4" actId="478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21DD2476-0116-449F-8DFE-502E3AB5B8F6}" dt="2022-07-28T11:13:32.323" v="285" actId="403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21DD2476-0116-449F-8DFE-502E3AB5B8F6}" dt="2022-07-28T09:03:29.481" v="4" actId="478"/>
          <ac:spMkLst>
            <pc:docMk/>
            <pc:sldMk cId="1421230677" sldId="272"/>
            <ac:spMk id="31" creationId="{20150C77-581A-ABFF-C442-C558DC742E2F}"/>
          </ac:spMkLst>
        </pc:spChg>
        <pc:spChg chg="del">
          <ac:chgData name="Trang Ha" userId="270efafb50020bd6" providerId="LiveId" clId="{21DD2476-0116-449F-8DFE-502E3AB5B8F6}" dt="2022-07-28T09:03:29.481" v="4" actId="478"/>
          <ac:spMkLst>
            <pc:docMk/>
            <pc:sldMk cId="1421230677" sldId="272"/>
            <ac:spMk id="32" creationId="{08C49144-C02E-D740-353D-3CB655EA2800}"/>
          </ac:spMkLst>
        </pc:spChg>
        <pc:spChg chg="del">
          <ac:chgData name="Trang Ha" userId="270efafb50020bd6" providerId="LiveId" clId="{21DD2476-0116-449F-8DFE-502E3AB5B8F6}" dt="2022-07-28T09:03:29.481" v="4" actId="478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21DD2476-0116-449F-8DFE-502E3AB5B8F6}" dt="2022-07-28T09:03:40.105" v="36" actId="1035"/>
          <ac:spMkLst>
            <pc:docMk/>
            <pc:sldMk cId="1421230677" sldId="272"/>
            <ac:spMk id="37" creationId="{78E0B0AA-CCF5-5393-4DC3-016BBDED1819}"/>
          </ac:spMkLst>
        </pc:spChg>
        <pc:spChg chg="mod">
          <ac:chgData name="Trang Ha" userId="270efafb50020bd6" providerId="LiveId" clId="{21DD2476-0116-449F-8DFE-502E3AB5B8F6}" dt="2022-07-28T11:14:10.526" v="298" actId="1036"/>
          <ac:spMkLst>
            <pc:docMk/>
            <pc:sldMk cId="1421230677" sldId="272"/>
            <ac:spMk id="39" creationId="{A3229D5B-54D3-53D4-DDF8-45AA7C4CCDC8}"/>
          </ac:spMkLst>
        </pc:spChg>
        <pc:spChg chg="mod">
          <ac:chgData name="Trang Ha" userId="270efafb50020bd6" providerId="LiveId" clId="{21DD2476-0116-449F-8DFE-502E3AB5B8F6}" dt="2022-07-28T11:14:29.186" v="310" actId="1035"/>
          <ac:spMkLst>
            <pc:docMk/>
            <pc:sldMk cId="1421230677" sldId="272"/>
            <ac:spMk id="40" creationId="{97D727ED-2E07-C0D0-32EA-7A4190CF8D9B}"/>
          </ac:spMkLst>
        </pc:spChg>
        <pc:spChg chg="mod">
          <ac:chgData name="Trang Ha" userId="270efafb50020bd6" providerId="LiveId" clId="{21DD2476-0116-449F-8DFE-502E3AB5B8F6}" dt="2022-07-28T11:14:40.653" v="311" actId="14100"/>
          <ac:spMkLst>
            <pc:docMk/>
            <pc:sldMk cId="1421230677" sldId="272"/>
            <ac:spMk id="41" creationId="{785FF47A-47D0-E116-4007-666B0C72ABBA}"/>
          </ac:spMkLst>
        </pc:spChg>
        <pc:spChg chg="mod">
          <ac:chgData name="Trang Ha" userId="270efafb50020bd6" providerId="LiveId" clId="{21DD2476-0116-449F-8DFE-502E3AB5B8F6}" dt="2022-07-28T09:03:40.105" v="36" actId="1035"/>
          <ac:spMkLst>
            <pc:docMk/>
            <pc:sldMk cId="1421230677" sldId="272"/>
            <ac:spMk id="43" creationId="{5B9137F2-6DC6-EA78-3C18-8AA7FB8CEEBE}"/>
          </ac:spMkLst>
        </pc:spChg>
        <pc:spChg chg="mod">
          <ac:chgData name="Trang Ha" userId="270efafb50020bd6" providerId="LiveId" clId="{21DD2476-0116-449F-8DFE-502E3AB5B8F6}" dt="2022-07-29T08:43:18.714" v="337" actId="20577"/>
          <ac:spMkLst>
            <pc:docMk/>
            <pc:sldMk cId="1421230677" sldId="272"/>
            <ac:spMk id="44" creationId="{AEBA8E45-E47E-FD20-ED07-52EFB0172C43}"/>
          </ac:spMkLst>
        </pc:spChg>
        <pc:spChg chg="mod">
          <ac:chgData name="Trang Ha" userId="270efafb50020bd6" providerId="LiveId" clId="{21DD2476-0116-449F-8DFE-502E3AB5B8F6}" dt="2022-07-28T11:13:03.367" v="268" actId="20577"/>
          <ac:spMkLst>
            <pc:docMk/>
            <pc:sldMk cId="1421230677" sldId="272"/>
            <ac:spMk id="108" creationId="{046CAE86-00A5-0361-1E35-80291CEA3329}"/>
          </ac:spMkLst>
        </pc:spChg>
        <pc:grpChg chg="del">
          <ac:chgData name="Trang Ha" userId="270efafb50020bd6" providerId="LiveId" clId="{21DD2476-0116-449F-8DFE-502E3AB5B8F6}" dt="2022-07-28T09:03:29.481" v="4" actId="478"/>
          <ac:grpSpMkLst>
            <pc:docMk/>
            <pc:sldMk cId="1421230677" sldId="272"/>
            <ac:grpSpMk id="12" creationId="{00000000-0000-0000-0000-000000000000}"/>
          </ac:grpSpMkLst>
        </pc:grpChg>
        <pc:picChg chg="add del">
          <ac:chgData name="Trang Ha" userId="270efafb50020bd6" providerId="LiveId" clId="{21DD2476-0116-449F-8DFE-502E3AB5B8F6}" dt="2022-07-28T09:03:29.481" v="4" actId="478"/>
          <ac:picMkLst>
            <pc:docMk/>
            <pc:sldMk cId="1421230677" sldId="272"/>
            <ac:picMk id="13" creationId="{074675B5-8370-8E36-4045-ACC1BFE49F4C}"/>
          </ac:picMkLst>
        </pc:picChg>
        <pc:picChg chg="mod">
          <ac:chgData name="Trang Ha" userId="270efafb50020bd6" providerId="LiveId" clId="{21DD2476-0116-449F-8DFE-502E3AB5B8F6}" dt="2022-07-28T11:14:20.223" v="300" actId="1038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21DD2476-0116-449F-8DFE-502E3AB5B8F6}" dt="2022-07-28T09:03:30.800" v="5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modAnim">
        <pc:chgData name="Trang Ha" userId="270efafb50020bd6" providerId="LiveId" clId="{21DD2476-0116-449F-8DFE-502E3AB5B8F6}" dt="2022-07-29T08:43:22.780" v="338" actId="20577"/>
        <pc:sldMkLst>
          <pc:docMk/>
          <pc:sldMk cId="3003151229" sldId="273"/>
        </pc:sldMkLst>
        <pc:spChg chg="add mod">
          <ac:chgData name="Trang Ha" userId="270efafb50020bd6" providerId="LiveId" clId="{21DD2476-0116-449F-8DFE-502E3AB5B8F6}" dt="2022-07-28T09:11:05.027" v="163" actId="1076"/>
          <ac:spMkLst>
            <pc:docMk/>
            <pc:sldMk cId="3003151229" sldId="273"/>
            <ac:spMk id="7" creationId="{4C535CBE-F755-AA1A-EC3B-1359EBAAEDCC}"/>
          </ac:spMkLst>
        </pc:spChg>
        <pc:spChg chg="mod">
          <ac:chgData name="Trang Ha" userId="270efafb50020bd6" providerId="LiveId" clId="{21DD2476-0116-449F-8DFE-502E3AB5B8F6}" dt="2022-07-29T08:43:22.780" v="338" actId="20577"/>
          <ac:spMkLst>
            <pc:docMk/>
            <pc:sldMk cId="3003151229" sldId="273"/>
            <ac:spMk id="9" creationId="{00000000-0000-0000-0000-000000000000}"/>
          </ac:spMkLst>
        </pc:spChg>
        <pc:spChg chg="add mod">
          <ac:chgData name="Trang Ha" userId="270efafb50020bd6" providerId="LiveId" clId="{21DD2476-0116-449F-8DFE-502E3AB5B8F6}" dt="2022-07-28T09:30:34.261" v="226" actId="2085"/>
          <ac:spMkLst>
            <pc:docMk/>
            <pc:sldMk cId="3003151229" sldId="273"/>
            <ac:spMk id="13" creationId="{38295575-7DF0-30CB-C978-6385553C4C1D}"/>
          </ac:spMkLst>
        </pc:spChg>
        <pc:spChg chg="add del mod">
          <ac:chgData name="Trang Ha" userId="270efafb50020bd6" providerId="LiveId" clId="{21DD2476-0116-449F-8DFE-502E3AB5B8F6}" dt="2022-07-28T09:33:30.188" v="229" actId="478"/>
          <ac:spMkLst>
            <pc:docMk/>
            <pc:sldMk cId="3003151229" sldId="273"/>
            <ac:spMk id="15" creationId="{211382F7-21EF-C1E2-E0EC-5EB0CBD57316}"/>
          </ac:spMkLst>
        </pc:spChg>
        <pc:spChg chg="del">
          <ac:chgData name="Trang Ha" userId="270efafb50020bd6" providerId="LiveId" clId="{21DD2476-0116-449F-8DFE-502E3AB5B8F6}" dt="2022-07-28T09:05:58.277" v="69" actId="478"/>
          <ac:spMkLst>
            <pc:docMk/>
            <pc:sldMk cId="3003151229" sldId="273"/>
            <ac:spMk id="20" creationId="{418820AF-1191-CE0F-F93A-39EDD59D34AC}"/>
          </ac:spMkLst>
        </pc:spChg>
        <pc:spChg chg="add mod">
          <ac:chgData name="Trang Ha" userId="270efafb50020bd6" providerId="LiveId" clId="{21DD2476-0116-449F-8DFE-502E3AB5B8F6}" dt="2022-07-28T09:09:14.329" v="124" actId="1076"/>
          <ac:spMkLst>
            <pc:docMk/>
            <pc:sldMk cId="3003151229" sldId="273"/>
            <ac:spMk id="29" creationId="{2C8086D8-B921-2177-AB21-79B1D97D7B97}"/>
          </ac:spMkLst>
        </pc:spChg>
        <pc:spChg chg="add mod">
          <ac:chgData name="Trang Ha" userId="270efafb50020bd6" providerId="LiveId" clId="{21DD2476-0116-449F-8DFE-502E3AB5B8F6}" dt="2022-07-28T09:10:58.026" v="160" actId="1076"/>
          <ac:spMkLst>
            <pc:docMk/>
            <pc:sldMk cId="3003151229" sldId="273"/>
            <ac:spMk id="30" creationId="{C1B0EEBB-BDBD-7BE5-8528-00A24164B2B3}"/>
          </ac:spMkLst>
        </pc:spChg>
        <pc:spChg chg="add mod">
          <ac:chgData name="Trang Ha" userId="270efafb50020bd6" providerId="LiveId" clId="{21DD2476-0116-449F-8DFE-502E3AB5B8F6}" dt="2022-07-28T09:11:02.177" v="162" actId="1076"/>
          <ac:spMkLst>
            <pc:docMk/>
            <pc:sldMk cId="3003151229" sldId="273"/>
            <ac:spMk id="31" creationId="{0B634E75-A74B-7E79-D1AA-A09DF89BDE60}"/>
          </ac:spMkLst>
        </pc:spChg>
        <pc:spChg chg="add mod">
          <ac:chgData name="Trang Ha" userId="270efafb50020bd6" providerId="LiveId" clId="{21DD2476-0116-449F-8DFE-502E3AB5B8F6}" dt="2022-07-28T09:12:12.459" v="188" actId="1076"/>
          <ac:spMkLst>
            <pc:docMk/>
            <pc:sldMk cId="3003151229" sldId="273"/>
            <ac:spMk id="32" creationId="{4D3F0524-7B70-66B7-C0AF-67CAE6F3894E}"/>
          </ac:spMkLst>
        </pc:spChg>
        <pc:spChg chg="add mod">
          <ac:chgData name="Trang Ha" userId="270efafb50020bd6" providerId="LiveId" clId="{21DD2476-0116-449F-8DFE-502E3AB5B8F6}" dt="2022-07-28T09:27:53.385" v="201" actId="1076"/>
          <ac:spMkLst>
            <pc:docMk/>
            <pc:sldMk cId="3003151229" sldId="273"/>
            <ac:spMk id="33" creationId="{23C86F7F-C236-5FC8-3274-DD8ED5470DD2}"/>
          </ac:spMkLst>
        </pc:spChg>
        <pc:spChg chg="add mod">
          <ac:chgData name="Trang Ha" userId="270efafb50020bd6" providerId="LiveId" clId="{21DD2476-0116-449F-8DFE-502E3AB5B8F6}" dt="2022-07-28T09:12:46.423" v="198" actId="207"/>
          <ac:spMkLst>
            <pc:docMk/>
            <pc:sldMk cId="3003151229" sldId="273"/>
            <ac:spMk id="34" creationId="{A4B41435-C481-8334-C269-689F12D952F6}"/>
          </ac:spMkLst>
        </pc:spChg>
        <pc:spChg chg="add mod">
          <ac:chgData name="Trang Ha" userId="270efafb50020bd6" providerId="LiveId" clId="{21DD2476-0116-449F-8DFE-502E3AB5B8F6}" dt="2022-07-28T09:11:34.636" v="169" actId="571"/>
          <ac:spMkLst>
            <pc:docMk/>
            <pc:sldMk cId="3003151229" sldId="273"/>
            <ac:spMk id="35" creationId="{056EB970-A2CC-FA4F-D8FF-72F587FB1FCF}"/>
          </ac:spMkLst>
        </pc:spChg>
        <pc:spChg chg="add mod">
          <ac:chgData name="Trang Ha" userId="270efafb50020bd6" providerId="LiveId" clId="{21DD2476-0116-449F-8DFE-502E3AB5B8F6}" dt="2022-07-28T09:12:54.162" v="199" actId="207"/>
          <ac:spMkLst>
            <pc:docMk/>
            <pc:sldMk cId="3003151229" sldId="273"/>
            <ac:spMk id="36" creationId="{A21F894B-BD9B-351D-6569-84A0F14D4611}"/>
          </ac:spMkLst>
        </pc:spChg>
        <pc:spChg chg="add mod">
          <ac:chgData name="Trang Ha" userId="270efafb50020bd6" providerId="LiveId" clId="{21DD2476-0116-449F-8DFE-502E3AB5B8F6}" dt="2022-07-28T09:28:49.309" v="217" actId="14100"/>
          <ac:spMkLst>
            <pc:docMk/>
            <pc:sldMk cId="3003151229" sldId="273"/>
            <ac:spMk id="37" creationId="{94036D9D-7861-1EBF-1F7D-CBD16C543EAA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38" creationId="{8A6301A7-7675-8DDD-E9B0-176DCC5AD76E}"/>
          </ac:spMkLst>
        </pc:spChg>
        <pc:spChg chg="add mod">
          <ac:chgData name="Trang Ha" userId="270efafb50020bd6" providerId="LiveId" clId="{21DD2476-0116-449F-8DFE-502E3AB5B8F6}" dt="2022-07-28T09:33:38.039" v="230" actId="207"/>
          <ac:spMkLst>
            <pc:docMk/>
            <pc:sldMk cId="3003151229" sldId="273"/>
            <ac:spMk id="39" creationId="{56AC0180-F187-D1D6-E61F-F15AD1A7F34D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40" creationId="{ED59AC3C-0F18-5250-1647-34C975D78F80}"/>
          </ac:spMkLst>
        </pc:spChg>
        <pc:spChg chg="add mod">
          <ac:chgData name="Trang Ha" userId="270efafb50020bd6" providerId="LiveId" clId="{21DD2476-0116-449F-8DFE-502E3AB5B8F6}" dt="2022-07-28T09:33:55.612" v="232" actId="14100"/>
          <ac:spMkLst>
            <pc:docMk/>
            <pc:sldMk cId="3003151229" sldId="273"/>
            <ac:spMk id="41" creationId="{1DD32CF0-AF8B-0369-1863-CAF269DDC6F9}"/>
          </ac:spMkLst>
        </pc:spChg>
        <pc:spChg chg="add mod">
          <ac:chgData name="Trang Ha" userId="270efafb50020bd6" providerId="LiveId" clId="{21DD2476-0116-449F-8DFE-502E3AB5B8F6}" dt="2022-07-28T09:34:52.528" v="243" actId="207"/>
          <ac:spMkLst>
            <pc:docMk/>
            <pc:sldMk cId="3003151229" sldId="273"/>
            <ac:spMk id="42" creationId="{B60748C7-45E2-5E24-6C96-226A62B8B2B3}"/>
          </ac:spMkLst>
        </pc:spChg>
        <pc:spChg chg="add mod">
          <ac:chgData name="Trang Ha" userId="270efafb50020bd6" providerId="LiveId" clId="{21DD2476-0116-449F-8DFE-502E3AB5B8F6}" dt="2022-07-28T09:34:52.528" v="243" actId="207"/>
          <ac:spMkLst>
            <pc:docMk/>
            <pc:sldMk cId="3003151229" sldId="273"/>
            <ac:spMk id="43" creationId="{AF660676-5715-608F-4081-9EB40703EBEE}"/>
          </ac:spMkLst>
        </pc:spChg>
        <pc:spChg chg="add mod">
          <ac:chgData name="Trang Ha" userId="270efafb50020bd6" providerId="LiveId" clId="{21DD2476-0116-449F-8DFE-502E3AB5B8F6}" dt="2022-07-28T09:35:13.357" v="245" actId="207"/>
          <ac:spMkLst>
            <pc:docMk/>
            <pc:sldMk cId="3003151229" sldId="273"/>
            <ac:spMk id="44" creationId="{B4B10FBA-DA7A-4858-3D63-BF46144E9015}"/>
          </ac:spMkLst>
        </pc:spChg>
        <pc:spChg chg="add mod">
          <ac:chgData name="Trang Ha" userId="270efafb50020bd6" providerId="LiveId" clId="{21DD2476-0116-449F-8DFE-502E3AB5B8F6}" dt="2022-07-28T09:35:13.357" v="245" actId="207"/>
          <ac:spMkLst>
            <pc:docMk/>
            <pc:sldMk cId="3003151229" sldId="273"/>
            <ac:spMk id="45" creationId="{4DFD5262-C475-BEC5-F285-839079EE46DF}"/>
          </ac:spMkLst>
        </pc:spChg>
        <pc:spChg chg="add mod">
          <ac:chgData name="Trang Ha" userId="270efafb50020bd6" providerId="LiveId" clId="{21DD2476-0116-449F-8DFE-502E3AB5B8F6}" dt="2022-07-28T09:35:01.477" v="244" actId="207"/>
          <ac:spMkLst>
            <pc:docMk/>
            <pc:sldMk cId="3003151229" sldId="273"/>
            <ac:spMk id="46" creationId="{589ED6C8-6165-F5AD-B613-E2BD34B004F9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47" creationId="{1F8B0B92-AF9A-A7EE-9DC1-4739CC6240EE}"/>
          </ac:spMkLst>
        </pc:spChg>
        <pc:spChg chg="add mod">
          <ac:chgData name="Trang Ha" userId="270efafb50020bd6" providerId="LiveId" clId="{21DD2476-0116-449F-8DFE-502E3AB5B8F6}" dt="2022-07-28T09:35:01.477" v="244" actId="207"/>
          <ac:spMkLst>
            <pc:docMk/>
            <pc:sldMk cId="3003151229" sldId="273"/>
            <ac:spMk id="48" creationId="{8491829D-EA89-8AAC-1B6F-E17A93DCF758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49" creationId="{C381F358-4699-1FF0-0BBD-683FE37EC918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0" creationId="{2CF8717F-DA38-26C0-DF88-4E24D874C492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1" creationId="{A327E299-8364-07CD-2983-FD28EA9E482B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2" creationId="{9BA73845-B9C1-7495-0CA8-44BEFAD6C93C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3" creationId="{8A1AE955-41AF-AC19-89AE-A38EE378F91F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4" creationId="{7B3BAFB5-1834-B9E5-4002-5CC360052876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5" creationId="{0868CB4F-2824-074B-22B9-F719A6171F0F}"/>
          </ac:spMkLst>
        </pc:spChg>
        <pc:spChg chg="del">
          <ac:chgData name="Trang Ha" userId="270efafb50020bd6" providerId="LiveId" clId="{21DD2476-0116-449F-8DFE-502E3AB5B8F6}" dt="2022-07-28T09:05:58.277" v="69" actId="478"/>
          <ac:spMkLst>
            <pc:docMk/>
            <pc:sldMk cId="3003151229" sldId="273"/>
            <ac:spMk id="56" creationId="{4D5855FF-0C0F-D976-4A38-BD476B96EEB9}"/>
          </ac:spMkLst>
        </pc:spChg>
        <pc:spChg chg="del">
          <ac:chgData name="Trang Ha" userId="270efafb50020bd6" providerId="LiveId" clId="{21DD2476-0116-449F-8DFE-502E3AB5B8F6}" dt="2022-07-28T09:05:51.695" v="67" actId="478"/>
          <ac:spMkLst>
            <pc:docMk/>
            <pc:sldMk cId="3003151229" sldId="273"/>
            <ac:spMk id="58" creationId="{BF7980A6-1A8C-B042-4BD9-E62ECAD76E08}"/>
          </ac:spMkLst>
        </pc:spChg>
        <pc:spChg chg="del">
          <ac:chgData name="Trang Ha" userId="270efafb50020bd6" providerId="LiveId" clId="{21DD2476-0116-449F-8DFE-502E3AB5B8F6}" dt="2022-07-28T09:05:58.277" v="69" actId="478"/>
          <ac:spMkLst>
            <pc:docMk/>
            <pc:sldMk cId="3003151229" sldId="273"/>
            <ac:spMk id="59" creationId="{D9A1D3B5-8F55-B726-217E-7736F2A69C71}"/>
          </ac:spMkLst>
        </pc:spChg>
        <pc:spChg chg="del mod">
          <ac:chgData name="Trang Ha" userId="270efafb50020bd6" providerId="LiveId" clId="{21DD2476-0116-449F-8DFE-502E3AB5B8F6}" dt="2022-07-28T09:05:49.394" v="65" actId="478"/>
          <ac:spMkLst>
            <pc:docMk/>
            <pc:sldMk cId="3003151229" sldId="273"/>
            <ac:spMk id="61" creationId="{27BF782D-3DD2-76FD-C843-210C46C84AD2}"/>
          </ac:spMkLst>
        </pc:spChg>
        <pc:spChg chg="del">
          <ac:chgData name="Trang Ha" userId="270efafb50020bd6" providerId="LiveId" clId="{21DD2476-0116-449F-8DFE-502E3AB5B8F6}" dt="2022-07-28T09:05:46.179" v="62" actId="478"/>
          <ac:spMkLst>
            <pc:docMk/>
            <pc:sldMk cId="3003151229" sldId="273"/>
            <ac:spMk id="62" creationId="{965096FB-E389-AF60-C8A9-A7AF2C8545EA}"/>
          </ac:spMkLst>
        </pc:spChg>
        <pc:spChg chg="del">
          <ac:chgData name="Trang Ha" userId="270efafb50020bd6" providerId="LiveId" clId="{21DD2476-0116-449F-8DFE-502E3AB5B8F6}" dt="2022-07-28T09:06:00.524" v="70" actId="478"/>
          <ac:spMkLst>
            <pc:docMk/>
            <pc:sldMk cId="3003151229" sldId="273"/>
            <ac:spMk id="64" creationId="{3E7248E8-2DEA-1154-3598-81941B1A68A1}"/>
          </ac:spMkLst>
        </pc:spChg>
        <pc:spChg chg="mod">
          <ac:chgData name="Trang Ha" userId="270efafb50020bd6" providerId="LiveId" clId="{21DD2476-0116-449F-8DFE-502E3AB5B8F6}" dt="2022-07-28T11:14:56.093" v="316" actId="20577"/>
          <ac:spMkLst>
            <pc:docMk/>
            <pc:sldMk cId="3003151229" sldId="273"/>
            <ac:spMk id="108" creationId="{046CAE86-00A5-0361-1E35-80291CEA3329}"/>
          </ac:spMkLst>
        </pc:spChg>
        <pc:picChg chg="mod">
          <ac:chgData name="Trang Ha" userId="270efafb50020bd6" providerId="LiveId" clId="{21DD2476-0116-449F-8DFE-502E3AB5B8F6}" dt="2022-07-28T09:10:08.019" v="143" actId="1076"/>
          <ac:picMkLst>
            <pc:docMk/>
            <pc:sldMk cId="3003151229" sldId="273"/>
            <ac:picMk id="14" creationId="{E8F17FBF-71C3-F52D-9380-BC323CE578C0}"/>
          </ac:picMkLst>
        </pc:picChg>
        <pc:picChg chg="del">
          <ac:chgData name="Trang Ha" userId="270efafb50020bd6" providerId="LiveId" clId="{21DD2476-0116-449F-8DFE-502E3AB5B8F6}" dt="2022-07-28T09:05:58.277" v="69" actId="478"/>
          <ac:picMkLst>
            <pc:docMk/>
            <pc:sldMk cId="3003151229" sldId="273"/>
            <ac:picMk id="47" creationId="{E5D82271-7134-890E-E4FB-73DD98D5D1ED}"/>
          </ac:picMkLst>
        </pc:picChg>
        <pc:picChg chg="del">
          <ac:chgData name="Trang Ha" userId="270efafb50020bd6" providerId="LiveId" clId="{21DD2476-0116-449F-8DFE-502E3AB5B8F6}" dt="2022-07-28T09:05:53.440" v="68" actId="478"/>
          <ac:picMkLst>
            <pc:docMk/>
            <pc:sldMk cId="3003151229" sldId="273"/>
            <ac:picMk id="49" creationId="{BDBC64C6-3EAE-2CFE-A040-65C283BFF8D7}"/>
          </ac:picMkLst>
        </pc:picChg>
        <pc:picChg chg="del">
          <ac:chgData name="Trang Ha" userId="270efafb50020bd6" providerId="LiveId" clId="{21DD2476-0116-449F-8DFE-502E3AB5B8F6}" dt="2022-07-28T09:05:58.277" v="69" actId="478"/>
          <ac:picMkLst>
            <pc:docMk/>
            <pc:sldMk cId="3003151229" sldId="273"/>
            <ac:picMk id="50" creationId="{A13D391E-97B5-9A89-20E3-845AF0F0620A}"/>
          </ac:picMkLst>
        </pc:picChg>
        <pc:picChg chg="del">
          <ac:chgData name="Trang Ha" userId="270efafb50020bd6" providerId="LiveId" clId="{21DD2476-0116-449F-8DFE-502E3AB5B8F6}" dt="2022-07-28T09:05:44.740" v="61" actId="478"/>
          <ac:picMkLst>
            <pc:docMk/>
            <pc:sldMk cId="3003151229" sldId="273"/>
            <ac:picMk id="51" creationId="{742DBD5F-8129-018D-FBD5-123651F3A0C7}"/>
          </ac:picMkLst>
        </pc:picChg>
        <pc:picChg chg="del">
          <ac:chgData name="Trang Ha" userId="270efafb50020bd6" providerId="LiveId" clId="{21DD2476-0116-449F-8DFE-502E3AB5B8F6}" dt="2022-07-28T09:05:47.202" v="63" actId="478"/>
          <ac:picMkLst>
            <pc:docMk/>
            <pc:sldMk cId="3003151229" sldId="273"/>
            <ac:picMk id="54" creationId="{1CC8A745-B478-D9F6-7F04-07B95108E924}"/>
          </ac:picMkLst>
        </pc:picChg>
        <pc:picChg chg="del">
          <ac:chgData name="Trang Ha" userId="270efafb50020bd6" providerId="LiveId" clId="{21DD2476-0116-449F-8DFE-502E3AB5B8F6}" dt="2022-07-28T09:05:58.277" v="69" actId="478"/>
          <ac:picMkLst>
            <pc:docMk/>
            <pc:sldMk cId="3003151229" sldId="273"/>
            <ac:picMk id="55" creationId="{796817F8-9B5C-172E-5656-376F2527784B}"/>
          </ac:picMkLst>
        </pc:picChg>
        <pc:picChg chg="del">
          <ac:chgData name="Trang Ha" userId="270efafb50020bd6" providerId="LiveId" clId="{21DD2476-0116-449F-8DFE-502E3AB5B8F6}" dt="2022-07-28T09:05:50.439" v="66" actId="478"/>
          <ac:picMkLst>
            <pc:docMk/>
            <pc:sldMk cId="3003151229" sldId="273"/>
            <ac:picMk id="63" creationId="{F844B1F6-9272-0036-79E0-3191770FC9D0}"/>
          </ac:picMkLst>
        </pc:picChg>
      </pc:sldChg>
      <pc:sldChg chg="modSp mod modAnim">
        <pc:chgData name="Trang Ha" userId="270efafb50020bd6" providerId="LiveId" clId="{21DD2476-0116-449F-8DFE-502E3AB5B8F6}" dt="2022-07-29T08:43:28.949" v="340" actId="20577"/>
        <pc:sldMkLst>
          <pc:docMk/>
          <pc:sldMk cId="3646530811" sldId="274"/>
        </pc:sldMkLst>
        <pc:spChg chg="mod">
          <ac:chgData name="Trang Ha" userId="270efafb50020bd6" providerId="LiveId" clId="{21DD2476-0116-449F-8DFE-502E3AB5B8F6}" dt="2022-07-29T08:43:28.949" v="340" actId="20577"/>
          <ac:spMkLst>
            <pc:docMk/>
            <pc:sldMk cId="3646530811" sldId="274"/>
            <ac:spMk id="9" creationId="{00000000-0000-0000-0000-000000000000}"/>
          </ac:spMkLst>
        </pc:spChg>
        <pc:spChg chg="mod">
          <ac:chgData name="Trang Ha" userId="270efafb50020bd6" providerId="LiveId" clId="{21DD2476-0116-449F-8DFE-502E3AB5B8F6}" dt="2022-07-28T11:15:47.711" v="330" actId="1076"/>
          <ac:spMkLst>
            <pc:docMk/>
            <pc:sldMk cId="3646530811" sldId="274"/>
            <ac:spMk id="15" creationId="{BDBB4879-271E-5507-0E57-58DEA98B698A}"/>
          </ac:spMkLst>
        </pc:spChg>
        <pc:spChg chg="mod">
          <ac:chgData name="Trang Ha" userId="270efafb50020bd6" providerId="LiveId" clId="{21DD2476-0116-449F-8DFE-502E3AB5B8F6}" dt="2022-07-28T11:15:17.349" v="322" actId="1076"/>
          <ac:spMkLst>
            <pc:docMk/>
            <pc:sldMk cId="3646530811" sldId="274"/>
            <ac:spMk id="34" creationId="{F19C2436-85AD-E66C-FE09-81520BE3BF79}"/>
          </ac:spMkLst>
        </pc:spChg>
        <pc:spChg chg="mod">
          <ac:chgData name="Trang Ha" userId="270efafb50020bd6" providerId="LiveId" clId="{21DD2476-0116-449F-8DFE-502E3AB5B8F6}" dt="2022-07-28T11:15:52.651" v="332" actId="20577"/>
          <ac:spMkLst>
            <pc:docMk/>
            <pc:sldMk cId="3646530811" sldId="274"/>
            <ac:spMk id="108" creationId="{046CAE86-00A5-0361-1E35-80291CEA33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3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8.jpeg"/><Relationship Id="rId18" Type="http://schemas.openxmlformats.org/officeDocument/2006/relationships/image" Target="../media/image22.jpeg"/><Relationship Id="rId3" Type="http://schemas.openxmlformats.org/officeDocument/2006/relationships/image" Target="../media/image10.jpeg"/><Relationship Id="rId21" Type="http://schemas.openxmlformats.org/officeDocument/2006/relationships/image" Target="../media/image24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6.jpeg"/><Relationship Id="rId10" Type="http://schemas.openxmlformats.org/officeDocument/2006/relationships/image" Target="../media/image15.png"/><Relationship Id="rId19" Type="http://schemas.openxmlformats.org/officeDocument/2006/relationships/image" Target="../media/image23.jpeg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10: BẢNG NHÂN 7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 (T2)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ACF38D-E31F-CA0D-4BC0-C7C0EF42A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1" t="21594" b="8297"/>
          <a:stretch/>
        </p:blipFill>
        <p:spPr>
          <a:xfrm>
            <a:off x="1776563" y="3481488"/>
            <a:ext cx="13244742" cy="330031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8E0B0AA-CCF5-5393-4DC3-016BBDED1819}"/>
              </a:ext>
            </a:extLst>
          </p:cNvPr>
          <p:cNvSpPr txBox="1"/>
          <p:nvPr/>
        </p:nvSpPr>
        <p:spPr>
          <a:xfrm>
            <a:off x="1889919" y="2133600"/>
            <a:ext cx="883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 phép nhân thích hợp với hình vẽ: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798910-7600-8ACC-1488-0FDD3A96A72F}"/>
              </a:ext>
            </a:extLst>
          </p:cNvPr>
          <p:cNvSpPr/>
          <p:nvPr/>
        </p:nvSpPr>
        <p:spPr>
          <a:xfrm>
            <a:off x="6588269" y="6107212"/>
            <a:ext cx="381000" cy="445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229D5B-54D3-53D4-DDF8-45AA7C4CCDC8}"/>
              </a:ext>
            </a:extLst>
          </p:cNvPr>
          <p:cNvSpPr/>
          <p:nvPr/>
        </p:nvSpPr>
        <p:spPr>
          <a:xfrm>
            <a:off x="8443119" y="6107212"/>
            <a:ext cx="381000" cy="445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D727ED-2E07-C0D0-32EA-7A4190CF8D9B}"/>
              </a:ext>
            </a:extLst>
          </p:cNvPr>
          <p:cNvSpPr/>
          <p:nvPr/>
        </p:nvSpPr>
        <p:spPr>
          <a:xfrm>
            <a:off x="9712469" y="6172200"/>
            <a:ext cx="559450" cy="428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85FF47A-47D0-E116-4007-666B0C72ABBA}"/>
              </a:ext>
            </a:extLst>
          </p:cNvPr>
          <p:cNvSpPr/>
          <p:nvPr/>
        </p:nvSpPr>
        <p:spPr>
          <a:xfrm>
            <a:off x="7554769" y="6107212"/>
            <a:ext cx="354950" cy="51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B9137F2-6DC6-EA78-3C18-8AA7FB8CEEBE}"/>
              </a:ext>
            </a:extLst>
          </p:cNvPr>
          <p:cNvSpPr/>
          <p:nvPr/>
        </p:nvSpPr>
        <p:spPr>
          <a:xfrm>
            <a:off x="1386060" y="2249977"/>
            <a:ext cx="533400" cy="533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BA8E45-E47E-FD20-ED07-52EFB0172C43}"/>
              </a:ext>
            </a:extLst>
          </p:cNvPr>
          <p:cNvSpPr txBox="1"/>
          <p:nvPr/>
        </p:nvSpPr>
        <p:spPr>
          <a:xfrm>
            <a:off x="1451297" y="2173777"/>
            <a:ext cx="419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12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39" grpId="0" animBg="1"/>
      <p:bldP spid="40" grpId="0" animBg="1"/>
      <p:bldP spid="41" grpId="0" animBg="1"/>
      <p:bldP spid="43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17035" y="1740489"/>
            <a:ext cx="13226884" cy="1266230"/>
            <a:chOff x="1470819" y="1943100"/>
            <a:chExt cx="13226884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2756" y="1943100"/>
                <a:ext cx="419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3771" y="1947446"/>
              <a:ext cx="1258393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Quay kim trên vòng tròn để chọn một số bất kì. Thực hiện phép nhân 7 với số đó rồi nêu kết quả?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 (T2)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F17FBF-71C3-F52D-9380-BC323CE57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3" t="21707" r="13484"/>
          <a:stretch/>
        </p:blipFill>
        <p:spPr>
          <a:xfrm>
            <a:off x="4754807" y="3784542"/>
            <a:ext cx="9400824" cy="4509173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C535CBE-F755-AA1A-EC3B-1359EBAAEDCC}"/>
              </a:ext>
            </a:extLst>
          </p:cNvPr>
          <p:cNvSpPr/>
          <p:nvPr/>
        </p:nvSpPr>
        <p:spPr>
          <a:xfrm>
            <a:off x="1464423" y="6416540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5 = 35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2C8086D8-B921-2177-AB21-79B1D97D7B97}"/>
              </a:ext>
            </a:extLst>
          </p:cNvPr>
          <p:cNvSpPr/>
          <p:nvPr/>
        </p:nvSpPr>
        <p:spPr>
          <a:xfrm>
            <a:off x="1432719" y="3258263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AA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1 = 7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C1B0EEBB-BDBD-7BE5-8528-00A24164B2B3}"/>
              </a:ext>
            </a:extLst>
          </p:cNvPr>
          <p:cNvSpPr/>
          <p:nvPr/>
        </p:nvSpPr>
        <p:spPr>
          <a:xfrm>
            <a:off x="1430464" y="4311022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3 = 21</a:t>
            </a: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0B634E75-A74B-7E79-D1AA-A09DF89BDE60}"/>
              </a:ext>
            </a:extLst>
          </p:cNvPr>
          <p:cNvSpPr/>
          <p:nvPr/>
        </p:nvSpPr>
        <p:spPr>
          <a:xfrm>
            <a:off x="1430464" y="5363781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28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4D3F0524-7B70-66B7-C0AF-67CAE6F3894E}"/>
              </a:ext>
            </a:extLst>
          </p:cNvPr>
          <p:cNvSpPr/>
          <p:nvPr/>
        </p:nvSpPr>
        <p:spPr>
          <a:xfrm>
            <a:off x="1560509" y="7481358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6 = 42</a:t>
            </a: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23C86F7F-C236-5FC8-3274-DD8ED5470DD2}"/>
              </a:ext>
            </a:extLst>
          </p:cNvPr>
          <p:cNvSpPr/>
          <p:nvPr/>
        </p:nvSpPr>
        <p:spPr>
          <a:xfrm>
            <a:off x="4071476" y="4981545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8 = 56</a:t>
            </a: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A4B41435-C481-8334-C269-689F12D952F6}"/>
              </a:ext>
            </a:extLst>
          </p:cNvPr>
          <p:cNvSpPr/>
          <p:nvPr/>
        </p:nvSpPr>
        <p:spPr>
          <a:xfrm>
            <a:off x="4123743" y="6046363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9 = 63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056EB970-A2CC-FA4F-D8FF-72F587FB1FCF}"/>
              </a:ext>
            </a:extLst>
          </p:cNvPr>
          <p:cNvSpPr/>
          <p:nvPr/>
        </p:nvSpPr>
        <p:spPr>
          <a:xfrm>
            <a:off x="4404519" y="3039209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7 = 49</a:t>
            </a: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A21F894B-BD9B-351D-6569-84A0F14D4611}"/>
              </a:ext>
            </a:extLst>
          </p:cNvPr>
          <p:cNvSpPr/>
          <p:nvPr/>
        </p:nvSpPr>
        <p:spPr>
          <a:xfrm>
            <a:off x="3862578" y="7150590"/>
            <a:ext cx="2534496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10 = 70</a:t>
            </a: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94036D9D-7861-1EBF-1F7D-CBD16C543EAA}"/>
              </a:ext>
            </a:extLst>
          </p:cNvPr>
          <p:cNvSpPr/>
          <p:nvPr/>
        </p:nvSpPr>
        <p:spPr>
          <a:xfrm>
            <a:off x="5007280" y="4043671"/>
            <a:ext cx="1985984" cy="937874"/>
          </a:xfrm>
          <a:prstGeom prst="wedgeEllipseCallout">
            <a:avLst>
              <a:gd name="adj1" fmla="val 42575"/>
              <a:gd name="adj2" fmla="val 733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 =?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295575-7DF0-30CB-C978-6385553C4C1D}"/>
              </a:ext>
            </a:extLst>
          </p:cNvPr>
          <p:cNvSpPr/>
          <p:nvPr/>
        </p:nvSpPr>
        <p:spPr>
          <a:xfrm>
            <a:off x="2956719" y="3505989"/>
            <a:ext cx="393062" cy="397160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AC0180-F187-D1D6-E61F-F15AD1A7F34D}"/>
              </a:ext>
            </a:extLst>
          </p:cNvPr>
          <p:cNvSpPr/>
          <p:nvPr/>
        </p:nvSpPr>
        <p:spPr>
          <a:xfrm>
            <a:off x="2880519" y="4588840"/>
            <a:ext cx="393062" cy="397160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D32CF0-AF8B-0369-1863-CAF269DDC6F9}"/>
              </a:ext>
            </a:extLst>
          </p:cNvPr>
          <p:cNvSpPr/>
          <p:nvPr/>
        </p:nvSpPr>
        <p:spPr>
          <a:xfrm>
            <a:off x="2866191" y="5616031"/>
            <a:ext cx="483589" cy="430332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0748C7-45E2-5E24-6C96-226A62B8B2B3}"/>
              </a:ext>
            </a:extLst>
          </p:cNvPr>
          <p:cNvSpPr/>
          <p:nvPr/>
        </p:nvSpPr>
        <p:spPr>
          <a:xfrm>
            <a:off x="2956719" y="6687816"/>
            <a:ext cx="483589" cy="430332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660676-5715-608F-4081-9EB40703EBEE}"/>
              </a:ext>
            </a:extLst>
          </p:cNvPr>
          <p:cNvSpPr/>
          <p:nvPr/>
        </p:nvSpPr>
        <p:spPr>
          <a:xfrm>
            <a:off x="2974817" y="7735129"/>
            <a:ext cx="483589" cy="430332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B10FBA-DA7A-4858-3D63-BF46144E9015}"/>
              </a:ext>
            </a:extLst>
          </p:cNvPr>
          <p:cNvSpPr/>
          <p:nvPr/>
        </p:nvSpPr>
        <p:spPr>
          <a:xfrm>
            <a:off x="5516683" y="7391980"/>
            <a:ext cx="483589" cy="430332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FD5262-C475-BEC5-F285-839079EE46DF}"/>
              </a:ext>
            </a:extLst>
          </p:cNvPr>
          <p:cNvSpPr/>
          <p:nvPr/>
        </p:nvSpPr>
        <p:spPr>
          <a:xfrm>
            <a:off x="5549881" y="6347592"/>
            <a:ext cx="483589" cy="430332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89ED6C8-6165-F5AD-B613-E2BD34B004F9}"/>
              </a:ext>
            </a:extLst>
          </p:cNvPr>
          <p:cNvSpPr/>
          <p:nvPr/>
        </p:nvSpPr>
        <p:spPr>
          <a:xfrm>
            <a:off x="5553743" y="5186557"/>
            <a:ext cx="483589" cy="430332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91829D-EA89-8AAC-1B6F-E17A93DCF758}"/>
              </a:ext>
            </a:extLst>
          </p:cNvPr>
          <p:cNvSpPr/>
          <p:nvPr/>
        </p:nvSpPr>
        <p:spPr>
          <a:xfrm>
            <a:off x="5878611" y="3293784"/>
            <a:ext cx="483589" cy="430332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31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17035" y="1740489"/>
            <a:ext cx="13912684" cy="1851005"/>
            <a:chOff x="1470819" y="1943100"/>
            <a:chExt cx="13912684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2756" y="1943100"/>
                <a:ext cx="419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3771" y="1947446"/>
              <a:ext cx="13269732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Giải bóng đá nữ của một trường tiểu học có 5 đội tham gia, mỗi đội có 7 cầu thủ. Hỏi toàn trường có tất cả bao nhiêu cầu thủ tham gia giải đấu?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 (T2)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BB4879-271E-5507-0E57-58DEA98B698A}"/>
              </a:ext>
            </a:extLst>
          </p:cNvPr>
          <p:cNvSpPr txBox="1"/>
          <p:nvPr/>
        </p:nvSpPr>
        <p:spPr>
          <a:xfrm>
            <a:off x="2101476" y="6534601"/>
            <a:ext cx="12602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Kể một tình huống thực tế sử dụng phép nhân trong bảng nhân 7.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78FD2C-88EE-F3CF-DB8C-E6F59779C335}"/>
              </a:ext>
            </a:extLst>
          </p:cNvPr>
          <p:cNvSpPr txBox="1"/>
          <p:nvPr/>
        </p:nvSpPr>
        <p:spPr>
          <a:xfrm>
            <a:off x="6901827" y="3810000"/>
            <a:ext cx="19930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9C2436-85AD-E66C-FE09-81520BE3BF79}"/>
              </a:ext>
            </a:extLst>
          </p:cNvPr>
          <p:cNvSpPr txBox="1"/>
          <p:nvPr/>
        </p:nvSpPr>
        <p:spPr>
          <a:xfrm>
            <a:off x="2539262" y="4587525"/>
            <a:ext cx="1143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trường có tất cả số cầu thủ tham gia giải đấu là:</a:t>
            </a:r>
          </a:p>
          <a:p>
            <a:pPr algn="ctr"/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5 = 35 ( cầu thủ)</a:t>
            </a:r>
          </a:p>
          <a:p>
            <a:pPr algn="ctr"/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Đáp số: 35 cầu thủ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C57409-0676-29B7-9434-55A16EB16416}"/>
              </a:ext>
            </a:extLst>
          </p:cNvPr>
          <p:cNvCxnSpPr/>
          <p:nvPr/>
        </p:nvCxnSpPr>
        <p:spPr>
          <a:xfrm>
            <a:off x="11948319" y="2386819"/>
            <a:ext cx="2819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B541EC-0008-1353-DEE2-A6BEA94B9ACC}"/>
              </a:ext>
            </a:extLst>
          </p:cNvPr>
          <p:cNvCxnSpPr>
            <a:cxnSpLocks/>
          </p:cNvCxnSpPr>
          <p:nvPr/>
        </p:nvCxnSpPr>
        <p:spPr>
          <a:xfrm>
            <a:off x="2575719" y="2885038"/>
            <a:ext cx="398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088862B-661D-5D9F-3C3E-1BF89882E10E}"/>
              </a:ext>
            </a:extLst>
          </p:cNvPr>
          <p:cNvCxnSpPr>
            <a:cxnSpLocks/>
          </p:cNvCxnSpPr>
          <p:nvPr/>
        </p:nvCxnSpPr>
        <p:spPr>
          <a:xfrm>
            <a:off x="7604919" y="2918234"/>
            <a:ext cx="434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388</Words>
  <Application>Microsoft Office PowerPoint</Application>
  <PresentationFormat>Custom</PresentationFormat>
  <Paragraphs>87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Ha</cp:lastModifiedBy>
  <cp:revision>156</cp:revision>
  <dcterms:created xsi:type="dcterms:W3CDTF">2022-07-10T01:37:20Z</dcterms:created>
  <dcterms:modified xsi:type="dcterms:W3CDTF">2022-07-29T08:43:35Z</dcterms:modified>
</cp:coreProperties>
</file>