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8" r:id="rId4"/>
    <p:sldId id="270" r:id="rId5"/>
    <p:sldId id="271" r:id="rId6"/>
    <p:sldId id="265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E6"/>
    <a:srgbClr val="ECF5FD"/>
    <a:srgbClr val="F6882E"/>
    <a:srgbClr val="FF3399"/>
    <a:srgbClr val="0000FF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A761D-2AB1-4E78-8095-ECF325FFF380}" v="86" dt="2022-07-28T09:52:28.655"/>
    <p1510:client id="{B95C2C18-3E01-4E1A-804F-6079784A3449}" v="513" dt="2022-07-27T22:35:50.772"/>
    <p1510:client id="{F610D348-3FA2-41CB-81DF-CDED36A15700}" v="180" dt="2022-07-27T11:03:28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20" y="5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B95C2C18-3E01-4E1A-804F-6079784A3449}"/>
    <pc:docChg chg="undo redo custSel delSld modSld">
      <pc:chgData name="Trang Ha" userId="270efafb50020bd6" providerId="LiveId" clId="{B95C2C18-3E01-4E1A-804F-6079784A3449}" dt="2022-07-27T22:35:56.964" v="1138" actId="1076"/>
      <pc:docMkLst>
        <pc:docMk/>
      </pc:docMkLst>
      <pc:sldChg chg="modSp mod">
        <pc:chgData name="Trang Ha" userId="270efafb50020bd6" providerId="LiveId" clId="{B95C2C18-3E01-4E1A-804F-6079784A3449}" dt="2022-07-27T11:16:54.394" v="3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7T11:16:54.394" v="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B95C2C18-3E01-4E1A-804F-6079784A3449}" dt="2022-07-27T16:19:34.980" v="155" actId="2085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7T22:22:16.627" v="815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7T22:14:57.237" v="74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7T22:22:16.627" v="815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mod">
        <pc:chgData name="Trang Ha" userId="270efafb50020bd6" providerId="LiveId" clId="{B95C2C18-3E01-4E1A-804F-6079784A3449}" dt="2022-07-27T21:48:00.201" v="385" actId="2057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mod delAnim modAnim">
        <pc:chgData name="Trang Ha" userId="270efafb50020bd6" providerId="LiveId" clId="{B95C2C18-3E01-4E1A-804F-6079784A3449}" dt="2022-07-27T21:53:48.281" v="415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7T22:35:56.964" v="1138" actId="1076"/>
        <pc:sldMkLst>
          <pc:docMk/>
          <pc:sldMk cId="3893718582" sldId="273"/>
        </pc:sldMkLst>
        <pc:spChg chg="mod">
          <ac:chgData name="Trang Ha" userId="270efafb50020bd6" providerId="LiveId" clId="{B95C2C18-3E01-4E1A-804F-6079784A3449}" dt="2022-07-27T22:24:37.571" v="820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7T22:35:56.964" v="1138" actId="1076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7T22:35:47.639" v="1135" actId="14100"/>
          <ac:spMkLst>
            <pc:docMk/>
            <pc:sldMk cId="3893718582" sldId="273"/>
            <ac:spMk id="19" creationId="{2FA569B8-EB6F-7F5A-65D3-32EB57BAB483}"/>
          </ac:spMkLst>
        </pc:spChg>
        <pc:spChg chg="mod">
          <ac:chgData name="Trang Ha" userId="270efafb50020bd6" providerId="LiveId" clId="{B95C2C18-3E01-4E1A-804F-6079784A3449}" dt="2022-07-27T22:25:54.789" v="827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7T22:29:14.296" v="865" actId="732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7T22:31:05.856" v="879" actId="478"/>
          <ac:picMkLst>
            <pc:docMk/>
            <pc:sldMk cId="3893718582" sldId="273"/>
            <ac:picMk id="17" creationId="{4C67EFAA-815D-CEDE-89D6-EB60A4CAA1D4}"/>
          </ac:picMkLst>
        </pc:picChg>
      </pc:sldChg>
    </pc:docChg>
  </pc:docChgLst>
  <pc:docChgLst>
    <pc:chgData name="Trang Ha" userId="270efafb50020bd6" providerId="LiveId" clId="{654A761D-2AB1-4E78-8095-ECF325FFF380}"/>
    <pc:docChg chg="undo custSel addSld delSld modSld">
      <pc:chgData name="Trang Ha" userId="270efafb50020bd6" providerId="LiveId" clId="{654A761D-2AB1-4E78-8095-ECF325FFF380}" dt="2022-07-28T10:45:19.319" v="266" actId="1037"/>
      <pc:docMkLst>
        <pc:docMk/>
      </pc:docMkLst>
      <pc:sldChg chg="modSp mod">
        <pc:chgData name="Trang Ha" userId="270efafb50020bd6" providerId="LiveId" clId="{654A761D-2AB1-4E78-8095-ECF325FFF380}" dt="2022-07-28T09:53:08.058" v="255" actId="20577"/>
        <pc:sldMkLst>
          <pc:docMk/>
          <pc:sldMk cId="562573195" sldId="256"/>
        </pc:sldMkLst>
        <pc:spChg chg="mod">
          <ac:chgData name="Trang Ha" userId="270efafb50020bd6" providerId="LiveId" clId="{654A761D-2AB1-4E78-8095-ECF325FFF380}" dt="2022-07-28T09:53:08.058" v="255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">
        <pc:chgData name="Trang Ha" userId="270efafb50020bd6" providerId="LiveId" clId="{654A761D-2AB1-4E78-8095-ECF325FFF380}" dt="2022-07-28T09:32:53.731" v="0" actId="47"/>
        <pc:sldMkLst>
          <pc:docMk/>
          <pc:sldMk cId="3120436675" sldId="257"/>
        </pc:sldMkLst>
      </pc:sldChg>
      <pc:sldChg chg="delSp modAnim">
        <pc:chgData name="Trang Ha" userId="270efafb50020bd6" providerId="LiveId" clId="{654A761D-2AB1-4E78-8095-ECF325FFF380}" dt="2022-07-28T09:52:21.756" v="240" actId="478"/>
        <pc:sldMkLst>
          <pc:docMk/>
          <pc:sldMk cId="2633445447" sldId="264"/>
        </pc:sldMkLst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delAnim modAnim">
        <pc:chgData name="Trang Ha" userId="270efafb50020bd6" providerId="LiveId" clId="{654A761D-2AB1-4E78-8095-ECF325FFF380}" dt="2022-07-28T09:52:28.654" v="242" actId="20577"/>
        <pc:sldMkLst>
          <pc:docMk/>
          <pc:sldMk cId="261207011" sldId="265"/>
        </pc:sldMkLst>
        <pc:spChg chg="mod">
          <ac:chgData name="Trang Ha" userId="270efafb50020bd6" providerId="LiveId" clId="{654A761D-2AB1-4E78-8095-ECF325FFF380}" dt="2022-07-28T09:40:07.596" v="10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654A761D-2AB1-4E78-8095-ECF325FFF380}" dt="2022-07-28T09:40:30.359" v="36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rang Ha" userId="270efafb50020bd6" providerId="LiveId" clId="{654A761D-2AB1-4E78-8095-ECF325FFF380}" dt="2022-07-28T09:42:22.622" v="69" actId="207"/>
          <ac:spMkLst>
            <pc:docMk/>
            <pc:sldMk cId="261207011" sldId="265"/>
            <ac:spMk id="16" creationId="{8EFE65F2-480C-7FF3-B2D0-D8CBFB35B0B0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26" creationId="{2FE17A94-6637-270C-1081-1869680FE13E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27" creationId="{EC309D21-E2CA-72AC-0F48-73DDABA03E27}"/>
          </ac:spMkLst>
        </pc:spChg>
        <pc:spChg chg="mod">
          <ac:chgData name="Trang Ha" userId="270efafb50020bd6" providerId="LiveId" clId="{654A761D-2AB1-4E78-8095-ECF325FFF380}" dt="2022-07-28T09:41:52.008" v="62" actId="20577"/>
          <ac:spMkLst>
            <pc:docMk/>
            <pc:sldMk cId="261207011" sldId="265"/>
            <ac:spMk id="30" creationId="{05C684DA-71CC-093C-B582-6F7871F0D1F5}"/>
          </ac:spMkLst>
        </pc:spChg>
        <pc:spChg chg="mod">
          <ac:chgData name="Trang Ha" userId="270efafb50020bd6" providerId="LiveId" clId="{654A761D-2AB1-4E78-8095-ECF325FFF380}" dt="2022-07-28T09:41:37.829" v="47"/>
          <ac:spMkLst>
            <pc:docMk/>
            <pc:sldMk cId="261207011" sldId="265"/>
            <ac:spMk id="31" creationId="{3C1F7D5D-FF28-1643-204A-CCF1732B560F}"/>
          </ac:spMkLst>
        </pc:spChg>
        <pc:spChg chg="mod">
          <ac:chgData name="Trang Ha" userId="270efafb50020bd6" providerId="LiveId" clId="{654A761D-2AB1-4E78-8095-ECF325FFF380}" dt="2022-07-28T09:41:44.915" v="54" actId="20577"/>
          <ac:spMkLst>
            <pc:docMk/>
            <pc:sldMk cId="261207011" sldId="265"/>
            <ac:spMk id="32" creationId="{8DBF470D-B6AA-4F10-834B-F3FBDF5AB2A7}"/>
          </ac:spMkLst>
        </pc:spChg>
        <pc:spChg chg="add mod">
          <ac:chgData name="Trang Ha" userId="270efafb50020bd6" providerId="LiveId" clId="{654A761D-2AB1-4E78-8095-ECF325FFF380}" dt="2022-07-28T09:44:45.820" v="109" actId="20577"/>
          <ac:spMkLst>
            <pc:docMk/>
            <pc:sldMk cId="261207011" sldId="265"/>
            <ac:spMk id="33" creationId="{9A2ED367-2D0E-F529-06B6-7E3216EBDBE3}"/>
          </ac:spMkLst>
        </pc:spChg>
        <pc:spChg chg="add mod">
          <ac:chgData name="Trang Ha" userId="270efafb50020bd6" providerId="LiveId" clId="{654A761D-2AB1-4E78-8095-ECF325FFF380}" dt="2022-07-28T09:44:56.799" v="116" actId="20577"/>
          <ac:spMkLst>
            <pc:docMk/>
            <pc:sldMk cId="261207011" sldId="265"/>
            <ac:spMk id="34" creationId="{D7315E52-2FD2-2DD4-7657-59ED0C424384}"/>
          </ac:spMkLst>
        </pc:spChg>
        <pc:spChg chg="add mod">
          <ac:chgData name="Trang Ha" userId="270efafb50020bd6" providerId="LiveId" clId="{654A761D-2AB1-4E78-8095-ECF325FFF380}" dt="2022-07-28T09:45:00.288" v="118" actId="20577"/>
          <ac:spMkLst>
            <pc:docMk/>
            <pc:sldMk cId="261207011" sldId="265"/>
            <ac:spMk id="35" creationId="{1C35273F-DC65-4612-B905-266ABCE30DC0}"/>
          </ac:spMkLst>
        </pc:spChg>
        <pc:spChg chg="add mod">
          <ac:chgData name="Trang Ha" userId="270efafb50020bd6" providerId="LiveId" clId="{654A761D-2AB1-4E78-8095-ECF325FFF380}" dt="2022-07-28T09:45:06.634" v="124" actId="20577"/>
          <ac:spMkLst>
            <pc:docMk/>
            <pc:sldMk cId="261207011" sldId="265"/>
            <ac:spMk id="36" creationId="{C194BC83-9C69-3658-7978-739638466202}"/>
          </ac:spMkLst>
        </pc:spChg>
        <pc:spChg chg="add mod">
          <ac:chgData name="Trang Ha" userId="270efafb50020bd6" providerId="LiveId" clId="{654A761D-2AB1-4E78-8095-ECF325FFF380}" dt="2022-07-28T09:45:10.484" v="128" actId="20577"/>
          <ac:spMkLst>
            <pc:docMk/>
            <pc:sldMk cId="261207011" sldId="265"/>
            <ac:spMk id="37" creationId="{AF441179-D710-3849-7408-B5231BC64EEF}"/>
          </ac:spMkLst>
        </pc:spChg>
        <pc:spChg chg="add mod">
          <ac:chgData name="Trang Ha" userId="270efafb50020bd6" providerId="LiveId" clId="{654A761D-2AB1-4E78-8095-ECF325FFF380}" dt="2022-07-28T09:43:44.326" v="96" actId="571"/>
          <ac:spMkLst>
            <pc:docMk/>
            <pc:sldMk cId="261207011" sldId="265"/>
            <ac:spMk id="39" creationId="{BDDF45AD-393F-D123-055B-564CED026B11}"/>
          </ac:spMkLst>
        </pc:spChg>
        <pc:spChg chg="add mod">
          <ac:chgData name="Trang Ha" userId="270efafb50020bd6" providerId="LiveId" clId="{654A761D-2AB1-4E78-8095-ECF325FFF380}" dt="2022-07-28T09:43:44.326" v="96" actId="571"/>
          <ac:spMkLst>
            <pc:docMk/>
            <pc:sldMk cId="261207011" sldId="265"/>
            <ac:spMk id="40" creationId="{4F0E9FB7-754D-D661-E832-CFBEE29745CC}"/>
          </ac:spMkLst>
        </pc:spChg>
        <pc:spChg chg="add mod">
          <ac:chgData name="Trang Ha" userId="270efafb50020bd6" providerId="LiveId" clId="{654A761D-2AB1-4E78-8095-ECF325FFF380}" dt="2022-07-28T09:45:19.530" v="132" actId="20577"/>
          <ac:spMkLst>
            <pc:docMk/>
            <pc:sldMk cId="261207011" sldId="265"/>
            <ac:spMk id="41" creationId="{28DD4C47-F203-AEE3-4BFC-11D37A1F2CD8}"/>
          </ac:spMkLst>
        </pc:spChg>
        <pc:spChg chg="add mod">
          <ac:chgData name="Trang Ha" userId="270efafb50020bd6" providerId="LiveId" clId="{654A761D-2AB1-4E78-8095-ECF325FFF380}" dt="2022-07-28T09:51:01.343" v="232" actId="20577"/>
          <ac:spMkLst>
            <pc:docMk/>
            <pc:sldMk cId="261207011" sldId="265"/>
            <ac:spMk id="42" creationId="{5B3CC0DA-E8D8-B697-2AF8-A6A2D482178E}"/>
          </ac:spMkLst>
        </pc:spChg>
        <pc:spChg chg="add mod">
          <ac:chgData name="Trang Ha" userId="270efafb50020bd6" providerId="LiveId" clId="{654A761D-2AB1-4E78-8095-ECF325FFF380}" dt="2022-07-28T09:45:31.874" v="140" actId="20577"/>
          <ac:spMkLst>
            <pc:docMk/>
            <pc:sldMk cId="261207011" sldId="265"/>
            <ac:spMk id="43" creationId="{C2CB23AD-8415-C82A-2523-1673175CDE33}"/>
          </ac:spMkLst>
        </pc:spChg>
        <pc:spChg chg="add mod">
          <ac:chgData name="Trang Ha" userId="270efafb50020bd6" providerId="LiveId" clId="{654A761D-2AB1-4E78-8095-ECF325FFF380}" dt="2022-07-28T09:45:36.455" v="144" actId="20577"/>
          <ac:spMkLst>
            <pc:docMk/>
            <pc:sldMk cId="261207011" sldId="265"/>
            <ac:spMk id="44" creationId="{02CDFE85-BDC5-34B9-BC71-7833489E86EB}"/>
          </ac:spMkLst>
        </pc:spChg>
        <pc:spChg chg="add mod">
          <ac:chgData name="Trang Ha" userId="270efafb50020bd6" providerId="LiveId" clId="{654A761D-2AB1-4E78-8095-ECF325FFF380}" dt="2022-07-28T09:44:10.459" v="100" actId="571"/>
          <ac:spMkLst>
            <pc:docMk/>
            <pc:sldMk cId="261207011" sldId="265"/>
            <ac:spMk id="46" creationId="{CB5C534D-F2D0-027E-82A8-7A8039A030C0}"/>
          </ac:spMkLst>
        </pc:spChg>
        <pc:spChg chg="add mod">
          <ac:chgData name="Trang Ha" userId="270efafb50020bd6" providerId="LiveId" clId="{654A761D-2AB1-4E78-8095-ECF325FFF380}" dt="2022-07-28T09:44:10.459" v="100" actId="571"/>
          <ac:spMkLst>
            <pc:docMk/>
            <pc:sldMk cId="261207011" sldId="265"/>
            <ac:spMk id="47" creationId="{8A11A4F9-05BD-D28F-87AA-BAB759CB45F0}"/>
          </ac:spMkLst>
        </pc:spChg>
        <pc:spChg chg="add mod">
          <ac:chgData name="Trang Ha" userId="270efafb50020bd6" providerId="LiveId" clId="{654A761D-2AB1-4E78-8095-ECF325FFF380}" dt="2022-07-28T09:44:18.964" v="102" actId="571"/>
          <ac:spMkLst>
            <pc:docMk/>
            <pc:sldMk cId="261207011" sldId="265"/>
            <ac:spMk id="49" creationId="{BF3D4EF3-A467-0C09-5A17-E3ADC728BD2E}"/>
          </ac:spMkLst>
        </pc:spChg>
        <pc:spChg chg="add mod">
          <ac:chgData name="Trang Ha" userId="270efafb50020bd6" providerId="LiveId" clId="{654A761D-2AB1-4E78-8095-ECF325FFF380}" dt="2022-07-28T09:44:18.964" v="102" actId="571"/>
          <ac:spMkLst>
            <pc:docMk/>
            <pc:sldMk cId="261207011" sldId="265"/>
            <ac:spMk id="50" creationId="{5C8660DF-96F3-BDF5-83A4-BBDE20933AF4}"/>
          </ac:spMkLst>
        </pc:spChg>
        <pc:spChg chg="add mod">
          <ac:chgData name="Trang Ha" userId="270efafb50020bd6" providerId="LiveId" clId="{654A761D-2AB1-4E78-8095-ECF325FFF380}" dt="2022-07-28T09:44:27.013" v="104" actId="571"/>
          <ac:spMkLst>
            <pc:docMk/>
            <pc:sldMk cId="261207011" sldId="265"/>
            <ac:spMk id="52" creationId="{C1228354-6DAF-4CF4-4BBD-C77F1B5BD6E4}"/>
          </ac:spMkLst>
        </pc:spChg>
        <pc:spChg chg="add mod">
          <ac:chgData name="Trang Ha" userId="270efafb50020bd6" providerId="LiveId" clId="{654A761D-2AB1-4E78-8095-ECF325FFF380}" dt="2022-07-28T09:44:27.013" v="104" actId="571"/>
          <ac:spMkLst>
            <pc:docMk/>
            <pc:sldMk cId="261207011" sldId="265"/>
            <ac:spMk id="53" creationId="{2103403B-6533-D418-42B2-7921697C423B}"/>
          </ac:spMkLst>
        </pc:spChg>
        <pc:spChg chg="add mod">
          <ac:chgData name="Trang Ha" userId="270efafb50020bd6" providerId="LiveId" clId="{654A761D-2AB1-4E78-8095-ECF325FFF380}" dt="2022-07-28T09:45:41.285" v="148" actId="20577"/>
          <ac:spMkLst>
            <pc:docMk/>
            <pc:sldMk cId="261207011" sldId="265"/>
            <ac:spMk id="54" creationId="{9CC99907-DCA2-F40C-5C05-C6CCCAD310B6}"/>
          </ac:spMkLst>
        </pc:spChg>
        <pc:spChg chg="add mod">
          <ac:chgData name="Trang Ha" userId="270efafb50020bd6" providerId="LiveId" clId="{654A761D-2AB1-4E78-8095-ECF325FFF380}" dt="2022-07-28T09:45:44.969" v="152" actId="20577"/>
          <ac:spMkLst>
            <pc:docMk/>
            <pc:sldMk cId="261207011" sldId="265"/>
            <ac:spMk id="55" creationId="{D797217E-0946-8A7E-D066-2532A3C5F7CE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6" creationId="{05399E9E-A550-7083-AC0C-D41E4450C2D0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7" creationId="{76774FE6-0142-B890-324D-8E4D83295BE4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8" creationId="{CC6AC032-EBC6-8189-4B07-F0350E3A3D3B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9" creationId="{521716CF-E0C8-534F-35D2-2CE9129C1E11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60" creationId="{15C01CB7-D8D8-E93D-9549-F90A591E3B53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2" creationId="{E4667F5E-B528-258B-3162-F5F6D8DD77AA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63" creationId="{489C2B30-5E76-9DA4-194A-A4E03689C53E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4" creationId="{4A6CC554-5586-31EE-CD1E-6E448D90A303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6" creationId="{3A7150AD-E922-298D-EB29-C7E8FCEE1AA2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7" creationId="{98FEB2EF-62DD-B1C0-FE83-E7D1EA8DBF9D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8" creationId="{BAA122A0-A078-DCD4-B24B-2741A06794F3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2" creationId="{914229D8-F3EA-D4BC-6A98-C7248780C636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3" creationId="{442CA862-6CC4-A65F-AD7E-5E2BB6E86617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4" creationId="{ADA9A910-F351-1C94-2D41-3411E98A24A8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5" creationId="{4F86ACAF-C717-BAE7-01C3-3EC6D05AD2FE}"/>
          </ac:spMkLst>
        </pc:spChg>
        <pc:spChg chg="mod">
          <ac:chgData name="Trang Ha" userId="270efafb50020bd6" providerId="LiveId" clId="{654A761D-2AB1-4E78-8095-ECF325FFF380}" dt="2022-07-28T09:52:28.654" v="242" actId="20577"/>
          <ac:spMkLst>
            <pc:docMk/>
            <pc:sldMk cId="261207011" sldId="265"/>
            <ac:spMk id="108" creationId="{046CAE86-00A5-0361-1E35-80291CEA3329}"/>
          </ac:spMkLst>
        </pc:spChg>
        <pc:grpChg chg="add mod">
          <ac:chgData name="Trang Ha" userId="270efafb50020bd6" providerId="LiveId" clId="{654A761D-2AB1-4E78-8095-ECF325FFF380}" dt="2022-07-28T09:41:41.311" v="48" actId="1076"/>
          <ac:grpSpMkLst>
            <pc:docMk/>
            <pc:sldMk cId="261207011" sldId="265"/>
            <ac:grpSpMk id="28" creationId="{E54D699C-AD3E-84A2-23DC-6332C942F13D}"/>
          </ac:grpSpMkLst>
        </pc:grpChg>
        <pc:grpChg chg="mod">
          <ac:chgData name="Trang Ha" userId="270efafb50020bd6" providerId="LiveId" clId="{654A761D-2AB1-4E78-8095-ECF325FFF380}" dt="2022-07-28T09:41:37.829" v="47"/>
          <ac:grpSpMkLst>
            <pc:docMk/>
            <pc:sldMk cId="261207011" sldId="265"/>
            <ac:grpSpMk id="29" creationId="{2335E6B7-AAC1-AE58-3A53-BD197CBEFADD}"/>
          </ac:grpSpMkLst>
        </pc:grpChg>
        <pc:picChg chg="add mod">
          <ac:chgData name="Trang Ha" userId="270efafb50020bd6" providerId="LiveId" clId="{654A761D-2AB1-4E78-8095-ECF325FFF380}" dt="2022-07-28T09:43:25.685" v="90" actId="1076"/>
          <ac:picMkLst>
            <pc:docMk/>
            <pc:sldMk cId="261207011" sldId="265"/>
            <ac:picMk id="13" creationId="{CDBEC285-69A3-4616-CBAB-963F2779A446}"/>
          </ac:picMkLst>
        </pc:picChg>
        <pc:picChg chg="add mod">
          <ac:chgData name="Trang Ha" userId="270efafb50020bd6" providerId="LiveId" clId="{654A761D-2AB1-4E78-8095-ECF325FFF380}" dt="2022-07-28T09:51:49.801" v="236" actId="14100"/>
          <ac:picMkLst>
            <pc:docMk/>
            <pc:sldMk cId="261207011" sldId="265"/>
            <ac:picMk id="15" creationId="{F6F09F07-5126-0987-2296-37AB5756A950}"/>
          </ac:picMkLst>
        </pc:picChg>
        <pc:picChg chg="del">
          <ac:chgData name="Trang Ha" userId="270efafb50020bd6" providerId="LiveId" clId="{654A761D-2AB1-4E78-8095-ECF325FFF380}" dt="2022-07-28T09:40:04.499" v="8" actId="478"/>
          <ac:picMkLst>
            <pc:docMk/>
            <pc:sldMk cId="261207011" sldId="265"/>
            <ac:picMk id="23" creationId="{F2C35E3B-EC98-DDCE-E987-22BF814A97F4}"/>
          </ac:picMkLst>
        </pc:picChg>
        <pc:picChg chg="del">
          <ac:chgData name="Trang Ha" userId="270efafb50020bd6" providerId="LiveId" clId="{654A761D-2AB1-4E78-8095-ECF325FFF380}" dt="2022-07-28T09:40:14.776" v="12" actId="478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654A761D-2AB1-4E78-8095-ECF325FFF380}" dt="2022-07-28T09:43:44.326" v="96" actId="571"/>
          <ac:picMkLst>
            <pc:docMk/>
            <pc:sldMk cId="261207011" sldId="265"/>
            <ac:picMk id="38" creationId="{CE168817-D316-ED56-9A43-91E08C1EDFD6}"/>
          </ac:picMkLst>
        </pc:picChg>
        <pc:picChg chg="add mod">
          <ac:chgData name="Trang Ha" userId="270efafb50020bd6" providerId="LiveId" clId="{654A761D-2AB1-4E78-8095-ECF325FFF380}" dt="2022-07-28T09:44:10.459" v="100" actId="571"/>
          <ac:picMkLst>
            <pc:docMk/>
            <pc:sldMk cId="261207011" sldId="265"/>
            <ac:picMk id="45" creationId="{91AE56C5-3977-65CF-7B39-F39B40087503}"/>
          </ac:picMkLst>
        </pc:picChg>
        <pc:picChg chg="add mod">
          <ac:chgData name="Trang Ha" userId="270efafb50020bd6" providerId="LiveId" clId="{654A761D-2AB1-4E78-8095-ECF325FFF380}" dt="2022-07-28T09:44:18.964" v="102" actId="571"/>
          <ac:picMkLst>
            <pc:docMk/>
            <pc:sldMk cId="261207011" sldId="265"/>
            <ac:picMk id="48" creationId="{7ABFD8C4-0CC1-53AA-1F82-CE66344AAA0B}"/>
          </ac:picMkLst>
        </pc:picChg>
        <pc:picChg chg="add mod">
          <ac:chgData name="Trang Ha" userId="270efafb50020bd6" providerId="LiveId" clId="{654A761D-2AB1-4E78-8095-ECF325FFF380}" dt="2022-07-28T09:44:27.013" v="104" actId="571"/>
          <ac:picMkLst>
            <pc:docMk/>
            <pc:sldMk cId="261207011" sldId="265"/>
            <ac:picMk id="51" creationId="{D8EEB16C-CE15-7343-1677-25727CE9722E}"/>
          </ac:picMkLst>
        </pc:picChg>
        <pc:picChg chg="add mod">
          <ac:chgData name="Trang Ha" userId="270efafb50020bd6" providerId="LiveId" clId="{654A761D-2AB1-4E78-8095-ECF325FFF380}" dt="2022-07-28T09:51:40.933" v="234" actId="571"/>
          <ac:picMkLst>
            <pc:docMk/>
            <pc:sldMk cId="261207011" sldId="265"/>
            <ac:picMk id="61" creationId="{FC894960-0F8A-1E3A-2B5E-C4AC872E0B31}"/>
          </ac:picMkLst>
        </pc:picChg>
      </pc:sldChg>
      <pc:sldChg chg="modSp mod">
        <pc:chgData name="Trang Ha" userId="270efafb50020bd6" providerId="LiveId" clId="{654A761D-2AB1-4E78-8095-ECF325FFF380}" dt="2022-07-28T10:45:19.319" v="266" actId="1037"/>
        <pc:sldMkLst>
          <pc:docMk/>
          <pc:sldMk cId="1727781939" sldId="270"/>
        </pc:sldMkLst>
        <pc:spChg chg="mod">
          <ac:chgData name="Trang Ha" userId="270efafb50020bd6" providerId="LiveId" clId="{654A761D-2AB1-4E78-8095-ECF325FFF380}" dt="2022-07-28T09:52:32.051" v="244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654A761D-2AB1-4E78-8095-ECF325FFF380}" dt="2022-07-28T10:45:19.319" v="266" actId="1037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654A761D-2AB1-4E78-8095-ECF325FFF380}" dt="2022-07-28T10:45:03.589" v="264" actId="103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654A761D-2AB1-4E78-8095-ECF325FFF380}" dt="2022-07-28T10:45:13.564" v="265" actId="1076"/>
          <ac:spMkLst>
            <pc:docMk/>
            <pc:sldMk cId="1727781939" sldId="270"/>
            <ac:spMk id="36" creationId="{ADC64E5B-A384-A730-BD89-FEA1E29F2F92}"/>
          </ac:spMkLst>
        </pc:spChg>
        <pc:picChg chg="mod">
          <ac:chgData name="Trang Ha" userId="270efafb50020bd6" providerId="LiveId" clId="{654A761D-2AB1-4E78-8095-ECF325FFF380}" dt="2022-07-28T10:44:57.752" v="262" actId="1076"/>
          <ac:picMkLst>
            <pc:docMk/>
            <pc:sldMk cId="1727781939" sldId="270"/>
            <ac:picMk id="10" creationId="{E0FA8133-F975-DA37-C4FD-5D5AD11DCA5B}"/>
          </ac:picMkLst>
        </pc:picChg>
      </pc:sldChg>
      <pc:sldChg chg="modSp mod">
        <pc:chgData name="Trang Ha" userId="270efafb50020bd6" providerId="LiveId" clId="{654A761D-2AB1-4E78-8095-ECF325FFF380}" dt="2022-07-28T09:52:45.192" v="248" actId="20577"/>
        <pc:sldMkLst>
          <pc:docMk/>
          <pc:sldMk cId="2893097710" sldId="271"/>
        </pc:sldMkLst>
        <pc:spChg chg="mod">
          <ac:chgData name="Trang Ha" userId="270efafb50020bd6" providerId="LiveId" clId="{654A761D-2AB1-4E78-8095-ECF325FFF380}" dt="2022-07-28T09:52:45.192" v="248" actId="20577"/>
          <ac:spMkLst>
            <pc:docMk/>
            <pc:sldMk cId="2893097710" sldId="271"/>
            <ac:spMk id="7" creationId="{00000000-0000-0000-0000-000000000000}"/>
          </ac:spMkLst>
        </pc:spChg>
      </pc:sldChg>
      <pc:sldChg chg="del">
        <pc:chgData name="Trang Ha" userId="270efafb50020bd6" providerId="LiveId" clId="{654A761D-2AB1-4E78-8095-ECF325FFF380}" dt="2022-07-28T09:52:07.080" v="238" actId="2696"/>
        <pc:sldMkLst>
          <pc:docMk/>
          <pc:sldMk cId="3893718582" sldId="273"/>
        </pc:sldMkLst>
      </pc:sldChg>
      <pc:sldChg chg="delSp modSp new mod">
        <pc:chgData name="Trang Ha" userId="270efafb50020bd6" providerId="LiveId" clId="{654A761D-2AB1-4E78-8095-ECF325FFF380}" dt="2022-07-28T09:37:39.690" v="4" actId="478"/>
        <pc:sldMkLst>
          <pc:docMk/>
          <pc:sldMk cId="2401090818" sldId="274"/>
        </pc:sldMkLst>
        <pc:spChg chg="del">
          <ac:chgData name="Trang Ha" userId="270efafb50020bd6" providerId="LiveId" clId="{654A761D-2AB1-4E78-8095-ECF325FFF380}" dt="2022-07-28T09:37:36.165" v="2" actId="478"/>
          <ac:spMkLst>
            <pc:docMk/>
            <pc:sldMk cId="2401090818" sldId="274"/>
            <ac:spMk id="2" creationId="{8B9B9B86-A1A0-80E0-4001-A625EC39D825}"/>
          </ac:spMkLst>
        </pc:spChg>
        <pc:spChg chg="del mod">
          <ac:chgData name="Trang Ha" userId="270efafb50020bd6" providerId="LiveId" clId="{654A761D-2AB1-4E78-8095-ECF325FFF380}" dt="2022-07-28T09:37:39.690" v="4" actId="478"/>
          <ac:spMkLst>
            <pc:docMk/>
            <pc:sldMk cId="2401090818" sldId="274"/>
            <ac:spMk id="3" creationId="{3F2D676A-3C41-B87D-6A38-79CDD9162B46}"/>
          </ac:spMkLst>
        </pc:spChg>
      </pc:sldChg>
      <pc:sldChg chg="add del">
        <pc:chgData name="Trang Ha" userId="270efafb50020bd6" providerId="LiveId" clId="{654A761D-2AB1-4E78-8095-ECF325FFF380}" dt="2022-07-28T09:52:02.531" v="237" actId="2696"/>
        <pc:sldMkLst>
          <pc:docMk/>
          <pc:sldMk cId="1062962046" sldId="275"/>
        </pc:sldMkLst>
      </pc:sldChg>
      <pc:sldChg chg="add del">
        <pc:chgData name="Trang Ha" userId="270efafb50020bd6" providerId="LiveId" clId="{654A761D-2AB1-4E78-8095-ECF325FFF380}" dt="2022-07-28T09:39:54.707" v="6" actId="47"/>
        <pc:sldMkLst>
          <pc:docMk/>
          <pc:sldMk cId="3900197521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BẢNG NHÂN 8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37519" y="1502913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8 chấm tròn. Lần lượt lấy ra 1,2,3 tấm thẻ rồi nêu các phép nhân tương ứng: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C6B627B7-93B0-8024-AC5E-9B0B5861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653" t="48821" r="48668" b="45119"/>
          <a:stretch>
            <a:fillRect/>
          </a:stretch>
        </p:blipFill>
        <p:spPr>
          <a:xfrm>
            <a:off x="3033713" y="5502674"/>
            <a:ext cx="4953000" cy="304800"/>
          </a:xfrm>
          <a:custGeom>
            <a:avLst/>
            <a:gdLst>
              <a:gd name="connsiteX0" fmla="*/ 0 w 4953000"/>
              <a:gd name="connsiteY0" fmla="*/ 0 h 304800"/>
              <a:gd name="connsiteX1" fmla="*/ 4953000 w 4953000"/>
              <a:gd name="connsiteY1" fmla="*/ 0 h 304800"/>
              <a:gd name="connsiteX2" fmla="*/ 4953000 w 4953000"/>
              <a:gd name="connsiteY2" fmla="*/ 304800 h 304800"/>
              <a:gd name="connsiteX3" fmla="*/ 0 w 4953000"/>
              <a:gd name="connsiteY3" fmla="*/ 304800 h 304800"/>
              <a:gd name="connsiteX4" fmla="*/ 0 w 4953000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0" h="304800">
                <a:moveTo>
                  <a:pt x="0" y="0"/>
                </a:moveTo>
                <a:lnTo>
                  <a:pt x="4953000" y="0"/>
                </a:lnTo>
                <a:lnTo>
                  <a:pt x="49530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1DF0D7-4A79-4BA6-BBD2-2569510698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653" t="92088" r="48661" b="1851"/>
          <a:stretch>
            <a:fillRect/>
          </a:stretch>
        </p:blipFill>
        <p:spPr>
          <a:xfrm>
            <a:off x="3032919" y="7662405"/>
            <a:ext cx="4953794" cy="304800"/>
          </a:xfrm>
          <a:custGeom>
            <a:avLst/>
            <a:gdLst>
              <a:gd name="connsiteX0" fmla="*/ 0 w 4953794"/>
              <a:gd name="connsiteY0" fmla="*/ 0 h 304800"/>
              <a:gd name="connsiteX1" fmla="*/ 4953794 w 4953794"/>
              <a:gd name="connsiteY1" fmla="*/ 0 h 304800"/>
              <a:gd name="connsiteX2" fmla="*/ 4953794 w 4953794"/>
              <a:gd name="connsiteY2" fmla="*/ 304800 h 304800"/>
              <a:gd name="connsiteX3" fmla="*/ 0 w 4953794"/>
              <a:gd name="connsiteY3" fmla="*/ 304800 h 304800"/>
              <a:gd name="connsiteX4" fmla="*/ 0 w 4953794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794" h="304800">
                <a:moveTo>
                  <a:pt x="0" y="0"/>
                </a:moveTo>
                <a:lnTo>
                  <a:pt x="4953794" y="0"/>
                </a:lnTo>
                <a:lnTo>
                  <a:pt x="495379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2F2B3E-939F-23E1-0E4E-789B08F3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2798" y="3051837"/>
            <a:ext cx="10610850" cy="5029200"/>
          </a:xfrm>
          <a:custGeom>
            <a:avLst/>
            <a:gdLst>
              <a:gd name="connsiteX0" fmla="*/ 0 w 10610850"/>
              <a:gd name="connsiteY0" fmla="*/ 0 h 5029200"/>
              <a:gd name="connsiteX1" fmla="*/ 10610850 w 10610850"/>
              <a:gd name="connsiteY1" fmla="*/ 0 h 5029200"/>
              <a:gd name="connsiteX2" fmla="*/ 10610850 w 10610850"/>
              <a:gd name="connsiteY2" fmla="*/ 5029200 h 5029200"/>
              <a:gd name="connsiteX3" fmla="*/ 0 w 10610850"/>
              <a:gd name="connsiteY3" fmla="*/ 5029200 h 5029200"/>
              <a:gd name="connsiteX4" fmla="*/ 0 w 10610850"/>
              <a:gd name="connsiteY4" fmla="*/ 0 h 5029200"/>
              <a:gd name="connsiteX5" fmla="*/ 493755 w 10610850"/>
              <a:gd name="connsiteY5" fmla="*/ 2455284 h 5029200"/>
              <a:gd name="connsiteX6" fmla="*/ 493755 w 10610850"/>
              <a:gd name="connsiteY6" fmla="*/ 2760084 h 5029200"/>
              <a:gd name="connsiteX7" fmla="*/ 5446755 w 10610850"/>
              <a:gd name="connsiteY7" fmla="*/ 2760084 h 5029200"/>
              <a:gd name="connsiteX8" fmla="*/ 5446755 w 10610850"/>
              <a:gd name="connsiteY8" fmla="*/ 2455284 h 5029200"/>
              <a:gd name="connsiteX9" fmla="*/ 493755 w 10610850"/>
              <a:gd name="connsiteY9" fmla="*/ 2455284 h 5029200"/>
              <a:gd name="connsiteX10" fmla="*/ 493755 w 10610850"/>
              <a:gd name="connsiteY10" fmla="*/ 4631289 h 5029200"/>
              <a:gd name="connsiteX11" fmla="*/ 493755 w 10610850"/>
              <a:gd name="connsiteY11" fmla="*/ 4936089 h 5029200"/>
              <a:gd name="connsiteX12" fmla="*/ 5447549 w 10610850"/>
              <a:gd name="connsiteY12" fmla="*/ 4936089 h 5029200"/>
              <a:gd name="connsiteX13" fmla="*/ 5447549 w 10610850"/>
              <a:gd name="connsiteY13" fmla="*/ 4631289 h 5029200"/>
              <a:gd name="connsiteX14" fmla="*/ 493755 w 10610850"/>
              <a:gd name="connsiteY14" fmla="*/ 4631289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10850" h="5029200">
                <a:moveTo>
                  <a:pt x="0" y="0"/>
                </a:moveTo>
                <a:lnTo>
                  <a:pt x="10610850" y="0"/>
                </a:lnTo>
                <a:lnTo>
                  <a:pt x="10610850" y="5029200"/>
                </a:lnTo>
                <a:lnTo>
                  <a:pt x="0" y="5029200"/>
                </a:lnTo>
                <a:lnTo>
                  <a:pt x="0" y="0"/>
                </a:lnTo>
                <a:close/>
                <a:moveTo>
                  <a:pt x="493755" y="2455284"/>
                </a:moveTo>
                <a:lnTo>
                  <a:pt x="493755" y="2760084"/>
                </a:lnTo>
                <a:lnTo>
                  <a:pt x="5446755" y="2760084"/>
                </a:lnTo>
                <a:lnTo>
                  <a:pt x="5446755" y="2455284"/>
                </a:lnTo>
                <a:lnTo>
                  <a:pt x="493755" y="2455284"/>
                </a:lnTo>
                <a:close/>
                <a:moveTo>
                  <a:pt x="493755" y="4631289"/>
                </a:moveTo>
                <a:lnTo>
                  <a:pt x="493755" y="4936089"/>
                </a:lnTo>
                <a:lnTo>
                  <a:pt x="5447549" y="4936089"/>
                </a:lnTo>
                <a:lnTo>
                  <a:pt x="5447549" y="4631289"/>
                </a:lnTo>
                <a:lnTo>
                  <a:pt x="493755" y="4631289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DC56D7-460B-3B7E-05DF-D7988B557F48}"/>
              </a:ext>
            </a:extLst>
          </p:cNvPr>
          <p:cNvSpPr/>
          <p:nvPr/>
        </p:nvSpPr>
        <p:spPr>
          <a:xfrm>
            <a:off x="6409069" y="3322338"/>
            <a:ext cx="1356834" cy="367388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8BC05C-7EA9-16B0-AD61-6F7E9F883BDE}"/>
              </a:ext>
            </a:extLst>
          </p:cNvPr>
          <p:cNvSpPr/>
          <p:nvPr/>
        </p:nvSpPr>
        <p:spPr>
          <a:xfrm>
            <a:off x="6385719" y="4518362"/>
            <a:ext cx="1356834" cy="367388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496FF0-1371-21B3-15E8-2AE7693934D7}"/>
              </a:ext>
            </a:extLst>
          </p:cNvPr>
          <p:cNvSpPr/>
          <p:nvPr/>
        </p:nvSpPr>
        <p:spPr>
          <a:xfrm>
            <a:off x="6385719" y="6464112"/>
            <a:ext cx="1356834" cy="367388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FA8133-F975-DA37-C4FD-5D5AD11D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739" y="3377534"/>
            <a:ext cx="6714801" cy="533899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37053" y="1813268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8 chấm tròn. Lần lượt lấy ra 4, 5, 6, 7, 8, 9, 10 tấm thẻ rồi nêu các phép nhân tương ứng: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6B7E84-CEBE-175D-F644-7437A73CCF3F}"/>
              </a:ext>
            </a:extLst>
          </p:cNvPr>
          <p:cNvSpPr txBox="1"/>
          <p:nvPr/>
        </p:nvSpPr>
        <p:spPr>
          <a:xfrm>
            <a:off x="9059313" y="4038600"/>
            <a:ext cx="7231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FA29DF-303A-31A0-35FA-F6B774AD3830}"/>
              </a:ext>
            </a:extLst>
          </p:cNvPr>
          <p:cNvSpPr txBox="1"/>
          <p:nvPr/>
        </p:nvSpPr>
        <p:spPr>
          <a:xfrm>
            <a:off x="8123553" y="4185439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C16E1-FADA-CF49-032E-797E34841D9A}"/>
              </a:ext>
            </a:extLst>
          </p:cNvPr>
          <p:cNvSpPr txBox="1"/>
          <p:nvPr/>
        </p:nvSpPr>
        <p:spPr>
          <a:xfrm>
            <a:off x="8086409" y="4859059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F8B07-AFE8-4502-294E-AA60C64212AE}"/>
              </a:ext>
            </a:extLst>
          </p:cNvPr>
          <p:cNvSpPr txBox="1"/>
          <p:nvPr/>
        </p:nvSpPr>
        <p:spPr>
          <a:xfrm>
            <a:off x="8062119" y="558623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4A1A6-708B-78EB-EAAC-817F13B4493C}"/>
              </a:ext>
            </a:extLst>
          </p:cNvPr>
          <p:cNvSpPr txBox="1"/>
          <p:nvPr/>
        </p:nvSpPr>
        <p:spPr>
          <a:xfrm>
            <a:off x="8062119" y="6230797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A72583-2612-0F6C-D5E5-5A564F3CF633}"/>
              </a:ext>
            </a:extLst>
          </p:cNvPr>
          <p:cNvSpPr txBox="1"/>
          <p:nvPr/>
        </p:nvSpPr>
        <p:spPr>
          <a:xfrm>
            <a:off x="8062119" y="6887838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608846-D12E-645C-B884-5C38DB886E17}"/>
              </a:ext>
            </a:extLst>
          </p:cNvPr>
          <p:cNvSpPr txBox="1"/>
          <p:nvPr/>
        </p:nvSpPr>
        <p:spPr>
          <a:xfrm>
            <a:off x="8198140" y="764482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9262976" y="3525978"/>
            <a:ext cx="3967077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9267350" y="4189026"/>
            <a:ext cx="449580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5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9318588" y="4851477"/>
            <a:ext cx="493921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6 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9262976" y="5587866"/>
            <a:ext cx="54332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7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9224335" y="6319925"/>
            <a:ext cx="5966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8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9351763" y="6969870"/>
            <a:ext cx="634607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9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8+8+8+8+8+8+8+9+8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9383941" y="7644825"/>
            <a:ext cx="6744424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10 =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=70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/>
      <p:bldP spid="29" grpId="0"/>
      <p:bldP spid="30" grpId="0"/>
      <p:bldP spid="31" grpId="0"/>
      <p:bldP spid="3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306EC4-9791-2F56-9811-67DEC2E1F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2062943"/>
            <a:ext cx="15036622" cy="5481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CB54CE-2E39-1680-20D9-C655FC876D47}"/>
              </a:ext>
            </a:extLst>
          </p:cNvPr>
          <p:cNvSpPr/>
          <p:nvPr/>
        </p:nvSpPr>
        <p:spPr>
          <a:xfrm>
            <a:off x="2265693" y="5715000"/>
            <a:ext cx="2219866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BF2737-6551-8BF9-72DD-605AE5C4CEDB}"/>
              </a:ext>
            </a:extLst>
          </p:cNvPr>
          <p:cNvSpPr/>
          <p:nvPr/>
        </p:nvSpPr>
        <p:spPr>
          <a:xfrm>
            <a:off x="2247157" y="4422551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1F1F22-05D2-2F28-B59A-384CB0F66ACA}"/>
              </a:ext>
            </a:extLst>
          </p:cNvPr>
          <p:cNvSpPr/>
          <p:nvPr/>
        </p:nvSpPr>
        <p:spPr>
          <a:xfrm>
            <a:off x="5947940" y="5714999"/>
            <a:ext cx="2219866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FFC59C-0BC5-5BD4-DE9A-DC3042DB9AB0}"/>
              </a:ext>
            </a:extLst>
          </p:cNvPr>
          <p:cNvSpPr/>
          <p:nvPr/>
        </p:nvSpPr>
        <p:spPr>
          <a:xfrm>
            <a:off x="5768976" y="4422551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EC285-69A3-4616-CBAB-963F2779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56" y="2667000"/>
            <a:ext cx="12160119" cy="15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F09F07-5126-0987-2296-37AB5756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313" y="5105400"/>
            <a:ext cx="12578006" cy="242477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54D699C-AD3E-84A2-23DC-6332C942F13D}"/>
              </a:ext>
            </a:extLst>
          </p:cNvPr>
          <p:cNvGrpSpPr/>
          <p:nvPr/>
        </p:nvGrpSpPr>
        <p:grpSpPr>
          <a:xfrm>
            <a:off x="1280319" y="4423946"/>
            <a:ext cx="1590587" cy="681454"/>
            <a:chOff x="1470819" y="1943100"/>
            <a:chExt cx="1590587" cy="68145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335E6B7-AAC1-AE58-3A53-BD197CBEFAD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C1F7D5D-FF28-1643-204A-CCF1732B560F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BF470D-B6AA-4F10-834B-F3FBDF5AB2A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C684DA-71CC-093C-B582-6F7871F0D1F5}"/>
                </a:ext>
              </a:extLst>
            </p:cNvPr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FE65F2-480C-7FF3-B2D0-D8CBFB35B0B0}"/>
              </a:ext>
            </a:extLst>
          </p:cNvPr>
          <p:cNvSpPr txBox="1"/>
          <p:nvPr/>
        </p:nvSpPr>
        <p:spPr>
          <a:xfrm>
            <a:off x="3337719" y="26670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2ED367-2D0E-F529-06B6-7E3216EBDBE3}"/>
              </a:ext>
            </a:extLst>
          </p:cNvPr>
          <p:cNvSpPr txBox="1"/>
          <p:nvPr/>
        </p:nvSpPr>
        <p:spPr>
          <a:xfrm>
            <a:off x="3333955" y="3271391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315E52-2FD2-2DD4-7657-59ED0C424384}"/>
              </a:ext>
            </a:extLst>
          </p:cNvPr>
          <p:cNvSpPr txBox="1"/>
          <p:nvPr/>
        </p:nvSpPr>
        <p:spPr>
          <a:xfrm>
            <a:off x="5395119" y="267077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35273F-DC65-4612-B905-266ABCE30DC0}"/>
              </a:ext>
            </a:extLst>
          </p:cNvPr>
          <p:cNvSpPr txBox="1"/>
          <p:nvPr/>
        </p:nvSpPr>
        <p:spPr>
          <a:xfrm>
            <a:off x="5413988" y="328037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94BC83-9C69-3658-7978-739638466202}"/>
              </a:ext>
            </a:extLst>
          </p:cNvPr>
          <p:cNvSpPr txBox="1"/>
          <p:nvPr/>
        </p:nvSpPr>
        <p:spPr>
          <a:xfrm>
            <a:off x="7719165" y="26670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41179-D710-3849-7408-B5231BC64EEF}"/>
              </a:ext>
            </a:extLst>
          </p:cNvPr>
          <p:cNvSpPr txBox="1"/>
          <p:nvPr/>
        </p:nvSpPr>
        <p:spPr>
          <a:xfrm>
            <a:off x="7738034" y="32766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DD4C47-F203-AEE3-4BFC-11D37A1F2CD8}"/>
              </a:ext>
            </a:extLst>
          </p:cNvPr>
          <p:cNvSpPr txBox="1"/>
          <p:nvPr/>
        </p:nvSpPr>
        <p:spPr>
          <a:xfrm>
            <a:off x="10043211" y="2625559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3CC0DA-E8D8-B697-2AF8-A6A2D482178E}"/>
              </a:ext>
            </a:extLst>
          </p:cNvPr>
          <p:cNvSpPr txBox="1"/>
          <p:nvPr/>
        </p:nvSpPr>
        <p:spPr>
          <a:xfrm>
            <a:off x="10062080" y="3235159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CB23AD-8415-C82A-2523-1673175CDE33}"/>
              </a:ext>
            </a:extLst>
          </p:cNvPr>
          <p:cNvSpPr txBox="1"/>
          <p:nvPr/>
        </p:nvSpPr>
        <p:spPr>
          <a:xfrm>
            <a:off x="11967026" y="264970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CDFE85-BDC5-34B9-BC71-7833489E86EB}"/>
              </a:ext>
            </a:extLst>
          </p:cNvPr>
          <p:cNvSpPr txBox="1"/>
          <p:nvPr/>
        </p:nvSpPr>
        <p:spPr>
          <a:xfrm>
            <a:off x="11985895" y="325930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C99907-DCA2-F40C-5C05-C6CCCAD310B6}"/>
              </a:ext>
            </a:extLst>
          </p:cNvPr>
          <p:cNvSpPr txBox="1"/>
          <p:nvPr/>
        </p:nvSpPr>
        <p:spPr>
          <a:xfrm>
            <a:off x="14309941" y="2667827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97217E-0946-8A7E-D066-2532A3C5F7CE}"/>
              </a:ext>
            </a:extLst>
          </p:cNvPr>
          <p:cNvSpPr txBox="1"/>
          <p:nvPr/>
        </p:nvSpPr>
        <p:spPr>
          <a:xfrm>
            <a:off x="14328810" y="3277427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399E9E-A550-7083-AC0C-D41E4450C2D0}"/>
              </a:ext>
            </a:extLst>
          </p:cNvPr>
          <p:cNvSpPr txBox="1"/>
          <p:nvPr/>
        </p:nvSpPr>
        <p:spPr>
          <a:xfrm>
            <a:off x="8753536" y="647700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774FE6-0142-B890-324D-8E4D83295BE4}"/>
              </a:ext>
            </a:extLst>
          </p:cNvPr>
          <p:cNvSpPr txBox="1"/>
          <p:nvPr/>
        </p:nvSpPr>
        <p:spPr>
          <a:xfrm>
            <a:off x="10043211" y="647700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6AC032-EBC6-8189-4B07-F0350E3A3D3B}"/>
              </a:ext>
            </a:extLst>
          </p:cNvPr>
          <p:cNvSpPr txBox="1"/>
          <p:nvPr/>
        </p:nvSpPr>
        <p:spPr>
          <a:xfrm>
            <a:off x="11182695" y="647021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1716CF-E0C8-534F-35D2-2CE9129C1E11}"/>
              </a:ext>
            </a:extLst>
          </p:cNvPr>
          <p:cNvSpPr txBox="1"/>
          <p:nvPr/>
        </p:nvSpPr>
        <p:spPr>
          <a:xfrm>
            <a:off x="12472370" y="647021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C01CB7-D8D8-E93D-9549-F90A591E3B53}"/>
              </a:ext>
            </a:extLst>
          </p:cNvPr>
          <p:cNvSpPr txBox="1"/>
          <p:nvPr/>
        </p:nvSpPr>
        <p:spPr>
          <a:xfrm>
            <a:off x="13624719" y="6454914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3" grpId="0"/>
      <p:bldP spid="44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245</Words>
  <Application>Microsoft Office PowerPoint</Application>
  <PresentationFormat>Custom</PresentationFormat>
  <Paragraphs>59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Ha</cp:lastModifiedBy>
  <cp:revision>156</cp:revision>
  <dcterms:created xsi:type="dcterms:W3CDTF">2022-07-10T01:37:20Z</dcterms:created>
  <dcterms:modified xsi:type="dcterms:W3CDTF">2022-07-28T10:45:24Z</dcterms:modified>
</cp:coreProperties>
</file>