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418" r:id="rId2"/>
    <p:sldId id="419" r:id="rId3"/>
    <p:sldId id="386" r:id="rId4"/>
    <p:sldId id="420" r:id="rId5"/>
    <p:sldId id="387" r:id="rId6"/>
    <p:sldId id="388" r:id="rId7"/>
    <p:sldId id="422" r:id="rId8"/>
    <p:sldId id="421" r:id="rId9"/>
    <p:sldId id="390" r:id="rId10"/>
    <p:sldId id="392" r:id="rId11"/>
    <p:sldId id="281" r:id="rId12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72"/>
    <p:restoredTop sz="94660"/>
  </p:normalViewPr>
  <p:slideViewPr>
    <p:cSldViewPr snapToGrid="0">
      <p:cViewPr varScale="1">
        <p:scale>
          <a:sx n="82" d="100"/>
          <a:sy n="82" d="100"/>
        </p:scale>
        <p:origin x="17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4368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54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10/15/23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10/15/23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5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10/15/23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7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10/15/23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4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10/15/23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2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25" r:id="rId4"/>
    <p:sldLayoutId id="214748372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67954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7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liên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46239-264E-A38A-2B3C-B00832B5A780}"/>
              </a:ext>
            </a:extLst>
          </p:cNvPr>
          <p:cNvSpPr/>
          <p:nvPr/>
        </p:nvSpPr>
        <p:spPr>
          <a:xfrm>
            <a:off x="508000" y="0"/>
            <a:ext cx="1253067" cy="634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84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0" y="26340"/>
            <a:ext cx="12293600" cy="68316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516600" y="2575569"/>
            <a:ext cx="5828877" cy="84567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11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501367" y="403428"/>
            <a:ext cx="9800617" cy="1463471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2315080" y="478755"/>
            <a:ext cx="9114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A8E577E-CD93-4DC8-A320-C257CA5BF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4136" y="2445289"/>
            <a:ext cx="2206213" cy="393273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BE3FA163-1025-6F91-FDF2-FC838EA6704B}"/>
              </a:ext>
            </a:extLst>
          </p:cNvPr>
          <p:cNvSpPr/>
          <p:nvPr/>
        </p:nvSpPr>
        <p:spPr>
          <a:xfrm>
            <a:off x="3516600" y="3429000"/>
            <a:ext cx="5828877" cy="908583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Bay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2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B3BC243F-CCB3-FFF9-B0AB-C16A8FEB7159}"/>
              </a:ext>
            </a:extLst>
          </p:cNvPr>
          <p:cNvSpPr/>
          <p:nvPr/>
        </p:nvSpPr>
        <p:spPr>
          <a:xfrm>
            <a:off x="3516600" y="4345342"/>
            <a:ext cx="5828877" cy="908583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?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</a:t>
            </a:r>
            <a:endParaRPr lang="en-VN" sz="2400" dirty="0"/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41681"/>
            <a:ext cx="12192000" cy="7010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689683" y="3250671"/>
            <a:ext cx="7277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8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B1A913-448A-8106-6C8C-8D521F9632EB}"/>
              </a:ext>
            </a:extLst>
          </p:cNvPr>
          <p:cNvSpPr/>
          <p:nvPr/>
        </p:nvSpPr>
        <p:spPr>
          <a:xfrm>
            <a:off x="177800" y="177800"/>
            <a:ext cx="914400" cy="3937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30C34-9E19-06CE-FBDC-EF146DF2B78D}"/>
              </a:ext>
            </a:extLst>
          </p:cNvPr>
          <p:cNvSpPr/>
          <p:nvPr/>
        </p:nvSpPr>
        <p:spPr>
          <a:xfrm>
            <a:off x="114300" y="41681"/>
            <a:ext cx="1117600" cy="5806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50954" y="3284663"/>
            <a:ext cx="531075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4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1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730A1-8DB4-42F6-AC62-C8FF2FF9A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E9C220B-6BC3-44E9-98EE-25544C844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41830" y="1520321"/>
            <a:ext cx="2659250" cy="474030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DF9B41-B106-4888-88EE-C1539E67D100}"/>
              </a:ext>
            </a:extLst>
          </p:cNvPr>
          <p:cNvSpPr/>
          <p:nvPr/>
        </p:nvSpPr>
        <p:spPr>
          <a:xfrm>
            <a:off x="2128820" y="107776"/>
            <a:ext cx="7964095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CFDBB9-7B45-4D22-BA1E-A586A96DF6D8}"/>
              </a:ext>
            </a:extLst>
          </p:cNvPr>
          <p:cNvGrpSpPr/>
          <p:nvPr/>
        </p:nvGrpSpPr>
        <p:grpSpPr>
          <a:xfrm>
            <a:off x="1894276" y="4783543"/>
            <a:ext cx="8045789" cy="1687449"/>
            <a:chOff x="3311943" y="4479636"/>
            <a:chExt cx="6191971" cy="1754908"/>
          </a:xfrm>
          <a:solidFill>
            <a:schemeClr val="accent6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36E54C-BFC5-4D5C-BA15-A0EF39D6A817}"/>
                </a:ext>
              </a:extLst>
            </p:cNvPr>
            <p:cNvSpPr/>
            <p:nvPr/>
          </p:nvSpPr>
          <p:spPr>
            <a:xfrm>
              <a:off x="3914109" y="4620673"/>
              <a:ext cx="4987637" cy="1613871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453DAF-11DC-478E-9EA1-998DA9750F5D}"/>
                </a:ext>
              </a:extLst>
            </p:cNvPr>
            <p:cNvSpPr/>
            <p:nvPr/>
          </p:nvSpPr>
          <p:spPr>
            <a:xfrm>
              <a:off x="3311943" y="4479636"/>
              <a:ext cx="6191971" cy="443346"/>
            </a:xfrm>
            <a:prstGeom prst="roundRect">
              <a:avLst>
                <a:gd name="adj" fmla="val 47874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8628355-3C7D-4F65-9B22-443319C39A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621" t="14731" r="24550" b="16022"/>
          <a:stretch/>
        </p:blipFill>
        <p:spPr>
          <a:xfrm rot="448628">
            <a:off x="8573353" y="2540070"/>
            <a:ext cx="138547" cy="2069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08BE08-4ECA-4733-A432-4CC2B35C3E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565" t="14487" r="28865" b="16266"/>
          <a:stretch/>
        </p:blipFill>
        <p:spPr>
          <a:xfrm rot="688478">
            <a:off x="8720925" y="2618318"/>
            <a:ext cx="131112" cy="20694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2A98CC-1E0D-41DA-AB22-8F7779A0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84" t="14731" r="33887" b="16022"/>
          <a:stretch/>
        </p:blipFill>
        <p:spPr>
          <a:xfrm rot="21285740">
            <a:off x="8209401" y="2585316"/>
            <a:ext cx="138545" cy="20694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0CD29F-62A1-43A9-8756-7696F1F00E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167" t="14731" r="38394" b="16022"/>
          <a:stretch/>
        </p:blipFill>
        <p:spPr>
          <a:xfrm rot="20612001">
            <a:off x="7748558" y="2855767"/>
            <a:ext cx="184728" cy="2069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CC1174-4596-4A3A-AA36-79DA6C504C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37" t="14731" r="43546" b="16022"/>
          <a:stretch/>
        </p:blipFill>
        <p:spPr>
          <a:xfrm rot="1123389">
            <a:off x="8810457" y="2711917"/>
            <a:ext cx="175492" cy="20694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0E0A5D9-2EBD-4CD8-9B08-D3BFE1B555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01" t="14731" r="48814" b="16022"/>
          <a:stretch/>
        </p:blipFill>
        <p:spPr>
          <a:xfrm rot="20319159">
            <a:off x="7662565" y="2928490"/>
            <a:ext cx="120073" cy="20694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5C51E1-8443-488A-9CBA-BA0B5CB3DD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967" t="14731" r="52560" b="16022"/>
          <a:stretch/>
        </p:blipFill>
        <p:spPr>
          <a:xfrm rot="20768668">
            <a:off x="7897074" y="2637187"/>
            <a:ext cx="157019" cy="20694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91C948A-D55E-498E-BA4F-95FDF86FAD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27" t="14731" r="57338" b="16022"/>
          <a:stretch/>
        </p:blipFill>
        <p:spPr>
          <a:xfrm rot="162521">
            <a:off x="8369172" y="2652174"/>
            <a:ext cx="204680" cy="20694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361EF5-4E55-4025-A672-ECBF066459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81" t="14289" r="73666" b="20404"/>
          <a:stretch/>
        </p:blipFill>
        <p:spPr>
          <a:xfrm rot="20966308">
            <a:off x="7997184" y="2630676"/>
            <a:ext cx="180983" cy="20713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EA01AE-6D38-449A-8825-A911F94333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53" t="14730" r="19839" b="16023"/>
          <a:stretch/>
        </p:blipFill>
        <p:spPr>
          <a:xfrm>
            <a:off x="8335883" y="2500599"/>
            <a:ext cx="116845" cy="2313295"/>
          </a:xfrm>
          <a:prstGeom prst="rect">
            <a:avLst/>
          </a:prstGeom>
        </p:spPr>
      </p:pic>
      <p:sp>
        <p:nvSpPr>
          <p:cNvPr id="15" name="Flowchart: Manual Operation 14">
            <a:extLst>
              <a:ext uri="{FF2B5EF4-FFF2-40B4-BE49-F238E27FC236}">
                <a16:creationId xmlns:a16="http://schemas.microsoft.com/office/drawing/2014/main" id="{63E2D001-9FD0-4CDD-BCD2-B2AE1910EF08}"/>
              </a:ext>
            </a:extLst>
          </p:cNvPr>
          <p:cNvSpPr/>
          <p:nvPr/>
        </p:nvSpPr>
        <p:spPr>
          <a:xfrm>
            <a:off x="7648283" y="3952853"/>
            <a:ext cx="1261693" cy="1063774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0227B4-4671-450E-B42E-67912E0D65F8}"/>
              </a:ext>
            </a:extLst>
          </p:cNvPr>
          <p:cNvGrpSpPr/>
          <p:nvPr/>
        </p:nvGrpSpPr>
        <p:grpSpPr>
          <a:xfrm>
            <a:off x="7509820" y="1581858"/>
            <a:ext cx="468010" cy="2313295"/>
            <a:chOff x="4347517" y="1312861"/>
            <a:chExt cx="468010" cy="23132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161988-9EB1-4FE3-AD86-660F2EFF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5167" t="14731" r="38394" b="16022"/>
            <a:stretch/>
          </p:blipFill>
          <p:spPr>
            <a:xfrm rot="20612001">
              <a:off x="4347517" y="1484375"/>
              <a:ext cx="184728" cy="20694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BFCF398-5107-44CD-89E3-F8F555680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981" t="14289" r="73666" b="20404"/>
            <a:stretch/>
          </p:blipFill>
          <p:spPr>
            <a:xfrm rot="21373999">
              <a:off x="4478258" y="1442938"/>
              <a:ext cx="180983" cy="207132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2F89F3-26FC-43F0-901A-4DDABD105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5653" t="14730" r="19839" b="16023"/>
            <a:stretch/>
          </p:blipFill>
          <p:spPr>
            <a:xfrm rot="707926">
              <a:off x="4698682" y="1312861"/>
              <a:ext cx="116845" cy="231329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5EA42-3FCE-40ED-A863-F3301D4B6444}"/>
              </a:ext>
            </a:extLst>
          </p:cNvPr>
          <p:cNvGrpSpPr/>
          <p:nvPr/>
        </p:nvGrpSpPr>
        <p:grpSpPr>
          <a:xfrm>
            <a:off x="7151881" y="5055571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11683"/>
                <a:gd name="adj2" fmla="val 4771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10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chiếc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bút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chì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màu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6AFB38D7-B699-4AD7-B940-5F0B20540697}"/>
              </a:ext>
            </a:extLst>
          </p:cNvPr>
          <p:cNvSpPr/>
          <p:nvPr/>
        </p:nvSpPr>
        <p:spPr>
          <a:xfrm>
            <a:off x="7214382" y="2276131"/>
            <a:ext cx="2284620" cy="191151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023886E-FC47-432B-A62D-5C29229B3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166" y="1423534"/>
            <a:ext cx="542770" cy="10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25 -2.5925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24779 -0.000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338422" y="2429964"/>
            <a:ext cx="798127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113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599218" y="1785743"/>
            <a:ext cx="1136072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Linh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92723" y="263487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565917" y="281811"/>
              <a:ext cx="719620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764935" y="3916834"/>
            <a:ext cx="7027755" cy="2505700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10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3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FC7B0C-5CCD-4DAD-92CB-C031C23094FC}"/>
              </a:ext>
            </a:extLst>
          </p:cNvPr>
          <p:cNvSpPr/>
          <p:nvPr/>
        </p:nvSpPr>
        <p:spPr>
          <a:xfrm>
            <a:off x="5710163" y="5597236"/>
            <a:ext cx="698359" cy="60244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DA139E-C4B6-4CEF-97EB-AD3D76F6D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9218" y="3429000"/>
            <a:ext cx="2206213" cy="28996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B4E33A-BD40-6FE2-1911-4D7DE2350850}"/>
              </a:ext>
            </a:extLst>
          </p:cNvPr>
          <p:cNvCxnSpPr>
            <a:cxnSpLocks/>
          </p:cNvCxnSpPr>
          <p:nvPr/>
        </p:nvCxnSpPr>
        <p:spPr>
          <a:xfrm>
            <a:off x="3074590" y="2447462"/>
            <a:ext cx="43653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43A7D4-2093-DE49-CFE7-862F2F7BE5F8}"/>
              </a:ext>
            </a:extLst>
          </p:cNvPr>
          <p:cNvCxnSpPr>
            <a:cxnSpLocks/>
          </p:cNvCxnSpPr>
          <p:nvPr/>
        </p:nvCxnSpPr>
        <p:spPr>
          <a:xfrm>
            <a:off x="8863893" y="2447462"/>
            <a:ext cx="28986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B7834C-BEAF-FC1F-4C03-F56FBAC235C7}"/>
              </a:ext>
            </a:extLst>
          </p:cNvPr>
          <p:cNvCxnSpPr>
            <a:cxnSpLocks/>
          </p:cNvCxnSpPr>
          <p:nvPr/>
        </p:nvCxnSpPr>
        <p:spPr>
          <a:xfrm>
            <a:off x="4912591" y="3429000"/>
            <a:ext cx="57133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529379" y="331361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920983" y="281811"/>
              <a:ext cx="648607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3451" r="53839" b="45113"/>
          <a:stretch/>
        </p:blipFill>
        <p:spPr>
          <a:xfrm>
            <a:off x="7910558" y="3612349"/>
            <a:ext cx="3075709" cy="24645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665018" y="3284506"/>
            <a:ext cx="3976255" cy="3019019"/>
            <a:chOff x="156952" y="3270326"/>
            <a:chExt cx="4940748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156952" y="3345013"/>
              <a:ext cx="4940748" cy="609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8EFAB3-0FB4-40C5-8AA6-8F5A852972EF}"/>
              </a:ext>
            </a:extLst>
          </p:cNvPr>
          <p:cNvSpPr txBox="1"/>
          <p:nvPr/>
        </p:nvSpPr>
        <p:spPr>
          <a:xfrm>
            <a:off x="4031950" y="1453704"/>
            <a:ext cx="991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VIẾT LỜI GIẢI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BFAAE-2803-4C55-9052-999AC1DE4118}"/>
              </a:ext>
            </a:extLst>
          </p:cNvPr>
          <p:cNvSpPr txBox="1"/>
          <p:nvPr/>
        </p:nvSpPr>
        <p:spPr>
          <a:xfrm>
            <a:off x="4031950" y="2103068"/>
            <a:ext cx="962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VIẾT PHÉP TÍNH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2260A-F7EB-4FD2-AE63-DBDDCB6C5035}"/>
              </a:ext>
            </a:extLst>
          </p:cNvPr>
          <p:cNvSpPr txBox="1"/>
          <p:nvPr/>
        </p:nvSpPr>
        <p:spPr>
          <a:xfrm>
            <a:off x="4031950" y="2781373"/>
            <a:ext cx="10397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VIẾT ĐÁP SỐ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39BDDB-ED4D-4440-ACC9-3435E575D6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5673"/>
          <a:stretch/>
        </p:blipFill>
        <p:spPr>
          <a:xfrm flipH="1">
            <a:off x="4354896" y="3630172"/>
            <a:ext cx="2904886" cy="24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43025" y="0"/>
            <a:ext cx="12117971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529379" y="331361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920983" y="281811"/>
              <a:ext cx="648607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92358" y="1308257"/>
            <a:ext cx="3284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440251" y="2359098"/>
            <a:ext cx="11879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2406746" y="3351193"/>
            <a:ext cx="4085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3 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096000" y="3253976"/>
            <a:ext cx="2278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1112107" y="4238797"/>
            <a:ext cx="10761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/>
      <p:bldP spid="15" grpId="1"/>
      <p:bldP spid="16" grpId="1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104775" y="0"/>
            <a:ext cx="12185650" cy="68580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429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122504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66309" y="3794222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218504" y="4815913"/>
            <a:ext cx="2744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923828" y="5489072"/>
            <a:ext cx="47636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368651" y="423999"/>
            <a:ext cx="9916937" cy="1421088"/>
            <a:chOff x="-2195675" y="125793"/>
            <a:chExt cx="9341258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341258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2175002" y="533963"/>
            <a:ext cx="92092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049144" y="4286665"/>
            <a:ext cx="58360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Nam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382542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617496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623029" y="482434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5026672" y="4832729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639807" y="546243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5032164" y="4833218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345425" y="4809163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619459" y="4810784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96395" y="4819662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614151" y="5463424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11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3795624" y="1870735"/>
            <a:ext cx="4388654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16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Cho:      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4923828" y="2958576"/>
            <a:ext cx="469062" cy="46447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DDDBDC2-E3CB-4D4D-95FD-3F6B7CFD4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0834" y="2391305"/>
            <a:ext cx="2206213" cy="393273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4B5262-E94D-40C7-E5E9-B0D4A0B7AED6}"/>
              </a:ext>
            </a:extLst>
          </p:cNvPr>
          <p:cNvCxnSpPr/>
          <p:nvPr/>
        </p:nvCxnSpPr>
        <p:spPr>
          <a:xfrm>
            <a:off x="3108615" y="1011016"/>
            <a:ext cx="2781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ED00A0-99D3-F8D0-ADDE-5DEFFD49354F}"/>
              </a:ext>
            </a:extLst>
          </p:cNvPr>
          <p:cNvCxnSpPr>
            <a:cxnSpLocks/>
          </p:cNvCxnSpPr>
          <p:nvPr/>
        </p:nvCxnSpPr>
        <p:spPr>
          <a:xfrm>
            <a:off x="6895448" y="986528"/>
            <a:ext cx="2482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6F946B-AF59-230E-A33C-F56BE7523C91}"/>
              </a:ext>
            </a:extLst>
          </p:cNvPr>
          <p:cNvCxnSpPr>
            <a:cxnSpLocks/>
          </p:cNvCxnSpPr>
          <p:nvPr/>
        </p:nvCxnSpPr>
        <p:spPr>
          <a:xfrm>
            <a:off x="3632469" y="1488070"/>
            <a:ext cx="45518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298</Words>
  <Application>Microsoft Macintosh PowerPoint</Application>
  <PresentationFormat>Widescreen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UTM Avo</vt:lpstr>
      <vt:lpstr>UTM Cookies</vt:lpstr>
      <vt:lpstr>1_Office Theme</vt:lpstr>
      <vt:lpstr>Tuần 7 Bài 22: Bài toán liên quan đến phép trừ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Microsoft Office User</cp:lastModifiedBy>
  <cp:revision>491</cp:revision>
  <dcterms:created xsi:type="dcterms:W3CDTF">2021-02-20T02:56:00Z</dcterms:created>
  <dcterms:modified xsi:type="dcterms:W3CDTF">2023-10-15T12:22:57Z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