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4095" r:id="rId2"/>
    <p:sldMasterId id="2147484122" r:id="rId3"/>
    <p:sldMasterId id="2147484140" r:id="rId4"/>
    <p:sldMasterId id="2147484152" r:id="rId5"/>
    <p:sldMasterId id="2147484205" r:id="rId6"/>
    <p:sldMasterId id="2147484217" r:id="rId7"/>
  </p:sldMasterIdLst>
  <p:notesMasterIdLst>
    <p:notesMasterId r:id="rId27"/>
  </p:notesMasterIdLst>
  <p:sldIdLst>
    <p:sldId id="721" r:id="rId8"/>
    <p:sldId id="312" r:id="rId9"/>
    <p:sldId id="710" r:id="rId10"/>
    <p:sldId id="691" r:id="rId11"/>
    <p:sldId id="702" r:id="rId12"/>
    <p:sldId id="703" r:id="rId13"/>
    <p:sldId id="692" r:id="rId14"/>
    <p:sldId id="704" r:id="rId15"/>
    <p:sldId id="705" r:id="rId16"/>
    <p:sldId id="342" r:id="rId17"/>
    <p:sldId id="706" r:id="rId18"/>
    <p:sldId id="707" r:id="rId19"/>
    <p:sldId id="709" r:id="rId20"/>
    <p:sldId id="258" r:id="rId21"/>
    <p:sldId id="708" r:id="rId22"/>
    <p:sldId id="711" r:id="rId23"/>
    <p:sldId id="259" r:id="rId24"/>
    <p:sldId id="723" r:id="rId25"/>
    <p:sldId id="38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304" autoAdjust="0"/>
  </p:normalViewPr>
  <p:slideViewPr>
    <p:cSldViewPr snapToGrid="0">
      <p:cViewPr varScale="1">
        <p:scale>
          <a:sx n="78" d="100"/>
          <a:sy n="78" d="100"/>
        </p:scale>
        <p:origin x="44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9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2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7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75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4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dirty="0"/>
              <a:t> </a:t>
            </a:r>
            <a:r>
              <a:rPr lang="en-US" altLang="zh-CN" dirty="0" err="1"/>
              <a:t>nút</a:t>
            </a:r>
            <a:r>
              <a:rPr lang="en-US" altLang="zh-CN" dirty="0"/>
              <a:t> </a:t>
            </a:r>
            <a:r>
              <a:rPr lang="en-US" altLang="zh-CN" dirty="0" err="1"/>
              <a:t>loa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7139D-C09C-4BEC-9157-E8BE684E8B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04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4" y="2130451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52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23"/>
            <a:ext cx="10363201" cy="1362075"/>
          </a:xfrm>
        </p:spPr>
        <p:txBody>
          <a:bodyPr anchor="t"/>
          <a:lstStyle>
            <a:lvl1pPr algn="l">
              <a:defRPr sz="52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722"/>
            <a:ext cx="10363201" cy="1500187"/>
          </a:xfrm>
        </p:spPr>
        <p:txBody>
          <a:bodyPr anchor="b"/>
          <a:lstStyle>
            <a:lvl1pPr marL="0" indent="0">
              <a:buNone/>
              <a:defRPr sz="2695">
                <a:solidFill>
                  <a:schemeClr val="tx1">
                    <a:tint val="75000"/>
                  </a:schemeClr>
                </a:solidFill>
              </a:defRPr>
            </a:lvl1pPr>
            <a:lvl2pPr marL="608299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2pPr>
            <a:lvl3pPr marL="1216597" indent="0">
              <a:buNone/>
              <a:defRPr sz="2096">
                <a:solidFill>
                  <a:schemeClr val="tx1">
                    <a:tint val="75000"/>
                  </a:schemeClr>
                </a:solidFill>
              </a:defRPr>
            </a:lvl3pPr>
            <a:lvl4pPr marL="1824895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4pPr>
            <a:lvl5pPr marL="2433194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5pPr>
            <a:lvl6pPr marL="3041492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6pPr>
            <a:lvl7pPr marL="3649789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7pPr>
            <a:lvl8pPr marL="425808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8pPr>
            <a:lvl9pPr marL="4866386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6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4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6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535117"/>
            <a:ext cx="5386917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4" y="2174875"/>
            <a:ext cx="5386917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7"/>
            <a:ext cx="5389033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41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3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27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74"/>
            <a:ext cx="4011084" cy="1162051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7" y="273077"/>
            <a:ext cx="6815667" cy="5853113"/>
          </a:xfrm>
        </p:spPr>
        <p:txBody>
          <a:bodyPr/>
          <a:lstStyle>
            <a:lvl1pPr>
              <a:defRPr sz="4292"/>
            </a:lvl1pPr>
            <a:lvl2pPr>
              <a:defRPr sz="3693"/>
            </a:lvl2pPr>
            <a:lvl3pPr>
              <a:defRPr sz="3194"/>
            </a:lvl3pPr>
            <a:lvl4pPr>
              <a:defRPr sz="2695"/>
            </a:lvl4pPr>
            <a:lvl5pPr>
              <a:defRPr sz="2695"/>
            </a:lvl5pPr>
            <a:lvl6pPr>
              <a:defRPr sz="2695"/>
            </a:lvl6pPr>
            <a:lvl7pPr>
              <a:defRPr sz="2695"/>
            </a:lvl7pPr>
            <a:lvl8pPr>
              <a:defRPr sz="2695"/>
            </a:lvl8pPr>
            <a:lvl9pPr>
              <a:defRPr sz="26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13"/>
            <a:ext cx="4011084" cy="46910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2"/>
            </a:lvl1pPr>
            <a:lvl2pPr marL="608299" indent="0">
              <a:buNone/>
              <a:defRPr sz="3693"/>
            </a:lvl2pPr>
            <a:lvl3pPr marL="1216597" indent="0">
              <a:buNone/>
              <a:defRPr sz="3194"/>
            </a:lvl3pPr>
            <a:lvl4pPr marL="1824895" indent="0">
              <a:buNone/>
              <a:defRPr sz="2695"/>
            </a:lvl4pPr>
            <a:lvl5pPr marL="2433194" indent="0">
              <a:buNone/>
              <a:defRPr sz="2695"/>
            </a:lvl5pPr>
            <a:lvl6pPr marL="3041492" indent="0">
              <a:buNone/>
              <a:defRPr sz="2695"/>
            </a:lvl6pPr>
            <a:lvl7pPr marL="3649789" indent="0">
              <a:buNone/>
              <a:defRPr sz="2695"/>
            </a:lvl7pPr>
            <a:lvl8pPr marL="4258087" indent="0">
              <a:buNone/>
              <a:defRPr sz="2695"/>
            </a:lvl8pPr>
            <a:lvl9pPr marL="4866386" indent="0">
              <a:buNone/>
              <a:defRPr sz="26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79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61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0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206400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58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58" y="0"/>
            <a:ext cx="485025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5" y="1532585"/>
            <a:ext cx="2436332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60576" y="4646212"/>
            <a:ext cx="1724719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30838" y="28"/>
            <a:ext cx="2130361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398081" y="4833285"/>
            <a:ext cx="914167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19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7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9" y="1709756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9" y="4589481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331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6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899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32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98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3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65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24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5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20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8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42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7" y="987443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75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7" y="987443"/>
            <a:ext cx="6172200" cy="4873625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47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711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11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6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1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331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6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899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32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98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3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65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60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3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3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62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28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3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33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3"/>
            <a:ext cx="6172200" cy="4873625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5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58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31" indent="0" algn="ctr">
              <a:buNone/>
              <a:defRPr sz="2000"/>
            </a:lvl2pPr>
            <a:lvl3pPr marL="902269" indent="0" algn="ctr">
              <a:buNone/>
              <a:defRPr sz="1900"/>
            </a:lvl3pPr>
            <a:lvl4pPr marL="1353403" indent="0" algn="ctr">
              <a:buNone/>
              <a:defRPr sz="1600"/>
            </a:lvl4pPr>
            <a:lvl5pPr marL="1804538" indent="0" algn="ctr">
              <a:buNone/>
              <a:defRPr sz="1600"/>
            </a:lvl5pPr>
            <a:lvl6pPr marL="2255670" indent="0" algn="ctr">
              <a:buNone/>
              <a:defRPr sz="1600"/>
            </a:lvl6pPr>
            <a:lvl7pPr marL="2706807" indent="0" algn="ctr">
              <a:buNone/>
              <a:defRPr sz="1600"/>
            </a:lvl7pPr>
            <a:lvl8pPr marL="3157941" indent="0" algn="ctr">
              <a:buNone/>
              <a:defRPr sz="1600"/>
            </a:lvl8pPr>
            <a:lvl9pPr marL="360907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15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18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4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06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31" indent="0">
              <a:buNone/>
              <a:defRPr sz="2000" b="1"/>
            </a:lvl2pPr>
            <a:lvl3pPr marL="902269" indent="0">
              <a:buNone/>
              <a:defRPr sz="1900" b="1"/>
            </a:lvl3pPr>
            <a:lvl4pPr marL="1353403" indent="0">
              <a:buNone/>
              <a:defRPr sz="1600" b="1"/>
            </a:lvl4pPr>
            <a:lvl5pPr marL="1804538" indent="0">
              <a:buNone/>
              <a:defRPr sz="1600" b="1"/>
            </a:lvl5pPr>
            <a:lvl6pPr marL="2255670" indent="0">
              <a:buNone/>
              <a:defRPr sz="1600" b="1"/>
            </a:lvl6pPr>
            <a:lvl7pPr marL="2706807" indent="0">
              <a:buNone/>
              <a:defRPr sz="1600" b="1"/>
            </a:lvl7pPr>
            <a:lvl8pPr marL="3157941" indent="0">
              <a:buNone/>
              <a:defRPr sz="1600" b="1"/>
            </a:lvl8pPr>
            <a:lvl9pPr marL="360907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90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31" indent="0">
              <a:buNone/>
              <a:defRPr sz="2000" b="1"/>
            </a:lvl2pPr>
            <a:lvl3pPr marL="902269" indent="0">
              <a:buNone/>
              <a:defRPr sz="1900" b="1"/>
            </a:lvl3pPr>
            <a:lvl4pPr marL="1353403" indent="0">
              <a:buNone/>
              <a:defRPr sz="1600" b="1"/>
            </a:lvl4pPr>
            <a:lvl5pPr marL="1804538" indent="0">
              <a:buNone/>
              <a:defRPr sz="1600" b="1"/>
            </a:lvl5pPr>
            <a:lvl6pPr marL="2255670" indent="0">
              <a:buNone/>
              <a:defRPr sz="1600" b="1"/>
            </a:lvl6pPr>
            <a:lvl7pPr marL="2706807" indent="0">
              <a:buNone/>
              <a:defRPr sz="1600" b="1"/>
            </a:lvl7pPr>
            <a:lvl8pPr marL="3157941" indent="0">
              <a:buNone/>
              <a:defRPr sz="1600" b="1"/>
            </a:lvl8pPr>
            <a:lvl9pPr marL="360907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90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4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00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81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31" indent="0">
              <a:buNone/>
              <a:defRPr sz="1500"/>
            </a:lvl2pPr>
            <a:lvl3pPr marL="902269" indent="0">
              <a:buNone/>
              <a:defRPr sz="1200"/>
            </a:lvl3pPr>
            <a:lvl4pPr marL="1353403" indent="0">
              <a:buNone/>
              <a:defRPr sz="900"/>
            </a:lvl4pPr>
            <a:lvl5pPr marL="1804538" indent="0">
              <a:buNone/>
              <a:defRPr sz="900"/>
            </a:lvl5pPr>
            <a:lvl6pPr marL="2255670" indent="0">
              <a:buNone/>
              <a:defRPr sz="900"/>
            </a:lvl6pPr>
            <a:lvl7pPr marL="2706807" indent="0">
              <a:buNone/>
              <a:defRPr sz="900"/>
            </a:lvl7pPr>
            <a:lvl8pPr marL="3157941" indent="0">
              <a:buNone/>
              <a:defRPr sz="900"/>
            </a:lvl8pPr>
            <a:lvl9pPr marL="360907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259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1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31" indent="0">
              <a:buNone/>
              <a:defRPr sz="2700"/>
            </a:lvl2pPr>
            <a:lvl3pPr marL="902269" indent="0">
              <a:buNone/>
              <a:defRPr sz="2400"/>
            </a:lvl3pPr>
            <a:lvl4pPr marL="1353403" indent="0">
              <a:buNone/>
              <a:defRPr sz="2000"/>
            </a:lvl4pPr>
            <a:lvl5pPr marL="1804538" indent="0">
              <a:buNone/>
              <a:defRPr sz="2000"/>
            </a:lvl5pPr>
            <a:lvl6pPr marL="2255670" indent="0">
              <a:buNone/>
              <a:defRPr sz="2000"/>
            </a:lvl6pPr>
            <a:lvl7pPr marL="2706807" indent="0">
              <a:buNone/>
              <a:defRPr sz="2000"/>
            </a:lvl7pPr>
            <a:lvl8pPr marL="3157941" indent="0">
              <a:buNone/>
              <a:defRPr sz="2000"/>
            </a:lvl8pPr>
            <a:lvl9pPr marL="36090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31" indent="0">
              <a:buNone/>
              <a:defRPr sz="1500"/>
            </a:lvl2pPr>
            <a:lvl3pPr marL="902269" indent="0">
              <a:buNone/>
              <a:defRPr sz="1200"/>
            </a:lvl3pPr>
            <a:lvl4pPr marL="1353403" indent="0">
              <a:buNone/>
              <a:defRPr sz="900"/>
            </a:lvl4pPr>
            <a:lvl5pPr marL="1804538" indent="0">
              <a:buNone/>
              <a:defRPr sz="900"/>
            </a:lvl5pPr>
            <a:lvl6pPr marL="2255670" indent="0">
              <a:buNone/>
              <a:defRPr sz="900"/>
            </a:lvl6pPr>
            <a:lvl7pPr marL="2706807" indent="0">
              <a:buNone/>
              <a:defRPr sz="900"/>
            </a:lvl7pPr>
            <a:lvl8pPr marL="3157941" indent="0">
              <a:buNone/>
              <a:defRPr sz="900"/>
            </a:lvl8pPr>
            <a:lvl9pPr marL="360907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16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0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81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367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349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43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34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1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88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9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6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7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9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41648"/>
      </p:ext>
    </p:extLst>
  </p:cSld>
  <p:clrMapOvr>
    <a:masterClrMapping/>
  </p:clrMapOvr>
  <p:transition spd="slow" advClick="0" advTm="6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05166"/>
      </p:ext>
    </p:extLst>
  </p:cSld>
  <p:clrMapOvr>
    <a:masterClrMapping/>
  </p:clrMapOvr>
  <p:transition spd="slow" advClick="0" advTm="600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8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2024/10/27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890" tIns="60946" rIns="121890" bIns="609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890" tIns="60946" rIns="121890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3"/>
            <a:ext cx="3860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ctr" defTabSz="1216597" rtl="0" eaLnBrk="1" latinLnBrk="0" hangingPunct="1">
        <a:spcBef>
          <a:spcPct val="0"/>
        </a:spcBef>
        <a:buNone/>
        <a:defRPr sz="5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24" indent="-456224" algn="l" defTabSz="1216597" rtl="0" eaLnBrk="1" latinLnBrk="0" hangingPunct="1">
        <a:spcBef>
          <a:spcPct val="20000"/>
        </a:spcBef>
        <a:buFont typeface="Arial" pitchFamily="34" charset="0"/>
        <a:buChar char="•"/>
        <a:defRPr sz="4292" kern="1200">
          <a:solidFill>
            <a:schemeClr val="tx1"/>
          </a:solidFill>
          <a:latin typeface="+mn-lt"/>
          <a:ea typeface="+mn-ea"/>
          <a:cs typeface="+mn-cs"/>
        </a:defRPr>
      </a:lvl1pPr>
      <a:lvl2pPr marL="988484" indent="-380185" algn="l" defTabSz="1216597" rtl="0" eaLnBrk="1" latinLnBrk="0" hangingPunct="1">
        <a:spcBef>
          <a:spcPct val="20000"/>
        </a:spcBef>
        <a:buFont typeface="Arial" pitchFamily="34" charset="0"/>
        <a:buChar char="–"/>
        <a:defRPr sz="3693" kern="1200">
          <a:solidFill>
            <a:schemeClr val="tx1"/>
          </a:solidFill>
          <a:latin typeface="+mn-lt"/>
          <a:ea typeface="+mn-ea"/>
          <a:cs typeface="+mn-cs"/>
        </a:defRPr>
      </a:lvl2pPr>
      <a:lvl3pPr marL="1520745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3pPr>
      <a:lvl4pPr marL="2129044" indent="-304149" algn="l" defTabSz="1216597" rtl="0" eaLnBrk="1" latinLnBrk="0" hangingPunct="1">
        <a:spcBef>
          <a:spcPct val="20000"/>
        </a:spcBef>
        <a:buFont typeface="Arial" pitchFamily="34" charset="0"/>
        <a:buChar char="–"/>
        <a:defRPr sz="2695" kern="1200">
          <a:solidFill>
            <a:schemeClr val="tx1"/>
          </a:solidFill>
          <a:latin typeface="+mn-lt"/>
          <a:ea typeface="+mn-ea"/>
          <a:cs typeface="+mn-cs"/>
        </a:defRPr>
      </a:lvl4pPr>
      <a:lvl5pPr marL="2737341" indent="-304149" algn="l" defTabSz="1216597" rtl="0" eaLnBrk="1" latinLnBrk="0" hangingPunct="1">
        <a:spcBef>
          <a:spcPct val="20000"/>
        </a:spcBef>
        <a:buFont typeface="Arial" pitchFamily="34" charset="0"/>
        <a:buChar char="»"/>
        <a:defRPr sz="2695" kern="1200">
          <a:solidFill>
            <a:schemeClr val="tx1"/>
          </a:solidFill>
          <a:latin typeface="+mn-lt"/>
          <a:ea typeface="+mn-ea"/>
          <a:cs typeface="+mn-cs"/>
        </a:defRPr>
      </a:lvl5pPr>
      <a:lvl6pPr marL="3345642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6pPr>
      <a:lvl7pPr marL="3953938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7pPr>
      <a:lvl8pPr marL="4562237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8pPr>
      <a:lvl9pPr marL="5170534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29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59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895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3194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1492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978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808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6386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64A564-2C52-4561-87AB-DEA1472B2366}"/>
              </a:ext>
            </a:extLst>
          </p:cNvPr>
          <p:cNvGrpSpPr/>
          <p:nvPr userDrawn="1"/>
        </p:nvGrpSpPr>
        <p:grpSpPr>
          <a:xfrm>
            <a:off x="3614696" y="2256098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31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l" defTabSz="9022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6" indent="-225566" algn="l" defTabSz="90226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702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36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71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105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239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72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506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639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31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69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403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538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70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807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941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072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jpeg"/><Relationship Id="rId5" Type="http://schemas.openxmlformats.org/officeDocument/2006/relationships/image" Target="../media/image10.jpe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Beach Wallpaper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" y="1"/>
            <a:ext cx="12233923" cy="68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33936" y="1508552"/>
            <a:ext cx="8681489" cy="1214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729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729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251" y="2909567"/>
            <a:ext cx="11592858" cy="1804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667" b="1" dirty="0">
              <a:solidFill>
                <a:srgbClr val="EC00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67" b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667" b="1" dirty="0">
              <a:solidFill>
                <a:srgbClr val="EC00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8.64198E-7 L -1.94444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B496C48-0F50-4696-85E1-365611BD1BBF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AC98765-4C9E-422F-9069-B97C5FF74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A09427D-5CC3-449B-86EC-BD3A5FAFA5F7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5CE39698-FE86-407D-8FA4-88FD54B3A622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42A7167-1B45-4F6F-B62B-B2BA7FFD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7" y="357709"/>
            <a:ext cx="6285904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751175" y="3549616"/>
            <a:ext cx="3653516" cy="1569640"/>
          </a:xfrm>
          <a:prstGeom prst="rect">
            <a:avLst/>
          </a:prstGeom>
          <a:noFill/>
        </p:spPr>
        <p:txBody>
          <a:bodyPr wrap="none" lIns="91416" tIns="45710" rIns="91416" bIns="457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mtClean="0">
                <a:ln/>
                <a:solidFill>
                  <a:srgbClr val="FF0000"/>
                </a:solidFill>
                <a:latin typeface="VNI-Avo" pitchFamily="2" charset="0"/>
              </a:rPr>
              <a:t>Đóng</a:t>
            </a:r>
            <a:r>
              <a:rPr kumimoji="0" lang="en-US" sz="9600" b="1" i="0" u="none" strike="noStrike" kern="1200" cap="none" spc="0" normalizeH="0" baseline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36855C-9413-4F3E-AD56-23D5C6BD9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7413" b="6769"/>
          <a:stretch/>
        </p:blipFill>
        <p:spPr>
          <a:xfrm>
            <a:off x="448573" y="185738"/>
            <a:ext cx="10800272" cy="55977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8D2559-E4A9-4B1B-9375-BF47F726A9BD}"/>
              </a:ext>
            </a:extLst>
          </p:cNvPr>
          <p:cNvSpPr/>
          <p:nvPr/>
        </p:nvSpPr>
        <p:spPr>
          <a:xfrm>
            <a:off x="661078" y="5471933"/>
            <a:ext cx="1058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1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8D2559-E4A9-4B1B-9375-BF47F726A9BD}"/>
              </a:ext>
            </a:extLst>
          </p:cNvPr>
          <p:cNvSpPr/>
          <p:nvPr/>
        </p:nvSpPr>
        <p:spPr>
          <a:xfrm>
            <a:off x="802116" y="5428598"/>
            <a:ext cx="11085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2: Bạn nữ nhận nhầm cây bút của bạn nam là của mình nhưng đến khi về nhà, bạn nữ mới biết điều đó.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900648-C8B1-4DF2-BB43-2F698B91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6" y="2501"/>
            <a:ext cx="10741473" cy="5335168"/>
          </a:xfrm>
          <a:prstGeom prst="rect">
            <a:avLst/>
          </a:prstGeom>
        </p:spPr>
      </p:pic>
      <p:pic>
        <p:nvPicPr>
          <p:cNvPr id="6" name="bai-2---nhan-loi-va-sua-loi-online-audio-converter.com">
            <a:hlinkClick r:id="" action="ppaction://media"/>
            <a:extLst>
              <a:ext uri="{FF2B5EF4-FFF2-40B4-BE49-F238E27FC236}">
                <a16:creationId xmlns:a16="http://schemas.microsoft.com/office/drawing/2014/main" xmlns="" id="{EB7D585E-A341-4641-B8F7-00E3F9316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marL="0" marR="0" lvl="0" indent="0" algn="l" defTabSz="863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FD32880-DDD1-40DA-8A38-C0B975591B8D}"/>
              </a:ext>
            </a:extLst>
          </p:cNvPr>
          <p:cNvSpPr/>
          <p:nvPr/>
        </p:nvSpPr>
        <p:spPr>
          <a:xfrm>
            <a:off x="229933" y="2105829"/>
            <a:ext cx="1123717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81661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xmlns="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301" y="60563"/>
            <a:ext cx="10215766" cy="549407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xmlns="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14744" y="3211812"/>
            <a:ext cx="721636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1.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tập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nói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lời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xin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lỗi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khi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918569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FD0DBC-371C-4025-9CAA-C89E9C896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93" y="645953"/>
            <a:ext cx="7238166" cy="5020036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954E386E-60F9-48BE-BC7D-09E713112EA2}"/>
              </a:ext>
            </a:extLst>
          </p:cNvPr>
          <p:cNvSpPr txBox="1">
            <a:spLocks noChangeArrowheads="1"/>
          </p:cNvSpPr>
          <p:nvPr/>
        </p:nvSpPr>
        <p:spPr>
          <a:xfrm>
            <a:off x="1887500" y="5818198"/>
            <a:ext cx="721636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Vô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đau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524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954E386E-60F9-48BE-BC7D-09E713112EA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32892"/>
            <a:ext cx="1219200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b. L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ỡ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hỏng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dùng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hoặc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</a:t>
            </a:r>
            <a:r>
              <a:rPr lang="vi-VN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ơ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B97B96-B24C-4653-9669-F5DE5357E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1" y="772560"/>
            <a:ext cx="5500469" cy="51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73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629030" y="1413580"/>
            <a:ext cx="10900102" cy="719667"/>
            <a:chOff x="1797187" y="1332900"/>
            <a:chExt cx="7675073" cy="539750"/>
          </a:xfrm>
        </p:grpSpPr>
        <p:sp>
          <p:nvSpPr>
            <p:cNvPr id="9" name="8"/>
            <p:cNvSpPr/>
            <p:nvPr/>
          </p:nvSpPr>
          <p:spPr bwMode="auto">
            <a:xfrm>
              <a:off x="2995749" y="1369413"/>
              <a:ext cx="6423459" cy="466725"/>
            </a:xfrm>
            <a:prstGeom prst="roundRect">
              <a:avLst/>
            </a:prstGeom>
            <a:noFill/>
            <a:ln w="3175">
              <a:solidFill>
                <a:srgbClr val="EB6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9"/>
            <p:cNvSpPr/>
            <p:nvPr/>
          </p:nvSpPr>
          <p:spPr bwMode="auto">
            <a:xfrm>
              <a:off x="1797187" y="1332900"/>
              <a:ext cx="1330325" cy="53975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10"/>
            <p:cNvSpPr txBox="1"/>
            <p:nvPr/>
          </p:nvSpPr>
          <p:spPr bwMode="auto">
            <a:xfrm>
              <a:off x="1848975" y="1424975"/>
              <a:ext cx="12619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dirty="0">
                  <a:solidFill>
                    <a:prstClr val="white"/>
                  </a:solidFill>
                  <a:latin typeface="Montserrat Medium" panose="00000600000000000000" pitchFamily="2" charset="0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11"/>
            <p:cNvSpPr txBox="1"/>
            <p:nvPr/>
          </p:nvSpPr>
          <p:spPr bwMode="auto">
            <a:xfrm>
              <a:off x="3230686" y="1420737"/>
              <a:ext cx="624157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ct val="85000"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Chia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sẻ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về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ững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việc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làm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thể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hiện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việc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em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đã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biết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hoặc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ch</a:t>
              </a:r>
              <a:r>
                <a:rPr lang="vi-VN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ư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a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biết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nhận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lỗi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5" name="4"/>
          <p:cNvGrpSpPr/>
          <p:nvPr/>
        </p:nvGrpSpPr>
        <p:grpSpPr>
          <a:xfrm>
            <a:off x="571818" y="2709334"/>
            <a:ext cx="10135571" cy="719666"/>
            <a:chOff x="1682334" y="2917513"/>
            <a:chExt cx="7601678" cy="539750"/>
          </a:xfrm>
        </p:grpSpPr>
        <p:sp>
          <p:nvSpPr>
            <p:cNvPr id="23" name="22"/>
            <p:cNvSpPr/>
            <p:nvPr/>
          </p:nvSpPr>
          <p:spPr bwMode="auto">
            <a:xfrm>
              <a:off x="2995749" y="2954026"/>
              <a:ext cx="6156499" cy="466725"/>
            </a:xfrm>
            <a:prstGeom prst="roundRect">
              <a:avLst/>
            </a:prstGeom>
            <a:noFill/>
            <a:ln w="3175">
              <a:solidFill>
                <a:srgbClr val="EB6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23"/>
            <p:cNvSpPr/>
            <p:nvPr/>
          </p:nvSpPr>
          <p:spPr bwMode="auto">
            <a:xfrm>
              <a:off x="1797187" y="2917513"/>
              <a:ext cx="1330325" cy="53975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24"/>
            <p:cNvSpPr txBox="1"/>
            <p:nvPr/>
          </p:nvSpPr>
          <p:spPr bwMode="auto">
            <a:xfrm>
              <a:off x="1682334" y="3023876"/>
              <a:ext cx="1546035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0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6" name="25"/>
            <p:cNvSpPr txBox="1"/>
            <p:nvPr/>
          </p:nvSpPr>
          <p:spPr bwMode="auto">
            <a:xfrm>
              <a:off x="3127512" y="2936158"/>
              <a:ext cx="6156500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ct val="85000"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Nhắc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ở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bạn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bè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cùng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thực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hiện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việc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biết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nhận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lỗi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và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sửa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lỗi</a:t>
              </a:r>
              <a:endPara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30" name="29"/>
          <p:cNvGrpSpPr/>
          <p:nvPr/>
        </p:nvGrpSpPr>
        <p:grpSpPr>
          <a:xfrm>
            <a:off x="84492" y="360044"/>
            <a:ext cx="5293685" cy="1102220"/>
            <a:chOff x="218495" y="92877"/>
            <a:chExt cx="3970264" cy="826665"/>
          </a:xfrm>
        </p:grpSpPr>
        <p:pic>
          <p:nvPicPr>
            <p:cNvPr id="33" name="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95" y="154140"/>
              <a:ext cx="3660012" cy="765402"/>
            </a:xfrm>
            <a:prstGeom prst="rect">
              <a:avLst/>
            </a:prstGeom>
          </p:spPr>
        </p:pic>
        <p:sp>
          <p:nvSpPr>
            <p:cNvPr id="34" name="Rectangle 2"/>
            <p:cNvSpPr txBox="1">
              <a:spLocks noChangeArrowheads="1"/>
            </p:cNvSpPr>
            <p:nvPr/>
          </p:nvSpPr>
          <p:spPr>
            <a:xfrm>
              <a:off x="911650" y="92877"/>
              <a:ext cx="3277109" cy="698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CHIA SẺ</a:t>
              </a:r>
              <a:endParaRPr kumimoji="0" lang="zh-CN" alt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27" name="26">
            <a:extLst>
              <a:ext uri="{FF2B5EF4-FFF2-40B4-BE49-F238E27FC236}">
                <a16:creationId xmlns:a16="http://schemas.microsoft.com/office/drawing/2014/main" xmlns="" id="{19CCF432-6C00-47C4-8AAC-CB97E00CB9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13" name="12">
            <a:extLst>
              <a:ext uri="{FF2B5EF4-FFF2-40B4-BE49-F238E27FC236}">
                <a16:creationId xmlns:a16="http://schemas.microsoft.com/office/drawing/2014/main" xmlns="" id="{DABF1989-CDB2-4257-9026-D2EA16A76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868" y="2338685"/>
            <a:ext cx="1389336" cy="1966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1B36397-CAFB-4A64-BC15-DA696C22D2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71244" r="30356" b="10424"/>
          <a:stretch/>
        </p:blipFill>
        <p:spPr>
          <a:xfrm>
            <a:off x="3400273" y="3380317"/>
            <a:ext cx="5067077" cy="3380316"/>
          </a:xfrm>
          <a:prstGeom prst="rect">
            <a:avLst/>
          </a:prstGeom>
        </p:spPr>
      </p:pic>
      <p:pic>
        <p:nvPicPr>
          <p:cNvPr id="15" name="bai-2---nhan-loi-va-sua-loi-online-audio-converter.com">
            <a:hlinkClick r:id="" action="ppaction://media"/>
            <a:extLst>
              <a:ext uri="{FF2B5EF4-FFF2-40B4-BE49-F238E27FC236}">
                <a16:creationId xmlns:a16="http://schemas.microsoft.com/office/drawing/2014/main" xmlns="" id="{D5B05C06-A0B8-49D2-9EA4-BEE593680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47045" y="472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166"/>
      </p:ext>
    </p:extLst>
  </p:cSld>
  <p:clrMapOvr>
    <a:masterClrMapping/>
  </p:clrMapOvr>
  <p:transition spd="slow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5922" y="1266509"/>
            <a:ext cx="10805635" cy="3556085"/>
          </a:xfrm>
          <a:prstGeom prst="rect">
            <a:avLst/>
          </a:prstGeom>
        </p:spPr>
        <p:txBody>
          <a:bodyPr/>
          <a:lstStyle>
            <a:lvl1pPr algn="ctr" defTabSz="827409" rtl="0" eaLnBrk="1" latinLnBrk="0" hangingPunct="1">
              <a:spcBef>
                <a:spcPct val="0"/>
              </a:spcBef>
              <a:buNone/>
              <a:defRPr sz="402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CỦNG CỐ - DẶN DÒ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rèn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b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5B4E122-329B-4600-8AFB-4663DE852FDA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465D0942-40A2-4E5A-B014-050731037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68208DBC-94C5-461F-827E-5FE2ACBB8549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9EE600B-C01F-4ADB-BDE6-641A3B3F25E9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9A09E17-5CB9-4486-AE69-C1C9D99E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</a:t>
            </a:r>
            <a:r>
              <a:rPr lang="en-US" sz="72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72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3" b="9269"/>
          <a:stretch/>
        </p:blipFill>
        <p:spPr>
          <a:xfrm>
            <a:off x="1" y="-17276"/>
            <a:ext cx="12192000" cy="68292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B5CD17E-FDFB-4D16-A0E3-D2D1627A09CF}"/>
              </a:ext>
            </a:extLst>
          </p:cNvPr>
          <p:cNvSpPr txBox="1">
            <a:spLocks/>
          </p:cNvSpPr>
          <p:nvPr/>
        </p:nvSpPr>
        <p:spPr>
          <a:xfrm>
            <a:off x="2857685" y="-17276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96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marL="0" marR="0" lvl="0" indent="0" algn="l" defTabSz="863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FD32880-DDD1-40DA-8A38-C0B975591B8D}"/>
              </a:ext>
            </a:extLst>
          </p:cNvPr>
          <p:cNvSpPr/>
          <p:nvPr/>
        </p:nvSpPr>
        <p:spPr>
          <a:xfrm>
            <a:off x="229933" y="2105829"/>
            <a:ext cx="1123717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42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E46A0D-1991-4346-98AE-78DCE7B51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4" y="413186"/>
            <a:ext cx="7228652" cy="55866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33982" y="1826109"/>
            <a:ext cx="41777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Câu hỏi gợi ý: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+ </a:t>
            </a:r>
            <a:r>
              <a:rPr lang="vi-VN" sz="2800" dirty="0">
                <a:latin typeface="+mj-lt"/>
              </a:rPr>
              <a:t>Chuyện gì đã xảy ra?</a:t>
            </a:r>
          </a:p>
          <a:p>
            <a:r>
              <a:rPr lang="vi-VN" sz="2800" dirty="0">
                <a:latin typeface="+mj-lt"/>
              </a:rPr>
              <a:t>+Na đã xử lí việc đó như thế nào?</a:t>
            </a:r>
          </a:p>
          <a:p>
            <a:r>
              <a:rPr lang="vi-VN" sz="2800" dirty="0">
                <a:latin typeface="+mj-lt"/>
              </a:rPr>
              <a:t>+Thái độ, lời nói, việc làm của Na cho thấy Na là người thế nào?</a:t>
            </a:r>
          </a:p>
          <a:p>
            <a:r>
              <a:rPr lang="vi-VN" sz="2800" dirty="0">
                <a:latin typeface="+mj-lt"/>
              </a:rPr>
              <a:t>+Em đồng tình và không đồng tình với việc làm nào của Na? Vì sao?, v.v.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019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C2671D-DD61-42C6-A3AB-4AA97846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58" y="620543"/>
            <a:ext cx="7550611" cy="5705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D25054-E5CF-4A7A-8B2B-FA4748338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4" y="491583"/>
            <a:ext cx="3250740" cy="1958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F6FFE1-262D-4798-B15C-2FDF2D290B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r="11030" b="6978"/>
          <a:stretch/>
        </p:blipFill>
        <p:spPr>
          <a:xfrm>
            <a:off x="4548085" y="314698"/>
            <a:ext cx="3854026" cy="17552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C52A89-BCAE-4DBA-BE24-D80AE5963AC4}"/>
              </a:ext>
            </a:extLst>
          </p:cNvPr>
          <p:cNvSpPr/>
          <p:nvPr/>
        </p:nvSpPr>
        <p:spPr>
          <a:xfrm>
            <a:off x="378823" y="6030717"/>
            <a:ext cx="11926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Na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Happy and sad face icons Royalty Free Vector Image">
            <a:extLst>
              <a:ext uri="{FF2B5EF4-FFF2-40B4-BE49-F238E27FC236}">
                <a16:creationId xmlns:a16="http://schemas.microsoft.com/office/drawing/2014/main" xmlns="" id="{65848013-11B6-4A93-A231-904D104F3BEC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9713225" y="1735895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27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C52A89-BCAE-4DBA-BE24-D80AE5963AC4}"/>
              </a:ext>
            </a:extLst>
          </p:cNvPr>
          <p:cNvSpPr/>
          <p:nvPr/>
        </p:nvSpPr>
        <p:spPr>
          <a:xfrm>
            <a:off x="1802674" y="6030717"/>
            <a:ext cx="11926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2: Na bọc lại vở cho em; hai chị em cùng vui vẻ.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B3E584-7F62-4632-A07F-1F9B98D47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9" y="237320"/>
            <a:ext cx="7334322" cy="5563329"/>
          </a:xfrm>
          <a:prstGeom prst="rect">
            <a:avLst/>
          </a:prstGeom>
        </p:spPr>
      </p:pic>
      <p:pic>
        <p:nvPicPr>
          <p:cNvPr id="12" name="Picture 11" descr="Happy and sad face icons Royalty Free Vector Image">
            <a:extLst>
              <a:ext uri="{FF2B5EF4-FFF2-40B4-BE49-F238E27FC236}">
                <a16:creationId xmlns:a16="http://schemas.microsoft.com/office/drawing/2014/main" xmlns="" id="{0C64B4BD-5701-4CDB-8667-C22E18DA7A62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164716" y="1735895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1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71AFEE-2339-4DDA-8839-EB75310A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4" y="453004"/>
            <a:ext cx="7261263" cy="60850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84316" y="1339384"/>
            <a:ext cx="44265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Câu hỏi gợi ý:</a:t>
            </a:r>
            <a:endParaRPr lang="en-US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+Chuyện gì đã xảy ra?</a:t>
            </a:r>
          </a:p>
          <a:p>
            <a:r>
              <a:rPr lang="vi-VN" sz="2400" dirty="0">
                <a:latin typeface="+mj-lt"/>
              </a:rPr>
              <a:t>+Tin đã mắc lỗi gì? Khi đó Bin có biết lỗi của Tin không?</a:t>
            </a:r>
          </a:p>
          <a:p>
            <a:r>
              <a:rPr lang="vi-VN" sz="2400" dirty="0">
                <a:latin typeface="+mj-lt"/>
              </a:rPr>
              <a:t>+Tin và Bin đã trả lời cô giáo như thế nào?</a:t>
            </a:r>
          </a:p>
          <a:p>
            <a:r>
              <a:rPr lang="vi-VN" sz="2400" dirty="0">
                <a:latin typeface="+mj-lt"/>
              </a:rPr>
              <a:t>+Khi trả lời cô giáo như thế, lỗi của Tin là gì và lỗi của Bin là gì?</a:t>
            </a:r>
          </a:p>
          <a:p>
            <a:r>
              <a:rPr lang="vi-VN" sz="2400" dirty="0">
                <a:latin typeface="+mj-lt"/>
              </a:rPr>
              <a:t>+Em có đồng tình với việc làm, lời nói của Tin và Bin không? Vì sao?</a:t>
            </a:r>
          </a:p>
          <a:p>
            <a:r>
              <a:rPr lang="vi-VN" sz="2400" dirty="0">
                <a:latin typeface="+mj-lt"/>
              </a:rPr>
              <a:t>+Nếu là Tin hoặc Bin, em sẽ làm gì?, v.v.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162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6E9428-9A63-4AEF-943E-65888A6A3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42" y="301005"/>
            <a:ext cx="6635275" cy="5245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CECAAC-6332-4558-8799-E6C993803BE7}"/>
              </a:ext>
            </a:extLst>
          </p:cNvPr>
          <p:cNvSpPr/>
          <p:nvPr/>
        </p:nvSpPr>
        <p:spPr>
          <a:xfrm>
            <a:off x="238664" y="5546282"/>
            <a:ext cx="11714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Tranh 1: Tin bước vội, vô tình làm vỡ chậu cây cảnh; Bin đi sau nhìn thấy rõ việc đó.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573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984721-9ED6-4DE8-B4F9-6EA8B10C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85" y="294092"/>
            <a:ext cx="6019856" cy="484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93D4EE-FB0B-4F04-A51A-87DE28BFB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53" y="353333"/>
            <a:ext cx="2731977" cy="1676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6F8724-D1F7-48D9-BF38-B9E8B8B15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0" y="353333"/>
            <a:ext cx="3896418" cy="14117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EB17844-C650-4490-8D0D-3D8392042657}"/>
              </a:ext>
            </a:extLst>
          </p:cNvPr>
          <p:cNvSpPr/>
          <p:nvPr/>
        </p:nvSpPr>
        <p:spPr>
          <a:xfrm>
            <a:off x="678330" y="5347215"/>
            <a:ext cx="1058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Red yellow and green smileys Royalty Free Vector Image">
            <a:extLst>
              <a:ext uri="{FF2B5EF4-FFF2-40B4-BE49-F238E27FC236}">
                <a16:creationId xmlns:a16="http://schemas.microsoft.com/office/drawing/2014/main" xmlns="" id="{0B959E0D-C6E6-47C4-B988-2E73C944201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494538" y="2155407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80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1448</TotalTime>
  <Words>427</Words>
  <Application>Microsoft Office PowerPoint</Application>
  <PresentationFormat>Widescreen</PresentationFormat>
  <Paragraphs>50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Montserrat Medium</vt:lpstr>
      <vt:lpstr>Times New Roman</vt:lpstr>
      <vt:lpstr>VNI-Avo</vt:lpstr>
      <vt:lpstr>印品黑体</vt:lpstr>
      <vt:lpstr>等线</vt:lpstr>
      <vt:lpstr>5_Office Theme</vt:lpstr>
      <vt:lpstr>Office 主题</vt:lpstr>
      <vt:lpstr>2_Office Theme</vt:lpstr>
      <vt:lpstr>7_Office Theme</vt:lpstr>
      <vt:lpstr>8_Office Theme</vt:lpstr>
      <vt:lpstr>9_Office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</cp:lastModifiedBy>
  <cp:revision>248</cp:revision>
  <dcterms:created xsi:type="dcterms:W3CDTF">2020-10-17T01:03:04Z</dcterms:created>
  <dcterms:modified xsi:type="dcterms:W3CDTF">2024-10-27T11:29:23Z</dcterms:modified>
</cp:coreProperties>
</file>