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22"/>
  </p:notesMasterIdLst>
  <p:sldIdLst>
    <p:sldId id="412" r:id="rId2"/>
    <p:sldId id="312" r:id="rId3"/>
    <p:sldId id="380" r:id="rId4"/>
    <p:sldId id="381" r:id="rId5"/>
    <p:sldId id="382" r:id="rId6"/>
    <p:sldId id="383" r:id="rId7"/>
    <p:sldId id="390" r:id="rId8"/>
    <p:sldId id="406" r:id="rId9"/>
    <p:sldId id="389" r:id="rId10"/>
    <p:sldId id="388" r:id="rId11"/>
    <p:sldId id="407" r:id="rId12"/>
    <p:sldId id="391" r:id="rId13"/>
    <p:sldId id="392" r:id="rId14"/>
    <p:sldId id="393" r:id="rId15"/>
    <p:sldId id="394" r:id="rId16"/>
    <p:sldId id="395" r:id="rId17"/>
    <p:sldId id="397" r:id="rId18"/>
    <p:sldId id="398" r:id="rId19"/>
    <p:sldId id="399" r:id="rId20"/>
    <p:sldId id="413" r:id="rId21"/>
  </p:sldIdLst>
  <p:sldSz cx="9144000" cy="5143500" type="screen16x9"/>
  <p:notesSz cx="6858000" cy="9144000"/>
  <p:embeddedFontLst>
    <p:embeddedFont>
      <p:font typeface="Segoe UI Black" panose="020B0A02040204020203" pitchFamily="34" charset="0"/>
      <p:bold r:id="rId23"/>
      <p:boldItalic r:id="rId24"/>
    </p:embeddedFont>
    <p:embeddedFont>
      <p:font typeface="Rockwell Extra Bold" panose="02060903040505020403" pitchFamily="18" charset="0"/>
      <p:bold r:id="rId25"/>
    </p:embeddedFont>
    <p:embeddedFont>
      <p:font typeface="Bahnschrift" panose="020B0502040204020203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1D8"/>
    <a:srgbClr val="FFFFFF"/>
    <a:srgbClr val="FF0066"/>
    <a:srgbClr val="000000"/>
    <a:srgbClr val="EE6E75"/>
    <a:srgbClr val="8FDDEF"/>
    <a:srgbClr val="F0949D"/>
    <a:srgbClr val="E66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1607" autoAdjust="0"/>
  </p:normalViewPr>
  <p:slideViewPr>
    <p:cSldViewPr snapToGrid="0">
      <p:cViewPr varScale="1">
        <p:scale>
          <a:sx n="129" d="100"/>
          <a:sy n="129" d="100"/>
        </p:scale>
        <p:origin x="14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588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6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64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01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99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D79B-AF8A-46EF-A518-DD9F64F60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15F2B-C331-FE97-7FBC-4485F6D46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B2C25-05C4-56C9-EEB9-1988144F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3367B-2F87-76D3-0DB9-8446576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7B4A-30C0-452F-22EB-9EB85163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4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69D4-3D84-E33A-2144-7E5DA28C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DB73E-FC04-3B01-B8DC-B564FF08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AF16-C0E0-10DC-1D57-EE33EFFA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2797-F603-AFCA-DF76-40C9F17E7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6E7B-86CF-8371-D034-515C6ABB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075EE-2E40-1B87-77F8-8D1054829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CC903-CE85-986F-4476-C759E8C86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260D-5E1E-5F3A-DF13-282F40BC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30C7D-4A43-47BE-74EF-FD94DE8D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3282-1BDA-9930-970B-27530B38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25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3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9384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83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959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7075-3832-1ADA-41E7-47C46F5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59C9-C8AA-A90D-CC02-7C02E22E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6CC38-63AC-E2AD-5DF5-CE0A1ACA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5A132-B28B-82D8-85FF-DD13492E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D617-B89D-9822-C5BC-1BEA9D81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4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09EE-1CF9-5F22-AB20-6546D58C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2F79D-4E7C-1D93-45E8-0837D7696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2D604-39ED-8051-825A-6B8B576D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FBFE-0FDE-5CD1-E210-38AFFF8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E7FC0-0512-1F1F-14C0-ED800C70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8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0805-820C-59FA-BE2F-6515AA23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39DC-C181-563C-EB9A-2EB9E1136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2C93-1657-5B70-40D9-FB5B812F7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7A95E-DE19-D3C1-D458-8B98912F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FC243-8857-9898-9B88-767E634A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6680-FF8E-4529-D2EF-0394C423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CCD4-BACC-2A96-C1D9-544C0A47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09837-69B5-3048-C3C8-785B81749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B16CC-0152-2D2A-8CAA-04124CADF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EC89B-FB60-3AE3-FCD2-B923F4087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7BD5C-EFA1-F71F-F3F9-54C0543EA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58125-B1E1-766D-EED6-6133C4FC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ADD68-8FCC-28E8-9AF1-4BCF51B0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27261-19FE-E110-FB33-FF61EE03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701E-3D20-E5C9-E03F-7E061782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3EE42-C21C-4F91-991E-5B2119494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A6250-1FEA-CB35-3B5A-999EAD062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7E9CF-4A92-CC85-9AD6-6A143277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4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988B7-B49F-8FA0-FD17-65A17A013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AE1EB-4176-6DF7-4EF8-DA306C0C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F3161-B02E-DA34-54C6-8DA24442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0C45-02C9-EE95-EB03-9F05DA2F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1D46-74DD-FA29-7620-DD59B40C1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9CB7C-F4CD-A422-F02B-9377BA026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60C83-CE9F-702C-8F4D-59BBF1C0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2FD1B-E171-8DFA-1FD7-1CBCE8F3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8029C-9220-F50F-FA8A-8472E5BB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0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F63C-9BFA-F92F-57E9-0294E076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21F31A-E6CA-D72C-F59D-CD1EFC776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1F5F5-F503-AD94-1A2E-66945C78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EC040-D7B1-D11B-DD83-ED63CA57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DDB5A-A969-2055-649F-5B2E9BCC2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7D6FA-626E-B5F9-FE36-EE39CE36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3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88F05-F2B4-8037-4CEE-5F8376BA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41D13-2629-41D1-3F55-3F96DF7E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0B39E-B48A-4F87-77EE-FF819B16D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6F8A-B848-4A09-8CFE-76B9113A435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9F4CB-3D92-9920-33F2-6A7AF497C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742D0-FEAF-E5EE-26F1-9DCD79443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8087-C2AA-4465-A639-8818D33AF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7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BCD02-8C3D-F6C1-CDBA-891FEABF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162E47-C8BD-5AEF-C0A7-DB226C4268E4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F05E6E-5DDD-F9A9-2963-F3FAB674147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543FEA-821F-06BE-91CA-D63A1151E337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010298-2196-40AD-5724-EA4C433F127E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 Em </a:t>
            </a:r>
            <a:r>
              <a:rPr lang="en-US" dirty="0" err="1"/>
              <a:t>có</a:t>
            </a:r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1D006-2079-729E-6049-9638CE828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71AFB-A545-E0BD-862C-FED69A223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388"/>
          <a:stretch/>
        </p:blipFill>
        <p:spPr>
          <a:xfrm>
            <a:off x="696879" y="1890401"/>
            <a:ext cx="7937181" cy="1615427"/>
          </a:xfrm>
          <a:prstGeom prst="roundRect">
            <a:avLst>
              <a:gd name="adj" fmla="val 10454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9CABCF-2507-4D70-52D5-F56663D8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B142591-CF92-E657-C987-5E5F4ACBF049}"/>
              </a:ext>
            </a:extLst>
          </p:cNvPr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EE7203-0C9E-E52A-0A5D-9904087BF0A0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ED1C26-A6FE-183B-D8F8-FCEB7DD51038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0D3DA-59D1-BDA8-633C-424B27055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71AFB-A545-E0BD-862C-FED69A223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82" b="302"/>
          <a:stretch/>
        </p:blipFill>
        <p:spPr>
          <a:xfrm>
            <a:off x="1230744" y="1235244"/>
            <a:ext cx="6682512" cy="3466088"/>
          </a:xfrm>
          <a:prstGeom prst="roundRect">
            <a:avLst>
              <a:gd name="adj" fmla="val 10454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010298-2196-40AD-5724-EA4C433F127E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1. Em </a:t>
            </a:r>
            <a:r>
              <a:rPr lang="en-US" dirty="0" err="1"/>
              <a:t>có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00330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6CC3C2-1E79-E922-C2DB-02928E6C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645DDB-6A4D-877E-2D67-B425D7EA5567}"/>
              </a:ext>
            </a:extLst>
          </p:cNvPr>
          <p:cNvGrpSpPr/>
          <p:nvPr/>
        </p:nvGrpSpPr>
        <p:grpSpPr>
          <a:xfrm>
            <a:off x="8273200" y="4317877"/>
            <a:ext cx="692717" cy="629464"/>
            <a:chOff x="8273200" y="4317877"/>
            <a:chExt cx="692717" cy="6294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38B484-AE3A-52BA-6D49-697DCC6897CD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62FF7-118B-A468-56EF-68FF2FEB0BD1}"/>
                </a:ext>
              </a:extLst>
            </p:cNvPr>
            <p:cNvSpPr txBox="1"/>
            <p:nvPr/>
          </p:nvSpPr>
          <p:spPr>
            <a:xfrm>
              <a:off x="8273200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C8894-FF42-53F9-D2AA-925801527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CA5785-9DFC-0212-58C8-B0BBAA3543C9}"/>
              </a:ext>
            </a:extLst>
          </p:cNvPr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3E31C-C4FE-745C-3DBB-1A9F70D74D57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6851" y="3038763"/>
            <a:ext cx="1469853" cy="18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>
            <a:off x="1928123" y="1301574"/>
            <a:ext cx="5312670" cy="1548818"/>
          </a:xfrm>
          <a:custGeom>
            <a:avLst/>
            <a:gdLst>
              <a:gd name="connsiteX0" fmla="*/ 1068435 w 3171371"/>
              <a:gd name="connsiteY0" fmla="*/ 1397538 h 977074"/>
              <a:gd name="connsiteX1" fmla="*/ 1018881 w 3171371"/>
              <a:gd name="connsiteY1" fmla="*/ 944797 h 977074"/>
              <a:gd name="connsiteX2" fmla="*/ 995207 w 3171371"/>
              <a:gd name="connsiteY2" fmla="*/ 35135 h 977074"/>
              <a:gd name="connsiteX3" fmla="*/ 1799898 w 3171371"/>
              <a:gd name="connsiteY3" fmla="*/ 4478 h 977074"/>
              <a:gd name="connsiteX4" fmla="*/ 2954156 w 3171371"/>
              <a:gd name="connsiteY4" fmla="*/ 735335 h 977074"/>
              <a:gd name="connsiteX5" fmla="*/ 1614916 w 3171371"/>
              <a:gd name="connsiteY5" fmla="*/ 976991 h 977074"/>
              <a:gd name="connsiteX6" fmla="*/ 1068435 w 3171371"/>
              <a:gd name="connsiteY6" fmla="*/ 1397538 h 9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1371" h="977074" fill="none" extrusionOk="0">
                <a:moveTo>
                  <a:pt x="1068435" y="1397538"/>
                </a:moveTo>
                <a:cubicBezTo>
                  <a:pt x="1026453" y="1229747"/>
                  <a:pt x="1063671" y="1110724"/>
                  <a:pt x="1018881" y="944797"/>
                </a:cubicBezTo>
                <a:cubicBezTo>
                  <a:pt x="-331118" y="875170"/>
                  <a:pt x="-290860" y="242227"/>
                  <a:pt x="995207" y="35135"/>
                </a:cubicBezTo>
                <a:cubicBezTo>
                  <a:pt x="1225236" y="20130"/>
                  <a:pt x="1563204" y="-19551"/>
                  <a:pt x="1799898" y="4478"/>
                </a:cubicBezTo>
                <a:cubicBezTo>
                  <a:pt x="2861542" y="34947"/>
                  <a:pt x="3556437" y="421099"/>
                  <a:pt x="2954156" y="735335"/>
                </a:cubicBezTo>
                <a:cubicBezTo>
                  <a:pt x="2702056" y="874222"/>
                  <a:pt x="2178365" y="967480"/>
                  <a:pt x="1614916" y="976991"/>
                </a:cubicBezTo>
                <a:cubicBezTo>
                  <a:pt x="1426066" y="1114629"/>
                  <a:pt x="1324600" y="1217223"/>
                  <a:pt x="1068435" y="1397538"/>
                </a:cubicBezTo>
                <a:close/>
              </a:path>
              <a:path w="3171371" h="977074" stroke="0" extrusionOk="0">
                <a:moveTo>
                  <a:pt x="1068435" y="1397538"/>
                </a:moveTo>
                <a:cubicBezTo>
                  <a:pt x="1062785" y="1235886"/>
                  <a:pt x="1076250" y="1106837"/>
                  <a:pt x="1018881" y="944797"/>
                </a:cubicBezTo>
                <a:cubicBezTo>
                  <a:pt x="-319436" y="787538"/>
                  <a:pt x="-282157" y="299961"/>
                  <a:pt x="995207" y="35135"/>
                </a:cubicBezTo>
                <a:cubicBezTo>
                  <a:pt x="1221021" y="-22154"/>
                  <a:pt x="1541340" y="1647"/>
                  <a:pt x="1799898" y="4478"/>
                </a:cubicBezTo>
                <a:cubicBezTo>
                  <a:pt x="2884307" y="-21846"/>
                  <a:pt x="3485249" y="411572"/>
                  <a:pt x="2954156" y="735335"/>
                </a:cubicBezTo>
                <a:cubicBezTo>
                  <a:pt x="2662411" y="937485"/>
                  <a:pt x="2119724" y="958981"/>
                  <a:pt x="1614916" y="976991"/>
                </a:cubicBezTo>
                <a:cubicBezTo>
                  <a:pt x="1353589" y="1113503"/>
                  <a:pt x="1145172" y="1331791"/>
                  <a:pt x="1068435" y="1397538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2169921577">
                  <a:prstGeom prst="wedgeEllipseCallout">
                    <a:avLst>
                      <a:gd name="adj1" fmla="val -16310"/>
                      <a:gd name="adj2" fmla="val 9303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2193237" y="1580850"/>
            <a:ext cx="491625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9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hãy quan sát </a:t>
            </a: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mẫu </a:t>
            </a:r>
            <a:r>
              <a:rPr lang="en-US" sz="19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an-bum </a:t>
            </a: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ảnh</a:t>
            </a:r>
            <a:b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1900" b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 6 </a:t>
            </a: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 cùng bạn trả lời </a:t>
            </a:r>
            <a:b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9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các câu hỏi ở trang 17 và 18.</a:t>
            </a:r>
          </a:p>
          <a:p>
            <a:pPr algn="ctr"/>
            <a:r>
              <a:rPr lang="en-US" sz="19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9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5945F-E2DB-4E71-68AF-CBCA8B60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8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0A73C4-A575-B5DF-AEFA-909FF46CC045}"/>
              </a:ext>
            </a:extLst>
          </p:cNvPr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5B7176-271A-FBE9-F566-27994EE32C2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BDD1B2-AF8B-0FC8-7ED9-052AB3665A06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EAD8E-8F11-4D15-09C7-604F5F6F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ECFBAE-09B8-0065-8082-6539E066759F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6BA84-5B03-0847-F3A2-E5FE98F0C7FD}"/>
              </a:ext>
            </a:extLst>
          </p:cNvPr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3092511"/>
            <a:ext cx="1488115" cy="18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8198" y="1519688"/>
            <a:ext cx="5979360" cy="116955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000"/>
              <a:t>Đọc các bước gợi ý thực hiện ở trang 18.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000"/>
              <a:t>Thảo luận nhóm và hoàn thành phiếu học tập số 1 để đề xuất phương án thực hiện.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28" y="1533564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28" y="1996369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72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A9F8E4-DC0E-B255-1E53-F4AF5940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8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312883-061F-CCD8-B70C-B6415E5EB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29" y="1197029"/>
            <a:ext cx="4920933" cy="3580871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5ABE93-8452-C2F5-96DB-5E767BACE652}"/>
              </a:ext>
            </a:extLst>
          </p:cNvPr>
          <p:cNvGrpSpPr/>
          <p:nvPr/>
        </p:nvGrpSpPr>
        <p:grpSpPr>
          <a:xfrm>
            <a:off x="8289234" y="4330099"/>
            <a:ext cx="692717" cy="621660"/>
            <a:chOff x="8289234" y="432568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111389-448B-A3CF-1A7C-67D88A21652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13BDE8-66F3-9682-2DC6-F4CE89E5AB4A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6444DCA-4340-B527-81C1-6724C41DF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41578"/>
            <a:ext cx="808945" cy="8075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7EC939-20AF-596E-91C3-ECD8DA7573A8}"/>
              </a:ext>
            </a:extLst>
          </p:cNvPr>
          <p:cNvSpPr txBox="1"/>
          <p:nvPr/>
        </p:nvSpPr>
        <p:spPr>
          <a:xfrm>
            <a:off x="3909684" y="343823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DCBF44-A505-A578-9645-60F352BD9A61}"/>
              </a:ext>
            </a:extLst>
          </p:cNvPr>
          <p:cNvSpPr txBox="1"/>
          <p:nvPr/>
        </p:nvSpPr>
        <p:spPr>
          <a:xfrm>
            <a:off x="858168" y="966010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475364" y="1759629"/>
            <a:ext cx="2990399" cy="1267249"/>
          </a:xfrm>
          <a:prstGeom prst="wedgeEllipseCallout">
            <a:avLst>
              <a:gd name="adj1" fmla="val -40048"/>
              <a:gd name="adj2" fmla="val 62780"/>
            </a:avLst>
          </a:pr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50345" y="1938189"/>
            <a:ext cx="279413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650790-2378-51DD-766C-89E80E06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3092511"/>
            <a:ext cx="1488115" cy="18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897914-3833-E2BB-EC49-1FB52851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8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912AE-D25C-0940-F30F-E0C091C154F9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091B19-A1EC-22F5-5C48-3CE4446B8F99}"/>
              </a:ext>
            </a:extLst>
          </p:cNvPr>
          <p:cNvGrpSpPr/>
          <p:nvPr/>
        </p:nvGrpSpPr>
        <p:grpSpPr>
          <a:xfrm>
            <a:off x="8274366" y="4334877"/>
            <a:ext cx="692717" cy="621660"/>
            <a:chOff x="8274366" y="4334877"/>
            <a:chExt cx="692717" cy="6216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D37D6C-0205-35F7-5CF0-01F826D4C0F8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E1EC5F-97DD-F11C-B391-E5AC064DFEB7}"/>
                </a:ext>
              </a:extLst>
            </p:cNvPr>
            <p:cNvSpPr txBox="1"/>
            <p:nvPr/>
          </p:nvSpPr>
          <p:spPr>
            <a:xfrm>
              <a:off x="8274366" y="4334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3EA1E38-3151-E31D-483B-F32F11F61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5490646" y="1184577"/>
            <a:ext cx="2980007" cy="1289265"/>
          </a:xfrm>
          <a:custGeom>
            <a:avLst/>
            <a:gdLst>
              <a:gd name="connsiteX0" fmla="*/ 65888 w 2980007"/>
              <a:gd name="connsiteY0" fmla="*/ 1277391 h 1289265"/>
              <a:gd name="connsiteX1" fmla="*/ 265939 w 2980007"/>
              <a:gd name="connsiteY1" fmla="*/ 1012191 h 1289265"/>
              <a:gd name="connsiteX2" fmla="*/ 1247214 w 2980007"/>
              <a:gd name="connsiteY2" fmla="*/ 8615 h 1289265"/>
              <a:gd name="connsiteX3" fmla="*/ 2501602 w 2980007"/>
              <a:gd name="connsiteY3" fmla="*/ 171337 h 1289265"/>
              <a:gd name="connsiteX4" fmla="*/ 1840909 w 2980007"/>
              <a:gd name="connsiteY4" fmla="*/ 1271134 h 1289265"/>
              <a:gd name="connsiteX5" fmla="*/ 673327 w 2980007"/>
              <a:gd name="connsiteY5" fmla="*/ 1183810 h 1289265"/>
              <a:gd name="connsiteX6" fmla="*/ 65888 w 2980007"/>
              <a:gd name="connsiteY6" fmla="*/ 1277391 h 128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0007" h="1289265" fill="none" extrusionOk="0">
                <a:moveTo>
                  <a:pt x="65888" y="1277391"/>
                </a:moveTo>
                <a:cubicBezTo>
                  <a:pt x="144440" y="1210619"/>
                  <a:pt x="228914" y="1084975"/>
                  <a:pt x="265939" y="1012191"/>
                </a:cubicBezTo>
                <a:cubicBezTo>
                  <a:pt x="-371842" y="612408"/>
                  <a:pt x="180975" y="-10645"/>
                  <a:pt x="1247214" y="8615"/>
                </a:cubicBezTo>
                <a:cubicBezTo>
                  <a:pt x="1629821" y="-13867"/>
                  <a:pt x="2178782" y="28635"/>
                  <a:pt x="2501602" y="171337"/>
                </a:cubicBezTo>
                <a:cubicBezTo>
                  <a:pt x="3268641" y="448059"/>
                  <a:pt x="3049057" y="1216513"/>
                  <a:pt x="1840909" y="1271134"/>
                </a:cubicBezTo>
                <a:cubicBezTo>
                  <a:pt x="1440929" y="1298365"/>
                  <a:pt x="992980" y="1247725"/>
                  <a:pt x="673327" y="1183810"/>
                </a:cubicBezTo>
                <a:cubicBezTo>
                  <a:pt x="458622" y="1198935"/>
                  <a:pt x="255987" y="1212076"/>
                  <a:pt x="65888" y="1277391"/>
                </a:cubicBezTo>
                <a:close/>
              </a:path>
              <a:path w="2980007" h="1289265" stroke="0" extrusionOk="0">
                <a:moveTo>
                  <a:pt x="65888" y="1277391"/>
                </a:moveTo>
                <a:cubicBezTo>
                  <a:pt x="177321" y="1168081"/>
                  <a:pt x="184681" y="1120416"/>
                  <a:pt x="265939" y="1012191"/>
                </a:cubicBezTo>
                <a:cubicBezTo>
                  <a:pt x="-281634" y="745047"/>
                  <a:pt x="282698" y="82247"/>
                  <a:pt x="1247214" y="8615"/>
                </a:cubicBezTo>
                <a:cubicBezTo>
                  <a:pt x="1701327" y="-7096"/>
                  <a:pt x="2231761" y="23874"/>
                  <a:pt x="2501602" y="171337"/>
                </a:cubicBezTo>
                <a:cubicBezTo>
                  <a:pt x="3366134" y="497000"/>
                  <a:pt x="2992863" y="1051594"/>
                  <a:pt x="1840909" y="1271134"/>
                </a:cubicBezTo>
                <a:cubicBezTo>
                  <a:pt x="1435800" y="1371559"/>
                  <a:pt x="968271" y="1231424"/>
                  <a:pt x="673327" y="1183810"/>
                </a:cubicBezTo>
                <a:cubicBezTo>
                  <a:pt x="493033" y="1214889"/>
                  <a:pt x="286140" y="1259591"/>
                  <a:pt x="65888" y="1277391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xmlns="" sd="2110020356">
                  <a:prstGeom prst="wedgeEllipseCallout">
                    <a:avLst>
                      <a:gd name="adj1" fmla="val -47789"/>
                      <a:gd name="adj2" fmla="val 490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462244" y="1359520"/>
            <a:ext cx="29800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an-bum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tặng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3B00EB-3EC5-9A65-B77B-23F91164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29" y="1891323"/>
            <a:ext cx="4966029" cy="30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E4FE83-677B-B87E-0506-6FD7EA6F7499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4AC9F0-AA1B-13CF-2CC2-DBE6EBD6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8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2D735-4D9B-DEEE-0C0B-885095A7504E}"/>
              </a:ext>
            </a:extLst>
          </p:cNvPr>
          <p:cNvSpPr txBox="1"/>
          <p:nvPr/>
        </p:nvSpPr>
        <p:spPr>
          <a:xfrm>
            <a:off x="389722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BD1A3-50D0-B342-9978-721CABF93D10}"/>
              </a:ext>
            </a:extLst>
          </p:cNvPr>
          <p:cNvSpPr txBox="1"/>
          <p:nvPr/>
        </p:nvSpPr>
        <p:spPr>
          <a:xfrm>
            <a:off x="84570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1584C-B573-3D06-9870-36085B3CEE16}"/>
              </a:ext>
            </a:extLst>
          </p:cNvPr>
          <p:cNvGrpSpPr/>
          <p:nvPr/>
        </p:nvGrpSpPr>
        <p:grpSpPr>
          <a:xfrm>
            <a:off x="8269108" y="4331475"/>
            <a:ext cx="692717" cy="634784"/>
            <a:chOff x="8281568" y="4331475"/>
            <a:chExt cx="692717" cy="6347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3938DD5-1323-2481-3F29-1180B5DEAEBD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78303A-C458-FC62-8195-5549305292EF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E44B6-C917-6AF4-8617-F9ABF9A0D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38" y="137160"/>
            <a:ext cx="808945" cy="807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297" y="1177035"/>
            <a:ext cx="1758029" cy="21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A416C9-313E-C92E-2AD5-DEFB288F1AE7}"/>
              </a:ext>
            </a:extLst>
          </p:cNvPr>
          <p:cNvSpPr txBox="1"/>
          <p:nvPr/>
        </p:nvSpPr>
        <p:spPr>
          <a:xfrm>
            <a:off x="1157942" y="1495822"/>
            <a:ext cx="6556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Tự kiểm tra sản phẩm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 1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Điều chỉnh, sửa chữa sản phẩm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an-bum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tặng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4" y="1495822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8" y="1958627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8" y="2419496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406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1573272-CEF1-8962-74DA-20D93FAE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18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252A2-CE29-819A-3DFB-3BAD68FC0942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41DAE-0940-0923-0937-843A40CAA9B7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CF4CD9-BFDF-BA7F-C30C-28AAC7AEB368}"/>
              </a:ext>
            </a:extLst>
          </p:cNvPr>
          <p:cNvGrpSpPr/>
          <p:nvPr/>
        </p:nvGrpSpPr>
        <p:grpSpPr>
          <a:xfrm>
            <a:off x="8281800" y="4329956"/>
            <a:ext cx="692717" cy="634784"/>
            <a:chOff x="8281800" y="4329956"/>
            <a:chExt cx="692717" cy="63478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B92EED-0FB6-7BDD-1D00-F0929B102A8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784515-7C7A-2288-C418-710E2C7D835B}"/>
                </a:ext>
              </a:extLst>
            </p:cNvPr>
            <p:cNvSpPr txBox="1"/>
            <p:nvPr/>
          </p:nvSpPr>
          <p:spPr>
            <a:xfrm>
              <a:off x="8281800" y="4329956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3C8C00D-8DBE-FB33-ED13-DFD0C297A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0C4DD-F683-2FC9-4805-6C3DD9C86032}"/>
              </a:ext>
            </a:extLst>
          </p:cNvPr>
          <p:cNvSpPr txBox="1"/>
          <p:nvPr/>
        </p:nvSpPr>
        <p:spPr>
          <a:xfrm>
            <a:off x="714602" y="1440271"/>
            <a:ext cx="5084314" cy="1876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Giới thiệu an-bum ảnh tặng thầy cô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của nhóm.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Bày tỏ lòng biết ơn các thầy cô</a:t>
            </a:r>
            <a:r>
              <a:rPr lang="en-US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vi-VN" sz="2000" dirty="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thông qua các trang ảnh.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8F07194-A785-70E8-AB82-16902302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49" y="1440271"/>
            <a:ext cx="3066637" cy="306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8F2F3C-1B75-1375-7C2A-F53BBA75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5B33-6BC2-D287-A006-FE4AB1EAB246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C07A6-5318-1F21-EF28-28C3B974D666}"/>
              </a:ext>
            </a:extLst>
          </p:cNvPr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200" i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vi-VN" sz="2200" i="1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C3EC0-6B93-0B81-A565-C9F003D6A042}"/>
              </a:ext>
            </a:extLst>
          </p:cNvPr>
          <p:cNvGrpSpPr/>
          <p:nvPr/>
        </p:nvGrpSpPr>
        <p:grpSpPr>
          <a:xfrm>
            <a:off x="8274795" y="4325169"/>
            <a:ext cx="692717" cy="634784"/>
            <a:chOff x="8274795" y="4325169"/>
            <a:chExt cx="692717" cy="63478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5F593D-5C2B-6D63-AACC-8067807CFC2C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02776E-DFA9-4271-BE9B-FD6E4748373E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458E674-3E76-A750-E63E-D16DD990E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0DB18-49EC-3BF9-B48F-2B0B9A6FDE34}"/>
              </a:ext>
            </a:extLst>
          </p:cNvPr>
          <p:cNvSpPr txBox="1"/>
          <p:nvPr/>
        </p:nvSpPr>
        <p:spPr>
          <a:xfrm>
            <a:off x="4147407" y="1956621"/>
            <a:ext cx="43400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 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tự làm an-bum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ảnh về các hoạt động, sự kiện trong gia đình để tặng bố mẹ và người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vi-VN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000">
              <a:solidFill>
                <a:srgbClr val="24202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BD89A9-6662-FD60-3CCD-FF0B9C8D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7" y="1802137"/>
            <a:ext cx="1461034" cy="14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E031377-0797-6581-299F-645E8C49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0" y="1465656"/>
            <a:ext cx="4428810" cy="2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3481F-E922-25B7-8B54-73EFDA0E7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316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D5DF27-5ACB-3B82-86D7-ACAEFB78E459}"/>
              </a:ext>
            </a:extLst>
          </p:cNvPr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0601ED-FB8D-535E-CA83-BC1095A67DE2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1511F2-DA27-CA37-340B-74515C6BF689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E202FD6-7662-E094-A6D2-F4E390B90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2169254" y="976893"/>
            <a:ext cx="477613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72D31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Sách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an-bum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kĩ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thuật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A6843FA-2808-1386-E092-11B6366C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5" y="1839379"/>
            <a:ext cx="3583097" cy="23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96C69-1BAD-3F9F-EB6D-4C9DEC94A5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8"/>
          <a:stretch/>
        </p:blipFill>
        <p:spPr>
          <a:xfrm>
            <a:off x="5249699" y="1704036"/>
            <a:ext cx="3610767" cy="26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0D648-7033-2B72-F240-B2A2BDC89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31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45DAEE-9F0B-75B5-78CF-68229C6A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38" y="3130616"/>
            <a:ext cx="3238532" cy="16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82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2706">
        <p159:morph option="byObject"/>
      </p:transition>
    </mc:Choice>
    <mc:Fallback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13BA0-6726-9717-0F9E-3BEE1C0DE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3102D9-16E8-C4CA-3499-3E6E529B3138}"/>
              </a:ext>
            </a:extLst>
          </p:cNvPr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F3E88A-6F96-1D18-6A49-FB38525E43A8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5487E8-EF60-8506-AB89-7D754CBA5FD8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50D78E9-73A3-A727-7B3B-E7CE11292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956EA4C1-43B9-16DC-3DE8-1CB48198D25F}"/>
              </a:ext>
            </a:extLst>
          </p:cNvPr>
          <p:cNvSpPr/>
          <p:nvPr/>
        </p:nvSpPr>
        <p:spPr>
          <a:xfrm>
            <a:off x="2204483" y="1197935"/>
            <a:ext cx="2597699" cy="1282995"/>
          </a:xfrm>
          <a:custGeom>
            <a:avLst/>
            <a:gdLst>
              <a:gd name="connsiteX0" fmla="*/ -77853 w 2597699"/>
              <a:gd name="connsiteY0" fmla="*/ 1169565 h 1282995"/>
              <a:gd name="connsiteX1" fmla="*/ 139862 w 2597699"/>
              <a:gd name="connsiteY1" fmla="*/ 931073 h 1282995"/>
              <a:gd name="connsiteX2" fmla="*/ 1094403 w 2597699"/>
              <a:gd name="connsiteY2" fmla="*/ 7996 h 1282995"/>
              <a:gd name="connsiteX3" fmla="*/ 2309355 w 2597699"/>
              <a:gd name="connsiteY3" fmla="*/ 238467 h 1282995"/>
              <a:gd name="connsiteX4" fmla="*/ 1597969 w 2597699"/>
              <a:gd name="connsiteY4" fmla="*/ 1265752 h 1282995"/>
              <a:gd name="connsiteX5" fmla="*/ 443890 w 2597699"/>
              <a:gd name="connsiteY5" fmla="*/ 1124420 h 1282995"/>
              <a:gd name="connsiteX6" fmla="*/ -77853 w 2597699"/>
              <a:gd name="connsiteY6" fmla="*/ 1169565 h 12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7699" h="1282995" fill="none" extrusionOk="0">
                <a:moveTo>
                  <a:pt x="-77853" y="1169565"/>
                </a:moveTo>
                <a:cubicBezTo>
                  <a:pt x="22811" y="1065897"/>
                  <a:pt x="79199" y="987596"/>
                  <a:pt x="139862" y="931073"/>
                </a:cubicBezTo>
                <a:cubicBezTo>
                  <a:pt x="-269687" y="487339"/>
                  <a:pt x="235732" y="87285"/>
                  <a:pt x="1094403" y="7996"/>
                </a:cubicBezTo>
                <a:cubicBezTo>
                  <a:pt x="1557382" y="-41345"/>
                  <a:pt x="1999962" y="109784"/>
                  <a:pt x="2309355" y="238467"/>
                </a:cubicBezTo>
                <a:cubicBezTo>
                  <a:pt x="2879449" y="709285"/>
                  <a:pt x="2469111" y="1150516"/>
                  <a:pt x="1597969" y="1265752"/>
                </a:cubicBezTo>
                <a:cubicBezTo>
                  <a:pt x="1203384" y="1291729"/>
                  <a:pt x="729578" y="1288151"/>
                  <a:pt x="443890" y="1124420"/>
                </a:cubicBezTo>
                <a:cubicBezTo>
                  <a:pt x="350086" y="1110492"/>
                  <a:pt x="5963" y="1128649"/>
                  <a:pt x="-77853" y="1169565"/>
                </a:cubicBezTo>
                <a:close/>
              </a:path>
              <a:path w="2597699" h="1282995" stroke="0" extrusionOk="0">
                <a:moveTo>
                  <a:pt x="-77853" y="1169565"/>
                </a:moveTo>
                <a:cubicBezTo>
                  <a:pt x="-26580" y="1116491"/>
                  <a:pt x="78378" y="973378"/>
                  <a:pt x="139862" y="931073"/>
                </a:cubicBezTo>
                <a:cubicBezTo>
                  <a:pt x="-362631" y="516859"/>
                  <a:pt x="343549" y="103620"/>
                  <a:pt x="1094403" y="7996"/>
                </a:cubicBezTo>
                <a:cubicBezTo>
                  <a:pt x="1492149" y="-5648"/>
                  <a:pt x="1950698" y="58533"/>
                  <a:pt x="2309355" y="238467"/>
                </a:cubicBezTo>
                <a:cubicBezTo>
                  <a:pt x="2884262" y="572463"/>
                  <a:pt x="2422528" y="1130148"/>
                  <a:pt x="1597969" y="1265752"/>
                </a:cubicBezTo>
                <a:cubicBezTo>
                  <a:pt x="1206315" y="1294422"/>
                  <a:pt x="782545" y="1229713"/>
                  <a:pt x="443890" y="1124420"/>
                </a:cubicBezTo>
                <a:cubicBezTo>
                  <a:pt x="252574" y="1098994"/>
                  <a:pt x="18075" y="1126059"/>
                  <a:pt x="-77853" y="1169565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9029924">
                  <a:prstGeom prst="wedgeEllipseCallout">
                    <a:avLst>
                      <a:gd name="adj1" fmla="val -52997"/>
                      <a:gd name="adj2" fmla="val 411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0D2CD2-E44A-7DFE-CF8A-8662BF9AB20E}"/>
              </a:ext>
            </a:extLst>
          </p:cNvPr>
          <p:cNvSpPr txBox="1"/>
          <p:nvPr/>
        </p:nvSpPr>
        <p:spPr>
          <a:xfrm>
            <a:off x="2279085" y="1372645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14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37EE4-A610-E340-855E-FEE7EA30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928" y="1008286"/>
            <a:ext cx="2747339" cy="34341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2DBE12-D2EB-EC97-B97D-F47E30FC15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801245" y="2388308"/>
            <a:ext cx="2131219" cy="23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7AC06-4D46-9325-4793-C3BB753B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64BF42-3B39-6746-0D78-D479022DB240}"/>
              </a:ext>
            </a:extLst>
          </p:cNvPr>
          <p:cNvGrpSpPr/>
          <p:nvPr/>
        </p:nvGrpSpPr>
        <p:grpSpPr>
          <a:xfrm>
            <a:off x="8297960" y="4327674"/>
            <a:ext cx="692717" cy="621660"/>
            <a:chOff x="8297960" y="4327674"/>
            <a:chExt cx="692717" cy="6216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9C17B5-3350-B03A-2A8E-F78ECC14437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D9B635-0D6A-2F99-F543-C1F06557A06A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C8FBF-F1EC-EB24-83A4-93438C3E3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6A4771E-63D5-7F8F-C84B-24379C16F482}"/>
              </a:ext>
            </a:extLst>
          </p:cNvPr>
          <p:cNvSpPr/>
          <p:nvPr/>
        </p:nvSpPr>
        <p:spPr>
          <a:xfrm>
            <a:off x="3863000" y="1198273"/>
            <a:ext cx="3636497" cy="1103884"/>
          </a:xfrm>
          <a:custGeom>
            <a:avLst/>
            <a:gdLst>
              <a:gd name="connsiteX0" fmla="*/ 3347141 w 3636497"/>
              <a:gd name="connsiteY0" fmla="*/ 1206060 h 1103884"/>
              <a:gd name="connsiteX1" fmla="*/ 2568111 w 3636497"/>
              <a:gd name="connsiteY1" fmla="*/ 1054760 h 1103884"/>
              <a:gd name="connsiteX2" fmla="*/ 1511461 w 3636497"/>
              <a:gd name="connsiteY2" fmla="*/ 1095970 h 1103884"/>
              <a:gd name="connsiteX3" fmla="*/ 826121 w 3636497"/>
              <a:gd name="connsiteY3" fmla="*/ 89407 h 1103884"/>
              <a:gd name="connsiteX4" fmla="*/ 2024058 w 3636497"/>
              <a:gd name="connsiteY4" fmla="*/ 3547 h 1103884"/>
              <a:gd name="connsiteX5" fmla="*/ 3134015 w 3636497"/>
              <a:gd name="connsiteY5" fmla="*/ 932877 h 1103884"/>
              <a:gd name="connsiteX6" fmla="*/ 3347141 w 3636497"/>
              <a:gd name="connsiteY6" fmla="*/ 1206060 h 110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6497" h="1103884" fill="none" extrusionOk="0">
                <a:moveTo>
                  <a:pt x="3347141" y="1206060"/>
                </a:moveTo>
                <a:cubicBezTo>
                  <a:pt x="3072391" y="1159332"/>
                  <a:pt x="2764475" y="1109545"/>
                  <a:pt x="2568111" y="1054760"/>
                </a:cubicBezTo>
                <a:cubicBezTo>
                  <a:pt x="2234931" y="1144027"/>
                  <a:pt x="1894952" y="1161187"/>
                  <a:pt x="1511461" y="1095970"/>
                </a:cubicBezTo>
                <a:cubicBezTo>
                  <a:pt x="-162337" y="1116762"/>
                  <a:pt x="-515100" y="316982"/>
                  <a:pt x="826121" y="89407"/>
                </a:cubicBezTo>
                <a:cubicBezTo>
                  <a:pt x="1209834" y="-33969"/>
                  <a:pt x="1540839" y="-53039"/>
                  <a:pt x="2024058" y="3547"/>
                </a:cubicBezTo>
                <a:cubicBezTo>
                  <a:pt x="3557909" y="115314"/>
                  <a:pt x="4079832" y="736667"/>
                  <a:pt x="3134015" y="932877"/>
                </a:cubicBezTo>
                <a:cubicBezTo>
                  <a:pt x="3188343" y="1041260"/>
                  <a:pt x="3240467" y="1100408"/>
                  <a:pt x="3347141" y="1206060"/>
                </a:cubicBezTo>
                <a:close/>
              </a:path>
              <a:path w="3636497" h="1103884" stroke="0" extrusionOk="0">
                <a:moveTo>
                  <a:pt x="3347141" y="1206060"/>
                </a:moveTo>
                <a:cubicBezTo>
                  <a:pt x="3200921" y="1135466"/>
                  <a:pt x="2910604" y="1101904"/>
                  <a:pt x="2568111" y="1054760"/>
                </a:cubicBezTo>
                <a:cubicBezTo>
                  <a:pt x="2217836" y="1113748"/>
                  <a:pt x="1892352" y="1124231"/>
                  <a:pt x="1511461" y="1095970"/>
                </a:cubicBezTo>
                <a:cubicBezTo>
                  <a:pt x="-126824" y="966977"/>
                  <a:pt x="-587000" y="441303"/>
                  <a:pt x="826121" y="89407"/>
                </a:cubicBezTo>
                <a:cubicBezTo>
                  <a:pt x="1185677" y="71835"/>
                  <a:pt x="1630712" y="-84945"/>
                  <a:pt x="2024058" y="3547"/>
                </a:cubicBezTo>
                <a:cubicBezTo>
                  <a:pt x="3545812" y="-3106"/>
                  <a:pt x="4188260" y="769304"/>
                  <a:pt x="3134015" y="932877"/>
                </a:cubicBezTo>
                <a:cubicBezTo>
                  <a:pt x="3185720" y="1018845"/>
                  <a:pt x="3309830" y="1186281"/>
                  <a:pt x="3347141" y="1206060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2280092495">
                  <a:prstGeom prst="wedgeEllipseCallout">
                    <a:avLst>
                      <a:gd name="adj1" fmla="val 42043"/>
                      <a:gd name="adj2" fmla="val 5925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09F8C-20B0-ECFC-A9B4-7F43548AEEC5}"/>
              </a:ext>
            </a:extLst>
          </p:cNvPr>
          <p:cNvSpPr txBox="1"/>
          <p:nvPr/>
        </p:nvSpPr>
        <p:spPr>
          <a:xfrm>
            <a:off x="3863000" y="1363567"/>
            <a:ext cx="3515994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những cách nào để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tạo một an-bum ảnh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E680F-8344-8E15-8B18-AEE85E0FA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 flipH="1">
            <a:off x="6630545" y="2302157"/>
            <a:ext cx="2131219" cy="2365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C9513C-C0F3-AB5A-C242-253F5370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54" y="2816210"/>
            <a:ext cx="5867820" cy="10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E7CC7F-B963-E6B4-669D-D631AAF2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545D94-FE2B-F3D9-A49A-AD951DF316A3}"/>
              </a:ext>
            </a:extLst>
          </p:cNvPr>
          <p:cNvGrpSpPr/>
          <p:nvPr/>
        </p:nvGrpSpPr>
        <p:grpSpPr>
          <a:xfrm>
            <a:off x="8289234" y="4328499"/>
            <a:ext cx="692717" cy="621660"/>
            <a:chOff x="8289234" y="4328499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CFB8F99-85CE-B0B5-F0B8-5028766BAAD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0E7663-60A2-57FC-1A94-743E57B9D1AA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3476A99-9459-385B-2A56-37DD07C8F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BF176AF-8AAB-D7A9-00F4-C604E901DC1F}"/>
              </a:ext>
            </a:extLst>
          </p:cNvPr>
          <p:cNvSpPr/>
          <p:nvPr/>
        </p:nvSpPr>
        <p:spPr>
          <a:xfrm flipH="1">
            <a:off x="1850022" y="1481469"/>
            <a:ext cx="2740300" cy="1346791"/>
          </a:xfrm>
          <a:prstGeom prst="wedgeEllipseCallout">
            <a:avLst>
              <a:gd name="adj1" fmla="val -66860"/>
              <a:gd name="adj2" fmla="val 18202"/>
            </a:avLst>
          </a:prstGeom>
          <a:solidFill>
            <a:srgbClr val="FFF1EF"/>
          </a:solidFill>
          <a:ln>
            <a:solidFill>
              <a:srgbClr val="FFB9AF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85390-708E-15E0-516B-51C7A5C6C39E}"/>
              </a:ext>
            </a:extLst>
          </p:cNvPr>
          <p:cNvSpPr txBox="1"/>
          <p:nvPr/>
        </p:nvSpPr>
        <p:spPr>
          <a:xfrm>
            <a:off x="2003468" y="1691292"/>
            <a:ext cx="243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thử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thách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15</a:t>
            </a:r>
            <a:r>
              <a:rPr lang="vi-VN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7E55D08-904C-E00C-13AE-DC3D360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48" y="1864514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226C2-F606-04CD-9AD8-732087986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680" y="3062891"/>
            <a:ext cx="1284215" cy="18024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436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816D20-09E0-FFB9-8B9E-26DB050D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2" name="Google Shape;2323;p57">
            <a:extLst>
              <a:ext uri="{FF2B5EF4-FFF2-40B4-BE49-F238E27FC236}">
                <a16:creationId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707812" y="891621"/>
            <a:ext cx="3330423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1.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Khám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phá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8" name="Google Shape;1040;p56">
            <a:extLst>
              <a:ext uri="{FF2B5EF4-FFF2-40B4-BE49-F238E27FC236}">
                <a16:creationId xmlns:a16="http://schemas.microsoft.com/office/drawing/2014/main" id="{9DC11307-0CFB-3455-2863-64C823312984}"/>
              </a:ext>
            </a:extLst>
          </p:cNvPr>
          <p:cNvSpPr/>
          <p:nvPr/>
        </p:nvSpPr>
        <p:spPr>
          <a:xfrm rot="10800000" flipH="1">
            <a:off x="707813" y="2423962"/>
            <a:ext cx="3030221" cy="718080"/>
          </a:xfrm>
          <a:prstGeom prst="snip1Rect">
            <a:avLst>
              <a:gd name="adj" fmla="val 0"/>
            </a:avLst>
          </a:prstGeom>
          <a:solidFill>
            <a:srgbClr val="E4F1D8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AB8D90C-4ACF-ABFD-9DC3-3EAECAFFABA2}"/>
              </a:ext>
            </a:extLst>
          </p:cNvPr>
          <p:cNvSpPr txBox="1"/>
          <p:nvPr/>
        </p:nvSpPr>
        <p:spPr>
          <a:xfrm>
            <a:off x="639526" y="2515635"/>
            <a:ext cx="3030222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142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B9AF5054-C6DA-91EB-9CE3-81746A8D2B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04539" y="1944066"/>
            <a:ext cx="838936" cy="8389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7649A07-E5AD-F801-6591-4602B5A8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39" y="1065147"/>
            <a:ext cx="3030222" cy="36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DE8DA-E9DA-49B0-F3E7-6E0A0894F7D6}"/>
              </a:ext>
            </a:extLst>
          </p:cNvPr>
          <p:cNvSpPr txBox="1"/>
          <p:nvPr/>
        </p:nvSpPr>
        <p:spPr>
          <a:xfrm>
            <a:off x="8276622" y="4338005"/>
            <a:ext cx="692717" cy="621660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82EFC0-21EB-816F-C707-13177E1AF1DA}"/>
              </a:ext>
            </a:extLst>
          </p:cNvPr>
          <p:cNvGrpSpPr/>
          <p:nvPr/>
        </p:nvGrpSpPr>
        <p:grpSpPr>
          <a:xfrm>
            <a:off x="8276621" y="4338005"/>
            <a:ext cx="692717" cy="621660"/>
            <a:chOff x="8276622" y="4338005"/>
            <a:chExt cx="692717" cy="6216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2563E6-E545-769B-B0BE-0A0B88D0FB17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1B0499-900B-3EE4-A3BF-2D6439B7F248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639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8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510E8-A525-EC83-5548-C6D7E60A4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3B41B5-E20C-A9D1-67BB-10351E12C6CF}"/>
              </a:ext>
            </a:extLst>
          </p:cNvPr>
          <p:cNvGrpSpPr/>
          <p:nvPr/>
        </p:nvGrpSpPr>
        <p:grpSpPr>
          <a:xfrm>
            <a:off x="8276621" y="4338005"/>
            <a:ext cx="692717" cy="621660"/>
            <a:chOff x="8276622" y="4338005"/>
            <a:chExt cx="692717" cy="6216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EB1384D-5788-94CD-1A17-8EC0B3F3408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754126-2F54-7DA1-C4C8-689E78D25BF3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20" name="Picture 2219" descr="A blue hook on a rope&#10;&#10;Description automatically generated">
            <a:extLst>
              <a:ext uri="{FF2B5EF4-FFF2-40B4-BE49-F238E27FC236}">
                <a16:creationId xmlns:a16="http://schemas.microsoft.com/office/drawing/2014/main" id="{9A36BEBD-FA88-BF48-DA03-19B74816C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8"/>
          <a:stretch/>
        </p:blipFill>
        <p:spPr>
          <a:xfrm>
            <a:off x="1502698" y="1803743"/>
            <a:ext cx="3083468" cy="286407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06" y="2892503"/>
            <a:ext cx="1572273" cy="17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A2336A0-035C-40E0-9341-92204E166BA4}"/>
              </a:ext>
            </a:extLst>
          </p:cNvPr>
          <p:cNvSpPr/>
          <p:nvPr/>
        </p:nvSpPr>
        <p:spPr>
          <a:xfrm>
            <a:off x="5107186" y="1123938"/>
            <a:ext cx="2886819" cy="1418378"/>
          </a:xfrm>
          <a:custGeom>
            <a:avLst/>
            <a:gdLst>
              <a:gd name="connsiteX0" fmla="*/ 2851917 w 2886819"/>
              <a:gd name="connsiteY0" fmla="*/ 1547209 h 1418378"/>
              <a:gd name="connsiteX1" fmla="*/ 2133253 w 2886819"/>
              <a:gd name="connsiteY1" fmla="*/ 1332141 h 1418378"/>
              <a:gd name="connsiteX2" fmla="*/ 941193 w 2886819"/>
              <a:gd name="connsiteY2" fmla="*/ 1374066 h 1418378"/>
              <a:gd name="connsiteX3" fmla="*/ 552270 w 2886819"/>
              <a:gd name="connsiteY3" fmla="*/ 151298 h 1418378"/>
              <a:gd name="connsiteX4" fmla="*/ 1794382 w 2886819"/>
              <a:gd name="connsiteY4" fmla="*/ 21285 h 1418378"/>
              <a:gd name="connsiteX5" fmla="*/ 2557982 w 2886819"/>
              <a:gd name="connsiteY5" fmla="*/ 1159811 h 1418378"/>
              <a:gd name="connsiteX6" fmla="*/ 2851917 w 2886819"/>
              <a:gd name="connsiteY6" fmla="*/ 1547209 h 14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6819" h="1418378" fill="none" extrusionOk="0">
                <a:moveTo>
                  <a:pt x="2851917" y="1547209"/>
                </a:moveTo>
                <a:cubicBezTo>
                  <a:pt x="2693642" y="1443614"/>
                  <a:pt x="2254727" y="1404639"/>
                  <a:pt x="2133253" y="1332141"/>
                </a:cubicBezTo>
                <a:cubicBezTo>
                  <a:pt x="1745268" y="1399064"/>
                  <a:pt x="1304287" y="1448234"/>
                  <a:pt x="941193" y="1374066"/>
                </a:cubicBezTo>
                <a:cubicBezTo>
                  <a:pt x="-189962" y="1074165"/>
                  <a:pt x="-264439" y="515970"/>
                  <a:pt x="552270" y="151298"/>
                </a:cubicBezTo>
                <a:cubicBezTo>
                  <a:pt x="859115" y="-57749"/>
                  <a:pt x="1413351" y="-45343"/>
                  <a:pt x="1794382" y="21285"/>
                </a:cubicBezTo>
                <a:cubicBezTo>
                  <a:pt x="2862949" y="154567"/>
                  <a:pt x="3215823" y="869402"/>
                  <a:pt x="2557982" y="1159811"/>
                </a:cubicBezTo>
                <a:cubicBezTo>
                  <a:pt x="2571468" y="1213705"/>
                  <a:pt x="2779639" y="1498913"/>
                  <a:pt x="2851917" y="1547209"/>
                </a:cubicBezTo>
                <a:close/>
              </a:path>
              <a:path w="2886819" h="1418378" stroke="0" extrusionOk="0">
                <a:moveTo>
                  <a:pt x="2851917" y="1547209"/>
                </a:moveTo>
                <a:cubicBezTo>
                  <a:pt x="2637730" y="1485635"/>
                  <a:pt x="2255317" y="1383671"/>
                  <a:pt x="2133253" y="1332141"/>
                </a:cubicBezTo>
                <a:cubicBezTo>
                  <a:pt x="1781033" y="1443948"/>
                  <a:pt x="1388161" y="1414337"/>
                  <a:pt x="941193" y="1374066"/>
                </a:cubicBezTo>
                <a:cubicBezTo>
                  <a:pt x="-142035" y="1180044"/>
                  <a:pt x="-212677" y="452459"/>
                  <a:pt x="552270" y="151298"/>
                </a:cubicBezTo>
                <a:cubicBezTo>
                  <a:pt x="880229" y="-59396"/>
                  <a:pt x="1391948" y="-3855"/>
                  <a:pt x="1794382" y="21285"/>
                </a:cubicBezTo>
                <a:cubicBezTo>
                  <a:pt x="2767176" y="118572"/>
                  <a:pt x="3222348" y="623475"/>
                  <a:pt x="2557982" y="1159811"/>
                </a:cubicBezTo>
                <a:cubicBezTo>
                  <a:pt x="2621255" y="1189938"/>
                  <a:pt x="2778346" y="1453475"/>
                  <a:pt x="2851917" y="1547209"/>
                </a:cubicBezTo>
                <a:close/>
              </a:path>
            </a:pathLst>
          </a:custGeom>
          <a:solidFill>
            <a:srgbClr val="E4F1D8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48791"/>
                      <a:gd name="adj2" fmla="val 5908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532A9-0F90-2B1B-A252-F39E52B91EBB}"/>
              </a:ext>
            </a:extLst>
          </p:cNvPr>
          <p:cNvSpPr txBox="1"/>
          <p:nvPr/>
        </p:nvSpPr>
        <p:spPr>
          <a:xfrm flipH="1">
            <a:off x="5061074" y="1306778"/>
            <a:ext cx="28868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16.</a:t>
            </a:r>
          </a:p>
        </p:txBody>
      </p:sp>
      <p:sp>
        <p:nvSpPr>
          <p:cNvPr id="7" name="Google Shape;2323;p57">
            <a:extLst>
              <a:ext uri="{FF2B5EF4-FFF2-40B4-BE49-F238E27FC236}">
                <a16:creationId xmlns:a16="http://schemas.microsoft.com/office/drawing/2014/main" id="{BC079A10-8144-48D4-51AC-FBBB5757CC19}"/>
              </a:ext>
            </a:extLst>
          </p:cNvPr>
          <p:cNvSpPr/>
          <p:nvPr/>
        </p:nvSpPr>
        <p:spPr>
          <a:xfrm>
            <a:off x="707812" y="891621"/>
            <a:ext cx="3950782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2.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làm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móc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treo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cố</a:t>
            </a: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định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2572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190B5D-2037-0D64-CE72-78586A40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81" y="2828260"/>
            <a:ext cx="1692534" cy="19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A2336A0-035C-40E0-9341-92204E166BA4}"/>
              </a:ext>
            </a:extLst>
          </p:cNvPr>
          <p:cNvSpPr/>
          <p:nvPr/>
        </p:nvSpPr>
        <p:spPr>
          <a:xfrm>
            <a:off x="2475047" y="1898317"/>
            <a:ext cx="3149494" cy="1345813"/>
          </a:xfrm>
          <a:custGeom>
            <a:avLst/>
            <a:gdLst>
              <a:gd name="connsiteX0" fmla="*/ 3757661 w 3149494"/>
              <a:gd name="connsiteY0" fmla="*/ 977074 h 1345813"/>
              <a:gd name="connsiteX1" fmla="*/ 2951246 w 3149494"/>
              <a:gd name="connsiteY1" fmla="*/ 999758 h 1345813"/>
              <a:gd name="connsiteX2" fmla="*/ 1447101 w 3149494"/>
              <a:gd name="connsiteY2" fmla="*/ 1343599 h 1345813"/>
              <a:gd name="connsiteX3" fmla="*/ 82442 w 3149494"/>
              <a:gd name="connsiteY3" fmla="*/ 458033 h 1345813"/>
              <a:gd name="connsiteX4" fmla="*/ 1640804 w 3149494"/>
              <a:gd name="connsiteY4" fmla="*/ 591 h 1345813"/>
              <a:gd name="connsiteX5" fmla="*/ 3137552 w 3149494"/>
              <a:gd name="connsiteY5" fmla="*/ 755616 h 1345813"/>
              <a:gd name="connsiteX6" fmla="*/ 3757661 w 3149494"/>
              <a:gd name="connsiteY6" fmla="*/ 977074 h 134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494" h="1345813" fill="none" extrusionOk="0">
                <a:moveTo>
                  <a:pt x="3757661" y="977074"/>
                </a:moveTo>
                <a:cubicBezTo>
                  <a:pt x="3618584" y="1001622"/>
                  <a:pt x="3103348" y="972575"/>
                  <a:pt x="2951246" y="999758"/>
                </a:cubicBezTo>
                <a:cubicBezTo>
                  <a:pt x="2567847" y="1296339"/>
                  <a:pt x="2099789" y="1308822"/>
                  <a:pt x="1447101" y="1343599"/>
                </a:cubicBezTo>
                <a:cubicBezTo>
                  <a:pt x="407094" y="1367074"/>
                  <a:pt x="-233754" y="919971"/>
                  <a:pt x="82442" y="458033"/>
                </a:cubicBezTo>
                <a:cubicBezTo>
                  <a:pt x="261520" y="144253"/>
                  <a:pt x="864049" y="8155"/>
                  <a:pt x="1640804" y="591"/>
                </a:cubicBezTo>
                <a:cubicBezTo>
                  <a:pt x="2582326" y="57281"/>
                  <a:pt x="3260921" y="394354"/>
                  <a:pt x="3137552" y="755616"/>
                </a:cubicBezTo>
                <a:cubicBezTo>
                  <a:pt x="3310521" y="796443"/>
                  <a:pt x="3497040" y="876906"/>
                  <a:pt x="3757661" y="977074"/>
                </a:cubicBezTo>
                <a:close/>
              </a:path>
              <a:path w="3149494" h="1345813" stroke="0" extrusionOk="0">
                <a:moveTo>
                  <a:pt x="3757661" y="977074"/>
                </a:moveTo>
                <a:cubicBezTo>
                  <a:pt x="3418633" y="1026374"/>
                  <a:pt x="3308422" y="983684"/>
                  <a:pt x="2951246" y="999758"/>
                </a:cubicBezTo>
                <a:cubicBezTo>
                  <a:pt x="2640637" y="1215215"/>
                  <a:pt x="2018049" y="1414425"/>
                  <a:pt x="1447101" y="1343599"/>
                </a:cubicBezTo>
                <a:cubicBezTo>
                  <a:pt x="399652" y="1342559"/>
                  <a:pt x="-262001" y="804634"/>
                  <a:pt x="82442" y="458033"/>
                </a:cubicBezTo>
                <a:cubicBezTo>
                  <a:pt x="326559" y="107966"/>
                  <a:pt x="936312" y="-1010"/>
                  <a:pt x="1640804" y="591"/>
                </a:cubicBezTo>
                <a:cubicBezTo>
                  <a:pt x="2599824" y="23182"/>
                  <a:pt x="3274676" y="331286"/>
                  <a:pt x="3137552" y="755616"/>
                </a:cubicBezTo>
                <a:cubicBezTo>
                  <a:pt x="3277898" y="761804"/>
                  <a:pt x="3566616" y="877399"/>
                  <a:pt x="3757661" y="977074"/>
                </a:cubicBezTo>
                <a:close/>
              </a:path>
            </a:pathLst>
          </a:custGeom>
          <a:solidFill>
            <a:srgbClr val="E4F1D8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655247722">
                  <a:prstGeom prst="wedgeEllipseCallout">
                    <a:avLst>
                      <a:gd name="adj1" fmla="val 69310"/>
                      <a:gd name="adj2" fmla="val 226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532A9-0F90-2B1B-A252-F39E52B91EBB}"/>
              </a:ext>
            </a:extLst>
          </p:cNvPr>
          <p:cNvSpPr txBox="1"/>
          <p:nvPr/>
        </p:nvSpPr>
        <p:spPr>
          <a:xfrm flipH="1">
            <a:off x="2503352" y="2063918"/>
            <a:ext cx="2962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16.</a:t>
            </a:r>
          </a:p>
        </p:txBody>
      </p:sp>
      <p:sp>
        <p:nvSpPr>
          <p:cNvPr id="5" name="Google Shape;2323;p57">
            <a:extLst>
              <a:ext uri="{FF2B5EF4-FFF2-40B4-BE49-F238E27FC236}">
                <a16:creationId xmlns:a16="http://schemas.microsoft.com/office/drawing/2014/main" id="{C94C3B73-3DF5-9DAB-7AFF-1925F47CA633}"/>
              </a:ext>
            </a:extLst>
          </p:cNvPr>
          <p:cNvSpPr/>
          <p:nvPr/>
        </p:nvSpPr>
        <p:spPr>
          <a:xfrm>
            <a:off x="707811" y="891621"/>
            <a:ext cx="416005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Tx/>
              <a:defRPr/>
            </a:pPr>
            <a:r>
              <a:rPr lang="en-US" sz="2200" noProof="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3.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gắn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dây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treo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trang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ảnh</a:t>
            </a:r>
            <a:endParaRPr lang="vi-VN" sz="2200" dirty="0">
              <a:solidFill>
                <a:srgbClr val="00B050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9322F8-9EE7-7C93-218E-D2E3CFC84804}"/>
              </a:ext>
            </a:extLst>
          </p:cNvPr>
          <p:cNvGrpSpPr/>
          <p:nvPr/>
        </p:nvGrpSpPr>
        <p:grpSpPr>
          <a:xfrm>
            <a:off x="8276621" y="4338005"/>
            <a:ext cx="692717" cy="621660"/>
            <a:chOff x="8276622" y="4338005"/>
            <a:chExt cx="692717" cy="6216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DC66DF-E466-8612-60B7-2AF44CE737B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EF34B3-2309-7734-BB7A-E7F8A8510C6B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520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85C1F-CB93-20C2-DB23-50EC4DBF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" y="0"/>
            <a:ext cx="9144000" cy="5143500"/>
          </a:xfrm>
          <a:prstGeom prst="rect">
            <a:avLst/>
          </a:prstGeom>
        </p:spPr>
      </p:pic>
      <p:pic>
        <p:nvPicPr>
          <p:cNvPr id="17" name="Google Shape;2206;p57">
            <a:extLst>
              <a:ext uri="{FF2B5EF4-FFF2-40B4-BE49-F238E27FC236}">
                <a16:creationId xmlns:a16="http://schemas.microsoft.com/office/drawing/2014/main" id="{AE34ABF3-A863-F110-71FF-88240A48A4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1418">
            <a:off x="6716965" y="2652761"/>
            <a:ext cx="2631427" cy="263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B3514B-E469-B166-9321-61DAE8F199BC}"/>
              </a:ext>
            </a:extLst>
          </p:cNvPr>
          <p:cNvSpPr txBox="1"/>
          <p:nvPr/>
        </p:nvSpPr>
        <p:spPr>
          <a:xfrm>
            <a:off x="1161583" y="984366"/>
            <a:ext cx="68208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AN-BUM ẢNH TẶNG THẦY CÔ!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DC7CFFA-2A7B-BC17-32EF-2520FFA4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99" y="1751367"/>
            <a:ext cx="4966029" cy="30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9726840-E101-526A-BE97-2AA980D727C4}"/>
              </a:ext>
            </a:extLst>
          </p:cNvPr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8B8BC9-7D01-5876-A434-AE304045BA89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42AB3-2C45-7FC4-0553-4EFA9178F3C9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326</Words>
  <Application>Microsoft Office PowerPoint</Application>
  <PresentationFormat>On-screen Show (16:9)</PresentationFormat>
  <Paragraphs>63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Poppins</vt:lpstr>
      <vt:lpstr>Segoe UI Black</vt:lpstr>
      <vt:lpstr>Rockwell Extra Bold</vt:lpstr>
      <vt:lpstr>Arial</vt:lpstr>
      <vt:lpstr>Bahnschrift</vt:lpstr>
      <vt:lpstr>Calibri Light</vt:lpstr>
      <vt:lpstr>Calibri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Nhâm</cp:lastModifiedBy>
  <cp:revision>76</cp:revision>
  <dcterms:modified xsi:type="dcterms:W3CDTF">2023-09-08T03:09:05Z</dcterms:modified>
</cp:coreProperties>
</file>