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22"/>
  </p:notesMasterIdLst>
  <p:sldIdLst>
    <p:sldId id="320" r:id="rId4"/>
    <p:sldId id="317" r:id="rId5"/>
    <p:sldId id="288" r:id="rId6"/>
    <p:sldId id="289" r:id="rId7"/>
    <p:sldId id="290" r:id="rId8"/>
    <p:sldId id="291" r:id="rId9"/>
    <p:sldId id="292" r:id="rId10"/>
    <p:sldId id="293" r:id="rId11"/>
    <p:sldId id="312" r:id="rId12"/>
    <p:sldId id="264" r:id="rId13"/>
    <p:sldId id="279" r:id="rId14"/>
    <p:sldId id="280" r:id="rId15"/>
    <p:sldId id="319" r:id="rId16"/>
    <p:sldId id="318" r:id="rId17"/>
    <p:sldId id="281" r:id="rId18"/>
    <p:sldId id="282" r:id="rId19"/>
    <p:sldId id="269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5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1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5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21.jpe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493394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36332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611713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35442"/>
            <a:ext cx="1158368" cy="948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364" y="2773679"/>
            <a:ext cx="128091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10" y="2854840"/>
            <a:ext cx="1104266" cy="94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670780"/>
            <a:ext cx="1160277" cy="92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601000"/>
            <a:ext cx="1166268" cy="992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670780"/>
            <a:ext cx="1166790" cy="94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619094"/>
            <a:ext cx="1123356" cy="9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 panose="02040603050506020204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83503" y="804009"/>
            <a:ext cx="10809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15482" y="2368549"/>
            <a:ext cx="1117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000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5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Tia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189</Words>
  <Application>Microsoft Office PowerPoint</Application>
  <PresentationFormat>Widescreen</PresentationFormat>
  <Paragraphs>88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Administrator</cp:lastModifiedBy>
  <cp:revision>28</cp:revision>
  <dcterms:created xsi:type="dcterms:W3CDTF">2021-05-04T09:55:00Z</dcterms:created>
  <dcterms:modified xsi:type="dcterms:W3CDTF">2024-09-14T15:04:52Z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