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1" r:id="rId2"/>
    <p:sldMasterId id="2147483713" r:id="rId3"/>
    <p:sldMasterId id="2147483725" r:id="rId4"/>
    <p:sldMasterId id="2147483740" r:id="rId5"/>
  </p:sldMasterIdLst>
  <p:notesMasterIdLst>
    <p:notesMasterId r:id="rId26"/>
  </p:notesMasterIdLst>
  <p:sldIdLst>
    <p:sldId id="2052" r:id="rId6"/>
    <p:sldId id="2053" r:id="rId7"/>
    <p:sldId id="2104" r:id="rId8"/>
    <p:sldId id="2109" r:id="rId9"/>
    <p:sldId id="2095" r:id="rId10"/>
    <p:sldId id="2096" r:id="rId11"/>
    <p:sldId id="2098" r:id="rId12"/>
    <p:sldId id="2105" r:id="rId13"/>
    <p:sldId id="2097" r:id="rId14"/>
    <p:sldId id="2106" r:id="rId15"/>
    <p:sldId id="2099" r:id="rId16"/>
    <p:sldId id="2100" r:id="rId17"/>
    <p:sldId id="2089" r:id="rId18"/>
    <p:sldId id="2102" r:id="rId19"/>
    <p:sldId id="2101" r:id="rId20"/>
    <p:sldId id="2103" r:id="rId21"/>
    <p:sldId id="2107" r:id="rId22"/>
    <p:sldId id="2079" r:id="rId23"/>
    <p:sldId id="2108" r:id="rId24"/>
    <p:sldId id="20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2" pos="5722" userDrawn="1">
          <p15:clr>
            <a:srgbClr val="A4A3A4"/>
          </p15:clr>
        </p15:guide>
        <p15:guide id="13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B"/>
    <a:srgbClr val="FFFFFF"/>
    <a:srgbClr val="CFC7BE"/>
    <a:srgbClr val="000000"/>
    <a:srgbClr val="E7F4FD"/>
    <a:srgbClr val="F3F3F3"/>
    <a:srgbClr val="D9D9D8"/>
    <a:srgbClr val="B4B4B5"/>
    <a:srgbClr val="39A9B5"/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/>
    <p:restoredTop sz="95439"/>
  </p:normalViewPr>
  <p:slideViewPr>
    <p:cSldViewPr snapToGrid="0" snapToObjects="1" showGuides="1">
      <p:cViewPr varScale="1">
        <p:scale>
          <a:sx n="64" d="100"/>
          <a:sy n="64" d="100"/>
        </p:scale>
        <p:origin x="858" y="72"/>
      </p:cViewPr>
      <p:guideLst>
        <p:guide orient="horz" pos="2160"/>
        <p:guide pos="7242"/>
        <p:guide pos="3840"/>
        <p:guide orient="horz" pos="459"/>
        <p:guide orient="horz" pos="3974"/>
        <p:guide pos="438"/>
        <p:guide pos="5722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8/7/2024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5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59A6-E9C8-4D50-98CC-204C5A2C7FA6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9E68B-6CBA-48DB-B5A2-902EF6AF90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60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A9012-A876-4205-97D1-2AE2B256EE50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7500-AE21-44BC-A9C6-96EDFB55AB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97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5CF6C-D3D0-44C9-BBD4-DC4012F69221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58C4-5174-4CDA-A348-EAF0BB2C9E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7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1C312-DF06-4E6B-9A3E-ED0CDE6C1302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0805B-1594-426C-B011-8383146BF6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15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45F2-7658-49DF-8BC4-707B0A026044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6251-AFCD-432A-A53C-119D5F662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4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8C97-F434-4961-8660-07383F8B2956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5A1A-2122-4960-A249-B79458E81A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63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6849-02F9-469E-8C94-EA65A7B8509E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4DAF-5D3E-4B13-9AC8-879C29D6CB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7A898-00BA-460A-9A44-F426C11F24BD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B1BCB-8BC3-4585-8EF7-E6DC5449D1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4D80-BD5A-4DAA-A8A9-183E6C962368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B8E2C-EAC2-4A17-9C58-58E98FCAE7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0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5F1B-E038-43CA-ABC0-A9B91AE73934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4B072-8239-469A-9CEB-7F45CCAC66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49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2F56B-5D3E-4EA2-A7B2-26889716CAD6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9CFF-1B06-44FF-A84B-18F97EFE2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5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6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8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6E668C0-3C5A-4411-8877-DBA1C19B1F5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05027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7B0D094-8456-4295-B9C4-489E7E4E0B8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5866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35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1pPr>
            <a:lvl2pPr marL="489784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7956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693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959136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44892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93870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428486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91826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4C6CFDC-EA9E-4BC8-A8BB-261EECC82E8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96962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000"/>
            </a:lvl1pPr>
            <a:lvl2pPr>
              <a:defRPr sz="2550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000"/>
            </a:lvl1pPr>
            <a:lvl2pPr>
              <a:defRPr sz="2550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C081186-2C8A-4EB8-8F97-7A37D24C0D6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04385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9784" indent="0">
              <a:buNone/>
              <a:defRPr sz="2175" b="1"/>
            </a:lvl2pPr>
            <a:lvl3pPr marL="979568" indent="0">
              <a:buNone/>
              <a:defRPr sz="1950" b="1"/>
            </a:lvl3pPr>
            <a:lvl4pPr marL="1469351" indent="0">
              <a:buNone/>
              <a:defRPr sz="1650" b="1"/>
            </a:lvl4pPr>
            <a:lvl5pPr marL="1959136" indent="0">
              <a:buNone/>
              <a:defRPr sz="1650" b="1"/>
            </a:lvl5pPr>
            <a:lvl6pPr marL="2448920" indent="0">
              <a:buNone/>
              <a:defRPr sz="1650" b="1"/>
            </a:lvl6pPr>
            <a:lvl7pPr marL="2938703" indent="0">
              <a:buNone/>
              <a:defRPr sz="1650" b="1"/>
            </a:lvl7pPr>
            <a:lvl8pPr marL="3428486" indent="0">
              <a:buNone/>
              <a:defRPr sz="1650" b="1"/>
            </a:lvl8pPr>
            <a:lvl9pPr marL="3918269" indent="0">
              <a:buNone/>
              <a:defRPr sz="165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95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2" y="1535112"/>
            <a:ext cx="5389034" cy="639763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9784" indent="0">
              <a:buNone/>
              <a:defRPr sz="2175" b="1"/>
            </a:lvl2pPr>
            <a:lvl3pPr marL="979568" indent="0">
              <a:buNone/>
              <a:defRPr sz="1950" b="1"/>
            </a:lvl3pPr>
            <a:lvl4pPr marL="1469351" indent="0">
              <a:buNone/>
              <a:defRPr sz="1650" b="1"/>
            </a:lvl4pPr>
            <a:lvl5pPr marL="1959136" indent="0">
              <a:buNone/>
              <a:defRPr sz="1650" b="1"/>
            </a:lvl5pPr>
            <a:lvl6pPr marL="2448920" indent="0">
              <a:buNone/>
              <a:defRPr sz="1650" b="1"/>
            </a:lvl6pPr>
            <a:lvl7pPr marL="2938703" indent="0">
              <a:buNone/>
              <a:defRPr sz="1650" b="1"/>
            </a:lvl7pPr>
            <a:lvl8pPr marL="3428486" indent="0">
              <a:buNone/>
              <a:defRPr sz="1650" b="1"/>
            </a:lvl8pPr>
            <a:lvl9pPr marL="3918269" indent="0">
              <a:buNone/>
              <a:defRPr sz="165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95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38C9E19-3E28-430A-B4A2-4D1E6C1CB9F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23983"/>
      </p:ext>
    </p:extLst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08F81D7-AEBB-4A80-85AC-74F1E297F18A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62185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E188CAC-551C-4760-83B5-CB55F282CD1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80842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450"/>
            </a:lvl1pPr>
            <a:lvl2pPr>
              <a:defRPr sz="3000"/>
            </a:lvl2pPr>
            <a:lvl3pPr>
              <a:defRPr sz="255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575"/>
            </a:lvl1pPr>
            <a:lvl2pPr marL="489784" indent="0">
              <a:buNone/>
              <a:defRPr sz="1350"/>
            </a:lvl2pPr>
            <a:lvl3pPr marL="979568" indent="0">
              <a:buNone/>
              <a:defRPr sz="1050"/>
            </a:lvl3pPr>
            <a:lvl4pPr marL="1469351" indent="0">
              <a:buNone/>
              <a:defRPr sz="975"/>
            </a:lvl4pPr>
            <a:lvl5pPr marL="1959136" indent="0">
              <a:buNone/>
              <a:defRPr sz="975"/>
            </a:lvl5pPr>
            <a:lvl6pPr marL="2448920" indent="0">
              <a:buNone/>
              <a:defRPr sz="975"/>
            </a:lvl6pPr>
            <a:lvl7pPr marL="2938703" indent="0">
              <a:buNone/>
              <a:defRPr sz="975"/>
            </a:lvl7pPr>
            <a:lvl8pPr marL="3428486" indent="0">
              <a:buNone/>
              <a:defRPr sz="975"/>
            </a:lvl8pPr>
            <a:lvl9pPr marL="3918269" indent="0">
              <a:buNone/>
              <a:defRPr sz="9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2AD1152-2069-4B7F-829C-77CFDEBE3BA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83354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450"/>
            </a:lvl1pPr>
            <a:lvl2pPr marL="489784" indent="0">
              <a:buNone/>
              <a:defRPr sz="3000"/>
            </a:lvl2pPr>
            <a:lvl3pPr marL="979568" indent="0">
              <a:buNone/>
              <a:defRPr sz="2550"/>
            </a:lvl3pPr>
            <a:lvl4pPr marL="1469351" indent="0">
              <a:buNone/>
              <a:defRPr sz="2175"/>
            </a:lvl4pPr>
            <a:lvl5pPr marL="1959136" indent="0">
              <a:buNone/>
              <a:defRPr sz="2175"/>
            </a:lvl5pPr>
            <a:lvl6pPr marL="2448920" indent="0">
              <a:buNone/>
              <a:defRPr sz="2175"/>
            </a:lvl6pPr>
            <a:lvl7pPr marL="2938703" indent="0">
              <a:buNone/>
              <a:defRPr sz="2175"/>
            </a:lvl7pPr>
            <a:lvl8pPr marL="3428486" indent="0">
              <a:buNone/>
              <a:defRPr sz="2175"/>
            </a:lvl8pPr>
            <a:lvl9pPr marL="3918269" indent="0">
              <a:buNone/>
              <a:defRPr sz="217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1"/>
          </a:xfrm>
        </p:spPr>
        <p:txBody>
          <a:bodyPr/>
          <a:lstStyle>
            <a:lvl1pPr marL="0" indent="0">
              <a:buNone/>
              <a:defRPr sz="1575"/>
            </a:lvl1pPr>
            <a:lvl2pPr marL="489784" indent="0">
              <a:buNone/>
              <a:defRPr sz="1350"/>
            </a:lvl2pPr>
            <a:lvl3pPr marL="979568" indent="0">
              <a:buNone/>
              <a:defRPr sz="1050"/>
            </a:lvl3pPr>
            <a:lvl4pPr marL="1469351" indent="0">
              <a:buNone/>
              <a:defRPr sz="975"/>
            </a:lvl4pPr>
            <a:lvl5pPr marL="1959136" indent="0">
              <a:buNone/>
              <a:defRPr sz="975"/>
            </a:lvl5pPr>
            <a:lvl6pPr marL="2448920" indent="0">
              <a:buNone/>
              <a:defRPr sz="975"/>
            </a:lvl6pPr>
            <a:lvl7pPr marL="2938703" indent="0">
              <a:buNone/>
              <a:defRPr sz="975"/>
            </a:lvl7pPr>
            <a:lvl8pPr marL="3428486" indent="0">
              <a:buNone/>
              <a:defRPr sz="975"/>
            </a:lvl8pPr>
            <a:lvl9pPr marL="3918269" indent="0">
              <a:buNone/>
              <a:defRPr sz="9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9C71A23-299C-410E-948C-FC20DBE2FA3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51836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1C6F9C9-93FE-4E8E-B300-CD541942070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84293"/>
      </p:ext>
    </p:extLst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6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DE933CE-1C3C-4AFB-A815-5AA2C28432F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62473"/>
      </p:ext>
    </p:extLst>
  </p:cSld>
  <p:clrMapOvr>
    <a:masterClrMapping/>
  </p:clrMapOvr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44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835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50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927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640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975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54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765E15-88A0-7045-9012-6E533A4E750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05573" y="745330"/>
            <a:ext cx="4203311" cy="5387574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A14F-91C3-E74D-B992-A25280BE2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460171" cy="2542748"/>
          </a:xfrm>
          <a:custGeom>
            <a:avLst/>
            <a:gdLst>
              <a:gd name="connsiteX0" fmla="*/ 0 w 2460171"/>
              <a:gd name="connsiteY0" fmla="*/ 0 h 2542748"/>
              <a:gd name="connsiteX1" fmla="*/ 2460171 w 2460171"/>
              <a:gd name="connsiteY1" fmla="*/ 0 h 2542748"/>
              <a:gd name="connsiteX2" fmla="*/ 2460171 w 2460171"/>
              <a:gd name="connsiteY2" fmla="*/ 2542748 h 2542748"/>
              <a:gd name="connsiteX3" fmla="*/ 0 w 2460171"/>
              <a:gd name="connsiteY3" fmla="*/ 2542748 h 254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0171" h="2542748">
                <a:moveTo>
                  <a:pt x="0" y="0"/>
                </a:moveTo>
                <a:lnTo>
                  <a:pt x="2460171" y="0"/>
                </a:lnTo>
                <a:lnTo>
                  <a:pt x="2460171" y="2542748"/>
                </a:lnTo>
                <a:lnTo>
                  <a:pt x="0" y="254274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647A1-4B68-9344-A447-F9CE76DCF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281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394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896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166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0" y="755651"/>
            <a:ext cx="12192000" cy="59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3" name="心形 6"/>
          <p:cNvSpPr/>
          <p:nvPr userDrawn="1"/>
        </p:nvSpPr>
        <p:spPr>
          <a:xfrm>
            <a:off x="10875434" y="213784"/>
            <a:ext cx="891117" cy="8128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 userDrawn="1"/>
        </p:nvSpPr>
        <p:spPr bwMode="auto">
          <a:xfrm>
            <a:off x="10907185" y="381000"/>
            <a:ext cx="83869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sym typeface="Arial"/>
              </a:rPr>
              <a:t>LOGO</a:t>
            </a:r>
            <a:endParaRPr kumimoji="0" lang="zh-CN" altLang="en-US" sz="21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sym typeface="Arial"/>
            </a:endParaRPr>
          </a:p>
        </p:txBody>
      </p:sp>
      <p:sp>
        <p:nvSpPr>
          <p:cNvPr id="5" name="文本框 9"/>
          <p:cNvSpPr txBox="1">
            <a:spLocks noChangeArrowheads="1"/>
          </p:cNvSpPr>
          <p:nvPr userDrawn="1"/>
        </p:nvSpPr>
        <p:spPr bwMode="auto">
          <a:xfrm>
            <a:off x="1462618" y="186267"/>
            <a:ext cx="428194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sym typeface="Arial"/>
              </a:rPr>
              <a:t>单击此处添加文字标题内容</a:t>
            </a:r>
          </a:p>
        </p:txBody>
      </p:sp>
      <p:pic>
        <p:nvPicPr>
          <p:cNvPr id="6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0217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6949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2154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8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707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948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1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332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17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802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463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338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073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128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292506-E1B8-4DEB-B9F1-742F04CEBB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C4C901A-6E4D-4930-9339-661A3B44E5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624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0" y="755651"/>
            <a:ext cx="12192000" cy="59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3" name="心形 6"/>
          <p:cNvSpPr/>
          <p:nvPr userDrawn="1"/>
        </p:nvSpPr>
        <p:spPr>
          <a:xfrm>
            <a:off x="10875434" y="213784"/>
            <a:ext cx="891117" cy="8128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 userDrawn="1"/>
        </p:nvSpPr>
        <p:spPr bwMode="auto">
          <a:xfrm>
            <a:off x="10907185" y="381000"/>
            <a:ext cx="83869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sym typeface="Arial"/>
              </a:rPr>
              <a:t>LOGO</a:t>
            </a:r>
            <a:endParaRPr kumimoji="0" lang="zh-CN" altLang="en-US" sz="21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sym typeface="Arial"/>
            </a:endParaRPr>
          </a:p>
        </p:txBody>
      </p:sp>
      <p:sp>
        <p:nvSpPr>
          <p:cNvPr id="5" name="文本框 9"/>
          <p:cNvSpPr txBox="1">
            <a:spLocks noChangeArrowheads="1"/>
          </p:cNvSpPr>
          <p:nvPr userDrawn="1"/>
        </p:nvSpPr>
        <p:spPr bwMode="auto">
          <a:xfrm>
            <a:off x="1462618" y="186267"/>
            <a:ext cx="428194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sym typeface="Arial"/>
              </a:rPr>
              <a:t>单击此处添加文字标题内容</a:t>
            </a:r>
          </a:p>
        </p:txBody>
      </p:sp>
      <p:pic>
        <p:nvPicPr>
          <p:cNvPr id="6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0217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7429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6817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51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FB601F-12FA-6D4E-A05C-93A155BF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0108" y="0"/>
            <a:ext cx="2271892" cy="1784892"/>
          </a:xfrm>
          <a:custGeom>
            <a:avLst/>
            <a:gdLst>
              <a:gd name="connsiteX0" fmla="*/ 0 w 2271892"/>
              <a:gd name="connsiteY0" fmla="*/ 0 h 1784892"/>
              <a:gd name="connsiteX1" fmla="*/ 2271892 w 2271892"/>
              <a:gd name="connsiteY1" fmla="*/ 0 h 1784892"/>
              <a:gd name="connsiteX2" fmla="*/ 2271892 w 2271892"/>
              <a:gd name="connsiteY2" fmla="*/ 1784892 h 1784892"/>
              <a:gd name="connsiteX3" fmla="*/ 0 w 2271892"/>
              <a:gd name="connsiteY3" fmla="*/ 1784892 h 17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892" h="1784892">
                <a:moveTo>
                  <a:pt x="0" y="0"/>
                </a:moveTo>
                <a:lnTo>
                  <a:pt x="2271892" y="0"/>
                </a:lnTo>
                <a:lnTo>
                  <a:pt x="2271892" y="1784892"/>
                </a:lnTo>
                <a:lnTo>
                  <a:pt x="0" y="178489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2059F-B3D1-6546-B765-9CC94EBA3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705015" cy="1721838"/>
          </a:xfrm>
          <a:custGeom>
            <a:avLst/>
            <a:gdLst>
              <a:gd name="connsiteX0" fmla="*/ 0 w 3705015"/>
              <a:gd name="connsiteY0" fmla="*/ 0 h 1721838"/>
              <a:gd name="connsiteX1" fmla="*/ 3705015 w 3705015"/>
              <a:gd name="connsiteY1" fmla="*/ 0 h 1721838"/>
              <a:gd name="connsiteX2" fmla="*/ 3705015 w 3705015"/>
              <a:gd name="connsiteY2" fmla="*/ 1721838 h 1721838"/>
              <a:gd name="connsiteX3" fmla="*/ 0 w 3705015"/>
              <a:gd name="connsiteY3" fmla="*/ 1721838 h 1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015" h="1721838">
                <a:moveTo>
                  <a:pt x="0" y="0"/>
                </a:moveTo>
                <a:lnTo>
                  <a:pt x="3705015" y="0"/>
                </a:lnTo>
                <a:lnTo>
                  <a:pt x="3705015" y="1721838"/>
                </a:lnTo>
                <a:lnTo>
                  <a:pt x="0" y="172183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2FBC2-5FA4-EB4E-9B64-A805B9D73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8104" y="4579838"/>
            <a:ext cx="2703897" cy="2278163"/>
          </a:xfrm>
          <a:custGeom>
            <a:avLst/>
            <a:gdLst>
              <a:gd name="connsiteX0" fmla="*/ 0 w 2703897"/>
              <a:gd name="connsiteY0" fmla="*/ 0 h 2278163"/>
              <a:gd name="connsiteX1" fmla="*/ 2703897 w 2703897"/>
              <a:gd name="connsiteY1" fmla="*/ 0 h 2278163"/>
              <a:gd name="connsiteX2" fmla="*/ 2703897 w 2703897"/>
              <a:gd name="connsiteY2" fmla="*/ 2278163 h 2278163"/>
              <a:gd name="connsiteX3" fmla="*/ 0 w 2703897"/>
              <a:gd name="connsiteY3" fmla="*/ 2278163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897" h="2278163">
                <a:moveTo>
                  <a:pt x="0" y="0"/>
                </a:moveTo>
                <a:lnTo>
                  <a:pt x="2703897" y="0"/>
                </a:lnTo>
                <a:lnTo>
                  <a:pt x="2703897" y="2278163"/>
                </a:lnTo>
                <a:lnTo>
                  <a:pt x="0" y="227816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D0329-C3FB-A240-8245-C1E7E10F56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03918"/>
            <a:ext cx="3454268" cy="2554083"/>
          </a:xfrm>
          <a:custGeom>
            <a:avLst/>
            <a:gdLst>
              <a:gd name="connsiteX0" fmla="*/ 0 w 3454268"/>
              <a:gd name="connsiteY0" fmla="*/ 0 h 2554083"/>
              <a:gd name="connsiteX1" fmla="*/ 3454268 w 3454268"/>
              <a:gd name="connsiteY1" fmla="*/ 0 h 2554083"/>
              <a:gd name="connsiteX2" fmla="*/ 3454268 w 3454268"/>
              <a:gd name="connsiteY2" fmla="*/ 2554083 h 2554083"/>
              <a:gd name="connsiteX3" fmla="*/ 0 w 3454268"/>
              <a:gd name="connsiteY3" fmla="*/ 2554083 h 25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268" h="2554083">
                <a:moveTo>
                  <a:pt x="0" y="0"/>
                </a:moveTo>
                <a:lnTo>
                  <a:pt x="3454268" y="0"/>
                </a:lnTo>
                <a:lnTo>
                  <a:pt x="3454268" y="2554083"/>
                </a:lnTo>
                <a:lnTo>
                  <a:pt x="0" y="25540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8/7/2024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72" r:id="rId5"/>
    <p:sldLayoutId id="2147483675" r:id="rId6"/>
    <p:sldLayoutId id="2147483671" r:id="rId7"/>
    <p:sldLayoutId id="2147483670" r:id="rId8"/>
    <p:sldLayoutId id="2147483673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Old Standard TT" panose="02040503050505020303" pitchFamily="18" charset="0"/>
          <a:ea typeface="+mj-ea"/>
          <a:cs typeface="Khul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326BCF-DB33-4643-908E-E7C5A89B5E3D}" type="datetimeFigureOut">
              <a:rPr lang="en-US" smtClean="0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1B05392-A299-41BE-9F13-7C382CAEF6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2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0" tIns="65306" rIns="130610" bIns="653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0" tIns="65306" rIns="130610" bIns="65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748"/>
            <a:ext cx="2844800" cy="364331"/>
          </a:xfrm>
          <a:prstGeom prst="rect">
            <a:avLst/>
          </a:prstGeom>
        </p:spPr>
        <p:txBody>
          <a:bodyPr vert="horz" lIns="130610" tIns="65306" rIns="130610" bIns="65306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4331"/>
          </a:xfrm>
          <a:prstGeom prst="rect">
            <a:avLst/>
          </a:prstGeom>
        </p:spPr>
        <p:txBody>
          <a:bodyPr vert="horz" lIns="130610" tIns="65306" rIns="130610" bIns="65306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4331"/>
          </a:xfrm>
          <a:prstGeom prst="rect">
            <a:avLst/>
          </a:prstGeom>
        </p:spPr>
        <p:txBody>
          <a:bodyPr vert="horz" wrap="square" lIns="130610" tIns="65306" rIns="130610" bIns="65306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D1C5041-FBDE-4C20-A2F9-B5BF8AA23FC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/>
  <p:txStyles>
    <p:titleStyle>
      <a:lvl1pPr algn="ctr" defTabSz="978694" rtl="0" eaLnBrk="0" fontAlgn="base" hangingPunct="0">
        <a:spcBef>
          <a:spcPct val="0"/>
        </a:spcBef>
        <a:spcAft>
          <a:spcPct val="0"/>
        </a:spcAft>
        <a:defRPr sz="46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78694" rtl="0" eaLnBrk="0" fontAlgn="base" hangingPunct="0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2pPr>
      <a:lvl3pPr algn="ctr" defTabSz="978694" rtl="0" eaLnBrk="0" fontAlgn="base" hangingPunct="0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3pPr>
      <a:lvl4pPr algn="ctr" defTabSz="978694" rtl="0" eaLnBrk="0" fontAlgn="base" hangingPunct="0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4pPr>
      <a:lvl5pPr algn="ctr" defTabSz="978694" rtl="0" eaLnBrk="0" fontAlgn="base" hangingPunct="0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5pPr>
      <a:lvl6pPr marL="342900" algn="ctr" defTabSz="978694" rtl="0" fontAlgn="base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6pPr>
      <a:lvl7pPr marL="685800" algn="ctr" defTabSz="978694" rtl="0" fontAlgn="base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7pPr>
      <a:lvl8pPr marL="1028700" algn="ctr" defTabSz="978694" rtl="0" fontAlgn="base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8pPr>
      <a:lvl9pPr marL="1371600" algn="ctr" defTabSz="978694" rtl="0" fontAlgn="base">
        <a:spcBef>
          <a:spcPct val="0"/>
        </a:spcBef>
        <a:spcAft>
          <a:spcPct val="0"/>
        </a:spcAft>
        <a:defRPr sz="4650">
          <a:solidFill>
            <a:schemeClr val="tx1"/>
          </a:solidFill>
          <a:latin typeface="Calibri" pitchFamily="34" charset="0"/>
        </a:defRPr>
      </a:lvl9pPr>
    </p:titleStyle>
    <p:bodyStyle>
      <a:lvl1pPr marL="366713" indent="-366713" algn="l" defTabSz="9786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50" kern="12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05991" algn="l" defTabSz="9786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3963" indent="-244079" algn="l" defTabSz="9786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713310" indent="-244079" algn="l" defTabSz="9786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203847" indent="-244079" algn="l" defTabSz="9786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693810" indent="-244892" algn="l" defTabSz="979568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183593" indent="-244892" algn="l" defTabSz="979568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673378" indent="-244892" algn="l" defTabSz="979568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163162" indent="-244892" algn="l" defTabSz="979568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9784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9568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69351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59136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48920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38703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18269" algn="l" defTabSz="979568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8/7/2024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26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8/7/2024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262" y="-544232"/>
            <a:ext cx="5939285" cy="68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0" y="1950643"/>
            <a:ext cx="8064708" cy="23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000" b="1" spc="50" dirty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0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TIẾT </a:t>
            </a:r>
            <a:r>
              <a:rPr lang="en-US" sz="30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3000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0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30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5A1</a:t>
            </a:r>
            <a:endParaRPr lang="en-US" sz="3000" b="1" spc="50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4268330"/>
            <a:ext cx="12462752" cy="26677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455410" y="4913238"/>
            <a:ext cx="6533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3200" b="1" i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455410" y="452326"/>
            <a:ext cx="6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TH &amp; THCS  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 HẢI 2</a:t>
            </a:r>
          </a:p>
        </p:txBody>
      </p:sp>
      <p:pic>
        <p:nvPicPr>
          <p:cNvPr id="7" name="River-flows-in-you-yiruma-Nhac-Khong-Loi-yiru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9800" y="613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44577" y="469789"/>
            <a:ext cx="10972800" cy="56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kíp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94872" y="20085"/>
            <a:ext cx="11632367" cy="75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85800" indent="-685800" algn="just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1-10,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4852" y="309992"/>
            <a:ext cx="11967148" cy="625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giá: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đã nêu giúp kiểm soát cảm xúc hiệu 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quả.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 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kíp </a:t>
            </a:r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rõ </a:t>
            </a:r>
            <a:r>
              <a:rPr lang="nl-NL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nl-NL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sáng tạo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696833406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713" y="1825625"/>
            <a:ext cx="9426575" cy="4351338"/>
          </a:xfrm>
        </p:spPr>
      </p:pic>
    </p:spTree>
    <p:extLst>
      <p:ext uri="{BB962C8B-B14F-4D97-AF65-F5344CB8AC3E}">
        <p14:creationId xmlns:p14="http://schemas.microsoft.com/office/powerpoint/2010/main" val="41325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4852" y="309992"/>
            <a:ext cx="11967148" cy="625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304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nl-NL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giá: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04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nl-NL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cách đã nêu giúp kiểm soát cảm xúc hiệu </a:t>
            </a:r>
            <a:r>
              <a:rPr kumimoji="0" lang="nl-NL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quả.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04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nl-NL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 </a:t>
            </a:r>
            <a:r>
              <a:rPr kumimoji="0" lang="nl-NL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kíp </a:t>
            </a:r>
            <a:r>
              <a:rPr kumimoji="0" lang="nl-NL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rõ ràng, sáng tạo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04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kíp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lôi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5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ños felices saltando y bailando juntos en el parque actividades para  niños niños jugando en el patio de recreo plantilla para folleto  publicitario su texto plano dibujos animados divertidos aislados  ilustración |">
            <a:extLst>
              <a:ext uri="{FF2B5EF4-FFF2-40B4-BE49-F238E27FC236}">
                <a16:creationId xmlns:a16="http://schemas.microsoft.com/office/drawing/2014/main" id="{BAF5530D-D52F-DF39-BB01-44830B2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9;p1">
            <a:extLst>
              <a:ext uri="{FF2B5EF4-FFF2-40B4-BE49-F238E27FC236}">
                <a16:creationId xmlns:a16="http://schemas.microsoft.com/office/drawing/2014/main" id="{FED11F0B-7843-277F-AADE-93D1A61579D8}"/>
              </a:ext>
            </a:extLst>
          </p:cNvPr>
          <p:cNvSpPr/>
          <p:nvPr/>
        </p:nvSpPr>
        <p:spPr>
          <a:xfrm>
            <a:off x="1555751" y="1611085"/>
            <a:ext cx="9701862" cy="162678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strike="noStrike" kern="0" cap="none" spc="0" normalizeH="0" baseline="0" noProof="0" dirty="0" err="1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400" b="1" i="0" strike="noStrike" kern="0" cap="none" spc="0" normalizeH="0" noProof="0" dirty="0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1" i="0" strike="noStrike" kern="0" cap="none" spc="0" normalizeH="0" noProof="0" dirty="0" err="1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400" b="1" i="0" strike="noStrike" kern="0" cap="none" spc="0" normalizeH="0" noProof="0" dirty="0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00" b="1" i="0" strike="noStrike" kern="0" cap="none" spc="0" normalizeH="0" noProof="0" dirty="0" err="1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1400" b="1" i="0" strike="noStrike" kern="0" cap="none" spc="0" normalizeH="0" noProof="0" dirty="0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1" i="0" strike="noStrike" kern="0" cap="none" spc="0" normalizeH="0" noProof="0" dirty="0" err="1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1400" b="1" i="0" strike="noStrike" kern="0" cap="none" spc="0" normalizeH="0" noProof="0" dirty="0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1" i="0" strike="noStrike" kern="0" cap="none" spc="0" normalizeH="0" noProof="0" dirty="0" err="1" smtClean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nhí</a:t>
            </a:r>
            <a:endParaRPr kumimoji="0" lang="en-US" sz="1400" b="1" i="0" strike="noStrike" kern="0" cap="none" spc="0" normalizeH="0" baseline="0" noProof="0" dirty="0">
              <a:ln w="28575" cap="flat" cmpd="sng">
                <a:solidFill>
                  <a:srgbClr val="0C0C0C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95BB1707-3CA0-3641-AF78-9BA8C376E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7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C 0.06901 -2.22222E-6 0.125 0.05602 0.125 0.125 C 0.125 0.19398 0.06901 0.25 -6.25E-7 0.25 C -0.06901 0.25 -0.125 0.19398 -0.125 0.125 C -0.125 0.05602 -0.06901 -2.22222E-6 -6.25E-7 -2.22222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4852" y="715311"/>
            <a:ext cx="11967148" cy="468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304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Tiêu chí đánh giá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 hiệu 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xuất tự nhiên, thể hiện đúng cảm xúc của 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Dương Kim Diệu gvcn LỚP 5A3 THA-PTTA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968418204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4363"/>
            <a:ext cx="12192000" cy="56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7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4" y="448"/>
            <a:ext cx="12190413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889" y="448"/>
            <a:ext cx="11738035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84" y="-519110"/>
            <a:ext cx="4385807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3125" y="-205958"/>
            <a:ext cx="5160587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" y="3947617"/>
            <a:ext cx="12199647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85" y="802919"/>
            <a:ext cx="3275756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8039" y="3362433"/>
            <a:ext cx="3923856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:a16="http://schemas.microsoft.com/office/drawing/2014/main" id="{283DD670-AE9B-4D0F-85A4-FD530D0044F7}"/>
              </a:ext>
            </a:extLst>
          </p:cNvPr>
          <p:cNvSpPr txBox="1"/>
          <p:nvPr/>
        </p:nvSpPr>
        <p:spPr>
          <a:xfrm>
            <a:off x="3896763" y="4121396"/>
            <a:ext cx="4170657" cy="80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7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1524000" y="2643189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3481313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7003670803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781" y="-14557"/>
            <a:ext cx="8649324" cy="8289127"/>
          </a:xfrm>
        </p:spPr>
      </p:pic>
    </p:spTree>
    <p:extLst>
      <p:ext uri="{BB962C8B-B14F-4D97-AF65-F5344CB8AC3E}">
        <p14:creationId xmlns:p14="http://schemas.microsoft.com/office/powerpoint/2010/main" val="32488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angkrik Gambar PNG | File Vektor dan PSD | Unduh Gratis di Pngtree">
            <a:extLst>
              <a:ext uri="{FF2B5EF4-FFF2-40B4-BE49-F238E27FC236}">
                <a16:creationId xmlns:a16="http://schemas.microsoft.com/office/drawing/2014/main" id="{9C84C8B2-8387-2866-6BD0-0D28ADF4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2500" l="10000" r="90000">
                        <a14:foregroundMark x1="53333" y1="30278" x2="53333" y2="30278"/>
                        <a14:foregroundMark x1="43889" y1="32500" x2="43889" y2="32500"/>
                        <a14:foregroundMark x1="67222" y1="92500" x2="67222" y2="92500"/>
                        <a14:foregroundMark x1="52778" y1="30000" x2="52778" y2="30000"/>
                        <a14:foregroundMark x1="52222" y1="30556" x2="52222" y2="30556"/>
                        <a14:foregroundMark x1="38056" y1="7500" x2="38056" y2="7500"/>
                        <a14:foregroundMark x1="33889" y1="5556" x2="33889" y2="5556"/>
                        <a14:foregroundMark x1="30278" y1="5833" x2="30278" y2="5833"/>
                        <a14:foregroundMark x1="28056" y1="5833" x2="28056" y2="5833"/>
                        <a14:foregroundMark x1="26389" y1="6389" x2="26389" y2="6389"/>
                        <a14:foregroundMark x1="31667" y1="5833" x2="31667" y2="5833"/>
                        <a14:foregroundMark x1="27778" y1="6111" x2="27778" y2="6111"/>
                        <a14:foregroundMark x1="28889" y1="5556" x2="28889" y2="5556"/>
                        <a14:foregroundMark x1="35000" y1="6389" x2="35000" y2="6389"/>
                        <a14:backgroundMark x1="28333" y1="5278" x2="28333" y2="5278"/>
                        <a14:backgroundMark x1="33611" y1="5000" x2="3361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43" y="2580109"/>
            <a:ext cx="4239042" cy="39753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2188024-98CF-5C6E-B77C-EFDA32DC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1" b="99020" l="1918" r="95444">
                        <a14:foregroundMark x1="44125" y1="6863" x2="44125" y2="6863"/>
                        <a14:foregroundMark x1="49161" y1="2451" x2="49161" y2="2451"/>
                        <a14:foregroundMark x1="91127" y1="19118" x2="91127" y2="19118"/>
                        <a14:foregroundMark x1="95444" y1="24020" x2="95444" y2="24020"/>
                        <a14:foregroundMark x1="52998" y1="94935" x2="52998" y2="94935"/>
                        <a14:foregroundMark x1="53237" y1="99183" x2="53237" y2="99183"/>
                        <a14:foregroundMark x1="7914" y1="61438" x2="7914" y2="61438"/>
                        <a14:foregroundMark x1="1918" y1="44118" x2="1918" y2="44118"/>
                        <a14:foregroundMark x1="52758" y1="37255" x2="52758" y2="37255"/>
                        <a14:foregroundMark x1="54916" y1="34150" x2="54916" y2="34150"/>
                        <a14:foregroundMark x1="52998" y1="35948" x2="52998" y2="35948"/>
                        <a14:foregroundMark x1="50839" y1="38072" x2="50839" y2="38072"/>
                        <a14:foregroundMark x1="50839" y1="36601" x2="50839" y2="36601"/>
                        <a14:foregroundMark x1="37170" y1="32843" x2="37170" y2="32843"/>
                        <a14:foregroundMark x1="37650" y1="31699" x2="37650" y2="31699"/>
                        <a14:foregroundMark x1="35252" y1="32516" x2="34532" y2="32843"/>
                        <a14:foregroundMark x1="33094" y1="34150" x2="33094" y2="34641"/>
                        <a14:foregroundMark x1="61871" y1="61275" x2="61871" y2="61275"/>
                        <a14:foregroundMark x1="47722" y1="62418" x2="47722" y2="6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73992"/>
            <a:ext cx="3131993" cy="440083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1EEAC6B-95C5-5CDD-7539-022D51F3DCAB}"/>
              </a:ext>
            </a:extLst>
          </p:cNvPr>
          <p:cNvSpPr/>
          <p:nvPr/>
        </p:nvSpPr>
        <p:spPr>
          <a:xfrm>
            <a:off x="6160957" y="2627827"/>
            <a:ext cx="3437104" cy="2509024"/>
          </a:xfrm>
          <a:prstGeom prst="cloudCallout">
            <a:avLst>
              <a:gd name="adj1" fmla="val 80242"/>
              <a:gd name="adj2" fmla="val 66222"/>
            </a:avLst>
          </a:prstGeom>
          <a:solidFill>
            <a:srgbClr val="92D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buồn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giận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60AB50C-7FB7-0A12-983F-29499135431F}"/>
              </a:ext>
            </a:extLst>
          </p:cNvPr>
          <p:cNvSpPr/>
          <p:nvPr/>
        </p:nvSpPr>
        <p:spPr>
          <a:xfrm>
            <a:off x="2458388" y="179882"/>
            <a:ext cx="4618057" cy="2714213"/>
          </a:xfrm>
          <a:prstGeom prst="cloudCallout">
            <a:avLst>
              <a:gd name="adj1" fmla="val -51196"/>
              <a:gd name="adj2" fmla="val 124536"/>
            </a:avLst>
          </a:prstGeom>
          <a:solidFill>
            <a:srgbClr val="92D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1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44577" y="469789"/>
            <a:ext cx="10972800" cy="56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6000" baseline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44577" y="469789"/>
            <a:ext cx="10972800" cy="56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8" rIns="68573" bIns="34288">
            <a:spAutoFit/>
          </a:bodyPr>
          <a:lstStyle>
            <a:lvl1pPr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altLang="en-US" sz="6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kíp</a:t>
            </a:r>
            <a:r>
              <a:rPr kumimoji="0" lang="en-US" altLang="en-US" sz="6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857250" marR="0" lvl="0" indent="-857250" algn="just" defTabSz="9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4" y="0"/>
            <a:ext cx="4333093" cy="4552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430">
            <a:off x="-60034" y="13338"/>
            <a:ext cx="4018300" cy="4213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94">
            <a:off x="8180401" y="1788365"/>
            <a:ext cx="3106166" cy="465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7369">
            <a:off x="3272073" y="2068444"/>
            <a:ext cx="3104315" cy="44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Elsie - Light">
      <a:dk1>
        <a:srgbClr val="3C3D3E"/>
      </a:dk1>
      <a:lt1>
        <a:srgbClr val="FFFFFF"/>
      </a:lt1>
      <a:dk2>
        <a:srgbClr val="242425"/>
      </a:dk2>
      <a:lt2>
        <a:srgbClr val="F6F2FC"/>
      </a:lt2>
      <a:accent1>
        <a:srgbClr val="6D9897"/>
      </a:accent1>
      <a:accent2>
        <a:srgbClr val="B9D27A"/>
      </a:accent2>
      <a:accent3>
        <a:srgbClr val="F1ACAA"/>
      </a:accent3>
      <a:accent4>
        <a:srgbClr val="916EA7"/>
      </a:accent4>
      <a:accent5>
        <a:srgbClr val="F0A13B"/>
      </a:accent5>
      <a:accent6>
        <a:srgbClr val="B28A5A"/>
      </a:accent6>
      <a:hlink>
        <a:srgbClr val="5D0D17"/>
      </a:hlink>
      <a:folHlink>
        <a:srgbClr val="61616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4728</TotalTime>
  <Words>373</Words>
  <Application>Microsoft Office PowerPoint</Application>
  <PresentationFormat>Widescreen</PresentationFormat>
  <Paragraphs>37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等线</vt:lpstr>
      <vt:lpstr>Khula</vt:lpstr>
      <vt:lpstr>Microsoft YaHei Light</vt:lpstr>
      <vt:lpstr>Old Standard TT</vt:lpstr>
      <vt:lpstr>Roboto Regular</vt:lpstr>
      <vt:lpstr>Rubik Light</vt:lpstr>
      <vt:lpstr>Segoe UI Black</vt:lpstr>
      <vt:lpstr>Times New Roman</vt:lpstr>
      <vt:lpstr>Office Theme</vt:lpstr>
      <vt:lpstr>3_Office Theme</vt:lpstr>
      <vt:lpstr>Chủ đề của Office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HP</cp:lastModifiedBy>
  <cp:revision>548</cp:revision>
  <dcterms:created xsi:type="dcterms:W3CDTF">2018-12-21T22:04:22Z</dcterms:created>
  <dcterms:modified xsi:type="dcterms:W3CDTF">2024-08-07T04:04:59Z</dcterms:modified>
</cp:coreProperties>
</file>