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sldIdLst>
    <p:sldId id="257" r:id="rId5"/>
    <p:sldId id="256" r:id="rId6"/>
    <p:sldId id="364" r:id="rId7"/>
    <p:sldId id="365" r:id="rId8"/>
    <p:sldId id="366" r:id="rId9"/>
    <p:sldId id="367" r:id="rId10"/>
    <p:sldId id="368" r:id="rId11"/>
    <p:sldId id="363" r:id="rId12"/>
    <p:sldId id="360" r:id="rId13"/>
    <p:sldId id="361" r:id="rId14"/>
    <p:sldId id="362" r:id="rId15"/>
    <p:sldId id="258" r:id="rId16"/>
    <p:sldId id="259" r:id="rId17"/>
    <p:sldId id="260" r:id="rId18"/>
    <p:sldId id="369" r:id="rId19"/>
    <p:sldId id="355" r:id="rId20"/>
    <p:sldId id="357" r:id="rId21"/>
    <p:sldId id="3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42EAB-96AD-4D62-8D13-BA2C4E90EDC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15E4B-BB62-408E-A9CA-992AF9FF4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6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6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EC046-6D03-2964-1E88-97B9EAACE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20718-FC49-FF3C-E21D-AF58EA81B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425F5-7777-2C20-F4A0-139B8D6B3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4A201-9055-8BCE-9222-EFCCFFFD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79EEC-B9D2-D515-7E7E-3ED5972D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7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6E5B9-0D8B-D01C-3B5E-A9A00B71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CDC3D-D0B2-A967-BAA2-777CC187C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528E1-AFBD-7A1C-E3E8-E5C7BE7EE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404C5-E6E7-9645-D295-0FAD0C64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8E21B-649C-1B19-0DF2-91858224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6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36DC05-DE3A-A837-0D42-4A3B44F254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4F2A9-A9D9-C843-5183-C5404A52B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45C04-2B4E-A8F3-CC86-EEBCAB64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A8618-1F16-E919-2A64-14C31010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9B2-54BC-9D88-5E7D-AB8ED341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60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663E0-259D-4134-D047-CC34DB2B9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5A2F8-85F1-458F-A1C1-5B92AFB15DC3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6D276-0C76-7C4A-4147-A4A2FDAD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0AF22-9D35-54C3-1B77-26E3688A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B31C-E884-4B19-BCF8-E2B17BC0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81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03256-389F-51C6-2251-ABF8733B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CA2AA-BAF4-4252-A6CF-7605B864A18B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5EE5-94D2-88B2-7E32-147C08D7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1CA6C-6A3C-ECA8-9B2B-A573B471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DFE14-4A7D-438D-B8AA-BE6B1448C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78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D887D-0233-9A7B-40DF-C582329C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95F03-9AB3-4D7A-AD48-60944CD98660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A6978-617F-9312-0084-DB0A4E1B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82969-6660-A3BD-75AD-5A396413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FE634-F090-4FAB-8B90-DC6B9696D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76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2AD22E-FE80-22D8-9E80-8058749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BB27-5383-46F6-A70E-DE964AAEB233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19FA0F-9811-D669-0149-78A0099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EFC7E0-B275-F140-A23F-781F85DD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B570A-0500-4018-BCB4-72901526E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3CADA9-3171-9BAE-9864-486C7040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D674F-013C-449A-8D8C-587F90117600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AFFC539-9C79-DA89-9CB9-211A2265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44D49B-1B8C-CF47-C722-EA33FDEC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FD5A0-D135-4FB4-8B6F-A534D6263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91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1AABF4-3086-EE40-9321-F2DAE0ED2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8933C-B778-4438-B642-BA9CD7FFA3ED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1D81FE-5E52-75BD-8685-9DFE3651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574958-9815-351A-5B57-BBB84B35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9E5A-A19D-4296-B1F1-ABF0859F4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63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FFEDC3-912A-AE8D-BFC2-786A1107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FBFA6-B735-483C-8153-644F3E37857C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763079-4CA4-51CF-D34B-BA65EAD8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5FD3AE-6E84-8EA5-9675-14DBA752D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9E200-B947-4D7E-92AD-DCEBB1E45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12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6B715E-8A96-1AAB-56CD-EFF319DA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97E45-8C10-41D6-BE96-A1971BBD6264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0FE86D-7382-4927-785D-2D3D6A3A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1A8830-8C31-EE0D-6BAE-C98CAC97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3DC8B-8D10-409D-89EA-632C93B83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0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7368-DC17-EB6E-B440-C09C62F84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12028-0301-A34F-73E0-826E1BCEF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C2126-A4EA-987A-975E-CF9573A6C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A0DB8-0E9C-26E8-35AC-DD05ECDC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B2869-3B6C-0381-82CC-E9CD38B6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87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FE3AAD-D499-0032-1022-44D4B9B9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0433-0234-4B8C-893F-48B3571A35EA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120D3C-814E-C130-1C0E-D1B0CAC0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B70EE8-EBDA-3A06-F073-2B2DB088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FE728-01DD-4B67-A1F0-0A3839E7A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96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5F9E6-C9A1-9AE4-84D0-E1F6F234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06F3-92D9-4FC3-83EA-8F0B55AD69AB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92363-5092-80EA-6497-E5204644B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E1184-F816-0FCB-2E86-871D52A5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0592-057A-4308-9544-E947D50D0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9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83DB9-F15C-5D45-056C-08D48E9A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4FF57-D3B1-4534-87B3-B562951BD84C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CB443-32BD-B524-13CD-C8528E35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96DE5-8D75-8970-645E-D52FFBBF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F025A-586D-4CF3-8883-2EBEDE6C1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51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34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62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75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27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48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0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3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E9A7-574B-A7B7-5060-E3D4A2AF9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BFB10-E5D0-7E5A-A38E-BBBCBAA7F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A8A4D-778F-17F3-B37F-FC34C1A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5A21-61E6-CAC9-F947-C03A0475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76748-2E0A-20E0-6170-9F588A28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1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90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54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9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54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FB59B-912E-925D-1192-7AD62114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22410-FD70-4AD3-B74E-5C0DED321DF4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16401-B2E0-E4B3-A364-52D4B428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EA0B5-A384-C207-758E-5AE23569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FA36-6459-4665-97AC-8AA20287F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1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0FC9B-FC42-FC6C-9B9C-A9576324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D5E9A-5986-487F-9CCE-7B9551007FD4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4A301-6728-0A40-9EE8-9A2039DB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00AD3-1FB4-0EC2-562A-0D8A12BC9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D8A22-E76C-4BBE-B73F-6C26FEF95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0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61-0256-D68C-4873-B6905046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0CAD-F9FC-4D9F-A90A-2CD1A001EEDC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EB446-70AF-CB85-19D8-606FB262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00725-63AB-9FB6-88E9-7C87DE35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6755B-1821-4466-BF3E-12CCB3027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39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DA9C60-B33E-4A26-4E51-ECAE5EC3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24F19-8794-472C-A812-93B596F46C2B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AF5DBB-BC1B-08F3-BA10-CD0BBC1A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BDE82B-D8C9-15A9-28A5-A36C10F9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81723-0926-4B17-B48B-160578476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25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D151FE-AE19-0317-117B-ADDF02A9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1D058-AC16-4374-9CBB-A8BFFADE99B7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8578AD-3AA0-D0FE-B1A7-7CD8E153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31F6F9-AB5C-156E-E787-1D21A3AA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A7F0-DBF7-47CF-A25E-74991D306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84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0FE843E-6376-954F-BDD5-B66F256F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6B0C-92A0-43E0-8845-D1364FD0BEB9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7D2112-4CE8-0C93-53B2-5988B78A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F62E1E-6648-C0A8-78EE-2218AD58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2C5B8-F9FC-42FA-BFEC-F4C00BDE5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D78FA-8164-B2A9-726D-65D56FF9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26DF1-3ADE-D484-4CBC-2317F32A6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E5FE6-1EF2-BB6F-39BA-141CDF4B2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2F5A-8825-00B5-87BC-6C8A4593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34FC3-2BF2-AD4C-26CB-0D80BA0C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934ED-7A10-55EC-7956-70581BE2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25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97A350-7243-DE51-4410-63C398329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ACD5-0258-47FC-9F97-24E62664F567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632391-FA55-3B26-0D36-7922E538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937627-3DE6-F646-2DF6-ED633F51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644A-7395-4DE9-9752-41094C110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05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F459CB-E9A6-B457-3F22-50FA6C4B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C7B4-0403-487E-A3E2-5B9ECBAA49BC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F596E5-B628-4F18-0130-0089CA0B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F2B250-FC46-CD00-9CC8-3CAA31B2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E3829-7DCD-4D25-B3CD-6A23FD210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69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F88D85-BC6C-F8B8-8B0E-A4796000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D124-808D-4DFC-8986-8D6E4A3321C0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A471A3-2578-F78F-F2B3-816749B3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DAE4CD-380A-0094-402D-7600D58A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07FBC-5A50-4108-93B7-5E783BC96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04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61B81-392D-0E5C-78C1-2FF271671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E5E8A-AD24-4BFB-8A82-A18D0FD5477A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3CB9F-B209-9286-9E69-7FCC2873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53465-C583-D311-30D1-F2788256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24735-F857-449A-B704-DE194BB85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89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CE973-3278-428B-115A-9A6BB483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8C6B3-F029-4AC0-BC47-B7D47D05F674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D3ADE-1B3C-7CF0-94B6-9812205C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58A0C-4C51-B49F-A462-33C54CCA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CBB8-630A-433E-8E5E-D3D68F6B1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6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89A6D-D738-AE23-76CB-DA8B790E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E203B-1D31-5991-4547-730C5B7D1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6341A-4DC0-FAFD-0C26-AA7CF3164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12D3F-721D-5C86-FAD6-AC03BB13F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E307D4-D437-78B1-ACFD-3C01F631E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16F1D3-A53D-E135-F4C9-4C93D32B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2D8C8-4FEB-F16C-2AEE-5A0ED5D9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5D8EB-F5B6-6F2C-8B79-CE32698B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1F13-C1EE-A3D2-B299-B1C1DBAC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14396-772F-C7EC-7963-E3250E40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49133-2174-3F8F-2F7D-8798A2BE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FF9F7-E3AB-6435-2F73-D73FF0F6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2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54925-17EF-CC06-16C8-812CD0B7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E8111-4A53-FE1A-6029-CD828E7C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7FC9E-181B-7406-050E-487909F6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DCD1-790F-D7DA-F40E-4BFB472C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296A9-4595-B63F-E033-E305CB8A6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D8D28-6A7A-56EB-1EBE-72C7A0976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1F7C1-2211-6977-CC74-33203800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F72CB-7EC2-0834-8C41-0F5C9290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E8FD8-C5AC-9EF6-DA2C-8D227C11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0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81DB-8C96-7C5F-7ED5-FB906796B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85DCF9-2D2E-37E0-CF49-C0440DA4B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A4BA0-AF75-34B1-1A49-04CCC3465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613E6-89C9-F6B0-7310-4AC05E7DB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E61FF-5F37-9052-8ADC-936006FA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69EF7-EC5F-73DB-B92A-EC0A4C03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7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E9B4F-9117-EBF6-E98E-A19D1367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F637E-3531-DE16-7F03-CA103DF12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A60F7-8CF0-1B16-8D0D-990F9609D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548D-FA93-4FD4-BFF8-9C2153DA4AD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19150-3BA3-AEC3-FDF3-A52ED39B6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8AE90-99DA-669F-6580-0234B5039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11ADE-49D6-4830-A963-C2F0A2541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9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0807F5B-607B-2D57-E39D-533EAE670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BBDA42-B0A6-30A3-6DEC-849393022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19A13-482B-6999-31E7-920383FA4E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7FEDCE-5655-40FD-86D4-3D0FF465734C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92CF-4B51-85E4-D6EA-CB76DABC9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401D6-A167-2211-8B9C-546FFB1FF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111E7D-E9C8-4CFE-A289-4B0BF25F3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4BC37-DAC5-4D8F-8263-1E82CFFA08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3496C-0397-4597-903C-8884E951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0975743-C45F-4155-FE38-AB2E4EF9BD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C214EE9-265F-6812-80A7-710FAD3EB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FB5E9-628B-2AEE-9072-07D5B1AFF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FA5450-922A-46CC-835A-66169690BCF3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3A282-7C33-C3BF-4488-7D037CE4E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74CEC-4B6F-40C3-60C6-915F7F891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ADCCE0-6322-4F6D-A94A-6DA3D2A4F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2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hyperlink" Target="Chicken%20Dance%2000_00_06-00_01_13.mp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image" Target="../media/image34.gif"/><Relationship Id="rId12" Type="http://schemas.openxmlformats.org/officeDocument/2006/relationships/image" Target="../media/image39.gif"/><Relationship Id="rId2" Type="http://schemas.openxmlformats.org/officeDocument/2006/relationships/video" Target="NULL" TargetMode="External"/><Relationship Id="rId16" Type="http://schemas.openxmlformats.org/officeDocument/2006/relationships/image" Target="../media/image43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audio" Target="../media/audio2.wav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6.gif"/><Relationship Id="rId1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ebp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840164" y="2501902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24109" y="1336199"/>
            <a:ext cx="11439331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GIÁO VỀ NGHIỆM THU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 DƯỠNG CHUYÊN MÔN HÈ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0FA4F51-8F1B-4214-9E3B-68E3958207C1}"/>
              </a:ext>
            </a:extLst>
          </p:cNvPr>
          <p:cNvSpPr txBox="1"/>
          <p:nvPr/>
        </p:nvSpPr>
        <p:spPr>
          <a:xfrm>
            <a:off x="3037442" y="136523"/>
            <a:ext cx="6709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HẢI AN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 &amp; THCS ĐÔNG HẢI 2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F61194-B249-4886-8F04-BD3A53E3AB23}"/>
              </a:ext>
            </a:extLst>
          </p:cNvPr>
          <p:cNvSpPr txBox="1"/>
          <p:nvPr/>
        </p:nvSpPr>
        <p:spPr>
          <a:xfrm>
            <a:off x="1524000" y="6057940"/>
            <a:ext cx="8811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1998</a:t>
            </a:r>
          </a:p>
        </p:txBody>
      </p:sp>
      <p:pic>
        <p:nvPicPr>
          <p:cNvPr id="30" name="Picture 29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9144000" y="4800600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238915">
            <a:off x="9648827" y="438816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461961" y="4305301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67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17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56693" y="443192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7" y="565762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2137" y="4705242"/>
            <a:ext cx="2316681" cy="126807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7765" y="2132090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210" y="3769329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5785" y="1924967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5899" y="1826649"/>
            <a:ext cx="457240" cy="48162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5" y="554436"/>
            <a:ext cx="896191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7" y="505655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4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3" y="608179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5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1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700424" y="2547818"/>
            <a:ext cx="10154298" cy="130034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Nhanh</a:t>
            </a:r>
            <a:r>
              <a:rPr lang="en-US" altLang="zh-CN" sz="8000" b="1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000" b="1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tay</a:t>
            </a:r>
            <a:r>
              <a:rPr lang="en-US" altLang="zh-CN" sz="8000" b="1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000" b="1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nhanh</a:t>
            </a:r>
            <a:r>
              <a:rPr lang="en-US" altLang="zh-CN" sz="8000" b="1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000" b="1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mắt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9" cy="2651501"/>
          </a:xfrm>
          <a:prstGeom prst="rect">
            <a:avLst/>
          </a:prstGeom>
        </p:spPr>
      </p:pic>
      <p:sp>
        <p:nvSpPr>
          <p:cNvPr id="2" name="5-Point Star 1">
            <a:hlinkClick r:id="rId22" action="ppaction://hlinkfile"/>
          </p:cNvPr>
          <p:cNvSpPr/>
          <p:nvPr/>
        </p:nvSpPr>
        <p:spPr>
          <a:xfrm>
            <a:off x="11472865" y="5973320"/>
            <a:ext cx="428865" cy="6132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creative-happy-corporate-180554">
            <a:hlinkClick r:id="" action="ppaction://media"/>
            <a:extLst>
              <a:ext uri="{FF2B5EF4-FFF2-40B4-BE49-F238E27FC236}">
                <a16:creationId xmlns:a16="http://schemas.microsoft.com/office/drawing/2014/main" id="{70EFED96-9B7B-5C77-3ABD-AD512FD2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6517" y="6230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5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595FE1-59D0-376A-15A0-922235D88948}"/>
              </a:ext>
            </a:extLst>
          </p:cNvPr>
          <p:cNvSpPr/>
          <p:nvPr/>
        </p:nvSpPr>
        <p:spPr>
          <a:xfrm>
            <a:off x="211015" y="43383"/>
            <a:ext cx="7005711" cy="186473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EF8ECB-3948-5099-B0D8-91AB34DB12EF}"/>
              </a:ext>
            </a:extLst>
          </p:cNvPr>
          <p:cNvSpPr/>
          <p:nvPr/>
        </p:nvSpPr>
        <p:spPr>
          <a:xfrm>
            <a:off x="211013" y="2051996"/>
            <a:ext cx="6302327" cy="905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99CB85-E362-038F-BCE7-51826B19D108}"/>
              </a:ext>
            </a:extLst>
          </p:cNvPr>
          <p:cNvSpPr/>
          <p:nvPr/>
        </p:nvSpPr>
        <p:spPr>
          <a:xfrm>
            <a:off x="211013" y="3128086"/>
            <a:ext cx="6302327" cy="905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37CC3E-A667-DD8B-23E9-87E784BEFC87}"/>
              </a:ext>
            </a:extLst>
          </p:cNvPr>
          <p:cNvSpPr/>
          <p:nvPr/>
        </p:nvSpPr>
        <p:spPr>
          <a:xfrm>
            <a:off x="211013" y="4186211"/>
            <a:ext cx="6302327" cy="905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272B07C-71D2-1E34-D996-3CA7A764635F}"/>
              </a:ext>
            </a:extLst>
          </p:cNvPr>
          <p:cNvSpPr/>
          <p:nvPr/>
        </p:nvSpPr>
        <p:spPr>
          <a:xfrm>
            <a:off x="79714" y="5301160"/>
            <a:ext cx="7582489" cy="1526345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2603CA7-58DA-68B0-9D23-BA251B25FE97}"/>
              </a:ext>
            </a:extLst>
          </p:cNvPr>
          <p:cNvSpPr/>
          <p:nvPr/>
        </p:nvSpPr>
        <p:spPr>
          <a:xfrm>
            <a:off x="7662203" y="560754"/>
            <a:ext cx="1195754" cy="8299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8E0A2DD1-5111-ADA8-A538-329A0485205D}"/>
              </a:ext>
            </a:extLst>
          </p:cNvPr>
          <p:cNvSpPr/>
          <p:nvPr/>
        </p:nvSpPr>
        <p:spPr>
          <a:xfrm>
            <a:off x="7071360" y="2213619"/>
            <a:ext cx="1301262" cy="2734923"/>
          </a:xfrm>
          <a:prstGeom prst="rightBrace">
            <a:avLst>
              <a:gd name="adj1" fmla="val 8333"/>
              <a:gd name="adj2" fmla="val 4845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9E1370F-8AC2-AFF8-F085-762CF6645D4D}"/>
              </a:ext>
            </a:extLst>
          </p:cNvPr>
          <p:cNvSpPr/>
          <p:nvPr/>
        </p:nvSpPr>
        <p:spPr>
          <a:xfrm>
            <a:off x="7793502" y="5649335"/>
            <a:ext cx="1195754" cy="8299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D34F286-5685-EF71-A360-0BD5BD1FF9DB}"/>
              </a:ext>
            </a:extLst>
          </p:cNvPr>
          <p:cNvSpPr/>
          <p:nvPr/>
        </p:nvSpPr>
        <p:spPr>
          <a:xfrm>
            <a:off x="8989255" y="154745"/>
            <a:ext cx="2991729" cy="175337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8E1CA1A8-DF75-D662-A48D-A824869200CC}"/>
              </a:ext>
            </a:extLst>
          </p:cNvPr>
          <p:cNvSpPr/>
          <p:nvPr/>
        </p:nvSpPr>
        <p:spPr>
          <a:xfrm>
            <a:off x="9120557" y="5074128"/>
            <a:ext cx="2991729" cy="175337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A453D95-C991-31AA-36F5-703823B755F5}"/>
              </a:ext>
            </a:extLst>
          </p:cNvPr>
          <p:cNvSpPr/>
          <p:nvPr/>
        </p:nvSpPr>
        <p:spPr>
          <a:xfrm>
            <a:off x="8492191" y="2552311"/>
            <a:ext cx="3699809" cy="175337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0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C4D61-D9CD-E2BB-AB35-39366A008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661181"/>
            <a:ext cx="12037257" cy="57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3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CE35-081F-F357-E8A0-ADE7C64D9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78E9-57EA-A684-351C-A3DEE787F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28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3">
            <a:extLst>
              <a:ext uri="{FF2B5EF4-FFF2-40B4-BE49-F238E27FC236}">
                <a16:creationId xmlns:a16="http://schemas.microsoft.com/office/drawing/2014/main" id="{07C35F20-0239-0C56-B15E-324EF2CBA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706"/>
            <a:ext cx="12192000" cy="6732588"/>
          </a:xfrm>
          <a:prstGeom prst="roundRect">
            <a:avLst>
              <a:gd name="adj" fmla="val 16894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171" name="Group 4">
            <a:extLst>
              <a:ext uri="{FF2B5EF4-FFF2-40B4-BE49-F238E27FC236}">
                <a16:creationId xmlns:a16="http://schemas.microsoft.com/office/drawing/2014/main" id="{D5E7C2D2-1A08-3A56-9BE8-CE5BDCCEFB0F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7179" name="Picture 5" descr="4408">
              <a:extLst>
                <a:ext uri="{FF2B5EF4-FFF2-40B4-BE49-F238E27FC236}">
                  <a16:creationId xmlns:a16="http://schemas.microsoft.com/office/drawing/2014/main" id="{BEBC92C5-0D10-45B9-A15F-AB115D4ED3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6" descr="4635">
              <a:extLst>
                <a:ext uri="{FF2B5EF4-FFF2-40B4-BE49-F238E27FC236}">
                  <a16:creationId xmlns:a16="http://schemas.microsoft.com/office/drawing/2014/main" id="{C1489C78-168E-7008-91C6-4E6C3A5A6A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7" descr="boo7">
              <a:extLst>
                <a:ext uri="{FF2B5EF4-FFF2-40B4-BE49-F238E27FC236}">
                  <a16:creationId xmlns:a16="http://schemas.microsoft.com/office/drawing/2014/main" id="{3277DB57-4B9B-FA28-74C5-F039DC134AD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8" descr="email001">
              <a:extLst>
                <a:ext uri="{FF2B5EF4-FFF2-40B4-BE49-F238E27FC236}">
                  <a16:creationId xmlns:a16="http://schemas.microsoft.com/office/drawing/2014/main" id="{F225C531-D332-4E61-DE67-96E482DB8C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9" descr="et5">
              <a:extLst>
                <a:ext uri="{FF2B5EF4-FFF2-40B4-BE49-F238E27FC236}">
                  <a16:creationId xmlns:a16="http://schemas.microsoft.com/office/drawing/2014/main" id="{9E8921B9-D6B9-0273-C077-75C09B070D1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10" descr="glob_anm">
              <a:extLst>
                <a:ext uri="{FF2B5EF4-FFF2-40B4-BE49-F238E27FC236}">
                  <a16:creationId xmlns:a16="http://schemas.microsoft.com/office/drawing/2014/main" id="{1C837494-AEB4-E052-9FA2-CFDB6BB0F2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Picture 11" descr="ani53">
              <a:extLst>
                <a:ext uri="{FF2B5EF4-FFF2-40B4-BE49-F238E27FC236}">
                  <a16:creationId xmlns:a16="http://schemas.microsoft.com/office/drawing/2014/main" id="{24B0D9A3-C4BF-6156-0381-E9B0AB0A20E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12" descr="mu37">
              <a:extLst>
                <a:ext uri="{FF2B5EF4-FFF2-40B4-BE49-F238E27FC236}">
                  <a16:creationId xmlns:a16="http://schemas.microsoft.com/office/drawing/2014/main" id="{A128E3A7-3E60-B76E-F9B3-5CE3E106CD9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2" name="Picture 14" descr="an30">
            <a:extLst>
              <a:ext uri="{FF2B5EF4-FFF2-40B4-BE49-F238E27FC236}">
                <a16:creationId xmlns:a16="http://schemas.microsoft.com/office/drawing/2014/main" id="{5BEF7C22-1CDA-DC84-D952-E13DB987B2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657225"/>
            <a:ext cx="302577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6" descr="13">
            <a:extLst>
              <a:ext uri="{FF2B5EF4-FFF2-40B4-BE49-F238E27FC236}">
                <a16:creationId xmlns:a16="http://schemas.microsoft.com/office/drawing/2014/main" id="{EBF99C5A-80C4-BA59-4E37-1AAC21DC5F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495300" y="817563"/>
            <a:ext cx="46482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" descr="13">
            <a:extLst>
              <a:ext uri="{FF2B5EF4-FFF2-40B4-BE49-F238E27FC236}">
                <a16:creationId xmlns:a16="http://schemas.microsoft.com/office/drawing/2014/main" id="{8211B921-FA75-296E-3489-F734635A3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2822" flipH="1">
            <a:off x="7759700" y="693738"/>
            <a:ext cx="421957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WordArt 18">
            <a:extLst>
              <a:ext uri="{FF2B5EF4-FFF2-40B4-BE49-F238E27FC236}">
                <a16:creationId xmlns:a16="http://schemas.microsoft.com/office/drawing/2014/main" id="{B1E4A5B8-D86C-25B1-C23A-F2B80E6567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76525" y="3265488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RUNG CHUÔNG VÀNG</a:t>
            </a: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E98F3DB4-E258-5320-C3D2-9A9B6C94423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068">
            <a:hlinkClick r:id="" action="ppaction://media"/>
            <a:extLst>
              <a:ext uri="{FF2B5EF4-FFF2-40B4-BE49-F238E27FC236}">
                <a16:creationId xmlns:a16="http://schemas.microsoft.com/office/drawing/2014/main" id="{47E12CBF-38CD-8937-74FC-24CFD63310DA}"/>
              </a:ext>
            </a:extLst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id="{A10BD5E0-2995-4920-885E-E8B43C666A0B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2">
            <a:extLst>
              <a:ext uri="{FF2B5EF4-FFF2-40B4-BE49-F238E27FC236}">
                <a16:creationId xmlns:a16="http://schemas.microsoft.com/office/drawing/2014/main" id="{5F5741B1-313E-F39E-E7F1-D1164B52E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00"/>
            <a:ext cx="12192000" cy="68326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67" name="Rectangle 83">
            <a:extLst>
              <a:ext uri="{FF2B5EF4-FFF2-40B4-BE49-F238E27FC236}">
                <a16:creationId xmlns:a16="http://schemas.microsoft.com/office/drawing/2014/main" id="{4F680E16-B8C7-9FEA-64DF-1B436997E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1201738"/>
            <a:ext cx="11436350" cy="390366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4" name="Text Box 84">
            <a:extLst>
              <a:ext uri="{FF2B5EF4-FFF2-40B4-BE49-F238E27FC236}">
                <a16:creationId xmlns:a16="http://schemas.microsoft.com/office/drawing/2014/main" id="{38FD2F0F-5BE0-F4B7-3B57-CB9CFF1B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353086"/>
            <a:ext cx="10720388" cy="37856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nl-NL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altLang="en-US" sz="4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văn tả người có cấu tạo gồm mấy phần</a:t>
            </a:r>
            <a:r>
              <a:rPr kumimoji="0" lang="nl-NL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sz="4800" b="1" dirty="0">
                <a:solidFill>
                  <a:prstClr val="black"/>
                </a:solidFill>
              </a:rPr>
              <a:t>A. 3 phần</a:t>
            </a:r>
            <a:endParaRPr kumimoji="0" lang="nl-NL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 phần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 phần</a:t>
            </a:r>
            <a:endParaRPr kumimoji="0" lang="nl-NL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269" name="Group 121">
            <a:extLst>
              <a:ext uri="{FF2B5EF4-FFF2-40B4-BE49-F238E27FC236}">
                <a16:creationId xmlns:a16="http://schemas.microsoft.com/office/drawing/2014/main" id="{FE625824-4EFB-4280-46B4-14873FF044A4}"/>
              </a:ext>
            </a:extLst>
          </p:cNvPr>
          <p:cNvGrpSpPr>
            <a:grpSpLocks/>
          </p:cNvGrpSpPr>
          <p:nvPr/>
        </p:nvGrpSpPr>
        <p:grpSpPr bwMode="auto">
          <a:xfrm>
            <a:off x="4546600" y="153988"/>
            <a:ext cx="3711575" cy="1033462"/>
            <a:chOff x="0" y="0"/>
            <a:chExt cx="1560" cy="426"/>
          </a:xfrm>
        </p:grpSpPr>
        <p:pic>
          <p:nvPicPr>
            <p:cNvPr id="11290" name="Picture 122" descr="Picture1">
              <a:extLst>
                <a:ext uri="{FF2B5EF4-FFF2-40B4-BE49-F238E27FC236}">
                  <a16:creationId xmlns:a16="http://schemas.microsoft.com/office/drawing/2014/main" id="{856BD8BF-DEDD-2948-3747-50878444A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1" name="Text Box 123">
              <a:extLst>
                <a:ext uri="{FF2B5EF4-FFF2-40B4-BE49-F238E27FC236}">
                  <a16:creationId xmlns:a16="http://schemas.microsoft.com/office/drawing/2014/main" id="{EB8A45A2-3C05-D6FB-0816-B735E3FF9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" y="7"/>
              <a:ext cx="981" cy="4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7540" name="Picture 132" descr="6282A33D3F464C77A9A4C1352497B7A3">
            <a:extLst>
              <a:ext uri="{FF2B5EF4-FFF2-40B4-BE49-F238E27FC236}">
                <a16:creationId xmlns:a16="http://schemas.microsoft.com/office/drawing/2014/main" id="{D915B0AE-E807-B0E5-9F53-3984071C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130800"/>
            <a:ext cx="157638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8">
            <a:extLst>
              <a:ext uri="{FF2B5EF4-FFF2-40B4-BE49-F238E27FC236}">
                <a16:creationId xmlns:a16="http://schemas.microsoft.com/office/drawing/2014/main" id="{DEFF1168-74DA-E7A2-A051-2DDF89319230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5105400"/>
            <a:ext cx="10093325" cy="762000"/>
            <a:chOff x="960" y="3216"/>
            <a:chExt cx="4800" cy="672"/>
          </a:xfrm>
        </p:grpSpPr>
        <p:sp>
          <p:nvSpPr>
            <p:cNvPr id="11287" name="AutoShape 139">
              <a:extLst>
                <a:ext uri="{FF2B5EF4-FFF2-40B4-BE49-F238E27FC236}">
                  <a16:creationId xmlns:a16="http://schemas.microsoft.com/office/drawing/2014/main" id="{C363C74A-2533-8BDF-E931-3EE1A2A33C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48" name="AutoShape 140">
              <a:extLst>
                <a:ext uri="{FF2B5EF4-FFF2-40B4-BE49-F238E27FC236}">
                  <a16:creationId xmlns:a16="http://schemas.microsoft.com/office/drawing/2014/main" id="{13767CC8-3431-CF9A-1406-0F77D81909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7549" name="Text Box 141">
              <a:extLst>
                <a:ext uri="{FF2B5EF4-FFF2-40B4-BE49-F238E27FC236}">
                  <a16:creationId xmlns:a16="http://schemas.microsoft.com/office/drawing/2014/main" id="{C7BA8F92-277F-E449-253A-DDB8DEB049A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87" y="3273"/>
              <a:ext cx="765" cy="5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614" name="Oval 206">
            <a:extLst>
              <a:ext uri="{FF2B5EF4-FFF2-40B4-BE49-F238E27FC236}">
                <a16:creationId xmlns:a16="http://schemas.microsoft.com/office/drawing/2014/main" id="{171C5F4E-FD0A-8A31-BE48-286441F22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538" y="5183188"/>
            <a:ext cx="1944687" cy="7366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650" name="AutoShape 242">
            <a:extLst>
              <a:ext uri="{FF2B5EF4-FFF2-40B4-BE49-F238E27FC236}">
                <a16:creationId xmlns:a16="http://schemas.microsoft.com/office/drawing/2014/main" id="{85BB9A89-7392-0F84-FEFA-6972DDD9E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651" name="AutoShape 243">
            <a:extLst>
              <a:ext uri="{FF2B5EF4-FFF2-40B4-BE49-F238E27FC236}">
                <a16:creationId xmlns:a16="http://schemas.microsoft.com/office/drawing/2014/main" id="{AF8EEBF6-75B6-6CC8-F494-6F3341F6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652" name="AutoShape 244">
            <a:extLst>
              <a:ext uri="{FF2B5EF4-FFF2-40B4-BE49-F238E27FC236}">
                <a16:creationId xmlns:a16="http://schemas.microsoft.com/office/drawing/2014/main" id="{8E5DADE5-C908-BF6C-A240-0A7701E23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653" name="AutoShape 245">
            <a:extLst>
              <a:ext uri="{FF2B5EF4-FFF2-40B4-BE49-F238E27FC236}">
                <a16:creationId xmlns:a16="http://schemas.microsoft.com/office/drawing/2014/main" id="{80CA57EC-DC94-166F-815B-E1A2625A3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654" name="AutoShape 246">
            <a:extLst>
              <a:ext uri="{FF2B5EF4-FFF2-40B4-BE49-F238E27FC236}">
                <a16:creationId xmlns:a16="http://schemas.microsoft.com/office/drawing/2014/main" id="{8B663BA7-EC5E-56DB-4F5A-B1134DD57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658" name="AutoShape 250">
            <a:extLst>
              <a:ext uri="{FF2B5EF4-FFF2-40B4-BE49-F238E27FC236}">
                <a16:creationId xmlns:a16="http://schemas.microsoft.com/office/drawing/2014/main" id="{39062A56-AE28-3C41-3227-EE80DFA5D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831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273">
            <a:extLst>
              <a:ext uri="{FF2B5EF4-FFF2-40B4-BE49-F238E27FC236}">
                <a16:creationId xmlns:a16="http://schemas.microsoft.com/office/drawing/2014/main" id="{9285E836-DD19-8FB3-2F7D-782C3A6A2E66}"/>
              </a:ext>
            </a:extLst>
          </p:cNvPr>
          <p:cNvGrpSpPr>
            <a:grpSpLocks/>
          </p:cNvGrpSpPr>
          <p:nvPr/>
        </p:nvGrpSpPr>
        <p:grpSpPr bwMode="auto">
          <a:xfrm>
            <a:off x="7205116" y="2890203"/>
            <a:ext cx="5105400" cy="1828800"/>
            <a:chOff x="1886" y="1195"/>
            <a:chExt cx="3072" cy="960"/>
          </a:xfrm>
        </p:grpSpPr>
        <p:sp>
          <p:nvSpPr>
            <p:cNvPr id="11285" name="Oval 274">
              <a:extLst>
                <a:ext uri="{FF2B5EF4-FFF2-40B4-BE49-F238E27FC236}">
                  <a16:creationId xmlns:a16="http://schemas.microsoft.com/office/drawing/2014/main" id="{A62D47B7-04F0-573E-4EFA-583E19A8C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" y="1195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286" name="WordArt 275">
              <a:extLst>
                <a:ext uri="{FF2B5EF4-FFF2-40B4-BE49-F238E27FC236}">
                  <a16:creationId xmlns:a16="http://schemas.microsoft.com/office/drawing/2014/main" id="{0348F932-065C-40DF-4E54-9E92D68E8A4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35" y="1382"/>
              <a:ext cx="2240" cy="57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4400" b="1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4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686" name="Rectangle 278">
            <a:extLst>
              <a:ext uri="{FF2B5EF4-FFF2-40B4-BE49-F238E27FC236}">
                <a16:creationId xmlns:a16="http://schemas.microsoft.com/office/drawing/2014/main" id="{77D4CDA6-48AE-880E-2E7A-0F47740AE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1D1D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34" name="Text Box 62">
            <a:extLst>
              <a:ext uri="{FF2B5EF4-FFF2-40B4-BE49-F238E27FC236}">
                <a16:creationId xmlns:a16="http://schemas.microsoft.com/office/drawing/2014/main" id="{6BFE16B5-5D07-72D0-ED92-796F62E13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87" y="5105400"/>
            <a:ext cx="388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76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4"/>
                  </p:tgtEl>
                </p:cond>
              </p:nextCondLst>
            </p:seq>
          </p:childTnLst>
        </p:cTn>
      </p:par>
    </p:tnLst>
    <p:bldLst>
      <p:bldP spid="17414" grpId="0"/>
      <p:bldP spid="17650" grpId="0" animBg="1"/>
      <p:bldP spid="17651" grpId="0" animBg="1"/>
      <p:bldP spid="17652" grpId="0" animBg="1"/>
      <p:bldP spid="17653" grpId="0" animBg="1"/>
      <p:bldP spid="17654" grpId="0" animBg="1"/>
      <p:bldP spid="17658" grpId="0" animBg="1"/>
      <p:bldP spid="176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2">
            <a:extLst>
              <a:ext uri="{FF2B5EF4-FFF2-40B4-BE49-F238E27FC236}">
                <a16:creationId xmlns:a16="http://schemas.microsoft.com/office/drawing/2014/main" id="{95D8B617-E860-22AE-D539-3D5FF1B4D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00"/>
            <a:ext cx="12192000" cy="68326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315" name="Rectangle 83">
            <a:extLst>
              <a:ext uri="{FF2B5EF4-FFF2-40B4-BE49-F238E27FC236}">
                <a16:creationId xmlns:a16="http://schemas.microsoft.com/office/drawing/2014/main" id="{09F3CEA2-BC4D-AD9B-FB62-D1A61BC5E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1201738"/>
            <a:ext cx="11436350" cy="390366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4" name="Text Box 84">
            <a:extLst>
              <a:ext uri="{FF2B5EF4-FFF2-40B4-BE49-F238E27FC236}">
                <a16:creationId xmlns:a16="http://schemas.microsoft.com/office/drawing/2014/main" id="{9857BB80-386A-AC81-5C0A-062BD140E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1207304"/>
            <a:ext cx="11334897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>
              <a:defRPr/>
            </a:pPr>
            <a:r>
              <a:rPr kumimoji="0" lang="nl-NL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Thân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của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văn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tả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người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gồm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những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nội</a:t>
            </a:r>
            <a:r>
              <a:rPr lang="en-US" sz="4800" b="1" dirty="0">
                <a:ea typeface="Times New Roman" panose="02020603050405020304" pitchFamily="18" charset="0"/>
              </a:rPr>
              <a:t> dung </a:t>
            </a:r>
            <a:r>
              <a:rPr lang="en-US" sz="4800" b="1" dirty="0" err="1">
                <a:ea typeface="Times New Roman" panose="02020603050405020304" pitchFamily="18" charset="0"/>
              </a:rPr>
              <a:t>nào</a:t>
            </a:r>
            <a:r>
              <a:rPr lang="en-US" sz="4800" b="1" dirty="0">
                <a:ea typeface="Times New Roman" panose="02020603050405020304" pitchFamily="18" charset="0"/>
              </a:rPr>
              <a:t>?</a:t>
            </a:r>
          </a:p>
          <a:p>
            <a:pPr marL="914400" lvl="0" indent="-914400">
              <a:buAutoNum type="alphaUcPeriod"/>
              <a:defRPr/>
            </a:pPr>
            <a:r>
              <a:rPr kumimoji="0" lang="nl-NL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nl-NL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ngoại hình</a:t>
            </a:r>
          </a:p>
          <a:p>
            <a:pPr marL="914400" lvl="0" indent="-914400">
              <a:buAutoNum type="alphaUcPeriod"/>
              <a:defRPr/>
            </a:pPr>
            <a:r>
              <a:rPr lang="nl-NL" altLang="en-US" sz="4800" b="1" baseline="0" dirty="0">
                <a:solidFill>
                  <a:prstClr val="black"/>
                </a:solidFill>
              </a:rPr>
              <a:t>Tả</a:t>
            </a:r>
            <a:r>
              <a:rPr lang="nl-NL" altLang="en-US" sz="4800" b="1" dirty="0">
                <a:solidFill>
                  <a:prstClr val="black"/>
                </a:solidFill>
              </a:rPr>
              <a:t> hoạt động, tính cách</a:t>
            </a:r>
            <a:endParaRPr kumimoji="0" lang="nl-NL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nl-NL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nl-NL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 đáp án trên</a:t>
            </a:r>
            <a:endParaRPr kumimoji="0" lang="nl-NL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317" name="Group 121">
            <a:extLst>
              <a:ext uri="{FF2B5EF4-FFF2-40B4-BE49-F238E27FC236}">
                <a16:creationId xmlns:a16="http://schemas.microsoft.com/office/drawing/2014/main" id="{B0D638B2-6D36-7F6B-E3D0-59ED3094ED70}"/>
              </a:ext>
            </a:extLst>
          </p:cNvPr>
          <p:cNvGrpSpPr>
            <a:grpSpLocks/>
          </p:cNvGrpSpPr>
          <p:nvPr/>
        </p:nvGrpSpPr>
        <p:grpSpPr bwMode="auto">
          <a:xfrm>
            <a:off x="4546600" y="153988"/>
            <a:ext cx="3711575" cy="1033462"/>
            <a:chOff x="0" y="0"/>
            <a:chExt cx="1560" cy="426"/>
          </a:xfrm>
        </p:grpSpPr>
        <p:pic>
          <p:nvPicPr>
            <p:cNvPr id="13338" name="Picture 122" descr="Picture1">
              <a:extLst>
                <a:ext uri="{FF2B5EF4-FFF2-40B4-BE49-F238E27FC236}">
                  <a16:creationId xmlns:a16="http://schemas.microsoft.com/office/drawing/2014/main" id="{43C8135F-A345-ECC6-D728-ED64FD205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9" name="Text Box 123">
              <a:extLst>
                <a:ext uri="{FF2B5EF4-FFF2-40B4-BE49-F238E27FC236}">
                  <a16:creationId xmlns:a16="http://schemas.microsoft.com/office/drawing/2014/main" id="{B1C01F3F-6E86-8457-07E1-80FF01C0B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" y="7"/>
              <a:ext cx="981" cy="4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7540" name="Picture 132" descr="6282A33D3F464C77A9A4C1352497B7A3">
            <a:extLst>
              <a:ext uri="{FF2B5EF4-FFF2-40B4-BE49-F238E27FC236}">
                <a16:creationId xmlns:a16="http://schemas.microsoft.com/office/drawing/2014/main" id="{7FB8C7C4-A57B-7969-9862-C158321F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130800"/>
            <a:ext cx="157638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8">
            <a:extLst>
              <a:ext uri="{FF2B5EF4-FFF2-40B4-BE49-F238E27FC236}">
                <a16:creationId xmlns:a16="http://schemas.microsoft.com/office/drawing/2014/main" id="{C348F241-C733-8104-93EE-6C1AFAE2CC80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5105400"/>
            <a:ext cx="10093325" cy="762000"/>
            <a:chOff x="960" y="3216"/>
            <a:chExt cx="4800" cy="672"/>
          </a:xfrm>
        </p:grpSpPr>
        <p:sp>
          <p:nvSpPr>
            <p:cNvPr id="13335" name="AutoShape 139">
              <a:extLst>
                <a:ext uri="{FF2B5EF4-FFF2-40B4-BE49-F238E27FC236}">
                  <a16:creationId xmlns:a16="http://schemas.microsoft.com/office/drawing/2014/main" id="{67C8A0F8-8F37-FA1E-70A7-91F5C7C447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48" name="AutoShape 140">
              <a:extLst>
                <a:ext uri="{FF2B5EF4-FFF2-40B4-BE49-F238E27FC236}">
                  <a16:creationId xmlns:a16="http://schemas.microsoft.com/office/drawing/2014/main" id="{BEFC0D24-B60F-B554-3891-C202319921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7549" name="Text Box 141">
              <a:extLst>
                <a:ext uri="{FF2B5EF4-FFF2-40B4-BE49-F238E27FC236}">
                  <a16:creationId xmlns:a16="http://schemas.microsoft.com/office/drawing/2014/main" id="{88E05F8C-93C4-FCDB-6EB2-B97930A442C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87" y="3273"/>
              <a:ext cx="765" cy="5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614" name="Oval 206">
            <a:extLst>
              <a:ext uri="{FF2B5EF4-FFF2-40B4-BE49-F238E27FC236}">
                <a16:creationId xmlns:a16="http://schemas.microsoft.com/office/drawing/2014/main" id="{D6F5A178-792D-7BA1-C7E0-2A8335879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538" y="5183188"/>
            <a:ext cx="1944687" cy="7366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650" name="AutoShape 242">
            <a:extLst>
              <a:ext uri="{FF2B5EF4-FFF2-40B4-BE49-F238E27FC236}">
                <a16:creationId xmlns:a16="http://schemas.microsoft.com/office/drawing/2014/main" id="{5CCC4D78-5C18-B8CA-8C51-7D222654A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651" name="AutoShape 243">
            <a:extLst>
              <a:ext uri="{FF2B5EF4-FFF2-40B4-BE49-F238E27FC236}">
                <a16:creationId xmlns:a16="http://schemas.microsoft.com/office/drawing/2014/main" id="{BBF6181A-7FD6-A394-8297-0785F3280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652" name="AutoShape 244">
            <a:extLst>
              <a:ext uri="{FF2B5EF4-FFF2-40B4-BE49-F238E27FC236}">
                <a16:creationId xmlns:a16="http://schemas.microsoft.com/office/drawing/2014/main" id="{62738097-32E9-D835-A8E4-52372036C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653" name="AutoShape 245">
            <a:extLst>
              <a:ext uri="{FF2B5EF4-FFF2-40B4-BE49-F238E27FC236}">
                <a16:creationId xmlns:a16="http://schemas.microsoft.com/office/drawing/2014/main" id="{5CC4BDA7-DCF8-E0F4-4240-2A00A1DCC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654" name="AutoShape 246">
            <a:extLst>
              <a:ext uri="{FF2B5EF4-FFF2-40B4-BE49-F238E27FC236}">
                <a16:creationId xmlns:a16="http://schemas.microsoft.com/office/drawing/2014/main" id="{FC3ABB4B-E273-0136-EDFE-73C3689B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658" name="AutoShape 250">
            <a:extLst>
              <a:ext uri="{FF2B5EF4-FFF2-40B4-BE49-F238E27FC236}">
                <a16:creationId xmlns:a16="http://schemas.microsoft.com/office/drawing/2014/main" id="{9BF17D80-94DB-3864-737F-C28DE8305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7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273">
            <a:extLst>
              <a:ext uri="{FF2B5EF4-FFF2-40B4-BE49-F238E27FC236}">
                <a16:creationId xmlns:a16="http://schemas.microsoft.com/office/drawing/2014/main" id="{27E3794D-F2C1-724E-0983-95667CB2B01D}"/>
              </a:ext>
            </a:extLst>
          </p:cNvPr>
          <p:cNvGrpSpPr>
            <a:grpSpLocks/>
          </p:cNvGrpSpPr>
          <p:nvPr/>
        </p:nvGrpSpPr>
        <p:grpSpPr bwMode="auto">
          <a:xfrm>
            <a:off x="6967538" y="2066340"/>
            <a:ext cx="5105400" cy="1828800"/>
            <a:chOff x="912" y="2592"/>
            <a:chExt cx="3072" cy="960"/>
          </a:xfrm>
        </p:grpSpPr>
        <p:sp>
          <p:nvSpPr>
            <p:cNvPr id="13333" name="Oval 274">
              <a:extLst>
                <a:ext uri="{FF2B5EF4-FFF2-40B4-BE49-F238E27FC236}">
                  <a16:creationId xmlns:a16="http://schemas.microsoft.com/office/drawing/2014/main" id="{88608660-4763-F2E1-6255-8A4087083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34" name="WordArt 275">
              <a:extLst>
                <a:ext uri="{FF2B5EF4-FFF2-40B4-BE49-F238E27FC236}">
                  <a16:creationId xmlns:a16="http://schemas.microsoft.com/office/drawing/2014/main" id="{C459E097-D08F-DFB7-1CB0-EEDCED5DC93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08" y="2755"/>
              <a:ext cx="2240" cy="57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0" cap="none" spc="0" normalizeH="0" baseline="0" noProof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7686" name="Rectangle 278">
            <a:extLst>
              <a:ext uri="{FF2B5EF4-FFF2-40B4-BE49-F238E27FC236}">
                <a16:creationId xmlns:a16="http://schemas.microsoft.com/office/drawing/2014/main" id="{6C93B37A-CD56-6E04-5438-3C616DEBB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1D1D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34" name="Text Box 62">
            <a:extLst>
              <a:ext uri="{FF2B5EF4-FFF2-40B4-BE49-F238E27FC236}">
                <a16:creationId xmlns:a16="http://schemas.microsoft.com/office/drawing/2014/main" id="{E61EA445-6B06-0690-8742-B049E2DA3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0" y="5148263"/>
            <a:ext cx="388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76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4"/>
                  </p:tgtEl>
                </p:cond>
              </p:nextCondLst>
            </p:seq>
          </p:childTnLst>
        </p:cTn>
      </p:par>
    </p:tnLst>
    <p:bldLst>
      <p:bldP spid="17414" grpId="0"/>
      <p:bldP spid="17650" grpId="0" animBg="1"/>
      <p:bldP spid="17651" grpId="0" animBg="1"/>
      <p:bldP spid="17652" grpId="0" animBg="1"/>
      <p:bldP spid="17653" grpId="0" animBg="1"/>
      <p:bldP spid="17654" grpId="0" animBg="1"/>
      <p:bldP spid="17658" grpId="0" animBg="1"/>
      <p:bldP spid="176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2">
            <a:extLst>
              <a:ext uri="{FF2B5EF4-FFF2-40B4-BE49-F238E27FC236}">
                <a16:creationId xmlns:a16="http://schemas.microsoft.com/office/drawing/2014/main" id="{95D8B617-E860-22AE-D539-3D5FF1B4D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00"/>
            <a:ext cx="12192000" cy="68326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315" name="Rectangle 83">
            <a:extLst>
              <a:ext uri="{FF2B5EF4-FFF2-40B4-BE49-F238E27FC236}">
                <a16:creationId xmlns:a16="http://schemas.microsoft.com/office/drawing/2014/main" id="{09F3CEA2-BC4D-AD9B-FB62-D1A61BC5E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1201738"/>
            <a:ext cx="11436350" cy="390366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4" name="Text Box 84">
            <a:extLst>
              <a:ext uri="{FF2B5EF4-FFF2-40B4-BE49-F238E27FC236}">
                <a16:creationId xmlns:a16="http://schemas.microsoft.com/office/drawing/2014/main" id="{9857BB80-386A-AC81-5C0A-062BD140E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1207304"/>
            <a:ext cx="11334897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>
              <a:defRPr/>
            </a:pPr>
            <a:r>
              <a:rPr lang="en-US" sz="4800" b="1" dirty="0" err="1">
                <a:ea typeface="Times New Roman" panose="02020603050405020304" pitchFamily="18" charset="0"/>
              </a:rPr>
              <a:t>Phần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thân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của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văn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tả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người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chỉ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có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một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đoạn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văn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duy</a:t>
            </a:r>
            <a:r>
              <a:rPr lang="en-US" sz="4800" b="1" dirty="0"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a typeface="Times New Roman" panose="02020603050405020304" pitchFamily="18" charset="0"/>
              </a:rPr>
              <a:t>nhất</a:t>
            </a:r>
            <a:r>
              <a:rPr lang="en-US" sz="4800" b="1" dirty="0">
                <a:ea typeface="Times New Roman" panose="02020603050405020304" pitchFamily="18" charset="0"/>
              </a:rPr>
              <a:t>. </a:t>
            </a:r>
            <a:r>
              <a:rPr lang="en-US" sz="4800" b="1" dirty="0" err="1">
                <a:ea typeface="Times New Roman" panose="02020603050405020304" pitchFamily="18" charset="0"/>
              </a:rPr>
              <a:t>Đúng</a:t>
            </a:r>
            <a:r>
              <a:rPr lang="en-US" sz="4800" b="1" dirty="0">
                <a:ea typeface="Times New Roman" panose="02020603050405020304" pitchFamily="18" charset="0"/>
              </a:rPr>
              <a:t> hay </a:t>
            </a:r>
            <a:r>
              <a:rPr lang="en-US" sz="4800" b="1" dirty="0" err="1">
                <a:ea typeface="Times New Roman" panose="02020603050405020304" pitchFamily="18" charset="0"/>
              </a:rPr>
              <a:t>sai</a:t>
            </a:r>
            <a:r>
              <a:rPr lang="en-US" sz="4800" b="1" dirty="0">
                <a:ea typeface="Times New Roman" panose="02020603050405020304" pitchFamily="18" charset="0"/>
              </a:rPr>
              <a:t>?</a:t>
            </a:r>
          </a:p>
          <a:p>
            <a:pPr marL="0" lvl="0" indent="0">
              <a:defRPr/>
            </a:pPr>
            <a:r>
              <a:rPr lang="nl-NL" altLang="en-US" sz="4800" b="1" noProof="0" dirty="0">
                <a:solidFill>
                  <a:prstClr val="black"/>
                </a:solidFill>
              </a:rPr>
              <a:t>A. Đúng</a:t>
            </a:r>
            <a:endParaRPr kumimoji="0" lang="nl-NL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  <a:endParaRPr kumimoji="0" lang="nl-NL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317" name="Group 121">
            <a:extLst>
              <a:ext uri="{FF2B5EF4-FFF2-40B4-BE49-F238E27FC236}">
                <a16:creationId xmlns:a16="http://schemas.microsoft.com/office/drawing/2014/main" id="{B0D638B2-6D36-7F6B-E3D0-59ED3094ED70}"/>
              </a:ext>
            </a:extLst>
          </p:cNvPr>
          <p:cNvGrpSpPr>
            <a:grpSpLocks/>
          </p:cNvGrpSpPr>
          <p:nvPr/>
        </p:nvGrpSpPr>
        <p:grpSpPr bwMode="auto">
          <a:xfrm>
            <a:off x="4546600" y="153988"/>
            <a:ext cx="3711575" cy="1033462"/>
            <a:chOff x="0" y="0"/>
            <a:chExt cx="1560" cy="426"/>
          </a:xfrm>
        </p:grpSpPr>
        <p:pic>
          <p:nvPicPr>
            <p:cNvPr id="13338" name="Picture 122" descr="Picture1">
              <a:extLst>
                <a:ext uri="{FF2B5EF4-FFF2-40B4-BE49-F238E27FC236}">
                  <a16:creationId xmlns:a16="http://schemas.microsoft.com/office/drawing/2014/main" id="{43C8135F-A345-ECC6-D728-ED64FD205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9" name="Text Box 123">
              <a:extLst>
                <a:ext uri="{FF2B5EF4-FFF2-40B4-BE49-F238E27FC236}">
                  <a16:creationId xmlns:a16="http://schemas.microsoft.com/office/drawing/2014/main" id="{B1C01F3F-6E86-8457-07E1-80FF01C0B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" y="7"/>
              <a:ext cx="981" cy="4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7540" name="Picture 132" descr="6282A33D3F464C77A9A4C1352497B7A3">
            <a:extLst>
              <a:ext uri="{FF2B5EF4-FFF2-40B4-BE49-F238E27FC236}">
                <a16:creationId xmlns:a16="http://schemas.microsoft.com/office/drawing/2014/main" id="{7FB8C7C4-A57B-7969-9862-C158321F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130800"/>
            <a:ext cx="157638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8">
            <a:extLst>
              <a:ext uri="{FF2B5EF4-FFF2-40B4-BE49-F238E27FC236}">
                <a16:creationId xmlns:a16="http://schemas.microsoft.com/office/drawing/2014/main" id="{C348F241-C733-8104-93EE-6C1AFAE2CC80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5105400"/>
            <a:ext cx="10093325" cy="762000"/>
            <a:chOff x="960" y="3216"/>
            <a:chExt cx="4800" cy="672"/>
          </a:xfrm>
        </p:grpSpPr>
        <p:sp>
          <p:nvSpPr>
            <p:cNvPr id="13335" name="AutoShape 139">
              <a:extLst>
                <a:ext uri="{FF2B5EF4-FFF2-40B4-BE49-F238E27FC236}">
                  <a16:creationId xmlns:a16="http://schemas.microsoft.com/office/drawing/2014/main" id="{67C8A0F8-8F37-FA1E-70A7-91F5C7C447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48" name="AutoShape 140">
              <a:extLst>
                <a:ext uri="{FF2B5EF4-FFF2-40B4-BE49-F238E27FC236}">
                  <a16:creationId xmlns:a16="http://schemas.microsoft.com/office/drawing/2014/main" id="{BEFC0D24-B60F-B554-3891-C202319921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7549" name="Text Box 141">
              <a:extLst>
                <a:ext uri="{FF2B5EF4-FFF2-40B4-BE49-F238E27FC236}">
                  <a16:creationId xmlns:a16="http://schemas.microsoft.com/office/drawing/2014/main" id="{88E05F8C-93C4-FCDB-6EB2-B97930A442C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87" y="3273"/>
              <a:ext cx="765" cy="5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614" name="Oval 206">
            <a:extLst>
              <a:ext uri="{FF2B5EF4-FFF2-40B4-BE49-F238E27FC236}">
                <a16:creationId xmlns:a16="http://schemas.microsoft.com/office/drawing/2014/main" id="{D6F5A178-792D-7BA1-C7E0-2A8335879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538" y="5183188"/>
            <a:ext cx="1944687" cy="7366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650" name="AutoShape 242">
            <a:extLst>
              <a:ext uri="{FF2B5EF4-FFF2-40B4-BE49-F238E27FC236}">
                <a16:creationId xmlns:a16="http://schemas.microsoft.com/office/drawing/2014/main" id="{5CCC4D78-5C18-B8CA-8C51-7D222654A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651" name="AutoShape 243">
            <a:extLst>
              <a:ext uri="{FF2B5EF4-FFF2-40B4-BE49-F238E27FC236}">
                <a16:creationId xmlns:a16="http://schemas.microsoft.com/office/drawing/2014/main" id="{BBF6181A-7FD6-A394-8297-0785F3280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652" name="AutoShape 244">
            <a:extLst>
              <a:ext uri="{FF2B5EF4-FFF2-40B4-BE49-F238E27FC236}">
                <a16:creationId xmlns:a16="http://schemas.microsoft.com/office/drawing/2014/main" id="{62738097-32E9-D835-A8E4-52372036C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653" name="AutoShape 245">
            <a:extLst>
              <a:ext uri="{FF2B5EF4-FFF2-40B4-BE49-F238E27FC236}">
                <a16:creationId xmlns:a16="http://schemas.microsoft.com/office/drawing/2014/main" id="{5CC4BDA7-DCF8-E0F4-4240-2A00A1DCC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654" name="AutoShape 246">
            <a:extLst>
              <a:ext uri="{FF2B5EF4-FFF2-40B4-BE49-F238E27FC236}">
                <a16:creationId xmlns:a16="http://schemas.microsoft.com/office/drawing/2014/main" id="{FC3ABB4B-E273-0136-EDFE-73C3689B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658" name="AutoShape 250">
            <a:extLst>
              <a:ext uri="{FF2B5EF4-FFF2-40B4-BE49-F238E27FC236}">
                <a16:creationId xmlns:a16="http://schemas.microsoft.com/office/drawing/2014/main" id="{9BF17D80-94DB-3864-737F-C28DE8305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7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273">
            <a:extLst>
              <a:ext uri="{FF2B5EF4-FFF2-40B4-BE49-F238E27FC236}">
                <a16:creationId xmlns:a16="http://schemas.microsoft.com/office/drawing/2014/main" id="{27E3794D-F2C1-724E-0983-95667CB2B01D}"/>
              </a:ext>
            </a:extLst>
          </p:cNvPr>
          <p:cNvGrpSpPr>
            <a:grpSpLocks/>
          </p:cNvGrpSpPr>
          <p:nvPr/>
        </p:nvGrpSpPr>
        <p:grpSpPr bwMode="auto">
          <a:xfrm>
            <a:off x="6633428" y="2811928"/>
            <a:ext cx="4939594" cy="2041426"/>
            <a:chOff x="912" y="2592"/>
            <a:chExt cx="3072" cy="960"/>
          </a:xfrm>
        </p:grpSpPr>
        <p:sp>
          <p:nvSpPr>
            <p:cNvPr id="13333" name="Oval 274">
              <a:extLst>
                <a:ext uri="{FF2B5EF4-FFF2-40B4-BE49-F238E27FC236}">
                  <a16:creationId xmlns:a16="http://schemas.microsoft.com/office/drawing/2014/main" id="{88608660-4763-F2E1-6255-8A4087083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34" name="WordArt 275">
              <a:extLst>
                <a:ext uri="{FF2B5EF4-FFF2-40B4-BE49-F238E27FC236}">
                  <a16:creationId xmlns:a16="http://schemas.microsoft.com/office/drawing/2014/main" id="{C459E097-D08F-DFB7-1CB0-EEDCED5DC93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08" y="2755"/>
              <a:ext cx="2240" cy="57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0" cap="none" spc="0" normalizeH="0" baseline="0" noProof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7686" name="Rectangle 278">
            <a:extLst>
              <a:ext uri="{FF2B5EF4-FFF2-40B4-BE49-F238E27FC236}">
                <a16:creationId xmlns:a16="http://schemas.microsoft.com/office/drawing/2014/main" id="{6C93B37A-CD56-6E04-5438-3C616DEBB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1D1D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34" name="Text Box 62">
            <a:extLst>
              <a:ext uri="{FF2B5EF4-FFF2-40B4-BE49-F238E27FC236}">
                <a16:creationId xmlns:a16="http://schemas.microsoft.com/office/drawing/2014/main" id="{E61EA445-6B06-0690-8742-B049E2DA3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0" y="5148263"/>
            <a:ext cx="388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516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76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3000"/>
                                        <p:tgtEl>
                                          <p:spTgt spid="176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4"/>
                  </p:tgtEl>
                </p:cond>
              </p:nextCondLst>
            </p:seq>
          </p:childTnLst>
        </p:cTn>
      </p:par>
    </p:tnLst>
    <p:bldLst>
      <p:bldP spid="17414" grpId="0"/>
      <p:bldP spid="17650" grpId="0" animBg="1"/>
      <p:bldP spid="17651" grpId="0" animBg="1"/>
      <p:bldP spid="17652" grpId="0" animBg="1"/>
      <p:bldP spid="17653" grpId="0" animBg="1"/>
      <p:bldP spid="17654" grpId="0" animBg="1"/>
      <p:bldP spid="17658" grpId="0" animBg="1"/>
      <p:bldP spid="176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FD05E2-005D-8F8E-007E-46145EAB9D86}"/>
              </a:ext>
            </a:extLst>
          </p:cNvPr>
          <p:cNvSpPr/>
          <p:nvPr/>
        </p:nvSpPr>
        <p:spPr>
          <a:xfrm>
            <a:off x="582298" y="3075662"/>
            <a:ext cx="11027404" cy="227288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 TÌM TRẺ LẠC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0953B-66D6-F2C5-792B-7D49EC04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25" y="4212102"/>
            <a:ext cx="2532771" cy="2532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AB7BA6-34C7-BE98-9AA7-322BF7B35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4" y="4520521"/>
            <a:ext cx="2363373" cy="2224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AFC400-6730-A43C-3BBF-A8726C103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05" y="295716"/>
            <a:ext cx="1266386" cy="1266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7724F1-5042-8981-46AA-541DC9D0A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587" y="281354"/>
            <a:ext cx="1266386" cy="1266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9CACEB-B777-CCC8-5447-63FB42553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4" y="281354"/>
            <a:ext cx="1266386" cy="1266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C7DF7F-6335-F679-EFD7-3877FEB1D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165" y="113127"/>
            <a:ext cx="2149231" cy="18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7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A16D2-6409-131B-5402-F36572804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73" y="126610"/>
            <a:ext cx="3910818" cy="66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5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EA239-4A80-CA16-B3DE-491389823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96" y="0"/>
            <a:ext cx="3421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1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A1799-AA3E-4BB8-92DA-4410C88B6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5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FC339D-0BF1-B2D5-E6A3-CCE150877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2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20D88-5654-F9FC-3726-EE032C5F9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45" y="1378633"/>
            <a:ext cx="5994661" cy="429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C5B60D-41F2-9A1A-AB61-24AE183D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4" y="363901"/>
            <a:ext cx="6116946" cy="5460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03502-1286-8C01-7CA4-E3822B47D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29" y="363901"/>
            <a:ext cx="5460611" cy="5460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0CD4B-FEBE-003D-D9F6-FE57D2C0AC4C}"/>
              </a:ext>
            </a:extLst>
          </p:cNvPr>
          <p:cNvSpPr txBox="1"/>
          <p:nvPr/>
        </p:nvSpPr>
        <p:spPr>
          <a:xfrm>
            <a:off x="1564873" y="5824512"/>
            <a:ext cx="21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D759F-4E00-8009-DCA9-592B492DB67B}"/>
              </a:ext>
            </a:extLst>
          </p:cNvPr>
          <p:cNvSpPr txBox="1"/>
          <p:nvPr/>
        </p:nvSpPr>
        <p:spPr>
          <a:xfrm>
            <a:off x="8712434" y="5824512"/>
            <a:ext cx="1949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FA859D-41C0-36E7-21B9-AA9A345DF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11" y="361493"/>
            <a:ext cx="8107438" cy="5463019"/>
          </a:xfrm>
          <a:prstGeom prst="rect">
            <a:avLst/>
          </a:prstGeom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D11D695-BF63-AC80-A12E-139FB9BC87E0}"/>
              </a:ext>
            </a:extLst>
          </p:cNvPr>
          <p:cNvSpPr/>
          <p:nvPr/>
        </p:nvSpPr>
        <p:spPr>
          <a:xfrm rot="3020379">
            <a:off x="8641919" y="166450"/>
            <a:ext cx="1295400" cy="1836422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4C38A0-1036-1265-4F67-CDBDDF880D58}"/>
              </a:ext>
            </a:extLst>
          </p:cNvPr>
          <p:cNvSpPr txBox="1"/>
          <p:nvPr/>
        </p:nvSpPr>
        <p:spPr>
          <a:xfrm>
            <a:off x="5253813" y="5887176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7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2" grpId="0" animBg="1"/>
      <p:bldP spid="12" grpId="1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1709E6-86A0-9513-572C-3C88BEEE9587}"/>
              </a:ext>
            </a:extLst>
          </p:cNvPr>
          <p:cNvSpPr/>
          <p:nvPr/>
        </p:nvSpPr>
        <p:spPr>
          <a:xfrm>
            <a:off x="126609" y="2191042"/>
            <a:ext cx="1364566" cy="2085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F5ADC533-994E-577A-164A-D1AF0F0BD02D}"/>
              </a:ext>
            </a:extLst>
          </p:cNvPr>
          <p:cNvSpPr/>
          <p:nvPr/>
        </p:nvSpPr>
        <p:spPr>
          <a:xfrm>
            <a:off x="2011680" y="92317"/>
            <a:ext cx="1689463" cy="97067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E5BA2592-DA76-9F98-1FD3-4CFBB56D2F57}"/>
              </a:ext>
            </a:extLst>
          </p:cNvPr>
          <p:cNvSpPr/>
          <p:nvPr/>
        </p:nvSpPr>
        <p:spPr>
          <a:xfrm>
            <a:off x="1997612" y="1439739"/>
            <a:ext cx="1718603" cy="970671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88E3491B-A04F-3C0D-28E4-1B77421A6BFC}"/>
              </a:ext>
            </a:extLst>
          </p:cNvPr>
          <p:cNvSpPr/>
          <p:nvPr/>
        </p:nvSpPr>
        <p:spPr>
          <a:xfrm>
            <a:off x="2025748" y="2761441"/>
            <a:ext cx="1675395" cy="970671"/>
          </a:xfrm>
          <a:prstGeom prst="wave">
            <a:avLst/>
          </a:prstGeom>
          <a:solidFill>
            <a:srgbClr val="FF33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40A96D24-BC95-6B0D-50E4-5C5631B23263}"/>
              </a:ext>
            </a:extLst>
          </p:cNvPr>
          <p:cNvSpPr/>
          <p:nvPr/>
        </p:nvSpPr>
        <p:spPr>
          <a:xfrm>
            <a:off x="2025748" y="4214297"/>
            <a:ext cx="1690467" cy="970671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4</a:t>
            </a: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52AA0180-1677-053B-3380-BCD38656ACE5}"/>
              </a:ext>
            </a:extLst>
          </p:cNvPr>
          <p:cNvSpPr/>
          <p:nvPr/>
        </p:nvSpPr>
        <p:spPr>
          <a:xfrm>
            <a:off x="2046849" y="5686864"/>
            <a:ext cx="1688124" cy="970671"/>
          </a:xfrm>
          <a:prstGeom prst="wave">
            <a:avLst/>
          </a:prstGeom>
          <a:solidFill>
            <a:srgbClr val="66F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5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5E5020-6A5C-467D-5A8D-9653F8434925}"/>
              </a:ext>
            </a:extLst>
          </p:cNvPr>
          <p:cNvCxnSpPr>
            <a:cxnSpLocks/>
          </p:cNvCxnSpPr>
          <p:nvPr/>
        </p:nvCxnSpPr>
        <p:spPr>
          <a:xfrm flipV="1">
            <a:off x="1505243" y="702007"/>
            <a:ext cx="492369" cy="25318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43924-824C-20BF-B53D-40C0527EA4BF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491175" y="1951599"/>
            <a:ext cx="520505" cy="12822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79DE07-846A-B35E-5D47-E7E4E86484BB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1491175" y="3233810"/>
            <a:ext cx="534573" cy="129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FAC2FA-29C3-BC7B-6C80-31970BB97E1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491175" y="3233810"/>
            <a:ext cx="534573" cy="13567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3C8438-9E5D-52BC-875E-079F87DB12E9}"/>
              </a:ext>
            </a:extLst>
          </p:cNvPr>
          <p:cNvCxnSpPr>
            <a:cxnSpLocks/>
          </p:cNvCxnSpPr>
          <p:nvPr/>
        </p:nvCxnSpPr>
        <p:spPr>
          <a:xfrm>
            <a:off x="1491175" y="3246776"/>
            <a:ext cx="555674" cy="29383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98D724-BFEA-17E0-7967-7F9BAB0E3F6C}"/>
              </a:ext>
            </a:extLst>
          </p:cNvPr>
          <p:cNvSpPr/>
          <p:nvPr/>
        </p:nvSpPr>
        <p:spPr>
          <a:xfrm>
            <a:off x="4185139" y="92317"/>
            <a:ext cx="2250831" cy="12168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AB059A64-F867-016B-31B4-081505C4404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701143" y="577653"/>
            <a:ext cx="483996" cy="26734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21FFD8A-F361-38A9-4272-CCE92CCD239D}"/>
              </a:ext>
            </a:extLst>
          </p:cNvPr>
          <p:cNvSpPr/>
          <p:nvPr/>
        </p:nvSpPr>
        <p:spPr>
          <a:xfrm>
            <a:off x="4208584" y="1458627"/>
            <a:ext cx="2250831" cy="12168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032216-2E0B-47A5-E8B2-89A9FC3EE18E}"/>
              </a:ext>
            </a:extLst>
          </p:cNvPr>
          <p:cNvSpPr/>
          <p:nvPr/>
        </p:nvSpPr>
        <p:spPr>
          <a:xfrm>
            <a:off x="4234375" y="2832655"/>
            <a:ext cx="2250831" cy="12168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ABDF421-C1BF-E456-BFC1-B950FB6CE3EA}"/>
              </a:ext>
            </a:extLst>
          </p:cNvPr>
          <p:cNvSpPr/>
          <p:nvPr/>
        </p:nvSpPr>
        <p:spPr>
          <a:xfrm>
            <a:off x="4185139" y="4214297"/>
            <a:ext cx="2478370" cy="12168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13197D-2D9A-78F2-3941-2006CA5FBC78}"/>
              </a:ext>
            </a:extLst>
          </p:cNvPr>
          <p:cNvSpPr/>
          <p:nvPr/>
        </p:nvSpPr>
        <p:spPr>
          <a:xfrm>
            <a:off x="4186813" y="5576738"/>
            <a:ext cx="1688124" cy="12168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6C277216-FCE9-F681-45A0-47396683B935}"/>
              </a:ext>
            </a:extLst>
          </p:cNvPr>
          <p:cNvCxnSpPr>
            <a:cxnSpLocks/>
          </p:cNvCxnSpPr>
          <p:nvPr/>
        </p:nvCxnSpPr>
        <p:spPr>
          <a:xfrm>
            <a:off x="3720906" y="1951599"/>
            <a:ext cx="487678" cy="31420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51FB411E-4F3C-C06C-5E29-78DAC984E999}"/>
              </a:ext>
            </a:extLst>
          </p:cNvPr>
          <p:cNvCxnSpPr>
            <a:cxnSpLocks/>
          </p:cNvCxnSpPr>
          <p:nvPr/>
        </p:nvCxnSpPr>
        <p:spPr>
          <a:xfrm>
            <a:off x="3715211" y="3187343"/>
            <a:ext cx="520505" cy="286539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D497857F-6F67-8276-8B05-E68EAFB1E3B5}"/>
              </a:ext>
            </a:extLst>
          </p:cNvPr>
          <p:cNvCxnSpPr>
            <a:cxnSpLocks/>
          </p:cNvCxnSpPr>
          <p:nvPr/>
        </p:nvCxnSpPr>
        <p:spPr>
          <a:xfrm>
            <a:off x="3705390" y="4536773"/>
            <a:ext cx="479749" cy="398447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D1EC7F0F-7B92-2FD5-B189-377633833FEF}"/>
              </a:ext>
            </a:extLst>
          </p:cNvPr>
          <p:cNvCxnSpPr>
            <a:cxnSpLocks/>
          </p:cNvCxnSpPr>
          <p:nvPr/>
        </p:nvCxnSpPr>
        <p:spPr>
          <a:xfrm>
            <a:off x="3748483" y="5933049"/>
            <a:ext cx="436656" cy="34729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croll: Horizontal 36">
            <a:extLst>
              <a:ext uri="{FF2B5EF4-FFF2-40B4-BE49-F238E27FC236}">
                <a16:creationId xmlns:a16="http://schemas.microsoft.com/office/drawing/2014/main" id="{34FFBFA7-2B12-35B9-A250-B88BCE13905F}"/>
              </a:ext>
            </a:extLst>
          </p:cNvPr>
          <p:cNvSpPr/>
          <p:nvPr/>
        </p:nvSpPr>
        <p:spPr>
          <a:xfrm>
            <a:off x="6873394" y="-76017"/>
            <a:ext cx="5384800" cy="1385190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47" name="Scroll: Horizontal 46">
            <a:extLst>
              <a:ext uri="{FF2B5EF4-FFF2-40B4-BE49-F238E27FC236}">
                <a16:creationId xmlns:a16="http://schemas.microsoft.com/office/drawing/2014/main" id="{B9AE22FA-B690-4E8A-342F-CA787408211F}"/>
              </a:ext>
            </a:extLst>
          </p:cNvPr>
          <p:cNvSpPr/>
          <p:nvPr/>
        </p:nvSpPr>
        <p:spPr>
          <a:xfrm>
            <a:off x="6847431" y="1277491"/>
            <a:ext cx="5377766" cy="1385190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8" name="Scroll: Horizontal 47">
            <a:extLst>
              <a:ext uri="{FF2B5EF4-FFF2-40B4-BE49-F238E27FC236}">
                <a16:creationId xmlns:a16="http://schemas.microsoft.com/office/drawing/2014/main" id="{CE791F06-E325-D0F3-33B5-509E829C8673}"/>
              </a:ext>
            </a:extLst>
          </p:cNvPr>
          <p:cNvSpPr/>
          <p:nvPr/>
        </p:nvSpPr>
        <p:spPr>
          <a:xfrm>
            <a:off x="6870876" y="2638017"/>
            <a:ext cx="5384800" cy="1385190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9" name="Scroll: Horizontal 48">
            <a:extLst>
              <a:ext uri="{FF2B5EF4-FFF2-40B4-BE49-F238E27FC236}">
                <a16:creationId xmlns:a16="http://schemas.microsoft.com/office/drawing/2014/main" id="{CA1CFD51-EE82-B811-D852-0E5443042C26}"/>
              </a:ext>
            </a:extLst>
          </p:cNvPr>
          <p:cNvSpPr/>
          <p:nvPr/>
        </p:nvSpPr>
        <p:spPr>
          <a:xfrm>
            <a:off x="7061982" y="3972172"/>
            <a:ext cx="5130018" cy="1385190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0" name="Scroll: Horizontal 49">
            <a:extLst>
              <a:ext uri="{FF2B5EF4-FFF2-40B4-BE49-F238E27FC236}">
                <a16:creationId xmlns:a16="http://schemas.microsoft.com/office/drawing/2014/main" id="{17A7AFDF-049F-2A5F-3884-3A810DEE5FDB}"/>
              </a:ext>
            </a:extLst>
          </p:cNvPr>
          <p:cNvSpPr/>
          <p:nvPr/>
        </p:nvSpPr>
        <p:spPr>
          <a:xfrm>
            <a:off x="6435970" y="5281728"/>
            <a:ext cx="5859863" cy="1762478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C27A3EE-9FA1-AA9B-1232-35EEC49F3054}"/>
              </a:ext>
            </a:extLst>
          </p:cNvPr>
          <p:cNvCxnSpPr>
            <a:cxnSpLocks/>
          </p:cNvCxnSpPr>
          <p:nvPr/>
        </p:nvCxnSpPr>
        <p:spPr>
          <a:xfrm>
            <a:off x="6435342" y="616578"/>
            <a:ext cx="4563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2E11051-0182-A2D1-FDD3-095B689F5381}"/>
              </a:ext>
            </a:extLst>
          </p:cNvPr>
          <p:cNvCxnSpPr>
            <a:cxnSpLocks/>
          </p:cNvCxnSpPr>
          <p:nvPr/>
        </p:nvCxnSpPr>
        <p:spPr>
          <a:xfrm>
            <a:off x="6473631" y="3363476"/>
            <a:ext cx="412095" cy="17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DF9E045-3CF5-DF83-A271-9B2471C20B3E}"/>
              </a:ext>
            </a:extLst>
          </p:cNvPr>
          <p:cNvCxnSpPr/>
          <p:nvPr/>
        </p:nvCxnSpPr>
        <p:spPr>
          <a:xfrm flipV="1">
            <a:off x="6672322" y="4711896"/>
            <a:ext cx="371230" cy="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8A9A746-50BA-6F15-370D-D250CCC4F29C}"/>
              </a:ext>
            </a:extLst>
          </p:cNvPr>
          <p:cNvCxnSpPr/>
          <p:nvPr/>
        </p:nvCxnSpPr>
        <p:spPr>
          <a:xfrm flipV="1">
            <a:off x="6479272" y="1975437"/>
            <a:ext cx="371230" cy="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C304B55-C231-A31A-2293-9D6CE6D0ECB3}"/>
              </a:ext>
            </a:extLst>
          </p:cNvPr>
          <p:cNvCxnSpPr>
            <a:cxnSpLocks/>
          </p:cNvCxnSpPr>
          <p:nvPr/>
        </p:nvCxnSpPr>
        <p:spPr>
          <a:xfrm flipV="1">
            <a:off x="5917519" y="6119966"/>
            <a:ext cx="462756" cy="137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47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340</Words>
  <Application>Microsoft Office PowerPoint</Application>
  <PresentationFormat>Widescreen</PresentationFormat>
  <Paragraphs>84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5</cp:revision>
  <dcterms:created xsi:type="dcterms:W3CDTF">2024-07-28T17:31:15Z</dcterms:created>
  <dcterms:modified xsi:type="dcterms:W3CDTF">2024-08-05T17:17:59Z</dcterms:modified>
</cp:coreProperties>
</file>