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4"/>
  </p:notesMasterIdLst>
  <p:sldIdLst>
    <p:sldId id="256" r:id="rId2"/>
    <p:sldId id="352" r:id="rId3"/>
    <p:sldId id="257" r:id="rId4"/>
    <p:sldId id="353" r:id="rId5"/>
    <p:sldId id="354" r:id="rId6"/>
    <p:sldId id="356" r:id="rId7"/>
    <p:sldId id="355" r:id="rId8"/>
    <p:sldId id="357" r:id="rId9"/>
    <p:sldId id="358" r:id="rId10"/>
    <p:sldId id="359" r:id="rId11"/>
    <p:sldId id="360" r:id="rId12"/>
    <p:sldId id="322" r:id="rId13"/>
    <p:sldId id="259" r:id="rId14"/>
    <p:sldId id="332" r:id="rId15"/>
    <p:sldId id="258" r:id="rId16"/>
    <p:sldId id="351" r:id="rId17"/>
    <p:sldId id="335" r:id="rId18"/>
    <p:sldId id="336" r:id="rId19"/>
    <p:sldId id="338" r:id="rId20"/>
    <p:sldId id="350" r:id="rId21"/>
    <p:sldId id="263" r:id="rId22"/>
    <p:sldId id="339" r:id="rId23"/>
    <p:sldId id="340" r:id="rId24"/>
    <p:sldId id="341" r:id="rId25"/>
    <p:sldId id="342" r:id="rId26"/>
    <p:sldId id="344" r:id="rId27"/>
    <p:sldId id="348" r:id="rId28"/>
    <p:sldId id="349" r:id="rId29"/>
    <p:sldId id="294" r:id="rId30"/>
    <p:sldId id="346" r:id="rId31"/>
    <p:sldId id="276" r:id="rId32"/>
    <p:sldId id="318" r:id="rId33"/>
  </p:sldIdLst>
  <p:sldSz cx="9144000" cy="5143500" type="screen16x9"/>
  <p:notesSz cx="6858000" cy="9144000"/>
  <p:embeddedFontLst>
    <p:embeddedFont>
      <p:font typeface="#9Slide01 Tieu de ngan" panose="020B0604020202020204" charset="0"/>
      <p:bold r:id="rId35"/>
    </p:embeddedFont>
    <p:embeddedFont>
      <p:font typeface="#9Slide02 Noi dung dai" panose="020B0604020202020204" charset="0"/>
      <p:regular r:id="rId36"/>
    </p:embeddedFont>
    <p:embeddedFont>
      <p:font typeface="#9Slide02 Tieu de dai" panose="020B0604020202020204" charset="0"/>
      <p:bold r:id="rId37"/>
    </p:embeddedFont>
    <p:embeddedFont>
      <p:font typeface="#9Slide05 SVNTradeMark" panose="020B0604020202020204" charset="0"/>
      <p:regular r:id="rId38"/>
    </p:embeddedFont>
    <p:embeddedFont>
      <p:font typeface="#9Slide07 Cadena" panose="020B0604020202020204" charset="0"/>
      <p:bold r:id="rId39"/>
    </p:embeddedFont>
    <p:embeddedFont>
      <p:font typeface="Bungee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Faustina" panose="020B0604020202020204" charset="0"/>
      <p:regular r:id="rId45"/>
    </p:embeddedFont>
    <p:embeddedFont>
      <p:font typeface="Francois One" panose="020B0604020202020204" charset="0"/>
      <p:regular r:id="rId46"/>
    </p:embeddedFont>
    <p:embeddedFont>
      <p:font typeface="Livvic" pitchFamily="2" charset="0"/>
      <p:regular r:id="rId47"/>
      <p:bold r:id="rId48"/>
      <p:italic r:id="rId49"/>
      <p:boldItalic r:id="rId50"/>
    </p:embeddedFont>
    <p:embeddedFont>
      <p:font typeface="Lobster" panose="00000500000000000000" pitchFamily="2" charset="0"/>
      <p:regular r:id="rId51"/>
    </p:embeddedFont>
    <p:embeddedFont>
      <p:font typeface="Nunito" pitchFamily="2" charset="0"/>
      <p:regular r:id="rId52"/>
      <p:bold r:id="rId53"/>
      <p:italic r:id="rId54"/>
      <p:boldItalic r:id="rId55"/>
    </p:embeddedFont>
    <p:embeddedFont>
      <p:font typeface="Patrick Hand" panose="00000500000000000000" pitchFamily="2" charset="0"/>
      <p:regular r:id="rId56"/>
    </p:embeddedFont>
    <p:embeddedFont>
      <p:font typeface="Poppins" panose="00000500000000000000" pitchFamily="2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Roboto Condensed Light" panose="02000000000000000000" pitchFamily="2" charset="0"/>
      <p:regular r:id="rId65"/>
      <p:italic r:id="rId66"/>
    </p:embeddedFont>
    <p:embeddedFont>
      <p:font typeface="Segoe UI Semibold" panose="020B0702040204020203" pitchFamily="34" charset="0"/>
      <p:bold r:id="rId67"/>
      <p:boldItalic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CCEE9"/>
    <a:srgbClr val="6471C0"/>
    <a:srgbClr val="FDD774"/>
    <a:srgbClr val="78D0F6"/>
    <a:srgbClr val="C0E1ED"/>
    <a:srgbClr val="83D7F6"/>
    <a:srgbClr val="89D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BD120-07B1-4BF6-BF76-C0C00090CADB}">
  <a:tblStyle styleId="{6C3BD120-07B1-4BF6-BF76-C0C00090CA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5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038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6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51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7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50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80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42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53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4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1525" y="78225"/>
            <a:ext cx="8151416" cy="4652784"/>
            <a:chOff x="641525" y="78225"/>
            <a:chExt cx="8151416" cy="465278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641525" y="404618"/>
              <a:ext cx="8104957" cy="4326391"/>
              <a:chOff x="5522625" y="1930475"/>
              <a:chExt cx="1011375" cy="7391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540900" y="1948725"/>
                <a:ext cx="993100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9724" h="28837" extrusionOk="0">
                    <a:moveTo>
                      <a:pt x="37544" y="0"/>
                    </a:moveTo>
                    <a:cubicBezTo>
                      <a:pt x="37544" y="87"/>
                      <a:pt x="37501" y="186"/>
                      <a:pt x="37457" y="316"/>
                    </a:cubicBezTo>
                    <a:cubicBezTo>
                      <a:pt x="37326" y="502"/>
                      <a:pt x="37185" y="545"/>
                      <a:pt x="37141" y="545"/>
                    </a:cubicBezTo>
                    <a:lnTo>
                      <a:pt x="36999" y="545"/>
                    </a:lnTo>
                    <a:cubicBezTo>
                      <a:pt x="36956" y="545"/>
                      <a:pt x="36999" y="589"/>
                      <a:pt x="37097" y="905"/>
                    </a:cubicBezTo>
                    <a:cubicBezTo>
                      <a:pt x="37370" y="1679"/>
                      <a:pt x="36825" y="2638"/>
                      <a:pt x="36912" y="3084"/>
                    </a:cubicBezTo>
                    <a:cubicBezTo>
                      <a:pt x="36999" y="3542"/>
                      <a:pt x="37185" y="4501"/>
                      <a:pt x="37185" y="4904"/>
                    </a:cubicBezTo>
                    <a:cubicBezTo>
                      <a:pt x="37185" y="4992"/>
                      <a:pt x="37185" y="4992"/>
                      <a:pt x="37141" y="4992"/>
                    </a:cubicBezTo>
                    <a:cubicBezTo>
                      <a:pt x="37141" y="4992"/>
                      <a:pt x="37097" y="4948"/>
                      <a:pt x="37097" y="4904"/>
                    </a:cubicBezTo>
                    <a:cubicBezTo>
                      <a:pt x="37097" y="4861"/>
                      <a:pt x="37054" y="4817"/>
                      <a:pt x="37054" y="4817"/>
                    </a:cubicBezTo>
                    <a:lnTo>
                      <a:pt x="37054" y="4817"/>
                    </a:lnTo>
                    <a:cubicBezTo>
                      <a:pt x="37054" y="4817"/>
                      <a:pt x="37097" y="4948"/>
                      <a:pt x="37185" y="5362"/>
                    </a:cubicBezTo>
                    <a:cubicBezTo>
                      <a:pt x="37457" y="6496"/>
                      <a:pt x="36999" y="7084"/>
                      <a:pt x="37457" y="7771"/>
                    </a:cubicBezTo>
                    <a:cubicBezTo>
                      <a:pt x="37871" y="8490"/>
                      <a:pt x="38460" y="8588"/>
                      <a:pt x="37958" y="9264"/>
                    </a:cubicBezTo>
                    <a:cubicBezTo>
                      <a:pt x="37457" y="9950"/>
                      <a:pt x="37501" y="9678"/>
                      <a:pt x="37686" y="10713"/>
                    </a:cubicBezTo>
                    <a:cubicBezTo>
                      <a:pt x="37871" y="11759"/>
                      <a:pt x="37958" y="11759"/>
                      <a:pt x="37773" y="12577"/>
                    </a:cubicBezTo>
                    <a:cubicBezTo>
                      <a:pt x="37599" y="13350"/>
                      <a:pt x="38046" y="13939"/>
                      <a:pt x="37958" y="14756"/>
                    </a:cubicBezTo>
                    <a:cubicBezTo>
                      <a:pt x="37871" y="15530"/>
                      <a:pt x="37773" y="15617"/>
                      <a:pt x="37958" y="16217"/>
                    </a:cubicBezTo>
                    <a:cubicBezTo>
                      <a:pt x="38144" y="16805"/>
                      <a:pt x="39005" y="16805"/>
                      <a:pt x="38362" y="17437"/>
                    </a:cubicBezTo>
                    <a:cubicBezTo>
                      <a:pt x="37686" y="18026"/>
                      <a:pt x="37501" y="17939"/>
                      <a:pt x="37501" y="18571"/>
                    </a:cubicBezTo>
                    <a:cubicBezTo>
                      <a:pt x="37501" y="19159"/>
                      <a:pt x="37686" y="19704"/>
                      <a:pt x="37686" y="20304"/>
                    </a:cubicBezTo>
                    <a:cubicBezTo>
                      <a:pt x="37686" y="20892"/>
                      <a:pt x="37599" y="20794"/>
                      <a:pt x="37457" y="21753"/>
                    </a:cubicBezTo>
                    <a:cubicBezTo>
                      <a:pt x="37272" y="22657"/>
                      <a:pt x="37185" y="23246"/>
                      <a:pt x="37185" y="23475"/>
                    </a:cubicBezTo>
                    <a:cubicBezTo>
                      <a:pt x="37185" y="23704"/>
                      <a:pt x="37457" y="24663"/>
                      <a:pt x="37501" y="25611"/>
                    </a:cubicBezTo>
                    <a:cubicBezTo>
                      <a:pt x="37599" y="26570"/>
                      <a:pt x="38046" y="28107"/>
                      <a:pt x="38046" y="28107"/>
                    </a:cubicBezTo>
                    <a:lnTo>
                      <a:pt x="0" y="28107"/>
                    </a:lnTo>
                    <a:lnTo>
                      <a:pt x="0" y="28837"/>
                    </a:lnTo>
                    <a:lnTo>
                      <a:pt x="38776" y="28837"/>
                    </a:lnTo>
                    <a:cubicBezTo>
                      <a:pt x="38776" y="28837"/>
                      <a:pt x="38318" y="27246"/>
                      <a:pt x="38231" y="26297"/>
                    </a:cubicBezTo>
                    <a:cubicBezTo>
                      <a:pt x="38144" y="25338"/>
                      <a:pt x="37871" y="24390"/>
                      <a:pt x="37871" y="24161"/>
                    </a:cubicBezTo>
                    <a:cubicBezTo>
                      <a:pt x="37871" y="23976"/>
                      <a:pt x="37958" y="23344"/>
                      <a:pt x="38144" y="22429"/>
                    </a:cubicBezTo>
                    <a:cubicBezTo>
                      <a:pt x="38318" y="21524"/>
                      <a:pt x="38416" y="21611"/>
                      <a:pt x="38416" y="21023"/>
                    </a:cubicBezTo>
                    <a:cubicBezTo>
                      <a:pt x="38416" y="20391"/>
                      <a:pt x="38231" y="19889"/>
                      <a:pt x="38231" y="19257"/>
                    </a:cubicBezTo>
                    <a:cubicBezTo>
                      <a:pt x="38231" y="18669"/>
                      <a:pt x="38416" y="18756"/>
                      <a:pt x="39048" y="18124"/>
                    </a:cubicBezTo>
                    <a:cubicBezTo>
                      <a:pt x="39724" y="17524"/>
                      <a:pt x="38819" y="17524"/>
                      <a:pt x="38689" y="16936"/>
                    </a:cubicBezTo>
                    <a:cubicBezTo>
                      <a:pt x="38503" y="16304"/>
                      <a:pt x="38590" y="16217"/>
                      <a:pt x="38689" y="15443"/>
                    </a:cubicBezTo>
                    <a:cubicBezTo>
                      <a:pt x="38732" y="14669"/>
                      <a:pt x="38318" y="14037"/>
                      <a:pt x="38503" y="13263"/>
                    </a:cubicBezTo>
                    <a:cubicBezTo>
                      <a:pt x="38689" y="12490"/>
                      <a:pt x="38590" y="12490"/>
                      <a:pt x="38416" y="11443"/>
                    </a:cubicBezTo>
                    <a:cubicBezTo>
                      <a:pt x="38231" y="10397"/>
                      <a:pt x="38144" y="10670"/>
                      <a:pt x="38634" y="9950"/>
                    </a:cubicBezTo>
                    <a:cubicBezTo>
                      <a:pt x="39135" y="9264"/>
                      <a:pt x="38590" y="9177"/>
                      <a:pt x="38144" y="8490"/>
                    </a:cubicBezTo>
                    <a:cubicBezTo>
                      <a:pt x="37686" y="7814"/>
                      <a:pt x="38144" y="7171"/>
                      <a:pt x="37871" y="6038"/>
                    </a:cubicBezTo>
                    <a:cubicBezTo>
                      <a:pt x="37774" y="5640"/>
                      <a:pt x="37773" y="5539"/>
                      <a:pt x="37773" y="5537"/>
                    </a:cubicBezTo>
                    <a:lnTo>
                      <a:pt x="37773" y="5537"/>
                    </a:lnTo>
                    <a:cubicBezTo>
                      <a:pt x="37773" y="5539"/>
                      <a:pt x="37774" y="5592"/>
                      <a:pt x="37817" y="5635"/>
                    </a:cubicBezTo>
                    <a:cubicBezTo>
                      <a:pt x="37817" y="5678"/>
                      <a:pt x="37871" y="5722"/>
                      <a:pt x="37871" y="5722"/>
                    </a:cubicBezTo>
                    <a:lnTo>
                      <a:pt x="37871" y="5635"/>
                    </a:lnTo>
                    <a:cubicBezTo>
                      <a:pt x="37871" y="5177"/>
                      <a:pt x="37686" y="4229"/>
                      <a:pt x="37642" y="3771"/>
                    </a:cubicBezTo>
                    <a:cubicBezTo>
                      <a:pt x="37544" y="3357"/>
                      <a:pt x="38046" y="2409"/>
                      <a:pt x="37773" y="1635"/>
                    </a:cubicBezTo>
                    <a:cubicBezTo>
                      <a:pt x="37686" y="1319"/>
                      <a:pt x="37686" y="1232"/>
                      <a:pt x="37686" y="1232"/>
                    </a:cubicBezTo>
                    <a:cubicBezTo>
                      <a:pt x="37730" y="1232"/>
                      <a:pt x="37730" y="1232"/>
                      <a:pt x="37730" y="1275"/>
                    </a:cubicBezTo>
                    <a:lnTo>
                      <a:pt x="37817" y="1275"/>
                    </a:lnTo>
                    <a:cubicBezTo>
                      <a:pt x="37915" y="1275"/>
                      <a:pt x="38002" y="1232"/>
                      <a:pt x="38144" y="1003"/>
                    </a:cubicBezTo>
                    <a:cubicBezTo>
                      <a:pt x="38503" y="414"/>
                      <a:pt x="38144" y="0"/>
                      <a:pt x="38144" y="0"/>
                    </a:cubicBezTo>
                    <a:close/>
                  </a:path>
                </a:pathLst>
              </a:custGeom>
              <a:solidFill>
                <a:schemeClr val="accent3">
                  <a:alpha val="201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548800" y="1930475"/>
                <a:ext cx="9672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689" h="28837" extrusionOk="0">
                    <a:moveTo>
                      <a:pt x="0" y="0"/>
                    </a:moveTo>
                    <a:lnTo>
                      <a:pt x="0" y="28837"/>
                    </a:lnTo>
                    <a:lnTo>
                      <a:pt x="37730" y="28837"/>
                    </a:lnTo>
                    <a:cubicBezTo>
                      <a:pt x="37730" y="28837"/>
                      <a:pt x="37283" y="27300"/>
                      <a:pt x="37185" y="26341"/>
                    </a:cubicBezTo>
                    <a:cubicBezTo>
                      <a:pt x="37141" y="25393"/>
                      <a:pt x="36869" y="24434"/>
                      <a:pt x="36869" y="24205"/>
                    </a:cubicBezTo>
                    <a:cubicBezTo>
                      <a:pt x="36869" y="23976"/>
                      <a:pt x="36956" y="23387"/>
                      <a:pt x="37141" y="22483"/>
                    </a:cubicBezTo>
                    <a:cubicBezTo>
                      <a:pt x="37283" y="21524"/>
                      <a:pt x="37370" y="21622"/>
                      <a:pt x="37370" y="21034"/>
                    </a:cubicBezTo>
                    <a:cubicBezTo>
                      <a:pt x="37370" y="20434"/>
                      <a:pt x="37185" y="19889"/>
                      <a:pt x="37185" y="19301"/>
                    </a:cubicBezTo>
                    <a:cubicBezTo>
                      <a:pt x="37185" y="18669"/>
                      <a:pt x="37370" y="18756"/>
                      <a:pt x="38046" y="18167"/>
                    </a:cubicBezTo>
                    <a:cubicBezTo>
                      <a:pt x="38689" y="17535"/>
                      <a:pt x="37828" y="17535"/>
                      <a:pt x="37642" y="16947"/>
                    </a:cubicBezTo>
                    <a:cubicBezTo>
                      <a:pt x="37457" y="16347"/>
                      <a:pt x="37555" y="16260"/>
                      <a:pt x="37642" y="15486"/>
                    </a:cubicBezTo>
                    <a:cubicBezTo>
                      <a:pt x="37730" y="14669"/>
                      <a:pt x="37283" y="14080"/>
                      <a:pt x="37457" y="13307"/>
                    </a:cubicBezTo>
                    <a:cubicBezTo>
                      <a:pt x="37642" y="12489"/>
                      <a:pt x="37555" y="12489"/>
                      <a:pt x="37370" y="11443"/>
                    </a:cubicBezTo>
                    <a:cubicBezTo>
                      <a:pt x="37185" y="10408"/>
                      <a:pt x="37141" y="10680"/>
                      <a:pt x="37642" y="9994"/>
                    </a:cubicBezTo>
                    <a:cubicBezTo>
                      <a:pt x="38144" y="9318"/>
                      <a:pt x="37555" y="9220"/>
                      <a:pt x="37141" y="8501"/>
                    </a:cubicBezTo>
                    <a:cubicBezTo>
                      <a:pt x="36683" y="7814"/>
                      <a:pt x="37141" y="7226"/>
                      <a:pt x="36869" y="6092"/>
                    </a:cubicBezTo>
                    <a:cubicBezTo>
                      <a:pt x="36754" y="5668"/>
                      <a:pt x="36731" y="5560"/>
                      <a:pt x="36741" y="5560"/>
                    </a:cubicBezTo>
                    <a:lnTo>
                      <a:pt x="36741" y="5560"/>
                    </a:lnTo>
                    <a:cubicBezTo>
                      <a:pt x="36747" y="5560"/>
                      <a:pt x="36765" y="5601"/>
                      <a:pt x="36781" y="5634"/>
                    </a:cubicBezTo>
                    <a:cubicBezTo>
                      <a:pt x="36807" y="5685"/>
                      <a:pt x="36832" y="5740"/>
                      <a:pt x="36849" y="5740"/>
                    </a:cubicBezTo>
                    <a:cubicBezTo>
                      <a:pt x="36861" y="5740"/>
                      <a:pt x="36869" y="5712"/>
                      <a:pt x="36869" y="5634"/>
                    </a:cubicBezTo>
                    <a:cubicBezTo>
                      <a:pt x="36869" y="5231"/>
                      <a:pt x="36683" y="4272"/>
                      <a:pt x="36596" y="3814"/>
                    </a:cubicBezTo>
                    <a:cubicBezTo>
                      <a:pt x="36509" y="3368"/>
                      <a:pt x="37054" y="2409"/>
                      <a:pt x="36781" y="1635"/>
                    </a:cubicBezTo>
                    <a:cubicBezTo>
                      <a:pt x="36665" y="1303"/>
                      <a:pt x="36644" y="1274"/>
                      <a:pt x="36695" y="1274"/>
                    </a:cubicBezTo>
                    <a:cubicBezTo>
                      <a:pt x="36706" y="1274"/>
                      <a:pt x="36720" y="1275"/>
                      <a:pt x="36738" y="1275"/>
                    </a:cubicBezTo>
                    <a:cubicBezTo>
                      <a:pt x="36763" y="1288"/>
                      <a:pt x="36791" y="1297"/>
                      <a:pt x="36824" y="1297"/>
                    </a:cubicBezTo>
                    <a:cubicBezTo>
                      <a:pt x="36904" y="1297"/>
                      <a:pt x="37009" y="1241"/>
                      <a:pt x="37141" y="1046"/>
                    </a:cubicBezTo>
                    <a:cubicBezTo>
                      <a:pt x="37457" y="414"/>
                      <a:pt x="37141" y="0"/>
                      <a:pt x="37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522625" y="1930475"/>
                <a:ext cx="9547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189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37730" y="28837"/>
                    </a:lnTo>
                    <a:cubicBezTo>
                      <a:pt x="37730" y="28837"/>
                      <a:pt x="37284" y="27300"/>
                      <a:pt x="37185" y="26341"/>
                    </a:cubicBezTo>
                    <a:cubicBezTo>
                      <a:pt x="37142" y="25393"/>
                      <a:pt x="36869" y="24434"/>
                      <a:pt x="36869" y="24205"/>
                    </a:cubicBezTo>
                    <a:cubicBezTo>
                      <a:pt x="36869" y="23976"/>
                      <a:pt x="36967" y="23387"/>
                      <a:pt x="37142" y="22483"/>
                    </a:cubicBezTo>
                    <a:cubicBezTo>
                      <a:pt x="37284" y="21524"/>
                      <a:pt x="36869" y="21622"/>
                      <a:pt x="36869" y="21034"/>
                    </a:cubicBezTo>
                    <a:cubicBezTo>
                      <a:pt x="36869" y="20434"/>
                      <a:pt x="36695" y="19889"/>
                      <a:pt x="36695" y="19301"/>
                    </a:cubicBezTo>
                    <a:cubicBezTo>
                      <a:pt x="36695" y="18669"/>
                      <a:pt x="36869" y="18756"/>
                      <a:pt x="37512" y="18167"/>
                    </a:cubicBezTo>
                    <a:cubicBezTo>
                      <a:pt x="38188" y="17535"/>
                      <a:pt x="37284" y="17535"/>
                      <a:pt x="37142" y="16947"/>
                    </a:cubicBezTo>
                    <a:cubicBezTo>
                      <a:pt x="36967" y="16347"/>
                      <a:pt x="37055" y="16260"/>
                      <a:pt x="37142" y="15486"/>
                    </a:cubicBezTo>
                    <a:cubicBezTo>
                      <a:pt x="37185" y="14669"/>
                      <a:pt x="37284" y="14080"/>
                      <a:pt x="37458" y="13307"/>
                    </a:cubicBezTo>
                    <a:cubicBezTo>
                      <a:pt x="37643" y="12489"/>
                      <a:pt x="37185" y="12489"/>
                      <a:pt x="37055" y="11443"/>
                    </a:cubicBezTo>
                    <a:cubicBezTo>
                      <a:pt x="36869" y="10408"/>
                      <a:pt x="36782" y="10680"/>
                      <a:pt x="37284" y="9994"/>
                    </a:cubicBezTo>
                    <a:cubicBezTo>
                      <a:pt x="37785" y="9318"/>
                      <a:pt x="37185" y="9220"/>
                      <a:pt x="36782" y="8501"/>
                    </a:cubicBezTo>
                    <a:cubicBezTo>
                      <a:pt x="36324" y="7814"/>
                      <a:pt x="37142" y="7226"/>
                      <a:pt x="36869" y="6092"/>
                    </a:cubicBezTo>
                    <a:cubicBezTo>
                      <a:pt x="36762" y="5668"/>
                      <a:pt x="36737" y="5560"/>
                      <a:pt x="36744" y="5560"/>
                    </a:cubicBezTo>
                    <a:lnTo>
                      <a:pt x="36744" y="5560"/>
                    </a:lnTo>
                    <a:cubicBezTo>
                      <a:pt x="36749" y="5560"/>
                      <a:pt x="36766" y="5601"/>
                      <a:pt x="36782" y="5634"/>
                    </a:cubicBezTo>
                    <a:cubicBezTo>
                      <a:pt x="36808" y="5685"/>
                      <a:pt x="36833" y="5740"/>
                      <a:pt x="36850" y="5740"/>
                    </a:cubicBezTo>
                    <a:cubicBezTo>
                      <a:pt x="36862" y="5740"/>
                      <a:pt x="36869" y="5712"/>
                      <a:pt x="36869" y="5634"/>
                    </a:cubicBezTo>
                    <a:cubicBezTo>
                      <a:pt x="36869" y="5231"/>
                      <a:pt x="36695" y="4272"/>
                      <a:pt x="36597" y="3814"/>
                    </a:cubicBezTo>
                    <a:cubicBezTo>
                      <a:pt x="36510" y="3368"/>
                      <a:pt x="37055" y="2409"/>
                      <a:pt x="36782" y="1635"/>
                    </a:cubicBezTo>
                    <a:cubicBezTo>
                      <a:pt x="36666" y="1303"/>
                      <a:pt x="36645" y="1274"/>
                      <a:pt x="36696" y="1274"/>
                    </a:cubicBezTo>
                    <a:cubicBezTo>
                      <a:pt x="36707" y="1274"/>
                      <a:pt x="36721" y="1275"/>
                      <a:pt x="36739" y="1275"/>
                    </a:cubicBezTo>
                    <a:cubicBezTo>
                      <a:pt x="36764" y="1288"/>
                      <a:pt x="36793" y="1297"/>
                      <a:pt x="36826" y="1297"/>
                    </a:cubicBezTo>
                    <a:cubicBezTo>
                      <a:pt x="36909" y="1297"/>
                      <a:pt x="37017" y="1241"/>
                      <a:pt x="37142" y="1046"/>
                    </a:cubicBezTo>
                    <a:cubicBezTo>
                      <a:pt x="37458" y="414"/>
                      <a:pt x="37142" y="0"/>
                      <a:pt x="37142" y="0"/>
                    </a:cubicBezTo>
                    <a:close/>
                  </a:path>
                </a:pathLst>
              </a:custGeom>
              <a:solidFill>
                <a:srgbClr val="FE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465875" y="26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465875" y="2649200"/>
                <a:ext cx="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88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438625" y="2137250"/>
                <a:ext cx="8200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5259" extrusionOk="0">
                    <a:moveTo>
                      <a:pt x="1" y="1"/>
                    </a:moveTo>
                    <a:cubicBezTo>
                      <a:pt x="55" y="44"/>
                      <a:pt x="55" y="88"/>
                      <a:pt x="99" y="175"/>
                    </a:cubicBezTo>
                    <a:cubicBezTo>
                      <a:pt x="55" y="88"/>
                      <a:pt x="55" y="44"/>
                      <a:pt x="55" y="1"/>
                    </a:cubicBezTo>
                    <a:close/>
                    <a:moveTo>
                      <a:pt x="327" y="15073"/>
                    </a:moveTo>
                    <a:cubicBezTo>
                      <a:pt x="327" y="15116"/>
                      <a:pt x="327" y="15215"/>
                      <a:pt x="273" y="15258"/>
                    </a:cubicBezTo>
                    <a:lnTo>
                      <a:pt x="327" y="15258"/>
                    </a:lnTo>
                    <a:lnTo>
                      <a:pt x="327" y="15073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522625" y="1930475"/>
                <a:ext cx="94217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7687" h="28837" extrusionOk="0">
                    <a:moveTo>
                      <a:pt x="2540" y="55"/>
                    </a:moveTo>
                    <a:lnTo>
                      <a:pt x="2540" y="1548"/>
                    </a:lnTo>
                    <a:lnTo>
                      <a:pt x="1004" y="1548"/>
                    </a:lnTo>
                    <a:lnTo>
                      <a:pt x="1004" y="55"/>
                    </a:lnTo>
                    <a:close/>
                    <a:moveTo>
                      <a:pt x="4218" y="55"/>
                    </a:moveTo>
                    <a:lnTo>
                      <a:pt x="4218" y="1548"/>
                    </a:lnTo>
                    <a:lnTo>
                      <a:pt x="2682" y="1548"/>
                    </a:lnTo>
                    <a:lnTo>
                      <a:pt x="2682" y="55"/>
                    </a:lnTo>
                    <a:close/>
                    <a:moveTo>
                      <a:pt x="5853" y="55"/>
                    </a:moveTo>
                    <a:lnTo>
                      <a:pt x="5853" y="1548"/>
                    </a:lnTo>
                    <a:lnTo>
                      <a:pt x="4360" y="1548"/>
                    </a:lnTo>
                    <a:lnTo>
                      <a:pt x="4360" y="55"/>
                    </a:lnTo>
                    <a:close/>
                    <a:moveTo>
                      <a:pt x="7542" y="55"/>
                    </a:moveTo>
                    <a:lnTo>
                      <a:pt x="7542" y="1548"/>
                    </a:lnTo>
                    <a:lnTo>
                      <a:pt x="6038" y="1548"/>
                    </a:lnTo>
                    <a:lnTo>
                      <a:pt x="6038" y="55"/>
                    </a:lnTo>
                    <a:close/>
                    <a:moveTo>
                      <a:pt x="9221" y="55"/>
                    </a:moveTo>
                    <a:lnTo>
                      <a:pt x="9221" y="1548"/>
                    </a:lnTo>
                    <a:lnTo>
                      <a:pt x="7717" y="1548"/>
                    </a:lnTo>
                    <a:lnTo>
                      <a:pt x="7717" y="55"/>
                    </a:lnTo>
                    <a:close/>
                    <a:moveTo>
                      <a:pt x="10899" y="55"/>
                    </a:moveTo>
                    <a:lnTo>
                      <a:pt x="10899" y="1548"/>
                    </a:lnTo>
                    <a:lnTo>
                      <a:pt x="9395" y="1548"/>
                    </a:lnTo>
                    <a:lnTo>
                      <a:pt x="9395" y="55"/>
                    </a:lnTo>
                    <a:close/>
                    <a:moveTo>
                      <a:pt x="12577" y="55"/>
                    </a:moveTo>
                    <a:lnTo>
                      <a:pt x="12577" y="1548"/>
                    </a:lnTo>
                    <a:lnTo>
                      <a:pt x="11084" y="1548"/>
                    </a:lnTo>
                    <a:lnTo>
                      <a:pt x="11084" y="55"/>
                    </a:lnTo>
                    <a:close/>
                    <a:moveTo>
                      <a:pt x="14256" y="55"/>
                    </a:moveTo>
                    <a:lnTo>
                      <a:pt x="14256" y="1548"/>
                    </a:lnTo>
                    <a:lnTo>
                      <a:pt x="12763" y="1548"/>
                    </a:lnTo>
                    <a:lnTo>
                      <a:pt x="12763" y="55"/>
                    </a:lnTo>
                    <a:close/>
                    <a:moveTo>
                      <a:pt x="15934" y="55"/>
                    </a:moveTo>
                    <a:lnTo>
                      <a:pt x="15934" y="1548"/>
                    </a:lnTo>
                    <a:lnTo>
                      <a:pt x="14441" y="1548"/>
                    </a:lnTo>
                    <a:lnTo>
                      <a:pt x="14441" y="55"/>
                    </a:lnTo>
                    <a:close/>
                    <a:moveTo>
                      <a:pt x="17623" y="55"/>
                    </a:moveTo>
                    <a:lnTo>
                      <a:pt x="17623" y="1548"/>
                    </a:lnTo>
                    <a:lnTo>
                      <a:pt x="16119" y="1548"/>
                    </a:lnTo>
                    <a:lnTo>
                      <a:pt x="16119" y="55"/>
                    </a:lnTo>
                    <a:close/>
                    <a:moveTo>
                      <a:pt x="19302" y="55"/>
                    </a:moveTo>
                    <a:lnTo>
                      <a:pt x="19302" y="1548"/>
                    </a:lnTo>
                    <a:lnTo>
                      <a:pt x="17798" y="1548"/>
                    </a:lnTo>
                    <a:lnTo>
                      <a:pt x="17798" y="55"/>
                    </a:lnTo>
                    <a:close/>
                    <a:moveTo>
                      <a:pt x="20980" y="55"/>
                    </a:moveTo>
                    <a:lnTo>
                      <a:pt x="20980" y="1548"/>
                    </a:lnTo>
                    <a:lnTo>
                      <a:pt x="19432" y="1548"/>
                    </a:lnTo>
                    <a:lnTo>
                      <a:pt x="19432" y="55"/>
                    </a:lnTo>
                    <a:close/>
                    <a:moveTo>
                      <a:pt x="22658" y="55"/>
                    </a:moveTo>
                    <a:lnTo>
                      <a:pt x="22658" y="1548"/>
                    </a:lnTo>
                    <a:lnTo>
                      <a:pt x="21111" y="1548"/>
                    </a:lnTo>
                    <a:lnTo>
                      <a:pt x="21111" y="55"/>
                    </a:lnTo>
                    <a:close/>
                    <a:moveTo>
                      <a:pt x="24337" y="55"/>
                    </a:moveTo>
                    <a:lnTo>
                      <a:pt x="24337" y="1548"/>
                    </a:lnTo>
                    <a:lnTo>
                      <a:pt x="22800" y="1548"/>
                    </a:lnTo>
                    <a:lnTo>
                      <a:pt x="22800" y="55"/>
                    </a:lnTo>
                    <a:close/>
                    <a:moveTo>
                      <a:pt x="25971" y="55"/>
                    </a:moveTo>
                    <a:lnTo>
                      <a:pt x="25971" y="1548"/>
                    </a:lnTo>
                    <a:lnTo>
                      <a:pt x="24478" y="1548"/>
                    </a:lnTo>
                    <a:lnTo>
                      <a:pt x="24478" y="55"/>
                    </a:lnTo>
                    <a:close/>
                    <a:moveTo>
                      <a:pt x="27650" y="55"/>
                    </a:moveTo>
                    <a:lnTo>
                      <a:pt x="27650" y="1548"/>
                    </a:lnTo>
                    <a:lnTo>
                      <a:pt x="26157" y="1548"/>
                    </a:lnTo>
                    <a:lnTo>
                      <a:pt x="26157" y="55"/>
                    </a:lnTo>
                    <a:close/>
                    <a:moveTo>
                      <a:pt x="29339" y="55"/>
                    </a:moveTo>
                    <a:lnTo>
                      <a:pt x="29339" y="1548"/>
                    </a:lnTo>
                    <a:lnTo>
                      <a:pt x="27835" y="1548"/>
                    </a:lnTo>
                    <a:lnTo>
                      <a:pt x="27835" y="55"/>
                    </a:lnTo>
                    <a:close/>
                    <a:moveTo>
                      <a:pt x="31017" y="55"/>
                    </a:moveTo>
                    <a:lnTo>
                      <a:pt x="31017" y="1548"/>
                    </a:lnTo>
                    <a:lnTo>
                      <a:pt x="29513" y="1548"/>
                    </a:lnTo>
                    <a:lnTo>
                      <a:pt x="29513" y="55"/>
                    </a:lnTo>
                    <a:close/>
                    <a:moveTo>
                      <a:pt x="32695" y="55"/>
                    </a:moveTo>
                    <a:lnTo>
                      <a:pt x="32695" y="1548"/>
                    </a:lnTo>
                    <a:lnTo>
                      <a:pt x="31191" y="1548"/>
                    </a:lnTo>
                    <a:lnTo>
                      <a:pt x="31191" y="55"/>
                    </a:lnTo>
                    <a:close/>
                    <a:moveTo>
                      <a:pt x="34374" y="55"/>
                    </a:moveTo>
                    <a:lnTo>
                      <a:pt x="34374" y="1548"/>
                    </a:lnTo>
                    <a:lnTo>
                      <a:pt x="32881" y="1548"/>
                    </a:lnTo>
                    <a:lnTo>
                      <a:pt x="32881" y="55"/>
                    </a:lnTo>
                    <a:close/>
                    <a:moveTo>
                      <a:pt x="36052" y="55"/>
                    </a:moveTo>
                    <a:lnTo>
                      <a:pt x="36052" y="1548"/>
                    </a:lnTo>
                    <a:lnTo>
                      <a:pt x="34559" y="1548"/>
                    </a:lnTo>
                    <a:lnTo>
                      <a:pt x="34559" y="55"/>
                    </a:lnTo>
                    <a:close/>
                    <a:moveTo>
                      <a:pt x="2540" y="1733"/>
                    </a:moveTo>
                    <a:lnTo>
                      <a:pt x="2540" y="3226"/>
                    </a:lnTo>
                    <a:lnTo>
                      <a:pt x="1004" y="3226"/>
                    </a:lnTo>
                    <a:lnTo>
                      <a:pt x="1004" y="1733"/>
                    </a:lnTo>
                    <a:close/>
                    <a:moveTo>
                      <a:pt x="4218" y="1733"/>
                    </a:moveTo>
                    <a:lnTo>
                      <a:pt x="4218" y="3226"/>
                    </a:lnTo>
                    <a:lnTo>
                      <a:pt x="2682" y="3226"/>
                    </a:lnTo>
                    <a:lnTo>
                      <a:pt x="2682" y="1733"/>
                    </a:lnTo>
                    <a:close/>
                    <a:moveTo>
                      <a:pt x="5853" y="1733"/>
                    </a:moveTo>
                    <a:lnTo>
                      <a:pt x="5853" y="3226"/>
                    </a:lnTo>
                    <a:lnTo>
                      <a:pt x="4360" y="3226"/>
                    </a:lnTo>
                    <a:lnTo>
                      <a:pt x="4360" y="1733"/>
                    </a:lnTo>
                    <a:close/>
                    <a:moveTo>
                      <a:pt x="7542" y="1733"/>
                    </a:moveTo>
                    <a:lnTo>
                      <a:pt x="7542" y="3226"/>
                    </a:lnTo>
                    <a:lnTo>
                      <a:pt x="6038" y="3226"/>
                    </a:lnTo>
                    <a:lnTo>
                      <a:pt x="6038" y="1733"/>
                    </a:lnTo>
                    <a:close/>
                    <a:moveTo>
                      <a:pt x="9221" y="1733"/>
                    </a:moveTo>
                    <a:lnTo>
                      <a:pt x="9221" y="3226"/>
                    </a:lnTo>
                    <a:lnTo>
                      <a:pt x="7717" y="3226"/>
                    </a:lnTo>
                    <a:lnTo>
                      <a:pt x="7717" y="1733"/>
                    </a:lnTo>
                    <a:close/>
                    <a:moveTo>
                      <a:pt x="10899" y="1733"/>
                    </a:moveTo>
                    <a:lnTo>
                      <a:pt x="10899" y="3226"/>
                    </a:lnTo>
                    <a:lnTo>
                      <a:pt x="9395" y="3226"/>
                    </a:lnTo>
                    <a:lnTo>
                      <a:pt x="9395" y="1733"/>
                    </a:lnTo>
                    <a:close/>
                    <a:moveTo>
                      <a:pt x="12577" y="1733"/>
                    </a:moveTo>
                    <a:lnTo>
                      <a:pt x="12577" y="3226"/>
                    </a:lnTo>
                    <a:lnTo>
                      <a:pt x="11084" y="3226"/>
                    </a:lnTo>
                    <a:lnTo>
                      <a:pt x="11084" y="1733"/>
                    </a:lnTo>
                    <a:close/>
                    <a:moveTo>
                      <a:pt x="14256" y="1733"/>
                    </a:moveTo>
                    <a:lnTo>
                      <a:pt x="14256" y="3226"/>
                    </a:lnTo>
                    <a:lnTo>
                      <a:pt x="12763" y="3226"/>
                    </a:lnTo>
                    <a:lnTo>
                      <a:pt x="12763" y="1733"/>
                    </a:lnTo>
                    <a:close/>
                    <a:moveTo>
                      <a:pt x="15934" y="1733"/>
                    </a:moveTo>
                    <a:lnTo>
                      <a:pt x="15934" y="3226"/>
                    </a:lnTo>
                    <a:lnTo>
                      <a:pt x="14441" y="3226"/>
                    </a:lnTo>
                    <a:lnTo>
                      <a:pt x="14441" y="1733"/>
                    </a:lnTo>
                    <a:close/>
                    <a:moveTo>
                      <a:pt x="17623" y="1733"/>
                    </a:moveTo>
                    <a:lnTo>
                      <a:pt x="17623" y="3226"/>
                    </a:lnTo>
                    <a:lnTo>
                      <a:pt x="16119" y="3226"/>
                    </a:lnTo>
                    <a:lnTo>
                      <a:pt x="16119" y="1733"/>
                    </a:lnTo>
                    <a:close/>
                    <a:moveTo>
                      <a:pt x="19302" y="1733"/>
                    </a:moveTo>
                    <a:lnTo>
                      <a:pt x="19302" y="3226"/>
                    </a:lnTo>
                    <a:lnTo>
                      <a:pt x="17798" y="3226"/>
                    </a:lnTo>
                    <a:lnTo>
                      <a:pt x="17798" y="1733"/>
                    </a:lnTo>
                    <a:close/>
                    <a:moveTo>
                      <a:pt x="20980" y="1733"/>
                    </a:moveTo>
                    <a:lnTo>
                      <a:pt x="20980" y="3226"/>
                    </a:lnTo>
                    <a:lnTo>
                      <a:pt x="19432" y="3226"/>
                    </a:lnTo>
                    <a:lnTo>
                      <a:pt x="19432" y="1733"/>
                    </a:lnTo>
                    <a:close/>
                    <a:moveTo>
                      <a:pt x="22658" y="1733"/>
                    </a:moveTo>
                    <a:lnTo>
                      <a:pt x="22658" y="3226"/>
                    </a:lnTo>
                    <a:lnTo>
                      <a:pt x="21111" y="3226"/>
                    </a:lnTo>
                    <a:lnTo>
                      <a:pt x="21111" y="1733"/>
                    </a:lnTo>
                    <a:close/>
                    <a:moveTo>
                      <a:pt x="24337" y="1733"/>
                    </a:moveTo>
                    <a:lnTo>
                      <a:pt x="24337" y="3226"/>
                    </a:lnTo>
                    <a:lnTo>
                      <a:pt x="22800" y="3226"/>
                    </a:lnTo>
                    <a:lnTo>
                      <a:pt x="22800" y="1733"/>
                    </a:lnTo>
                    <a:close/>
                    <a:moveTo>
                      <a:pt x="25971" y="1733"/>
                    </a:moveTo>
                    <a:lnTo>
                      <a:pt x="25971" y="3226"/>
                    </a:lnTo>
                    <a:lnTo>
                      <a:pt x="24478" y="3226"/>
                    </a:lnTo>
                    <a:lnTo>
                      <a:pt x="24478" y="1733"/>
                    </a:lnTo>
                    <a:close/>
                    <a:moveTo>
                      <a:pt x="27650" y="1733"/>
                    </a:moveTo>
                    <a:lnTo>
                      <a:pt x="27650" y="3226"/>
                    </a:lnTo>
                    <a:lnTo>
                      <a:pt x="26157" y="3226"/>
                    </a:lnTo>
                    <a:lnTo>
                      <a:pt x="26157" y="1733"/>
                    </a:lnTo>
                    <a:close/>
                    <a:moveTo>
                      <a:pt x="29339" y="1733"/>
                    </a:moveTo>
                    <a:lnTo>
                      <a:pt x="29339" y="3226"/>
                    </a:lnTo>
                    <a:lnTo>
                      <a:pt x="27835" y="3226"/>
                    </a:lnTo>
                    <a:lnTo>
                      <a:pt x="27835" y="1733"/>
                    </a:lnTo>
                    <a:close/>
                    <a:moveTo>
                      <a:pt x="31017" y="1733"/>
                    </a:moveTo>
                    <a:lnTo>
                      <a:pt x="31017" y="3226"/>
                    </a:lnTo>
                    <a:lnTo>
                      <a:pt x="29513" y="3226"/>
                    </a:lnTo>
                    <a:lnTo>
                      <a:pt x="29513" y="1733"/>
                    </a:lnTo>
                    <a:close/>
                    <a:moveTo>
                      <a:pt x="32695" y="1733"/>
                    </a:moveTo>
                    <a:lnTo>
                      <a:pt x="32695" y="3226"/>
                    </a:lnTo>
                    <a:lnTo>
                      <a:pt x="31191" y="3226"/>
                    </a:lnTo>
                    <a:lnTo>
                      <a:pt x="31191" y="1733"/>
                    </a:lnTo>
                    <a:close/>
                    <a:moveTo>
                      <a:pt x="34374" y="1733"/>
                    </a:moveTo>
                    <a:lnTo>
                      <a:pt x="34374" y="3226"/>
                    </a:lnTo>
                    <a:lnTo>
                      <a:pt x="32881" y="3226"/>
                    </a:lnTo>
                    <a:lnTo>
                      <a:pt x="32881" y="1733"/>
                    </a:lnTo>
                    <a:close/>
                    <a:moveTo>
                      <a:pt x="36052" y="1733"/>
                    </a:moveTo>
                    <a:lnTo>
                      <a:pt x="36052" y="3226"/>
                    </a:lnTo>
                    <a:lnTo>
                      <a:pt x="34559" y="3226"/>
                    </a:lnTo>
                    <a:lnTo>
                      <a:pt x="34559" y="1733"/>
                    </a:lnTo>
                    <a:close/>
                    <a:moveTo>
                      <a:pt x="2540" y="3411"/>
                    </a:moveTo>
                    <a:lnTo>
                      <a:pt x="2540" y="4904"/>
                    </a:lnTo>
                    <a:lnTo>
                      <a:pt x="1004" y="4904"/>
                    </a:lnTo>
                    <a:lnTo>
                      <a:pt x="1004" y="3411"/>
                    </a:lnTo>
                    <a:close/>
                    <a:moveTo>
                      <a:pt x="4218" y="3411"/>
                    </a:moveTo>
                    <a:lnTo>
                      <a:pt x="4218" y="4904"/>
                    </a:lnTo>
                    <a:lnTo>
                      <a:pt x="2682" y="4904"/>
                    </a:lnTo>
                    <a:lnTo>
                      <a:pt x="2682" y="3411"/>
                    </a:lnTo>
                    <a:close/>
                    <a:moveTo>
                      <a:pt x="5853" y="3411"/>
                    </a:moveTo>
                    <a:lnTo>
                      <a:pt x="5853" y="4904"/>
                    </a:lnTo>
                    <a:lnTo>
                      <a:pt x="4360" y="4904"/>
                    </a:lnTo>
                    <a:lnTo>
                      <a:pt x="4360" y="3411"/>
                    </a:lnTo>
                    <a:close/>
                    <a:moveTo>
                      <a:pt x="7542" y="3411"/>
                    </a:moveTo>
                    <a:lnTo>
                      <a:pt x="7542" y="4904"/>
                    </a:lnTo>
                    <a:lnTo>
                      <a:pt x="6038" y="4904"/>
                    </a:lnTo>
                    <a:lnTo>
                      <a:pt x="6038" y="3411"/>
                    </a:lnTo>
                    <a:close/>
                    <a:moveTo>
                      <a:pt x="9221" y="3411"/>
                    </a:moveTo>
                    <a:lnTo>
                      <a:pt x="9221" y="4904"/>
                    </a:lnTo>
                    <a:lnTo>
                      <a:pt x="7717" y="4904"/>
                    </a:lnTo>
                    <a:lnTo>
                      <a:pt x="7717" y="3411"/>
                    </a:lnTo>
                    <a:close/>
                    <a:moveTo>
                      <a:pt x="10899" y="3411"/>
                    </a:moveTo>
                    <a:lnTo>
                      <a:pt x="10899" y="4904"/>
                    </a:lnTo>
                    <a:lnTo>
                      <a:pt x="9395" y="4904"/>
                    </a:lnTo>
                    <a:lnTo>
                      <a:pt x="9395" y="3411"/>
                    </a:lnTo>
                    <a:close/>
                    <a:moveTo>
                      <a:pt x="12577" y="3411"/>
                    </a:moveTo>
                    <a:lnTo>
                      <a:pt x="12577" y="4904"/>
                    </a:lnTo>
                    <a:lnTo>
                      <a:pt x="11084" y="4904"/>
                    </a:lnTo>
                    <a:lnTo>
                      <a:pt x="11084" y="3411"/>
                    </a:lnTo>
                    <a:close/>
                    <a:moveTo>
                      <a:pt x="14256" y="3411"/>
                    </a:moveTo>
                    <a:lnTo>
                      <a:pt x="14256" y="4904"/>
                    </a:lnTo>
                    <a:lnTo>
                      <a:pt x="12763" y="4904"/>
                    </a:lnTo>
                    <a:lnTo>
                      <a:pt x="12763" y="3411"/>
                    </a:lnTo>
                    <a:close/>
                    <a:moveTo>
                      <a:pt x="15934" y="3411"/>
                    </a:moveTo>
                    <a:lnTo>
                      <a:pt x="15934" y="4904"/>
                    </a:lnTo>
                    <a:lnTo>
                      <a:pt x="14441" y="4904"/>
                    </a:lnTo>
                    <a:lnTo>
                      <a:pt x="14441" y="3411"/>
                    </a:lnTo>
                    <a:close/>
                    <a:moveTo>
                      <a:pt x="17623" y="3411"/>
                    </a:moveTo>
                    <a:lnTo>
                      <a:pt x="17623" y="4904"/>
                    </a:lnTo>
                    <a:lnTo>
                      <a:pt x="16119" y="4904"/>
                    </a:lnTo>
                    <a:lnTo>
                      <a:pt x="16119" y="3411"/>
                    </a:lnTo>
                    <a:close/>
                    <a:moveTo>
                      <a:pt x="19302" y="3411"/>
                    </a:moveTo>
                    <a:lnTo>
                      <a:pt x="19302" y="4904"/>
                    </a:lnTo>
                    <a:lnTo>
                      <a:pt x="17798" y="4904"/>
                    </a:lnTo>
                    <a:lnTo>
                      <a:pt x="17798" y="3411"/>
                    </a:lnTo>
                    <a:close/>
                    <a:moveTo>
                      <a:pt x="20980" y="3411"/>
                    </a:moveTo>
                    <a:lnTo>
                      <a:pt x="20980" y="4904"/>
                    </a:lnTo>
                    <a:lnTo>
                      <a:pt x="19432" y="4904"/>
                    </a:lnTo>
                    <a:lnTo>
                      <a:pt x="19432" y="3411"/>
                    </a:lnTo>
                    <a:close/>
                    <a:moveTo>
                      <a:pt x="22658" y="3411"/>
                    </a:moveTo>
                    <a:lnTo>
                      <a:pt x="22658" y="4904"/>
                    </a:lnTo>
                    <a:lnTo>
                      <a:pt x="21111" y="4904"/>
                    </a:lnTo>
                    <a:lnTo>
                      <a:pt x="21111" y="3411"/>
                    </a:lnTo>
                    <a:close/>
                    <a:moveTo>
                      <a:pt x="24337" y="3411"/>
                    </a:moveTo>
                    <a:lnTo>
                      <a:pt x="24337" y="4904"/>
                    </a:lnTo>
                    <a:lnTo>
                      <a:pt x="22800" y="4904"/>
                    </a:lnTo>
                    <a:lnTo>
                      <a:pt x="22800" y="3411"/>
                    </a:lnTo>
                    <a:close/>
                    <a:moveTo>
                      <a:pt x="25971" y="3411"/>
                    </a:moveTo>
                    <a:lnTo>
                      <a:pt x="25971" y="4904"/>
                    </a:lnTo>
                    <a:lnTo>
                      <a:pt x="24478" y="4904"/>
                    </a:lnTo>
                    <a:lnTo>
                      <a:pt x="24478" y="3411"/>
                    </a:lnTo>
                    <a:close/>
                    <a:moveTo>
                      <a:pt x="27650" y="3411"/>
                    </a:moveTo>
                    <a:lnTo>
                      <a:pt x="27650" y="4904"/>
                    </a:lnTo>
                    <a:lnTo>
                      <a:pt x="26157" y="4904"/>
                    </a:lnTo>
                    <a:lnTo>
                      <a:pt x="26157" y="3411"/>
                    </a:lnTo>
                    <a:close/>
                    <a:moveTo>
                      <a:pt x="29339" y="3411"/>
                    </a:moveTo>
                    <a:lnTo>
                      <a:pt x="29339" y="4904"/>
                    </a:lnTo>
                    <a:lnTo>
                      <a:pt x="27835" y="4904"/>
                    </a:lnTo>
                    <a:lnTo>
                      <a:pt x="27835" y="3411"/>
                    </a:lnTo>
                    <a:close/>
                    <a:moveTo>
                      <a:pt x="31017" y="3411"/>
                    </a:moveTo>
                    <a:lnTo>
                      <a:pt x="31017" y="4904"/>
                    </a:lnTo>
                    <a:lnTo>
                      <a:pt x="29513" y="4904"/>
                    </a:lnTo>
                    <a:lnTo>
                      <a:pt x="29513" y="3411"/>
                    </a:lnTo>
                    <a:close/>
                    <a:moveTo>
                      <a:pt x="32695" y="3411"/>
                    </a:moveTo>
                    <a:lnTo>
                      <a:pt x="32695" y="4904"/>
                    </a:lnTo>
                    <a:lnTo>
                      <a:pt x="31191" y="4904"/>
                    </a:lnTo>
                    <a:lnTo>
                      <a:pt x="31191" y="3411"/>
                    </a:lnTo>
                    <a:close/>
                    <a:moveTo>
                      <a:pt x="34374" y="3411"/>
                    </a:moveTo>
                    <a:lnTo>
                      <a:pt x="34374" y="4904"/>
                    </a:lnTo>
                    <a:lnTo>
                      <a:pt x="32881" y="4904"/>
                    </a:lnTo>
                    <a:lnTo>
                      <a:pt x="32881" y="3411"/>
                    </a:lnTo>
                    <a:close/>
                    <a:moveTo>
                      <a:pt x="36052" y="3411"/>
                    </a:moveTo>
                    <a:lnTo>
                      <a:pt x="36052" y="4904"/>
                    </a:lnTo>
                    <a:lnTo>
                      <a:pt x="34559" y="4904"/>
                    </a:lnTo>
                    <a:lnTo>
                      <a:pt x="34559" y="3411"/>
                    </a:lnTo>
                    <a:close/>
                    <a:moveTo>
                      <a:pt x="2540" y="5090"/>
                    </a:moveTo>
                    <a:lnTo>
                      <a:pt x="2540" y="6593"/>
                    </a:lnTo>
                    <a:lnTo>
                      <a:pt x="1004" y="6593"/>
                    </a:lnTo>
                    <a:lnTo>
                      <a:pt x="1004" y="5090"/>
                    </a:lnTo>
                    <a:close/>
                    <a:moveTo>
                      <a:pt x="4218" y="5090"/>
                    </a:moveTo>
                    <a:lnTo>
                      <a:pt x="4218" y="6593"/>
                    </a:lnTo>
                    <a:lnTo>
                      <a:pt x="2682" y="6593"/>
                    </a:lnTo>
                    <a:lnTo>
                      <a:pt x="2682" y="5090"/>
                    </a:lnTo>
                    <a:close/>
                    <a:moveTo>
                      <a:pt x="5853" y="5090"/>
                    </a:moveTo>
                    <a:lnTo>
                      <a:pt x="5853" y="6593"/>
                    </a:lnTo>
                    <a:lnTo>
                      <a:pt x="4360" y="6593"/>
                    </a:lnTo>
                    <a:lnTo>
                      <a:pt x="4360" y="5090"/>
                    </a:lnTo>
                    <a:close/>
                    <a:moveTo>
                      <a:pt x="7542" y="5090"/>
                    </a:moveTo>
                    <a:lnTo>
                      <a:pt x="7542" y="6593"/>
                    </a:lnTo>
                    <a:lnTo>
                      <a:pt x="6038" y="6593"/>
                    </a:lnTo>
                    <a:lnTo>
                      <a:pt x="6038" y="5090"/>
                    </a:lnTo>
                    <a:close/>
                    <a:moveTo>
                      <a:pt x="9221" y="5090"/>
                    </a:moveTo>
                    <a:lnTo>
                      <a:pt x="9221" y="6593"/>
                    </a:lnTo>
                    <a:lnTo>
                      <a:pt x="7717" y="6593"/>
                    </a:lnTo>
                    <a:lnTo>
                      <a:pt x="7717" y="5090"/>
                    </a:lnTo>
                    <a:close/>
                    <a:moveTo>
                      <a:pt x="10899" y="5090"/>
                    </a:moveTo>
                    <a:lnTo>
                      <a:pt x="10899" y="6593"/>
                    </a:lnTo>
                    <a:lnTo>
                      <a:pt x="9395" y="6593"/>
                    </a:lnTo>
                    <a:lnTo>
                      <a:pt x="9395" y="5090"/>
                    </a:lnTo>
                    <a:close/>
                    <a:moveTo>
                      <a:pt x="12577" y="5090"/>
                    </a:moveTo>
                    <a:lnTo>
                      <a:pt x="12577" y="6593"/>
                    </a:lnTo>
                    <a:lnTo>
                      <a:pt x="11084" y="6593"/>
                    </a:lnTo>
                    <a:lnTo>
                      <a:pt x="11084" y="5090"/>
                    </a:lnTo>
                    <a:close/>
                    <a:moveTo>
                      <a:pt x="14256" y="5090"/>
                    </a:moveTo>
                    <a:lnTo>
                      <a:pt x="14256" y="6593"/>
                    </a:lnTo>
                    <a:lnTo>
                      <a:pt x="12763" y="6593"/>
                    </a:lnTo>
                    <a:lnTo>
                      <a:pt x="12763" y="5090"/>
                    </a:lnTo>
                    <a:close/>
                    <a:moveTo>
                      <a:pt x="15934" y="5090"/>
                    </a:moveTo>
                    <a:lnTo>
                      <a:pt x="15934" y="6593"/>
                    </a:lnTo>
                    <a:lnTo>
                      <a:pt x="14441" y="6593"/>
                    </a:lnTo>
                    <a:lnTo>
                      <a:pt x="14441" y="5090"/>
                    </a:lnTo>
                    <a:close/>
                    <a:moveTo>
                      <a:pt x="17623" y="5090"/>
                    </a:moveTo>
                    <a:lnTo>
                      <a:pt x="17623" y="6593"/>
                    </a:lnTo>
                    <a:lnTo>
                      <a:pt x="16119" y="6593"/>
                    </a:lnTo>
                    <a:lnTo>
                      <a:pt x="16119" y="5090"/>
                    </a:lnTo>
                    <a:close/>
                    <a:moveTo>
                      <a:pt x="19302" y="5090"/>
                    </a:moveTo>
                    <a:lnTo>
                      <a:pt x="19302" y="6593"/>
                    </a:lnTo>
                    <a:lnTo>
                      <a:pt x="17798" y="6593"/>
                    </a:lnTo>
                    <a:lnTo>
                      <a:pt x="17798" y="5090"/>
                    </a:lnTo>
                    <a:close/>
                    <a:moveTo>
                      <a:pt x="20980" y="5090"/>
                    </a:moveTo>
                    <a:lnTo>
                      <a:pt x="20980" y="6593"/>
                    </a:lnTo>
                    <a:lnTo>
                      <a:pt x="19432" y="6593"/>
                    </a:lnTo>
                    <a:lnTo>
                      <a:pt x="19432" y="5090"/>
                    </a:lnTo>
                    <a:close/>
                    <a:moveTo>
                      <a:pt x="22658" y="5090"/>
                    </a:moveTo>
                    <a:lnTo>
                      <a:pt x="22658" y="6593"/>
                    </a:lnTo>
                    <a:lnTo>
                      <a:pt x="21111" y="6593"/>
                    </a:lnTo>
                    <a:lnTo>
                      <a:pt x="21111" y="5090"/>
                    </a:lnTo>
                    <a:close/>
                    <a:moveTo>
                      <a:pt x="24337" y="5090"/>
                    </a:moveTo>
                    <a:lnTo>
                      <a:pt x="24337" y="6593"/>
                    </a:lnTo>
                    <a:lnTo>
                      <a:pt x="22800" y="6593"/>
                    </a:lnTo>
                    <a:lnTo>
                      <a:pt x="22800" y="5090"/>
                    </a:lnTo>
                    <a:close/>
                    <a:moveTo>
                      <a:pt x="25971" y="5090"/>
                    </a:moveTo>
                    <a:lnTo>
                      <a:pt x="25971" y="6593"/>
                    </a:lnTo>
                    <a:lnTo>
                      <a:pt x="24478" y="6593"/>
                    </a:lnTo>
                    <a:lnTo>
                      <a:pt x="24478" y="5090"/>
                    </a:lnTo>
                    <a:close/>
                    <a:moveTo>
                      <a:pt x="27650" y="5090"/>
                    </a:moveTo>
                    <a:lnTo>
                      <a:pt x="27650" y="6593"/>
                    </a:lnTo>
                    <a:lnTo>
                      <a:pt x="26157" y="6593"/>
                    </a:lnTo>
                    <a:lnTo>
                      <a:pt x="26157" y="5090"/>
                    </a:lnTo>
                    <a:close/>
                    <a:moveTo>
                      <a:pt x="29339" y="5090"/>
                    </a:moveTo>
                    <a:lnTo>
                      <a:pt x="29339" y="6593"/>
                    </a:lnTo>
                    <a:lnTo>
                      <a:pt x="27835" y="6593"/>
                    </a:lnTo>
                    <a:lnTo>
                      <a:pt x="27835" y="5090"/>
                    </a:lnTo>
                    <a:close/>
                    <a:moveTo>
                      <a:pt x="31017" y="5090"/>
                    </a:moveTo>
                    <a:lnTo>
                      <a:pt x="31017" y="6593"/>
                    </a:lnTo>
                    <a:lnTo>
                      <a:pt x="29513" y="6593"/>
                    </a:lnTo>
                    <a:lnTo>
                      <a:pt x="29513" y="5090"/>
                    </a:lnTo>
                    <a:close/>
                    <a:moveTo>
                      <a:pt x="32695" y="5090"/>
                    </a:moveTo>
                    <a:lnTo>
                      <a:pt x="32695" y="6593"/>
                    </a:lnTo>
                    <a:lnTo>
                      <a:pt x="31191" y="6593"/>
                    </a:lnTo>
                    <a:lnTo>
                      <a:pt x="31191" y="5090"/>
                    </a:lnTo>
                    <a:close/>
                    <a:moveTo>
                      <a:pt x="34374" y="5090"/>
                    </a:moveTo>
                    <a:lnTo>
                      <a:pt x="34374" y="6593"/>
                    </a:lnTo>
                    <a:lnTo>
                      <a:pt x="32881" y="6593"/>
                    </a:lnTo>
                    <a:lnTo>
                      <a:pt x="32881" y="5090"/>
                    </a:lnTo>
                    <a:close/>
                    <a:moveTo>
                      <a:pt x="36052" y="5090"/>
                    </a:moveTo>
                    <a:lnTo>
                      <a:pt x="36052" y="6593"/>
                    </a:lnTo>
                    <a:lnTo>
                      <a:pt x="34559" y="6593"/>
                    </a:lnTo>
                    <a:lnTo>
                      <a:pt x="34559" y="5090"/>
                    </a:lnTo>
                    <a:close/>
                    <a:moveTo>
                      <a:pt x="2540" y="6768"/>
                    </a:moveTo>
                    <a:lnTo>
                      <a:pt x="2540" y="8272"/>
                    </a:lnTo>
                    <a:lnTo>
                      <a:pt x="1004" y="8272"/>
                    </a:lnTo>
                    <a:lnTo>
                      <a:pt x="1004" y="6768"/>
                    </a:lnTo>
                    <a:close/>
                    <a:moveTo>
                      <a:pt x="4218" y="6768"/>
                    </a:moveTo>
                    <a:lnTo>
                      <a:pt x="4218" y="8272"/>
                    </a:lnTo>
                    <a:lnTo>
                      <a:pt x="2682" y="8272"/>
                    </a:lnTo>
                    <a:lnTo>
                      <a:pt x="2682" y="6768"/>
                    </a:lnTo>
                    <a:close/>
                    <a:moveTo>
                      <a:pt x="5853" y="6768"/>
                    </a:moveTo>
                    <a:lnTo>
                      <a:pt x="5853" y="8272"/>
                    </a:lnTo>
                    <a:lnTo>
                      <a:pt x="4360" y="8272"/>
                    </a:lnTo>
                    <a:lnTo>
                      <a:pt x="4360" y="6768"/>
                    </a:lnTo>
                    <a:close/>
                    <a:moveTo>
                      <a:pt x="7542" y="6768"/>
                    </a:moveTo>
                    <a:lnTo>
                      <a:pt x="7542" y="8272"/>
                    </a:lnTo>
                    <a:lnTo>
                      <a:pt x="6038" y="8272"/>
                    </a:lnTo>
                    <a:lnTo>
                      <a:pt x="6038" y="6768"/>
                    </a:lnTo>
                    <a:close/>
                    <a:moveTo>
                      <a:pt x="9221" y="6768"/>
                    </a:moveTo>
                    <a:lnTo>
                      <a:pt x="9221" y="8272"/>
                    </a:lnTo>
                    <a:lnTo>
                      <a:pt x="7717" y="8272"/>
                    </a:lnTo>
                    <a:lnTo>
                      <a:pt x="7717" y="6768"/>
                    </a:lnTo>
                    <a:close/>
                    <a:moveTo>
                      <a:pt x="10899" y="6768"/>
                    </a:moveTo>
                    <a:lnTo>
                      <a:pt x="10899" y="8272"/>
                    </a:lnTo>
                    <a:lnTo>
                      <a:pt x="9395" y="8272"/>
                    </a:lnTo>
                    <a:lnTo>
                      <a:pt x="9395" y="6768"/>
                    </a:lnTo>
                    <a:close/>
                    <a:moveTo>
                      <a:pt x="12577" y="6768"/>
                    </a:moveTo>
                    <a:lnTo>
                      <a:pt x="12577" y="8272"/>
                    </a:lnTo>
                    <a:lnTo>
                      <a:pt x="11084" y="8272"/>
                    </a:lnTo>
                    <a:lnTo>
                      <a:pt x="11084" y="6768"/>
                    </a:lnTo>
                    <a:close/>
                    <a:moveTo>
                      <a:pt x="14256" y="6768"/>
                    </a:moveTo>
                    <a:lnTo>
                      <a:pt x="14256" y="8272"/>
                    </a:lnTo>
                    <a:lnTo>
                      <a:pt x="12763" y="8272"/>
                    </a:lnTo>
                    <a:lnTo>
                      <a:pt x="12763" y="6768"/>
                    </a:lnTo>
                    <a:close/>
                    <a:moveTo>
                      <a:pt x="15934" y="6768"/>
                    </a:moveTo>
                    <a:lnTo>
                      <a:pt x="15934" y="8272"/>
                    </a:lnTo>
                    <a:lnTo>
                      <a:pt x="14441" y="8272"/>
                    </a:lnTo>
                    <a:lnTo>
                      <a:pt x="14441" y="6768"/>
                    </a:lnTo>
                    <a:close/>
                    <a:moveTo>
                      <a:pt x="17623" y="6768"/>
                    </a:moveTo>
                    <a:lnTo>
                      <a:pt x="17623" y="8272"/>
                    </a:lnTo>
                    <a:lnTo>
                      <a:pt x="16119" y="8272"/>
                    </a:lnTo>
                    <a:lnTo>
                      <a:pt x="16119" y="6768"/>
                    </a:lnTo>
                    <a:close/>
                    <a:moveTo>
                      <a:pt x="19302" y="6768"/>
                    </a:moveTo>
                    <a:lnTo>
                      <a:pt x="19302" y="8272"/>
                    </a:lnTo>
                    <a:lnTo>
                      <a:pt x="17798" y="8272"/>
                    </a:lnTo>
                    <a:lnTo>
                      <a:pt x="17798" y="6768"/>
                    </a:lnTo>
                    <a:close/>
                    <a:moveTo>
                      <a:pt x="20980" y="6768"/>
                    </a:moveTo>
                    <a:lnTo>
                      <a:pt x="20980" y="8272"/>
                    </a:lnTo>
                    <a:lnTo>
                      <a:pt x="19432" y="8272"/>
                    </a:lnTo>
                    <a:lnTo>
                      <a:pt x="19432" y="6768"/>
                    </a:lnTo>
                    <a:close/>
                    <a:moveTo>
                      <a:pt x="22658" y="6768"/>
                    </a:moveTo>
                    <a:lnTo>
                      <a:pt x="22658" y="8272"/>
                    </a:lnTo>
                    <a:lnTo>
                      <a:pt x="21111" y="8272"/>
                    </a:lnTo>
                    <a:lnTo>
                      <a:pt x="21111" y="6768"/>
                    </a:lnTo>
                    <a:close/>
                    <a:moveTo>
                      <a:pt x="24337" y="6768"/>
                    </a:moveTo>
                    <a:lnTo>
                      <a:pt x="24337" y="8272"/>
                    </a:lnTo>
                    <a:lnTo>
                      <a:pt x="22800" y="8272"/>
                    </a:lnTo>
                    <a:lnTo>
                      <a:pt x="22800" y="6768"/>
                    </a:lnTo>
                    <a:close/>
                    <a:moveTo>
                      <a:pt x="25971" y="6768"/>
                    </a:moveTo>
                    <a:lnTo>
                      <a:pt x="25971" y="8272"/>
                    </a:lnTo>
                    <a:lnTo>
                      <a:pt x="24478" y="8272"/>
                    </a:lnTo>
                    <a:lnTo>
                      <a:pt x="24478" y="6768"/>
                    </a:lnTo>
                    <a:close/>
                    <a:moveTo>
                      <a:pt x="27650" y="6768"/>
                    </a:moveTo>
                    <a:lnTo>
                      <a:pt x="27650" y="8272"/>
                    </a:lnTo>
                    <a:lnTo>
                      <a:pt x="26157" y="8272"/>
                    </a:lnTo>
                    <a:lnTo>
                      <a:pt x="26157" y="6768"/>
                    </a:lnTo>
                    <a:close/>
                    <a:moveTo>
                      <a:pt x="29339" y="6768"/>
                    </a:moveTo>
                    <a:lnTo>
                      <a:pt x="29339" y="8272"/>
                    </a:lnTo>
                    <a:lnTo>
                      <a:pt x="27835" y="8272"/>
                    </a:lnTo>
                    <a:lnTo>
                      <a:pt x="27835" y="6768"/>
                    </a:lnTo>
                    <a:close/>
                    <a:moveTo>
                      <a:pt x="31017" y="6768"/>
                    </a:moveTo>
                    <a:lnTo>
                      <a:pt x="31017" y="8272"/>
                    </a:lnTo>
                    <a:lnTo>
                      <a:pt x="29513" y="8272"/>
                    </a:lnTo>
                    <a:lnTo>
                      <a:pt x="29513" y="6768"/>
                    </a:lnTo>
                    <a:close/>
                    <a:moveTo>
                      <a:pt x="32695" y="6768"/>
                    </a:moveTo>
                    <a:lnTo>
                      <a:pt x="32695" y="8272"/>
                    </a:lnTo>
                    <a:lnTo>
                      <a:pt x="31191" y="8272"/>
                    </a:lnTo>
                    <a:lnTo>
                      <a:pt x="31191" y="6768"/>
                    </a:lnTo>
                    <a:close/>
                    <a:moveTo>
                      <a:pt x="34374" y="6768"/>
                    </a:moveTo>
                    <a:lnTo>
                      <a:pt x="34374" y="8272"/>
                    </a:lnTo>
                    <a:lnTo>
                      <a:pt x="32881" y="8272"/>
                    </a:lnTo>
                    <a:lnTo>
                      <a:pt x="32881" y="6768"/>
                    </a:lnTo>
                    <a:close/>
                    <a:moveTo>
                      <a:pt x="36052" y="6768"/>
                    </a:moveTo>
                    <a:lnTo>
                      <a:pt x="36052" y="8272"/>
                    </a:lnTo>
                    <a:lnTo>
                      <a:pt x="34559" y="8272"/>
                    </a:lnTo>
                    <a:lnTo>
                      <a:pt x="34559" y="6768"/>
                    </a:lnTo>
                    <a:close/>
                    <a:moveTo>
                      <a:pt x="2540" y="8446"/>
                    </a:moveTo>
                    <a:lnTo>
                      <a:pt x="2540" y="9950"/>
                    </a:lnTo>
                    <a:lnTo>
                      <a:pt x="1004" y="9950"/>
                    </a:lnTo>
                    <a:lnTo>
                      <a:pt x="1004" y="8446"/>
                    </a:lnTo>
                    <a:close/>
                    <a:moveTo>
                      <a:pt x="4218" y="8446"/>
                    </a:moveTo>
                    <a:lnTo>
                      <a:pt x="4218" y="9950"/>
                    </a:lnTo>
                    <a:lnTo>
                      <a:pt x="2682" y="9950"/>
                    </a:lnTo>
                    <a:lnTo>
                      <a:pt x="2682" y="8446"/>
                    </a:lnTo>
                    <a:close/>
                    <a:moveTo>
                      <a:pt x="5853" y="8446"/>
                    </a:moveTo>
                    <a:lnTo>
                      <a:pt x="5853" y="9950"/>
                    </a:lnTo>
                    <a:lnTo>
                      <a:pt x="4360" y="9950"/>
                    </a:lnTo>
                    <a:lnTo>
                      <a:pt x="4360" y="8446"/>
                    </a:lnTo>
                    <a:close/>
                    <a:moveTo>
                      <a:pt x="7542" y="8446"/>
                    </a:moveTo>
                    <a:lnTo>
                      <a:pt x="7542" y="9950"/>
                    </a:lnTo>
                    <a:lnTo>
                      <a:pt x="6038" y="9950"/>
                    </a:lnTo>
                    <a:lnTo>
                      <a:pt x="6038" y="8446"/>
                    </a:lnTo>
                    <a:close/>
                    <a:moveTo>
                      <a:pt x="9221" y="8446"/>
                    </a:moveTo>
                    <a:lnTo>
                      <a:pt x="9221" y="9950"/>
                    </a:lnTo>
                    <a:lnTo>
                      <a:pt x="7717" y="9950"/>
                    </a:lnTo>
                    <a:lnTo>
                      <a:pt x="7717" y="8446"/>
                    </a:lnTo>
                    <a:close/>
                    <a:moveTo>
                      <a:pt x="10899" y="8446"/>
                    </a:moveTo>
                    <a:lnTo>
                      <a:pt x="10899" y="9950"/>
                    </a:lnTo>
                    <a:lnTo>
                      <a:pt x="9395" y="9950"/>
                    </a:lnTo>
                    <a:lnTo>
                      <a:pt x="9395" y="8446"/>
                    </a:lnTo>
                    <a:close/>
                    <a:moveTo>
                      <a:pt x="12577" y="8446"/>
                    </a:moveTo>
                    <a:lnTo>
                      <a:pt x="12577" y="9950"/>
                    </a:lnTo>
                    <a:lnTo>
                      <a:pt x="11084" y="9950"/>
                    </a:lnTo>
                    <a:lnTo>
                      <a:pt x="11084" y="8446"/>
                    </a:lnTo>
                    <a:close/>
                    <a:moveTo>
                      <a:pt x="14256" y="8446"/>
                    </a:moveTo>
                    <a:lnTo>
                      <a:pt x="14256" y="9950"/>
                    </a:lnTo>
                    <a:lnTo>
                      <a:pt x="12763" y="9950"/>
                    </a:lnTo>
                    <a:lnTo>
                      <a:pt x="12763" y="8446"/>
                    </a:lnTo>
                    <a:close/>
                    <a:moveTo>
                      <a:pt x="15934" y="8446"/>
                    </a:moveTo>
                    <a:lnTo>
                      <a:pt x="15934" y="9950"/>
                    </a:lnTo>
                    <a:lnTo>
                      <a:pt x="14441" y="9950"/>
                    </a:lnTo>
                    <a:lnTo>
                      <a:pt x="14441" y="8446"/>
                    </a:lnTo>
                    <a:close/>
                    <a:moveTo>
                      <a:pt x="17623" y="8446"/>
                    </a:moveTo>
                    <a:lnTo>
                      <a:pt x="17623" y="9950"/>
                    </a:lnTo>
                    <a:lnTo>
                      <a:pt x="16119" y="9950"/>
                    </a:lnTo>
                    <a:lnTo>
                      <a:pt x="16119" y="8446"/>
                    </a:lnTo>
                    <a:close/>
                    <a:moveTo>
                      <a:pt x="19302" y="8446"/>
                    </a:moveTo>
                    <a:lnTo>
                      <a:pt x="19302" y="9950"/>
                    </a:lnTo>
                    <a:lnTo>
                      <a:pt x="17798" y="9950"/>
                    </a:lnTo>
                    <a:lnTo>
                      <a:pt x="17798" y="8446"/>
                    </a:lnTo>
                    <a:close/>
                    <a:moveTo>
                      <a:pt x="20980" y="8446"/>
                    </a:moveTo>
                    <a:lnTo>
                      <a:pt x="20980" y="9950"/>
                    </a:lnTo>
                    <a:lnTo>
                      <a:pt x="19432" y="9950"/>
                    </a:lnTo>
                    <a:lnTo>
                      <a:pt x="19432" y="8446"/>
                    </a:lnTo>
                    <a:close/>
                    <a:moveTo>
                      <a:pt x="22658" y="8446"/>
                    </a:moveTo>
                    <a:lnTo>
                      <a:pt x="22658" y="9950"/>
                    </a:lnTo>
                    <a:lnTo>
                      <a:pt x="21111" y="9950"/>
                    </a:lnTo>
                    <a:lnTo>
                      <a:pt x="21111" y="8446"/>
                    </a:lnTo>
                    <a:close/>
                    <a:moveTo>
                      <a:pt x="24337" y="8446"/>
                    </a:moveTo>
                    <a:lnTo>
                      <a:pt x="24337" y="9950"/>
                    </a:lnTo>
                    <a:lnTo>
                      <a:pt x="22800" y="9950"/>
                    </a:lnTo>
                    <a:lnTo>
                      <a:pt x="22800" y="8446"/>
                    </a:lnTo>
                    <a:close/>
                    <a:moveTo>
                      <a:pt x="25971" y="8446"/>
                    </a:moveTo>
                    <a:lnTo>
                      <a:pt x="25971" y="9950"/>
                    </a:lnTo>
                    <a:lnTo>
                      <a:pt x="24478" y="9950"/>
                    </a:lnTo>
                    <a:lnTo>
                      <a:pt x="24478" y="8446"/>
                    </a:lnTo>
                    <a:close/>
                    <a:moveTo>
                      <a:pt x="27650" y="8446"/>
                    </a:moveTo>
                    <a:lnTo>
                      <a:pt x="27650" y="9950"/>
                    </a:lnTo>
                    <a:lnTo>
                      <a:pt x="26157" y="9950"/>
                    </a:lnTo>
                    <a:lnTo>
                      <a:pt x="26157" y="8446"/>
                    </a:lnTo>
                    <a:close/>
                    <a:moveTo>
                      <a:pt x="29339" y="8446"/>
                    </a:moveTo>
                    <a:lnTo>
                      <a:pt x="29339" y="9950"/>
                    </a:lnTo>
                    <a:lnTo>
                      <a:pt x="27835" y="9950"/>
                    </a:lnTo>
                    <a:lnTo>
                      <a:pt x="27835" y="8446"/>
                    </a:lnTo>
                    <a:close/>
                    <a:moveTo>
                      <a:pt x="31017" y="8446"/>
                    </a:moveTo>
                    <a:lnTo>
                      <a:pt x="31017" y="9950"/>
                    </a:lnTo>
                    <a:lnTo>
                      <a:pt x="29513" y="9950"/>
                    </a:lnTo>
                    <a:lnTo>
                      <a:pt x="29513" y="8446"/>
                    </a:lnTo>
                    <a:close/>
                    <a:moveTo>
                      <a:pt x="32695" y="8446"/>
                    </a:moveTo>
                    <a:lnTo>
                      <a:pt x="32695" y="9950"/>
                    </a:lnTo>
                    <a:lnTo>
                      <a:pt x="31191" y="9950"/>
                    </a:lnTo>
                    <a:lnTo>
                      <a:pt x="31191" y="8446"/>
                    </a:lnTo>
                    <a:close/>
                    <a:moveTo>
                      <a:pt x="34374" y="8446"/>
                    </a:moveTo>
                    <a:lnTo>
                      <a:pt x="34374" y="9950"/>
                    </a:lnTo>
                    <a:lnTo>
                      <a:pt x="32881" y="9950"/>
                    </a:lnTo>
                    <a:lnTo>
                      <a:pt x="32881" y="8446"/>
                    </a:lnTo>
                    <a:close/>
                    <a:moveTo>
                      <a:pt x="36052" y="8446"/>
                    </a:moveTo>
                    <a:lnTo>
                      <a:pt x="36052" y="9950"/>
                    </a:lnTo>
                    <a:lnTo>
                      <a:pt x="34559" y="9950"/>
                    </a:lnTo>
                    <a:lnTo>
                      <a:pt x="34559" y="8446"/>
                    </a:lnTo>
                    <a:close/>
                    <a:moveTo>
                      <a:pt x="2540" y="10081"/>
                    </a:moveTo>
                    <a:lnTo>
                      <a:pt x="2540" y="11628"/>
                    </a:lnTo>
                    <a:lnTo>
                      <a:pt x="1004" y="11628"/>
                    </a:lnTo>
                    <a:lnTo>
                      <a:pt x="1004" y="10081"/>
                    </a:lnTo>
                    <a:close/>
                    <a:moveTo>
                      <a:pt x="4218" y="10081"/>
                    </a:moveTo>
                    <a:lnTo>
                      <a:pt x="4218" y="11628"/>
                    </a:lnTo>
                    <a:lnTo>
                      <a:pt x="2682" y="11628"/>
                    </a:lnTo>
                    <a:lnTo>
                      <a:pt x="2682" y="10081"/>
                    </a:lnTo>
                    <a:close/>
                    <a:moveTo>
                      <a:pt x="5853" y="10081"/>
                    </a:moveTo>
                    <a:lnTo>
                      <a:pt x="5853" y="11628"/>
                    </a:lnTo>
                    <a:lnTo>
                      <a:pt x="4360" y="11628"/>
                    </a:lnTo>
                    <a:lnTo>
                      <a:pt x="4360" y="10081"/>
                    </a:lnTo>
                    <a:close/>
                    <a:moveTo>
                      <a:pt x="7542" y="10081"/>
                    </a:moveTo>
                    <a:lnTo>
                      <a:pt x="7542" y="11628"/>
                    </a:lnTo>
                    <a:lnTo>
                      <a:pt x="6038" y="11628"/>
                    </a:lnTo>
                    <a:lnTo>
                      <a:pt x="6038" y="10081"/>
                    </a:lnTo>
                    <a:close/>
                    <a:moveTo>
                      <a:pt x="9221" y="10081"/>
                    </a:moveTo>
                    <a:lnTo>
                      <a:pt x="9221" y="11628"/>
                    </a:lnTo>
                    <a:lnTo>
                      <a:pt x="7717" y="11628"/>
                    </a:lnTo>
                    <a:lnTo>
                      <a:pt x="7717" y="10081"/>
                    </a:lnTo>
                    <a:close/>
                    <a:moveTo>
                      <a:pt x="10899" y="10081"/>
                    </a:moveTo>
                    <a:lnTo>
                      <a:pt x="10899" y="11628"/>
                    </a:lnTo>
                    <a:lnTo>
                      <a:pt x="9395" y="11628"/>
                    </a:lnTo>
                    <a:lnTo>
                      <a:pt x="9395" y="10081"/>
                    </a:lnTo>
                    <a:close/>
                    <a:moveTo>
                      <a:pt x="12577" y="10081"/>
                    </a:moveTo>
                    <a:lnTo>
                      <a:pt x="12577" y="11628"/>
                    </a:lnTo>
                    <a:lnTo>
                      <a:pt x="11084" y="11628"/>
                    </a:lnTo>
                    <a:lnTo>
                      <a:pt x="11084" y="10081"/>
                    </a:lnTo>
                    <a:close/>
                    <a:moveTo>
                      <a:pt x="14256" y="10081"/>
                    </a:moveTo>
                    <a:lnTo>
                      <a:pt x="14256" y="11628"/>
                    </a:lnTo>
                    <a:lnTo>
                      <a:pt x="12763" y="11628"/>
                    </a:lnTo>
                    <a:lnTo>
                      <a:pt x="12763" y="10081"/>
                    </a:lnTo>
                    <a:close/>
                    <a:moveTo>
                      <a:pt x="15934" y="10081"/>
                    </a:moveTo>
                    <a:lnTo>
                      <a:pt x="15934" y="11628"/>
                    </a:lnTo>
                    <a:lnTo>
                      <a:pt x="14441" y="11628"/>
                    </a:lnTo>
                    <a:lnTo>
                      <a:pt x="14441" y="10081"/>
                    </a:lnTo>
                    <a:close/>
                    <a:moveTo>
                      <a:pt x="17623" y="10081"/>
                    </a:moveTo>
                    <a:lnTo>
                      <a:pt x="17623" y="11628"/>
                    </a:lnTo>
                    <a:lnTo>
                      <a:pt x="16119" y="11628"/>
                    </a:lnTo>
                    <a:lnTo>
                      <a:pt x="16119" y="10081"/>
                    </a:lnTo>
                    <a:close/>
                    <a:moveTo>
                      <a:pt x="19302" y="10081"/>
                    </a:moveTo>
                    <a:lnTo>
                      <a:pt x="19302" y="11628"/>
                    </a:lnTo>
                    <a:lnTo>
                      <a:pt x="17798" y="11628"/>
                    </a:lnTo>
                    <a:lnTo>
                      <a:pt x="17798" y="10081"/>
                    </a:lnTo>
                    <a:close/>
                    <a:moveTo>
                      <a:pt x="20980" y="10081"/>
                    </a:moveTo>
                    <a:lnTo>
                      <a:pt x="20980" y="11628"/>
                    </a:lnTo>
                    <a:lnTo>
                      <a:pt x="19432" y="11628"/>
                    </a:lnTo>
                    <a:lnTo>
                      <a:pt x="19432" y="10081"/>
                    </a:lnTo>
                    <a:close/>
                    <a:moveTo>
                      <a:pt x="22658" y="10081"/>
                    </a:moveTo>
                    <a:lnTo>
                      <a:pt x="22658" y="11628"/>
                    </a:lnTo>
                    <a:lnTo>
                      <a:pt x="21111" y="11628"/>
                    </a:lnTo>
                    <a:lnTo>
                      <a:pt x="21111" y="10081"/>
                    </a:lnTo>
                    <a:close/>
                    <a:moveTo>
                      <a:pt x="24337" y="10081"/>
                    </a:moveTo>
                    <a:lnTo>
                      <a:pt x="24337" y="11628"/>
                    </a:lnTo>
                    <a:lnTo>
                      <a:pt x="22800" y="11628"/>
                    </a:lnTo>
                    <a:lnTo>
                      <a:pt x="22800" y="10081"/>
                    </a:lnTo>
                    <a:close/>
                    <a:moveTo>
                      <a:pt x="25971" y="10081"/>
                    </a:moveTo>
                    <a:lnTo>
                      <a:pt x="25971" y="11628"/>
                    </a:lnTo>
                    <a:lnTo>
                      <a:pt x="24478" y="11628"/>
                    </a:lnTo>
                    <a:lnTo>
                      <a:pt x="24478" y="10081"/>
                    </a:lnTo>
                    <a:close/>
                    <a:moveTo>
                      <a:pt x="27650" y="10081"/>
                    </a:moveTo>
                    <a:lnTo>
                      <a:pt x="27650" y="11628"/>
                    </a:lnTo>
                    <a:lnTo>
                      <a:pt x="26157" y="11628"/>
                    </a:lnTo>
                    <a:lnTo>
                      <a:pt x="26157" y="10081"/>
                    </a:lnTo>
                    <a:close/>
                    <a:moveTo>
                      <a:pt x="29339" y="10081"/>
                    </a:moveTo>
                    <a:lnTo>
                      <a:pt x="29339" y="11628"/>
                    </a:lnTo>
                    <a:lnTo>
                      <a:pt x="27835" y="11628"/>
                    </a:lnTo>
                    <a:lnTo>
                      <a:pt x="27835" y="10081"/>
                    </a:lnTo>
                    <a:close/>
                    <a:moveTo>
                      <a:pt x="31017" y="10081"/>
                    </a:moveTo>
                    <a:lnTo>
                      <a:pt x="31017" y="11628"/>
                    </a:lnTo>
                    <a:lnTo>
                      <a:pt x="29513" y="11628"/>
                    </a:lnTo>
                    <a:lnTo>
                      <a:pt x="29513" y="10081"/>
                    </a:lnTo>
                    <a:close/>
                    <a:moveTo>
                      <a:pt x="32695" y="10081"/>
                    </a:moveTo>
                    <a:lnTo>
                      <a:pt x="32695" y="11628"/>
                    </a:lnTo>
                    <a:lnTo>
                      <a:pt x="31191" y="11628"/>
                    </a:lnTo>
                    <a:lnTo>
                      <a:pt x="31191" y="10081"/>
                    </a:lnTo>
                    <a:close/>
                    <a:moveTo>
                      <a:pt x="34374" y="10081"/>
                    </a:moveTo>
                    <a:lnTo>
                      <a:pt x="34374" y="11628"/>
                    </a:lnTo>
                    <a:lnTo>
                      <a:pt x="32881" y="11628"/>
                    </a:lnTo>
                    <a:lnTo>
                      <a:pt x="32881" y="10081"/>
                    </a:lnTo>
                    <a:close/>
                    <a:moveTo>
                      <a:pt x="36052" y="10081"/>
                    </a:moveTo>
                    <a:lnTo>
                      <a:pt x="36052" y="11628"/>
                    </a:lnTo>
                    <a:lnTo>
                      <a:pt x="34559" y="11628"/>
                    </a:lnTo>
                    <a:lnTo>
                      <a:pt x="34559" y="10081"/>
                    </a:lnTo>
                    <a:close/>
                    <a:moveTo>
                      <a:pt x="2540" y="11770"/>
                    </a:moveTo>
                    <a:lnTo>
                      <a:pt x="2540" y="13307"/>
                    </a:lnTo>
                    <a:lnTo>
                      <a:pt x="1004" y="13307"/>
                    </a:lnTo>
                    <a:lnTo>
                      <a:pt x="1004" y="11770"/>
                    </a:lnTo>
                    <a:close/>
                    <a:moveTo>
                      <a:pt x="4218" y="11770"/>
                    </a:moveTo>
                    <a:lnTo>
                      <a:pt x="4218" y="13307"/>
                    </a:lnTo>
                    <a:lnTo>
                      <a:pt x="2682" y="13307"/>
                    </a:lnTo>
                    <a:lnTo>
                      <a:pt x="2682" y="11770"/>
                    </a:lnTo>
                    <a:close/>
                    <a:moveTo>
                      <a:pt x="5853" y="11770"/>
                    </a:moveTo>
                    <a:lnTo>
                      <a:pt x="5853" y="13307"/>
                    </a:lnTo>
                    <a:lnTo>
                      <a:pt x="4360" y="13307"/>
                    </a:lnTo>
                    <a:lnTo>
                      <a:pt x="4360" y="11770"/>
                    </a:lnTo>
                    <a:close/>
                    <a:moveTo>
                      <a:pt x="7542" y="11770"/>
                    </a:moveTo>
                    <a:lnTo>
                      <a:pt x="7542" y="13307"/>
                    </a:lnTo>
                    <a:lnTo>
                      <a:pt x="6038" y="13307"/>
                    </a:lnTo>
                    <a:lnTo>
                      <a:pt x="6038" y="11770"/>
                    </a:lnTo>
                    <a:close/>
                    <a:moveTo>
                      <a:pt x="9221" y="11770"/>
                    </a:moveTo>
                    <a:lnTo>
                      <a:pt x="9221" y="13307"/>
                    </a:lnTo>
                    <a:lnTo>
                      <a:pt x="7717" y="13307"/>
                    </a:lnTo>
                    <a:lnTo>
                      <a:pt x="7717" y="11770"/>
                    </a:lnTo>
                    <a:close/>
                    <a:moveTo>
                      <a:pt x="10899" y="11770"/>
                    </a:moveTo>
                    <a:lnTo>
                      <a:pt x="10899" y="13307"/>
                    </a:lnTo>
                    <a:lnTo>
                      <a:pt x="9395" y="13307"/>
                    </a:lnTo>
                    <a:lnTo>
                      <a:pt x="9395" y="11770"/>
                    </a:lnTo>
                    <a:close/>
                    <a:moveTo>
                      <a:pt x="12577" y="11770"/>
                    </a:moveTo>
                    <a:lnTo>
                      <a:pt x="12577" y="13307"/>
                    </a:lnTo>
                    <a:lnTo>
                      <a:pt x="11084" y="13307"/>
                    </a:lnTo>
                    <a:lnTo>
                      <a:pt x="11084" y="11770"/>
                    </a:lnTo>
                    <a:close/>
                    <a:moveTo>
                      <a:pt x="14256" y="11770"/>
                    </a:moveTo>
                    <a:lnTo>
                      <a:pt x="14256" y="13307"/>
                    </a:lnTo>
                    <a:lnTo>
                      <a:pt x="12763" y="13307"/>
                    </a:lnTo>
                    <a:lnTo>
                      <a:pt x="12763" y="11770"/>
                    </a:lnTo>
                    <a:close/>
                    <a:moveTo>
                      <a:pt x="15934" y="11770"/>
                    </a:moveTo>
                    <a:lnTo>
                      <a:pt x="15934" y="13307"/>
                    </a:lnTo>
                    <a:lnTo>
                      <a:pt x="14441" y="13307"/>
                    </a:lnTo>
                    <a:lnTo>
                      <a:pt x="14441" y="11770"/>
                    </a:lnTo>
                    <a:close/>
                    <a:moveTo>
                      <a:pt x="17623" y="11770"/>
                    </a:moveTo>
                    <a:lnTo>
                      <a:pt x="17623" y="13307"/>
                    </a:lnTo>
                    <a:lnTo>
                      <a:pt x="16119" y="13307"/>
                    </a:lnTo>
                    <a:lnTo>
                      <a:pt x="16119" y="11770"/>
                    </a:lnTo>
                    <a:close/>
                    <a:moveTo>
                      <a:pt x="19302" y="11770"/>
                    </a:moveTo>
                    <a:lnTo>
                      <a:pt x="19302" y="13307"/>
                    </a:lnTo>
                    <a:lnTo>
                      <a:pt x="17798" y="13307"/>
                    </a:lnTo>
                    <a:lnTo>
                      <a:pt x="17798" y="11770"/>
                    </a:lnTo>
                    <a:close/>
                    <a:moveTo>
                      <a:pt x="20980" y="11770"/>
                    </a:moveTo>
                    <a:lnTo>
                      <a:pt x="20980" y="13307"/>
                    </a:lnTo>
                    <a:lnTo>
                      <a:pt x="19432" y="13307"/>
                    </a:lnTo>
                    <a:lnTo>
                      <a:pt x="19432" y="11770"/>
                    </a:lnTo>
                    <a:close/>
                    <a:moveTo>
                      <a:pt x="22658" y="11770"/>
                    </a:moveTo>
                    <a:lnTo>
                      <a:pt x="22658" y="13307"/>
                    </a:lnTo>
                    <a:lnTo>
                      <a:pt x="21111" y="13307"/>
                    </a:lnTo>
                    <a:lnTo>
                      <a:pt x="21111" y="11770"/>
                    </a:lnTo>
                    <a:close/>
                    <a:moveTo>
                      <a:pt x="24337" y="11770"/>
                    </a:moveTo>
                    <a:lnTo>
                      <a:pt x="24337" y="13307"/>
                    </a:lnTo>
                    <a:lnTo>
                      <a:pt x="22800" y="13307"/>
                    </a:lnTo>
                    <a:lnTo>
                      <a:pt x="22800" y="11770"/>
                    </a:lnTo>
                    <a:close/>
                    <a:moveTo>
                      <a:pt x="25971" y="11770"/>
                    </a:moveTo>
                    <a:lnTo>
                      <a:pt x="25971" y="13307"/>
                    </a:lnTo>
                    <a:lnTo>
                      <a:pt x="24478" y="13307"/>
                    </a:lnTo>
                    <a:lnTo>
                      <a:pt x="24478" y="11770"/>
                    </a:lnTo>
                    <a:close/>
                    <a:moveTo>
                      <a:pt x="27650" y="11770"/>
                    </a:moveTo>
                    <a:lnTo>
                      <a:pt x="27650" y="13307"/>
                    </a:lnTo>
                    <a:lnTo>
                      <a:pt x="26157" y="13307"/>
                    </a:lnTo>
                    <a:lnTo>
                      <a:pt x="26157" y="11770"/>
                    </a:lnTo>
                    <a:close/>
                    <a:moveTo>
                      <a:pt x="29339" y="11770"/>
                    </a:moveTo>
                    <a:lnTo>
                      <a:pt x="29339" y="13307"/>
                    </a:lnTo>
                    <a:lnTo>
                      <a:pt x="27835" y="13307"/>
                    </a:lnTo>
                    <a:lnTo>
                      <a:pt x="27835" y="11770"/>
                    </a:lnTo>
                    <a:close/>
                    <a:moveTo>
                      <a:pt x="31017" y="11770"/>
                    </a:moveTo>
                    <a:lnTo>
                      <a:pt x="31017" y="13307"/>
                    </a:lnTo>
                    <a:lnTo>
                      <a:pt x="29513" y="13307"/>
                    </a:lnTo>
                    <a:lnTo>
                      <a:pt x="29513" y="11770"/>
                    </a:lnTo>
                    <a:close/>
                    <a:moveTo>
                      <a:pt x="32695" y="11770"/>
                    </a:moveTo>
                    <a:lnTo>
                      <a:pt x="32695" y="13307"/>
                    </a:lnTo>
                    <a:lnTo>
                      <a:pt x="31191" y="13307"/>
                    </a:lnTo>
                    <a:lnTo>
                      <a:pt x="31191" y="11770"/>
                    </a:lnTo>
                    <a:close/>
                    <a:moveTo>
                      <a:pt x="34374" y="11770"/>
                    </a:moveTo>
                    <a:lnTo>
                      <a:pt x="34374" y="13307"/>
                    </a:lnTo>
                    <a:lnTo>
                      <a:pt x="32881" y="13307"/>
                    </a:lnTo>
                    <a:lnTo>
                      <a:pt x="32881" y="11770"/>
                    </a:lnTo>
                    <a:close/>
                    <a:moveTo>
                      <a:pt x="36052" y="11770"/>
                    </a:moveTo>
                    <a:lnTo>
                      <a:pt x="36052" y="13307"/>
                    </a:lnTo>
                    <a:lnTo>
                      <a:pt x="34559" y="13307"/>
                    </a:lnTo>
                    <a:lnTo>
                      <a:pt x="34559" y="11770"/>
                    </a:lnTo>
                    <a:close/>
                    <a:moveTo>
                      <a:pt x="2540" y="13448"/>
                    </a:moveTo>
                    <a:lnTo>
                      <a:pt x="2540" y="14985"/>
                    </a:lnTo>
                    <a:lnTo>
                      <a:pt x="1004" y="14985"/>
                    </a:lnTo>
                    <a:lnTo>
                      <a:pt x="1004" y="13448"/>
                    </a:lnTo>
                    <a:close/>
                    <a:moveTo>
                      <a:pt x="4218" y="13448"/>
                    </a:moveTo>
                    <a:lnTo>
                      <a:pt x="4218" y="14985"/>
                    </a:lnTo>
                    <a:lnTo>
                      <a:pt x="2682" y="14985"/>
                    </a:lnTo>
                    <a:lnTo>
                      <a:pt x="2682" y="13448"/>
                    </a:lnTo>
                    <a:close/>
                    <a:moveTo>
                      <a:pt x="5853" y="13448"/>
                    </a:moveTo>
                    <a:lnTo>
                      <a:pt x="5853" y="14985"/>
                    </a:lnTo>
                    <a:lnTo>
                      <a:pt x="4360" y="14985"/>
                    </a:lnTo>
                    <a:lnTo>
                      <a:pt x="4360" y="13448"/>
                    </a:lnTo>
                    <a:close/>
                    <a:moveTo>
                      <a:pt x="7542" y="13448"/>
                    </a:moveTo>
                    <a:lnTo>
                      <a:pt x="7542" y="14985"/>
                    </a:lnTo>
                    <a:lnTo>
                      <a:pt x="6038" y="14985"/>
                    </a:lnTo>
                    <a:lnTo>
                      <a:pt x="6038" y="13448"/>
                    </a:lnTo>
                    <a:close/>
                    <a:moveTo>
                      <a:pt x="9221" y="13448"/>
                    </a:moveTo>
                    <a:lnTo>
                      <a:pt x="9221" y="14985"/>
                    </a:lnTo>
                    <a:lnTo>
                      <a:pt x="7717" y="14985"/>
                    </a:lnTo>
                    <a:lnTo>
                      <a:pt x="7717" y="13448"/>
                    </a:lnTo>
                    <a:close/>
                    <a:moveTo>
                      <a:pt x="10899" y="13448"/>
                    </a:moveTo>
                    <a:lnTo>
                      <a:pt x="10899" y="14985"/>
                    </a:lnTo>
                    <a:lnTo>
                      <a:pt x="9395" y="14985"/>
                    </a:lnTo>
                    <a:lnTo>
                      <a:pt x="9395" y="13448"/>
                    </a:lnTo>
                    <a:close/>
                    <a:moveTo>
                      <a:pt x="12577" y="13448"/>
                    </a:moveTo>
                    <a:lnTo>
                      <a:pt x="12577" y="14985"/>
                    </a:lnTo>
                    <a:lnTo>
                      <a:pt x="11084" y="14985"/>
                    </a:lnTo>
                    <a:lnTo>
                      <a:pt x="11084" y="13448"/>
                    </a:lnTo>
                    <a:close/>
                    <a:moveTo>
                      <a:pt x="14256" y="13448"/>
                    </a:moveTo>
                    <a:lnTo>
                      <a:pt x="14256" y="14985"/>
                    </a:lnTo>
                    <a:lnTo>
                      <a:pt x="12763" y="14985"/>
                    </a:lnTo>
                    <a:lnTo>
                      <a:pt x="12763" y="13448"/>
                    </a:lnTo>
                    <a:close/>
                    <a:moveTo>
                      <a:pt x="15934" y="13448"/>
                    </a:moveTo>
                    <a:lnTo>
                      <a:pt x="15934" y="14985"/>
                    </a:lnTo>
                    <a:lnTo>
                      <a:pt x="14441" y="14985"/>
                    </a:lnTo>
                    <a:lnTo>
                      <a:pt x="14441" y="13448"/>
                    </a:lnTo>
                    <a:close/>
                    <a:moveTo>
                      <a:pt x="17623" y="13448"/>
                    </a:moveTo>
                    <a:lnTo>
                      <a:pt x="17623" y="14985"/>
                    </a:lnTo>
                    <a:lnTo>
                      <a:pt x="16119" y="14985"/>
                    </a:lnTo>
                    <a:lnTo>
                      <a:pt x="16119" y="13448"/>
                    </a:lnTo>
                    <a:close/>
                    <a:moveTo>
                      <a:pt x="19302" y="13448"/>
                    </a:moveTo>
                    <a:lnTo>
                      <a:pt x="19302" y="14985"/>
                    </a:lnTo>
                    <a:lnTo>
                      <a:pt x="17798" y="14985"/>
                    </a:lnTo>
                    <a:lnTo>
                      <a:pt x="17798" y="13448"/>
                    </a:lnTo>
                    <a:close/>
                    <a:moveTo>
                      <a:pt x="20980" y="13448"/>
                    </a:moveTo>
                    <a:lnTo>
                      <a:pt x="20980" y="14985"/>
                    </a:lnTo>
                    <a:lnTo>
                      <a:pt x="19432" y="14985"/>
                    </a:lnTo>
                    <a:lnTo>
                      <a:pt x="19432" y="13448"/>
                    </a:lnTo>
                    <a:close/>
                    <a:moveTo>
                      <a:pt x="22658" y="13448"/>
                    </a:moveTo>
                    <a:lnTo>
                      <a:pt x="22658" y="14985"/>
                    </a:lnTo>
                    <a:lnTo>
                      <a:pt x="21111" y="14985"/>
                    </a:lnTo>
                    <a:lnTo>
                      <a:pt x="21111" y="13448"/>
                    </a:lnTo>
                    <a:close/>
                    <a:moveTo>
                      <a:pt x="24337" y="13448"/>
                    </a:moveTo>
                    <a:lnTo>
                      <a:pt x="24337" y="14985"/>
                    </a:lnTo>
                    <a:lnTo>
                      <a:pt x="22800" y="14985"/>
                    </a:lnTo>
                    <a:lnTo>
                      <a:pt x="22800" y="13448"/>
                    </a:lnTo>
                    <a:close/>
                    <a:moveTo>
                      <a:pt x="25971" y="13448"/>
                    </a:moveTo>
                    <a:lnTo>
                      <a:pt x="25971" y="14985"/>
                    </a:lnTo>
                    <a:lnTo>
                      <a:pt x="24478" y="14985"/>
                    </a:lnTo>
                    <a:lnTo>
                      <a:pt x="24478" y="13448"/>
                    </a:lnTo>
                    <a:close/>
                    <a:moveTo>
                      <a:pt x="27650" y="13448"/>
                    </a:moveTo>
                    <a:lnTo>
                      <a:pt x="27650" y="14985"/>
                    </a:lnTo>
                    <a:lnTo>
                      <a:pt x="26157" y="14985"/>
                    </a:lnTo>
                    <a:lnTo>
                      <a:pt x="26157" y="13448"/>
                    </a:lnTo>
                    <a:close/>
                    <a:moveTo>
                      <a:pt x="29339" y="13448"/>
                    </a:moveTo>
                    <a:lnTo>
                      <a:pt x="29339" y="14985"/>
                    </a:lnTo>
                    <a:lnTo>
                      <a:pt x="27835" y="14985"/>
                    </a:lnTo>
                    <a:lnTo>
                      <a:pt x="27835" y="13448"/>
                    </a:lnTo>
                    <a:close/>
                    <a:moveTo>
                      <a:pt x="31017" y="13448"/>
                    </a:moveTo>
                    <a:lnTo>
                      <a:pt x="31017" y="14985"/>
                    </a:lnTo>
                    <a:lnTo>
                      <a:pt x="29513" y="14985"/>
                    </a:lnTo>
                    <a:lnTo>
                      <a:pt x="29513" y="13448"/>
                    </a:lnTo>
                    <a:close/>
                    <a:moveTo>
                      <a:pt x="32695" y="13448"/>
                    </a:moveTo>
                    <a:lnTo>
                      <a:pt x="32695" y="14985"/>
                    </a:lnTo>
                    <a:lnTo>
                      <a:pt x="31191" y="14985"/>
                    </a:lnTo>
                    <a:lnTo>
                      <a:pt x="31191" y="13448"/>
                    </a:lnTo>
                    <a:close/>
                    <a:moveTo>
                      <a:pt x="34374" y="13448"/>
                    </a:moveTo>
                    <a:lnTo>
                      <a:pt x="34374" y="14985"/>
                    </a:lnTo>
                    <a:lnTo>
                      <a:pt x="32881" y="14985"/>
                    </a:lnTo>
                    <a:lnTo>
                      <a:pt x="32881" y="13448"/>
                    </a:lnTo>
                    <a:close/>
                    <a:moveTo>
                      <a:pt x="36052" y="13448"/>
                    </a:moveTo>
                    <a:lnTo>
                      <a:pt x="36052" y="14985"/>
                    </a:lnTo>
                    <a:lnTo>
                      <a:pt x="34559" y="14985"/>
                    </a:lnTo>
                    <a:lnTo>
                      <a:pt x="34559" y="13448"/>
                    </a:lnTo>
                    <a:close/>
                    <a:moveTo>
                      <a:pt x="2540" y="15127"/>
                    </a:moveTo>
                    <a:lnTo>
                      <a:pt x="2540" y="16620"/>
                    </a:lnTo>
                    <a:lnTo>
                      <a:pt x="1004" y="16620"/>
                    </a:lnTo>
                    <a:lnTo>
                      <a:pt x="1004" y="15127"/>
                    </a:lnTo>
                    <a:close/>
                    <a:moveTo>
                      <a:pt x="4218" y="15127"/>
                    </a:moveTo>
                    <a:lnTo>
                      <a:pt x="4218" y="16620"/>
                    </a:lnTo>
                    <a:lnTo>
                      <a:pt x="2682" y="16620"/>
                    </a:lnTo>
                    <a:lnTo>
                      <a:pt x="2682" y="15127"/>
                    </a:lnTo>
                    <a:close/>
                    <a:moveTo>
                      <a:pt x="5853" y="15127"/>
                    </a:moveTo>
                    <a:lnTo>
                      <a:pt x="5853" y="16620"/>
                    </a:lnTo>
                    <a:lnTo>
                      <a:pt x="4360" y="16620"/>
                    </a:lnTo>
                    <a:lnTo>
                      <a:pt x="4360" y="15127"/>
                    </a:lnTo>
                    <a:close/>
                    <a:moveTo>
                      <a:pt x="7542" y="15127"/>
                    </a:moveTo>
                    <a:lnTo>
                      <a:pt x="7542" y="16620"/>
                    </a:lnTo>
                    <a:lnTo>
                      <a:pt x="6038" y="16620"/>
                    </a:lnTo>
                    <a:lnTo>
                      <a:pt x="6038" y="15127"/>
                    </a:lnTo>
                    <a:close/>
                    <a:moveTo>
                      <a:pt x="9221" y="15127"/>
                    </a:moveTo>
                    <a:lnTo>
                      <a:pt x="9221" y="16620"/>
                    </a:lnTo>
                    <a:lnTo>
                      <a:pt x="7717" y="16620"/>
                    </a:lnTo>
                    <a:lnTo>
                      <a:pt x="7717" y="15127"/>
                    </a:lnTo>
                    <a:close/>
                    <a:moveTo>
                      <a:pt x="10899" y="15127"/>
                    </a:moveTo>
                    <a:lnTo>
                      <a:pt x="10899" y="16620"/>
                    </a:lnTo>
                    <a:lnTo>
                      <a:pt x="9395" y="16620"/>
                    </a:lnTo>
                    <a:lnTo>
                      <a:pt x="9395" y="15127"/>
                    </a:lnTo>
                    <a:close/>
                    <a:moveTo>
                      <a:pt x="12577" y="15127"/>
                    </a:moveTo>
                    <a:lnTo>
                      <a:pt x="12577" y="16620"/>
                    </a:lnTo>
                    <a:lnTo>
                      <a:pt x="11084" y="16620"/>
                    </a:lnTo>
                    <a:lnTo>
                      <a:pt x="11084" y="15127"/>
                    </a:lnTo>
                    <a:close/>
                    <a:moveTo>
                      <a:pt x="14256" y="15127"/>
                    </a:moveTo>
                    <a:lnTo>
                      <a:pt x="14256" y="16620"/>
                    </a:lnTo>
                    <a:lnTo>
                      <a:pt x="12763" y="16620"/>
                    </a:lnTo>
                    <a:lnTo>
                      <a:pt x="12763" y="15127"/>
                    </a:lnTo>
                    <a:close/>
                    <a:moveTo>
                      <a:pt x="15934" y="15127"/>
                    </a:moveTo>
                    <a:lnTo>
                      <a:pt x="15934" y="16620"/>
                    </a:lnTo>
                    <a:lnTo>
                      <a:pt x="14441" y="16620"/>
                    </a:lnTo>
                    <a:lnTo>
                      <a:pt x="14441" y="15127"/>
                    </a:lnTo>
                    <a:close/>
                    <a:moveTo>
                      <a:pt x="17623" y="15127"/>
                    </a:moveTo>
                    <a:lnTo>
                      <a:pt x="17623" y="16620"/>
                    </a:lnTo>
                    <a:lnTo>
                      <a:pt x="16119" y="16620"/>
                    </a:lnTo>
                    <a:lnTo>
                      <a:pt x="16119" y="15127"/>
                    </a:lnTo>
                    <a:close/>
                    <a:moveTo>
                      <a:pt x="19302" y="15127"/>
                    </a:moveTo>
                    <a:lnTo>
                      <a:pt x="19302" y="16620"/>
                    </a:lnTo>
                    <a:lnTo>
                      <a:pt x="17798" y="16620"/>
                    </a:lnTo>
                    <a:lnTo>
                      <a:pt x="17798" y="15127"/>
                    </a:lnTo>
                    <a:close/>
                    <a:moveTo>
                      <a:pt x="20980" y="15127"/>
                    </a:moveTo>
                    <a:lnTo>
                      <a:pt x="20980" y="16620"/>
                    </a:lnTo>
                    <a:lnTo>
                      <a:pt x="19432" y="16620"/>
                    </a:lnTo>
                    <a:lnTo>
                      <a:pt x="19432" y="15127"/>
                    </a:lnTo>
                    <a:close/>
                    <a:moveTo>
                      <a:pt x="22658" y="15127"/>
                    </a:moveTo>
                    <a:lnTo>
                      <a:pt x="22658" y="16620"/>
                    </a:lnTo>
                    <a:lnTo>
                      <a:pt x="21111" y="16620"/>
                    </a:lnTo>
                    <a:lnTo>
                      <a:pt x="21111" y="15127"/>
                    </a:lnTo>
                    <a:close/>
                    <a:moveTo>
                      <a:pt x="24337" y="15127"/>
                    </a:moveTo>
                    <a:lnTo>
                      <a:pt x="24337" y="16620"/>
                    </a:lnTo>
                    <a:lnTo>
                      <a:pt x="22800" y="16620"/>
                    </a:lnTo>
                    <a:lnTo>
                      <a:pt x="22800" y="15127"/>
                    </a:lnTo>
                    <a:close/>
                    <a:moveTo>
                      <a:pt x="25971" y="15127"/>
                    </a:moveTo>
                    <a:lnTo>
                      <a:pt x="25971" y="16620"/>
                    </a:lnTo>
                    <a:lnTo>
                      <a:pt x="24478" y="16620"/>
                    </a:lnTo>
                    <a:lnTo>
                      <a:pt x="24478" y="15127"/>
                    </a:lnTo>
                    <a:close/>
                    <a:moveTo>
                      <a:pt x="27650" y="15127"/>
                    </a:moveTo>
                    <a:lnTo>
                      <a:pt x="27650" y="16620"/>
                    </a:lnTo>
                    <a:lnTo>
                      <a:pt x="26157" y="16620"/>
                    </a:lnTo>
                    <a:lnTo>
                      <a:pt x="26157" y="15127"/>
                    </a:lnTo>
                    <a:close/>
                    <a:moveTo>
                      <a:pt x="29339" y="15127"/>
                    </a:moveTo>
                    <a:lnTo>
                      <a:pt x="29339" y="16620"/>
                    </a:lnTo>
                    <a:lnTo>
                      <a:pt x="27835" y="16620"/>
                    </a:lnTo>
                    <a:lnTo>
                      <a:pt x="27835" y="15127"/>
                    </a:lnTo>
                    <a:close/>
                    <a:moveTo>
                      <a:pt x="31017" y="15127"/>
                    </a:moveTo>
                    <a:lnTo>
                      <a:pt x="31017" y="16620"/>
                    </a:lnTo>
                    <a:lnTo>
                      <a:pt x="29513" y="16620"/>
                    </a:lnTo>
                    <a:lnTo>
                      <a:pt x="29513" y="15127"/>
                    </a:lnTo>
                    <a:close/>
                    <a:moveTo>
                      <a:pt x="32695" y="15127"/>
                    </a:moveTo>
                    <a:lnTo>
                      <a:pt x="32695" y="16620"/>
                    </a:lnTo>
                    <a:lnTo>
                      <a:pt x="31191" y="16620"/>
                    </a:lnTo>
                    <a:lnTo>
                      <a:pt x="31191" y="15127"/>
                    </a:lnTo>
                    <a:close/>
                    <a:moveTo>
                      <a:pt x="34374" y="15127"/>
                    </a:moveTo>
                    <a:lnTo>
                      <a:pt x="34374" y="16620"/>
                    </a:lnTo>
                    <a:lnTo>
                      <a:pt x="32881" y="16620"/>
                    </a:lnTo>
                    <a:lnTo>
                      <a:pt x="32881" y="15127"/>
                    </a:lnTo>
                    <a:close/>
                    <a:moveTo>
                      <a:pt x="36052" y="15127"/>
                    </a:moveTo>
                    <a:lnTo>
                      <a:pt x="36052" y="16620"/>
                    </a:lnTo>
                    <a:lnTo>
                      <a:pt x="34559" y="16620"/>
                    </a:lnTo>
                    <a:lnTo>
                      <a:pt x="34559" y="15127"/>
                    </a:lnTo>
                    <a:close/>
                    <a:moveTo>
                      <a:pt x="2540" y="16805"/>
                    </a:moveTo>
                    <a:lnTo>
                      <a:pt x="2540" y="18309"/>
                    </a:lnTo>
                    <a:lnTo>
                      <a:pt x="1004" y="18309"/>
                    </a:lnTo>
                    <a:lnTo>
                      <a:pt x="1004" y="16805"/>
                    </a:lnTo>
                    <a:close/>
                    <a:moveTo>
                      <a:pt x="4218" y="16805"/>
                    </a:moveTo>
                    <a:lnTo>
                      <a:pt x="4218" y="18309"/>
                    </a:lnTo>
                    <a:lnTo>
                      <a:pt x="2682" y="18309"/>
                    </a:lnTo>
                    <a:lnTo>
                      <a:pt x="2682" y="16805"/>
                    </a:lnTo>
                    <a:close/>
                    <a:moveTo>
                      <a:pt x="5853" y="16805"/>
                    </a:moveTo>
                    <a:lnTo>
                      <a:pt x="5853" y="18309"/>
                    </a:lnTo>
                    <a:lnTo>
                      <a:pt x="4360" y="18309"/>
                    </a:lnTo>
                    <a:lnTo>
                      <a:pt x="4360" y="16805"/>
                    </a:lnTo>
                    <a:close/>
                    <a:moveTo>
                      <a:pt x="7542" y="16805"/>
                    </a:moveTo>
                    <a:lnTo>
                      <a:pt x="7542" y="18309"/>
                    </a:lnTo>
                    <a:lnTo>
                      <a:pt x="6038" y="18309"/>
                    </a:lnTo>
                    <a:lnTo>
                      <a:pt x="6038" y="16805"/>
                    </a:lnTo>
                    <a:close/>
                    <a:moveTo>
                      <a:pt x="9221" y="16805"/>
                    </a:moveTo>
                    <a:lnTo>
                      <a:pt x="9221" y="18309"/>
                    </a:lnTo>
                    <a:lnTo>
                      <a:pt x="7717" y="18309"/>
                    </a:lnTo>
                    <a:lnTo>
                      <a:pt x="7717" y="16805"/>
                    </a:lnTo>
                    <a:close/>
                    <a:moveTo>
                      <a:pt x="10899" y="16805"/>
                    </a:moveTo>
                    <a:lnTo>
                      <a:pt x="10899" y="18309"/>
                    </a:lnTo>
                    <a:lnTo>
                      <a:pt x="9395" y="18309"/>
                    </a:lnTo>
                    <a:lnTo>
                      <a:pt x="9395" y="16805"/>
                    </a:lnTo>
                    <a:close/>
                    <a:moveTo>
                      <a:pt x="12577" y="16805"/>
                    </a:moveTo>
                    <a:lnTo>
                      <a:pt x="12577" y="18309"/>
                    </a:lnTo>
                    <a:lnTo>
                      <a:pt x="11084" y="18309"/>
                    </a:lnTo>
                    <a:lnTo>
                      <a:pt x="11084" y="16805"/>
                    </a:lnTo>
                    <a:close/>
                    <a:moveTo>
                      <a:pt x="14256" y="16805"/>
                    </a:moveTo>
                    <a:lnTo>
                      <a:pt x="14256" y="18309"/>
                    </a:lnTo>
                    <a:lnTo>
                      <a:pt x="12763" y="18309"/>
                    </a:lnTo>
                    <a:lnTo>
                      <a:pt x="12763" y="16805"/>
                    </a:lnTo>
                    <a:close/>
                    <a:moveTo>
                      <a:pt x="15934" y="16805"/>
                    </a:moveTo>
                    <a:lnTo>
                      <a:pt x="15934" y="18309"/>
                    </a:lnTo>
                    <a:lnTo>
                      <a:pt x="14441" y="18309"/>
                    </a:lnTo>
                    <a:lnTo>
                      <a:pt x="14441" y="16805"/>
                    </a:lnTo>
                    <a:close/>
                    <a:moveTo>
                      <a:pt x="17623" y="16805"/>
                    </a:moveTo>
                    <a:lnTo>
                      <a:pt x="17623" y="18309"/>
                    </a:lnTo>
                    <a:lnTo>
                      <a:pt x="16119" y="18309"/>
                    </a:lnTo>
                    <a:lnTo>
                      <a:pt x="16119" y="16805"/>
                    </a:lnTo>
                    <a:close/>
                    <a:moveTo>
                      <a:pt x="19302" y="16805"/>
                    </a:moveTo>
                    <a:lnTo>
                      <a:pt x="19302" y="18309"/>
                    </a:lnTo>
                    <a:lnTo>
                      <a:pt x="17798" y="18309"/>
                    </a:lnTo>
                    <a:lnTo>
                      <a:pt x="17798" y="16805"/>
                    </a:lnTo>
                    <a:close/>
                    <a:moveTo>
                      <a:pt x="20980" y="16805"/>
                    </a:moveTo>
                    <a:lnTo>
                      <a:pt x="20980" y="18309"/>
                    </a:lnTo>
                    <a:lnTo>
                      <a:pt x="19432" y="18309"/>
                    </a:lnTo>
                    <a:lnTo>
                      <a:pt x="19432" y="16805"/>
                    </a:lnTo>
                    <a:close/>
                    <a:moveTo>
                      <a:pt x="22658" y="16805"/>
                    </a:moveTo>
                    <a:lnTo>
                      <a:pt x="22658" y="18309"/>
                    </a:lnTo>
                    <a:lnTo>
                      <a:pt x="21111" y="18309"/>
                    </a:lnTo>
                    <a:lnTo>
                      <a:pt x="21111" y="16805"/>
                    </a:lnTo>
                    <a:close/>
                    <a:moveTo>
                      <a:pt x="24337" y="16805"/>
                    </a:moveTo>
                    <a:lnTo>
                      <a:pt x="24337" y="18309"/>
                    </a:lnTo>
                    <a:lnTo>
                      <a:pt x="22800" y="18309"/>
                    </a:lnTo>
                    <a:lnTo>
                      <a:pt x="22800" y="16805"/>
                    </a:lnTo>
                    <a:close/>
                    <a:moveTo>
                      <a:pt x="25971" y="16805"/>
                    </a:moveTo>
                    <a:lnTo>
                      <a:pt x="25971" y="18309"/>
                    </a:lnTo>
                    <a:lnTo>
                      <a:pt x="24478" y="18309"/>
                    </a:lnTo>
                    <a:lnTo>
                      <a:pt x="24478" y="16805"/>
                    </a:lnTo>
                    <a:close/>
                    <a:moveTo>
                      <a:pt x="27650" y="16805"/>
                    </a:moveTo>
                    <a:lnTo>
                      <a:pt x="27650" y="18309"/>
                    </a:lnTo>
                    <a:lnTo>
                      <a:pt x="26157" y="18309"/>
                    </a:lnTo>
                    <a:lnTo>
                      <a:pt x="26157" y="16805"/>
                    </a:lnTo>
                    <a:close/>
                    <a:moveTo>
                      <a:pt x="29339" y="16805"/>
                    </a:moveTo>
                    <a:lnTo>
                      <a:pt x="29339" y="18309"/>
                    </a:lnTo>
                    <a:lnTo>
                      <a:pt x="27835" y="18309"/>
                    </a:lnTo>
                    <a:lnTo>
                      <a:pt x="27835" y="16805"/>
                    </a:lnTo>
                    <a:close/>
                    <a:moveTo>
                      <a:pt x="31017" y="16805"/>
                    </a:moveTo>
                    <a:lnTo>
                      <a:pt x="31017" y="18309"/>
                    </a:lnTo>
                    <a:lnTo>
                      <a:pt x="29513" y="18309"/>
                    </a:lnTo>
                    <a:lnTo>
                      <a:pt x="29513" y="16805"/>
                    </a:lnTo>
                    <a:close/>
                    <a:moveTo>
                      <a:pt x="32695" y="16805"/>
                    </a:moveTo>
                    <a:lnTo>
                      <a:pt x="32695" y="18309"/>
                    </a:lnTo>
                    <a:lnTo>
                      <a:pt x="31191" y="18309"/>
                    </a:lnTo>
                    <a:lnTo>
                      <a:pt x="31191" y="16805"/>
                    </a:lnTo>
                    <a:close/>
                    <a:moveTo>
                      <a:pt x="34374" y="16805"/>
                    </a:moveTo>
                    <a:lnTo>
                      <a:pt x="34374" y="18309"/>
                    </a:lnTo>
                    <a:lnTo>
                      <a:pt x="32881" y="18309"/>
                    </a:lnTo>
                    <a:lnTo>
                      <a:pt x="32881" y="16805"/>
                    </a:lnTo>
                    <a:close/>
                    <a:moveTo>
                      <a:pt x="36052" y="16805"/>
                    </a:moveTo>
                    <a:lnTo>
                      <a:pt x="36052" y="18309"/>
                    </a:lnTo>
                    <a:lnTo>
                      <a:pt x="34559" y="18309"/>
                    </a:lnTo>
                    <a:lnTo>
                      <a:pt x="34559" y="16805"/>
                    </a:lnTo>
                    <a:close/>
                    <a:moveTo>
                      <a:pt x="2540" y="18483"/>
                    </a:moveTo>
                    <a:lnTo>
                      <a:pt x="2540" y="19028"/>
                    </a:lnTo>
                    <a:lnTo>
                      <a:pt x="2540" y="19987"/>
                    </a:lnTo>
                    <a:lnTo>
                      <a:pt x="1004" y="19987"/>
                    </a:lnTo>
                    <a:lnTo>
                      <a:pt x="1004" y="19028"/>
                    </a:lnTo>
                    <a:lnTo>
                      <a:pt x="1004" y="18483"/>
                    </a:lnTo>
                    <a:close/>
                    <a:moveTo>
                      <a:pt x="4218" y="18483"/>
                    </a:moveTo>
                    <a:lnTo>
                      <a:pt x="4218" y="19028"/>
                    </a:lnTo>
                    <a:lnTo>
                      <a:pt x="4218" y="19987"/>
                    </a:lnTo>
                    <a:lnTo>
                      <a:pt x="2682" y="19987"/>
                    </a:lnTo>
                    <a:lnTo>
                      <a:pt x="2682" y="19028"/>
                    </a:lnTo>
                    <a:lnTo>
                      <a:pt x="2682" y="18483"/>
                    </a:lnTo>
                    <a:close/>
                    <a:moveTo>
                      <a:pt x="5853" y="18483"/>
                    </a:moveTo>
                    <a:lnTo>
                      <a:pt x="5853" y="19028"/>
                    </a:lnTo>
                    <a:lnTo>
                      <a:pt x="5853" y="19987"/>
                    </a:lnTo>
                    <a:lnTo>
                      <a:pt x="4360" y="19987"/>
                    </a:lnTo>
                    <a:lnTo>
                      <a:pt x="4360" y="19028"/>
                    </a:lnTo>
                    <a:lnTo>
                      <a:pt x="4360" y="18483"/>
                    </a:lnTo>
                    <a:close/>
                    <a:moveTo>
                      <a:pt x="7542" y="18483"/>
                    </a:moveTo>
                    <a:lnTo>
                      <a:pt x="7542" y="19028"/>
                    </a:lnTo>
                    <a:lnTo>
                      <a:pt x="7542" y="19987"/>
                    </a:lnTo>
                    <a:lnTo>
                      <a:pt x="6038" y="19987"/>
                    </a:lnTo>
                    <a:lnTo>
                      <a:pt x="6038" y="19028"/>
                    </a:lnTo>
                    <a:lnTo>
                      <a:pt x="6038" y="18483"/>
                    </a:lnTo>
                    <a:close/>
                    <a:moveTo>
                      <a:pt x="9221" y="18483"/>
                    </a:moveTo>
                    <a:lnTo>
                      <a:pt x="9221" y="19028"/>
                    </a:lnTo>
                    <a:lnTo>
                      <a:pt x="9221" y="19987"/>
                    </a:lnTo>
                    <a:lnTo>
                      <a:pt x="7717" y="19987"/>
                    </a:lnTo>
                    <a:lnTo>
                      <a:pt x="7717" y="19028"/>
                    </a:lnTo>
                    <a:lnTo>
                      <a:pt x="7717" y="18483"/>
                    </a:lnTo>
                    <a:close/>
                    <a:moveTo>
                      <a:pt x="10899" y="18483"/>
                    </a:moveTo>
                    <a:lnTo>
                      <a:pt x="10899" y="19028"/>
                    </a:lnTo>
                    <a:lnTo>
                      <a:pt x="10899" y="19987"/>
                    </a:lnTo>
                    <a:lnTo>
                      <a:pt x="9395" y="19987"/>
                    </a:lnTo>
                    <a:lnTo>
                      <a:pt x="9395" y="19028"/>
                    </a:lnTo>
                    <a:lnTo>
                      <a:pt x="9395" y="18483"/>
                    </a:lnTo>
                    <a:close/>
                    <a:moveTo>
                      <a:pt x="12577" y="18483"/>
                    </a:moveTo>
                    <a:lnTo>
                      <a:pt x="12577" y="19028"/>
                    </a:lnTo>
                    <a:lnTo>
                      <a:pt x="12577" y="19987"/>
                    </a:lnTo>
                    <a:lnTo>
                      <a:pt x="11084" y="19987"/>
                    </a:lnTo>
                    <a:lnTo>
                      <a:pt x="11084" y="19028"/>
                    </a:lnTo>
                    <a:lnTo>
                      <a:pt x="11084" y="18483"/>
                    </a:lnTo>
                    <a:close/>
                    <a:moveTo>
                      <a:pt x="14256" y="18483"/>
                    </a:moveTo>
                    <a:lnTo>
                      <a:pt x="14256" y="19028"/>
                    </a:lnTo>
                    <a:lnTo>
                      <a:pt x="14256" y="19987"/>
                    </a:lnTo>
                    <a:lnTo>
                      <a:pt x="12763" y="19987"/>
                    </a:lnTo>
                    <a:lnTo>
                      <a:pt x="12763" y="19028"/>
                    </a:lnTo>
                    <a:lnTo>
                      <a:pt x="12763" y="18483"/>
                    </a:lnTo>
                    <a:close/>
                    <a:moveTo>
                      <a:pt x="15934" y="18483"/>
                    </a:moveTo>
                    <a:lnTo>
                      <a:pt x="15934" y="19028"/>
                    </a:lnTo>
                    <a:lnTo>
                      <a:pt x="15934" y="19987"/>
                    </a:lnTo>
                    <a:lnTo>
                      <a:pt x="14441" y="19987"/>
                    </a:lnTo>
                    <a:lnTo>
                      <a:pt x="14441" y="19028"/>
                    </a:lnTo>
                    <a:lnTo>
                      <a:pt x="14441" y="18483"/>
                    </a:lnTo>
                    <a:close/>
                    <a:moveTo>
                      <a:pt x="17623" y="18483"/>
                    </a:moveTo>
                    <a:lnTo>
                      <a:pt x="17623" y="19028"/>
                    </a:lnTo>
                    <a:lnTo>
                      <a:pt x="17623" y="19987"/>
                    </a:lnTo>
                    <a:lnTo>
                      <a:pt x="16119" y="19987"/>
                    </a:lnTo>
                    <a:lnTo>
                      <a:pt x="16119" y="19028"/>
                    </a:lnTo>
                    <a:lnTo>
                      <a:pt x="16119" y="18483"/>
                    </a:lnTo>
                    <a:close/>
                    <a:moveTo>
                      <a:pt x="19302" y="18483"/>
                    </a:moveTo>
                    <a:lnTo>
                      <a:pt x="19302" y="19028"/>
                    </a:lnTo>
                    <a:lnTo>
                      <a:pt x="19302" y="19987"/>
                    </a:lnTo>
                    <a:lnTo>
                      <a:pt x="17798" y="19987"/>
                    </a:lnTo>
                    <a:lnTo>
                      <a:pt x="17798" y="19028"/>
                    </a:lnTo>
                    <a:lnTo>
                      <a:pt x="17798" y="18483"/>
                    </a:lnTo>
                    <a:close/>
                    <a:moveTo>
                      <a:pt x="20980" y="18483"/>
                    </a:moveTo>
                    <a:lnTo>
                      <a:pt x="20980" y="19028"/>
                    </a:lnTo>
                    <a:lnTo>
                      <a:pt x="20980" y="19987"/>
                    </a:lnTo>
                    <a:lnTo>
                      <a:pt x="19432" y="19987"/>
                    </a:lnTo>
                    <a:lnTo>
                      <a:pt x="19432" y="19028"/>
                    </a:lnTo>
                    <a:lnTo>
                      <a:pt x="19432" y="18483"/>
                    </a:lnTo>
                    <a:close/>
                    <a:moveTo>
                      <a:pt x="22658" y="18483"/>
                    </a:moveTo>
                    <a:lnTo>
                      <a:pt x="22658" y="19028"/>
                    </a:lnTo>
                    <a:lnTo>
                      <a:pt x="22658" y="19987"/>
                    </a:lnTo>
                    <a:lnTo>
                      <a:pt x="21111" y="19987"/>
                    </a:lnTo>
                    <a:lnTo>
                      <a:pt x="21111" y="19028"/>
                    </a:lnTo>
                    <a:lnTo>
                      <a:pt x="21111" y="18483"/>
                    </a:lnTo>
                    <a:close/>
                    <a:moveTo>
                      <a:pt x="24337" y="18483"/>
                    </a:moveTo>
                    <a:lnTo>
                      <a:pt x="24337" y="19028"/>
                    </a:lnTo>
                    <a:lnTo>
                      <a:pt x="24337" y="19987"/>
                    </a:lnTo>
                    <a:lnTo>
                      <a:pt x="22800" y="19987"/>
                    </a:lnTo>
                    <a:lnTo>
                      <a:pt x="22800" y="19028"/>
                    </a:lnTo>
                    <a:lnTo>
                      <a:pt x="22800" y="18483"/>
                    </a:lnTo>
                    <a:close/>
                    <a:moveTo>
                      <a:pt x="25971" y="18483"/>
                    </a:moveTo>
                    <a:lnTo>
                      <a:pt x="25971" y="19028"/>
                    </a:lnTo>
                    <a:lnTo>
                      <a:pt x="25971" y="19987"/>
                    </a:lnTo>
                    <a:lnTo>
                      <a:pt x="24478" y="19987"/>
                    </a:lnTo>
                    <a:lnTo>
                      <a:pt x="24478" y="19028"/>
                    </a:lnTo>
                    <a:lnTo>
                      <a:pt x="24478" y="18483"/>
                    </a:lnTo>
                    <a:close/>
                    <a:moveTo>
                      <a:pt x="27650" y="18483"/>
                    </a:moveTo>
                    <a:lnTo>
                      <a:pt x="27650" y="19028"/>
                    </a:lnTo>
                    <a:lnTo>
                      <a:pt x="27650" y="19987"/>
                    </a:lnTo>
                    <a:lnTo>
                      <a:pt x="26157" y="19987"/>
                    </a:lnTo>
                    <a:lnTo>
                      <a:pt x="26157" y="19028"/>
                    </a:lnTo>
                    <a:lnTo>
                      <a:pt x="26157" y="18483"/>
                    </a:lnTo>
                    <a:close/>
                    <a:moveTo>
                      <a:pt x="29339" y="18483"/>
                    </a:moveTo>
                    <a:lnTo>
                      <a:pt x="29339" y="19028"/>
                    </a:lnTo>
                    <a:lnTo>
                      <a:pt x="29339" y="19987"/>
                    </a:lnTo>
                    <a:lnTo>
                      <a:pt x="27835" y="19987"/>
                    </a:lnTo>
                    <a:lnTo>
                      <a:pt x="27835" y="19028"/>
                    </a:lnTo>
                    <a:lnTo>
                      <a:pt x="27835" y="18483"/>
                    </a:lnTo>
                    <a:close/>
                    <a:moveTo>
                      <a:pt x="31017" y="18483"/>
                    </a:moveTo>
                    <a:lnTo>
                      <a:pt x="31017" y="19028"/>
                    </a:lnTo>
                    <a:lnTo>
                      <a:pt x="31017" y="19987"/>
                    </a:lnTo>
                    <a:lnTo>
                      <a:pt x="29513" y="19987"/>
                    </a:lnTo>
                    <a:lnTo>
                      <a:pt x="29513" y="19028"/>
                    </a:lnTo>
                    <a:lnTo>
                      <a:pt x="29513" y="18483"/>
                    </a:lnTo>
                    <a:close/>
                    <a:moveTo>
                      <a:pt x="32695" y="18483"/>
                    </a:moveTo>
                    <a:lnTo>
                      <a:pt x="32695" y="19028"/>
                    </a:lnTo>
                    <a:lnTo>
                      <a:pt x="32695" y="19987"/>
                    </a:lnTo>
                    <a:lnTo>
                      <a:pt x="31191" y="19987"/>
                    </a:lnTo>
                    <a:lnTo>
                      <a:pt x="31191" y="19028"/>
                    </a:lnTo>
                    <a:lnTo>
                      <a:pt x="31191" y="18483"/>
                    </a:lnTo>
                    <a:close/>
                    <a:moveTo>
                      <a:pt x="34374" y="18483"/>
                    </a:moveTo>
                    <a:lnTo>
                      <a:pt x="34374" y="19028"/>
                    </a:lnTo>
                    <a:lnTo>
                      <a:pt x="34374" y="19987"/>
                    </a:lnTo>
                    <a:lnTo>
                      <a:pt x="32881" y="19987"/>
                    </a:lnTo>
                    <a:lnTo>
                      <a:pt x="32881" y="19028"/>
                    </a:lnTo>
                    <a:lnTo>
                      <a:pt x="32881" y="18483"/>
                    </a:lnTo>
                    <a:close/>
                    <a:moveTo>
                      <a:pt x="36052" y="18483"/>
                    </a:moveTo>
                    <a:lnTo>
                      <a:pt x="36052" y="19028"/>
                    </a:lnTo>
                    <a:lnTo>
                      <a:pt x="36052" y="19987"/>
                    </a:lnTo>
                    <a:lnTo>
                      <a:pt x="34559" y="19987"/>
                    </a:lnTo>
                    <a:lnTo>
                      <a:pt x="34559" y="19028"/>
                    </a:lnTo>
                    <a:lnTo>
                      <a:pt x="34559" y="18483"/>
                    </a:lnTo>
                    <a:close/>
                    <a:moveTo>
                      <a:pt x="2540" y="20162"/>
                    </a:moveTo>
                    <a:lnTo>
                      <a:pt x="2540" y="21666"/>
                    </a:lnTo>
                    <a:lnTo>
                      <a:pt x="1004" y="21666"/>
                    </a:lnTo>
                    <a:lnTo>
                      <a:pt x="1004" y="20162"/>
                    </a:lnTo>
                    <a:close/>
                    <a:moveTo>
                      <a:pt x="4218" y="20162"/>
                    </a:moveTo>
                    <a:lnTo>
                      <a:pt x="4218" y="21666"/>
                    </a:lnTo>
                    <a:lnTo>
                      <a:pt x="2682" y="21666"/>
                    </a:lnTo>
                    <a:lnTo>
                      <a:pt x="2682" y="20162"/>
                    </a:lnTo>
                    <a:close/>
                    <a:moveTo>
                      <a:pt x="5853" y="20162"/>
                    </a:moveTo>
                    <a:lnTo>
                      <a:pt x="5853" y="21666"/>
                    </a:lnTo>
                    <a:lnTo>
                      <a:pt x="4360" y="21666"/>
                    </a:lnTo>
                    <a:lnTo>
                      <a:pt x="4360" y="20162"/>
                    </a:lnTo>
                    <a:close/>
                    <a:moveTo>
                      <a:pt x="7542" y="20162"/>
                    </a:moveTo>
                    <a:lnTo>
                      <a:pt x="7542" y="21666"/>
                    </a:lnTo>
                    <a:lnTo>
                      <a:pt x="6038" y="21666"/>
                    </a:lnTo>
                    <a:lnTo>
                      <a:pt x="6038" y="20162"/>
                    </a:lnTo>
                    <a:close/>
                    <a:moveTo>
                      <a:pt x="9221" y="20162"/>
                    </a:moveTo>
                    <a:lnTo>
                      <a:pt x="9221" y="21666"/>
                    </a:lnTo>
                    <a:lnTo>
                      <a:pt x="7717" y="21666"/>
                    </a:lnTo>
                    <a:lnTo>
                      <a:pt x="7717" y="20162"/>
                    </a:lnTo>
                    <a:close/>
                    <a:moveTo>
                      <a:pt x="10899" y="20162"/>
                    </a:moveTo>
                    <a:lnTo>
                      <a:pt x="10899" y="21666"/>
                    </a:lnTo>
                    <a:lnTo>
                      <a:pt x="9395" y="21666"/>
                    </a:lnTo>
                    <a:lnTo>
                      <a:pt x="9395" y="20162"/>
                    </a:lnTo>
                    <a:close/>
                    <a:moveTo>
                      <a:pt x="12577" y="20162"/>
                    </a:moveTo>
                    <a:lnTo>
                      <a:pt x="12577" y="21666"/>
                    </a:lnTo>
                    <a:lnTo>
                      <a:pt x="11084" y="21666"/>
                    </a:lnTo>
                    <a:lnTo>
                      <a:pt x="11084" y="20162"/>
                    </a:lnTo>
                    <a:close/>
                    <a:moveTo>
                      <a:pt x="14256" y="20162"/>
                    </a:moveTo>
                    <a:lnTo>
                      <a:pt x="14256" y="21666"/>
                    </a:lnTo>
                    <a:lnTo>
                      <a:pt x="12763" y="21666"/>
                    </a:lnTo>
                    <a:lnTo>
                      <a:pt x="12763" y="20162"/>
                    </a:lnTo>
                    <a:close/>
                    <a:moveTo>
                      <a:pt x="15934" y="20162"/>
                    </a:moveTo>
                    <a:lnTo>
                      <a:pt x="15934" y="21666"/>
                    </a:lnTo>
                    <a:lnTo>
                      <a:pt x="14441" y="21666"/>
                    </a:lnTo>
                    <a:lnTo>
                      <a:pt x="14441" y="20162"/>
                    </a:lnTo>
                    <a:close/>
                    <a:moveTo>
                      <a:pt x="17623" y="20162"/>
                    </a:moveTo>
                    <a:lnTo>
                      <a:pt x="17623" y="21666"/>
                    </a:lnTo>
                    <a:lnTo>
                      <a:pt x="16119" y="21666"/>
                    </a:lnTo>
                    <a:lnTo>
                      <a:pt x="16119" y="20162"/>
                    </a:lnTo>
                    <a:close/>
                    <a:moveTo>
                      <a:pt x="19302" y="20162"/>
                    </a:moveTo>
                    <a:lnTo>
                      <a:pt x="19302" y="21666"/>
                    </a:lnTo>
                    <a:lnTo>
                      <a:pt x="17798" y="21666"/>
                    </a:lnTo>
                    <a:lnTo>
                      <a:pt x="17798" y="20162"/>
                    </a:lnTo>
                    <a:close/>
                    <a:moveTo>
                      <a:pt x="20980" y="20162"/>
                    </a:moveTo>
                    <a:lnTo>
                      <a:pt x="20980" y="21666"/>
                    </a:lnTo>
                    <a:lnTo>
                      <a:pt x="19432" y="21666"/>
                    </a:lnTo>
                    <a:lnTo>
                      <a:pt x="19432" y="20162"/>
                    </a:lnTo>
                    <a:close/>
                    <a:moveTo>
                      <a:pt x="22658" y="20162"/>
                    </a:moveTo>
                    <a:lnTo>
                      <a:pt x="22658" y="21666"/>
                    </a:lnTo>
                    <a:lnTo>
                      <a:pt x="21111" y="21666"/>
                    </a:lnTo>
                    <a:lnTo>
                      <a:pt x="21111" y="20162"/>
                    </a:lnTo>
                    <a:close/>
                    <a:moveTo>
                      <a:pt x="24337" y="20162"/>
                    </a:moveTo>
                    <a:lnTo>
                      <a:pt x="24337" y="21666"/>
                    </a:lnTo>
                    <a:lnTo>
                      <a:pt x="22800" y="21666"/>
                    </a:lnTo>
                    <a:lnTo>
                      <a:pt x="22800" y="20162"/>
                    </a:lnTo>
                    <a:close/>
                    <a:moveTo>
                      <a:pt x="25971" y="20162"/>
                    </a:moveTo>
                    <a:lnTo>
                      <a:pt x="25971" y="21666"/>
                    </a:lnTo>
                    <a:lnTo>
                      <a:pt x="24478" y="21666"/>
                    </a:lnTo>
                    <a:lnTo>
                      <a:pt x="24478" y="20162"/>
                    </a:lnTo>
                    <a:close/>
                    <a:moveTo>
                      <a:pt x="27650" y="20162"/>
                    </a:moveTo>
                    <a:lnTo>
                      <a:pt x="27650" y="21666"/>
                    </a:lnTo>
                    <a:lnTo>
                      <a:pt x="26157" y="21666"/>
                    </a:lnTo>
                    <a:lnTo>
                      <a:pt x="26157" y="20162"/>
                    </a:lnTo>
                    <a:close/>
                    <a:moveTo>
                      <a:pt x="29339" y="20162"/>
                    </a:moveTo>
                    <a:lnTo>
                      <a:pt x="29339" y="21666"/>
                    </a:lnTo>
                    <a:lnTo>
                      <a:pt x="27835" y="21666"/>
                    </a:lnTo>
                    <a:lnTo>
                      <a:pt x="27835" y="20162"/>
                    </a:lnTo>
                    <a:close/>
                    <a:moveTo>
                      <a:pt x="31017" y="20162"/>
                    </a:moveTo>
                    <a:lnTo>
                      <a:pt x="31017" y="21666"/>
                    </a:lnTo>
                    <a:lnTo>
                      <a:pt x="29513" y="21666"/>
                    </a:lnTo>
                    <a:lnTo>
                      <a:pt x="29513" y="20162"/>
                    </a:lnTo>
                    <a:close/>
                    <a:moveTo>
                      <a:pt x="32695" y="20162"/>
                    </a:moveTo>
                    <a:lnTo>
                      <a:pt x="32695" y="21666"/>
                    </a:lnTo>
                    <a:lnTo>
                      <a:pt x="31191" y="21666"/>
                    </a:lnTo>
                    <a:lnTo>
                      <a:pt x="31191" y="20162"/>
                    </a:lnTo>
                    <a:close/>
                    <a:moveTo>
                      <a:pt x="34374" y="20162"/>
                    </a:moveTo>
                    <a:lnTo>
                      <a:pt x="34374" y="21666"/>
                    </a:lnTo>
                    <a:lnTo>
                      <a:pt x="32881" y="21666"/>
                    </a:lnTo>
                    <a:lnTo>
                      <a:pt x="32881" y="20162"/>
                    </a:lnTo>
                    <a:close/>
                    <a:moveTo>
                      <a:pt x="36052" y="20162"/>
                    </a:moveTo>
                    <a:lnTo>
                      <a:pt x="36052" y="21666"/>
                    </a:lnTo>
                    <a:lnTo>
                      <a:pt x="34559" y="21666"/>
                    </a:lnTo>
                    <a:lnTo>
                      <a:pt x="34559" y="20162"/>
                    </a:lnTo>
                    <a:close/>
                    <a:moveTo>
                      <a:pt x="2540" y="21851"/>
                    </a:moveTo>
                    <a:lnTo>
                      <a:pt x="2540" y="23344"/>
                    </a:lnTo>
                    <a:lnTo>
                      <a:pt x="1004" y="23344"/>
                    </a:lnTo>
                    <a:lnTo>
                      <a:pt x="1004" y="21851"/>
                    </a:lnTo>
                    <a:close/>
                    <a:moveTo>
                      <a:pt x="4218" y="21851"/>
                    </a:moveTo>
                    <a:lnTo>
                      <a:pt x="4218" y="23344"/>
                    </a:lnTo>
                    <a:lnTo>
                      <a:pt x="2682" y="23344"/>
                    </a:lnTo>
                    <a:lnTo>
                      <a:pt x="2682" y="21851"/>
                    </a:lnTo>
                    <a:close/>
                    <a:moveTo>
                      <a:pt x="5853" y="21851"/>
                    </a:moveTo>
                    <a:lnTo>
                      <a:pt x="5853" y="23344"/>
                    </a:lnTo>
                    <a:lnTo>
                      <a:pt x="4360" y="23344"/>
                    </a:lnTo>
                    <a:lnTo>
                      <a:pt x="4360" y="21851"/>
                    </a:lnTo>
                    <a:close/>
                    <a:moveTo>
                      <a:pt x="7542" y="21851"/>
                    </a:moveTo>
                    <a:lnTo>
                      <a:pt x="7542" y="23344"/>
                    </a:lnTo>
                    <a:lnTo>
                      <a:pt x="6038" y="23344"/>
                    </a:lnTo>
                    <a:lnTo>
                      <a:pt x="6038" y="21851"/>
                    </a:lnTo>
                    <a:close/>
                    <a:moveTo>
                      <a:pt x="9221" y="21851"/>
                    </a:moveTo>
                    <a:lnTo>
                      <a:pt x="9221" y="23344"/>
                    </a:lnTo>
                    <a:lnTo>
                      <a:pt x="7717" y="23344"/>
                    </a:lnTo>
                    <a:lnTo>
                      <a:pt x="7717" y="21851"/>
                    </a:lnTo>
                    <a:close/>
                    <a:moveTo>
                      <a:pt x="10899" y="21851"/>
                    </a:moveTo>
                    <a:lnTo>
                      <a:pt x="10899" y="23344"/>
                    </a:lnTo>
                    <a:lnTo>
                      <a:pt x="9395" y="23344"/>
                    </a:lnTo>
                    <a:lnTo>
                      <a:pt x="9395" y="21851"/>
                    </a:lnTo>
                    <a:close/>
                    <a:moveTo>
                      <a:pt x="12577" y="21851"/>
                    </a:moveTo>
                    <a:lnTo>
                      <a:pt x="12577" y="23344"/>
                    </a:lnTo>
                    <a:lnTo>
                      <a:pt x="11084" y="23344"/>
                    </a:lnTo>
                    <a:lnTo>
                      <a:pt x="11084" y="21851"/>
                    </a:lnTo>
                    <a:close/>
                    <a:moveTo>
                      <a:pt x="14256" y="21851"/>
                    </a:moveTo>
                    <a:lnTo>
                      <a:pt x="14256" y="23344"/>
                    </a:lnTo>
                    <a:lnTo>
                      <a:pt x="12763" y="23344"/>
                    </a:lnTo>
                    <a:lnTo>
                      <a:pt x="12763" y="21851"/>
                    </a:lnTo>
                    <a:close/>
                    <a:moveTo>
                      <a:pt x="15934" y="21851"/>
                    </a:moveTo>
                    <a:lnTo>
                      <a:pt x="15934" y="23344"/>
                    </a:lnTo>
                    <a:lnTo>
                      <a:pt x="14441" y="23344"/>
                    </a:lnTo>
                    <a:lnTo>
                      <a:pt x="14441" y="21851"/>
                    </a:lnTo>
                    <a:close/>
                    <a:moveTo>
                      <a:pt x="17623" y="21851"/>
                    </a:moveTo>
                    <a:lnTo>
                      <a:pt x="17623" y="23344"/>
                    </a:lnTo>
                    <a:lnTo>
                      <a:pt x="16119" y="23344"/>
                    </a:lnTo>
                    <a:lnTo>
                      <a:pt x="16119" y="21851"/>
                    </a:lnTo>
                    <a:close/>
                    <a:moveTo>
                      <a:pt x="19302" y="21851"/>
                    </a:moveTo>
                    <a:lnTo>
                      <a:pt x="19302" y="23344"/>
                    </a:lnTo>
                    <a:lnTo>
                      <a:pt x="17798" y="23344"/>
                    </a:lnTo>
                    <a:lnTo>
                      <a:pt x="17798" y="21851"/>
                    </a:lnTo>
                    <a:close/>
                    <a:moveTo>
                      <a:pt x="20980" y="21851"/>
                    </a:moveTo>
                    <a:lnTo>
                      <a:pt x="20980" y="23344"/>
                    </a:lnTo>
                    <a:lnTo>
                      <a:pt x="19432" y="23344"/>
                    </a:lnTo>
                    <a:lnTo>
                      <a:pt x="19432" y="21851"/>
                    </a:lnTo>
                    <a:close/>
                    <a:moveTo>
                      <a:pt x="22658" y="21851"/>
                    </a:moveTo>
                    <a:lnTo>
                      <a:pt x="22658" y="23344"/>
                    </a:lnTo>
                    <a:lnTo>
                      <a:pt x="21111" y="23344"/>
                    </a:lnTo>
                    <a:lnTo>
                      <a:pt x="21111" y="21851"/>
                    </a:lnTo>
                    <a:close/>
                    <a:moveTo>
                      <a:pt x="24337" y="21851"/>
                    </a:moveTo>
                    <a:lnTo>
                      <a:pt x="24337" y="23344"/>
                    </a:lnTo>
                    <a:lnTo>
                      <a:pt x="22800" y="23344"/>
                    </a:lnTo>
                    <a:lnTo>
                      <a:pt x="22800" y="21851"/>
                    </a:lnTo>
                    <a:close/>
                    <a:moveTo>
                      <a:pt x="25971" y="21851"/>
                    </a:moveTo>
                    <a:lnTo>
                      <a:pt x="25971" y="23344"/>
                    </a:lnTo>
                    <a:lnTo>
                      <a:pt x="24478" y="23344"/>
                    </a:lnTo>
                    <a:lnTo>
                      <a:pt x="24478" y="21851"/>
                    </a:lnTo>
                    <a:close/>
                    <a:moveTo>
                      <a:pt x="27650" y="21851"/>
                    </a:moveTo>
                    <a:lnTo>
                      <a:pt x="27650" y="23344"/>
                    </a:lnTo>
                    <a:lnTo>
                      <a:pt x="26157" y="23344"/>
                    </a:lnTo>
                    <a:lnTo>
                      <a:pt x="26157" y="21851"/>
                    </a:lnTo>
                    <a:close/>
                    <a:moveTo>
                      <a:pt x="29339" y="21851"/>
                    </a:moveTo>
                    <a:lnTo>
                      <a:pt x="29339" y="23344"/>
                    </a:lnTo>
                    <a:lnTo>
                      <a:pt x="27835" y="23344"/>
                    </a:lnTo>
                    <a:lnTo>
                      <a:pt x="27835" y="21851"/>
                    </a:lnTo>
                    <a:close/>
                    <a:moveTo>
                      <a:pt x="31017" y="21851"/>
                    </a:moveTo>
                    <a:lnTo>
                      <a:pt x="31017" y="23344"/>
                    </a:lnTo>
                    <a:lnTo>
                      <a:pt x="29513" y="23344"/>
                    </a:lnTo>
                    <a:lnTo>
                      <a:pt x="29513" y="21851"/>
                    </a:lnTo>
                    <a:close/>
                    <a:moveTo>
                      <a:pt x="32695" y="21851"/>
                    </a:moveTo>
                    <a:lnTo>
                      <a:pt x="32695" y="23344"/>
                    </a:lnTo>
                    <a:lnTo>
                      <a:pt x="31191" y="23344"/>
                    </a:lnTo>
                    <a:lnTo>
                      <a:pt x="31191" y="21851"/>
                    </a:lnTo>
                    <a:close/>
                    <a:moveTo>
                      <a:pt x="34374" y="21851"/>
                    </a:moveTo>
                    <a:lnTo>
                      <a:pt x="34374" y="23344"/>
                    </a:lnTo>
                    <a:lnTo>
                      <a:pt x="32881" y="23344"/>
                    </a:lnTo>
                    <a:lnTo>
                      <a:pt x="32881" y="21851"/>
                    </a:lnTo>
                    <a:close/>
                    <a:moveTo>
                      <a:pt x="36052" y="21851"/>
                    </a:moveTo>
                    <a:lnTo>
                      <a:pt x="36052" y="23344"/>
                    </a:lnTo>
                    <a:lnTo>
                      <a:pt x="34559" y="23344"/>
                    </a:lnTo>
                    <a:lnTo>
                      <a:pt x="34559" y="21851"/>
                    </a:lnTo>
                    <a:close/>
                    <a:moveTo>
                      <a:pt x="2540" y="23529"/>
                    </a:moveTo>
                    <a:lnTo>
                      <a:pt x="2540" y="25022"/>
                    </a:lnTo>
                    <a:lnTo>
                      <a:pt x="1004" y="25022"/>
                    </a:lnTo>
                    <a:lnTo>
                      <a:pt x="1004" y="23529"/>
                    </a:lnTo>
                    <a:close/>
                    <a:moveTo>
                      <a:pt x="4218" y="23529"/>
                    </a:moveTo>
                    <a:lnTo>
                      <a:pt x="4218" y="25022"/>
                    </a:lnTo>
                    <a:lnTo>
                      <a:pt x="2682" y="25022"/>
                    </a:lnTo>
                    <a:lnTo>
                      <a:pt x="2682" y="23529"/>
                    </a:lnTo>
                    <a:close/>
                    <a:moveTo>
                      <a:pt x="5853" y="23529"/>
                    </a:moveTo>
                    <a:lnTo>
                      <a:pt x="5853" y="25022"/>
                    </a:lnTo>
                    <a:lnTo>
                      <a:pt x="4360" y="25022"/>
                    </a:lnTo>
                    <a:lnTo>
                      <a:pt x="4360" y="23529"/>
                    </a:lnTo>
                    <a:close/>
                    <a:moveTo>
                      <a:pt x="7542" y="23529"/>
                    </a:moveTo>
                    <a:lnTo>
                      <a:pt x="7542" y="25022"/>
                    </a:lnTo>
                    <a:lnTo>
                      <a:pt x="6038" y="25022"/>
                    </a:lnTo>
                    <a:lnTo>
                      <a:pt x="6038" y="23529"/>
                    </a:lnTo>
                    <a:close/>
                    <a:moveTo>
                      <a:pt x="9221" y="23529"/>
                    </a:moveTo>
                    <a:lnTo>
                      <a:pt x="9221" y="25022"/>
                    </a:lnTo>
                    <a:lnTo>
                      <a:pt x="7717" y="25022"/>
                    </a:lnTo>
                    <a:lnTo>
                      <a:pt x="7717" y="23529"/>
                    </a:lnTo>
                    <a:close/>
                    <a:moveTo>
                      <a:pt x="10899" y="23529"/>
                    </a:moveTo>
                    <a:lnTo>
                      <a:pt x="10899" y="25022"/>
                    </a:lnTo>
                    <a:lnTo>
                      <a:pt x="9395" y="25022"/>
                    </a:lnTo>
                    <a:lnTo>
                      <a:pt x="9395" y="23529"/>
                    </a:lnTo>
                    <a:close/>
                    <a:moveTo>
                      <a:pt x="12577" y="23529"/>
                    </a:moveTo>
                    <a:lnTo>
                      <a:pt x="12577" y="25022"/>
                    </a:lnTo>
                    <a:lnTo>
                      <a:pt x="11084" y="25022"/>
                    </a:lnTo>
                    <a:lnTo>
                      <a:pt x="11084" y="23529"/>
                    </a:lnTo>
                    <a:close/>
                    <a:moveTo>
                      <a:pt x="14256" y="23529"/>
                    </a:moveTo>
                    <a:lnTo>
                      <a:pt x="14256" y="25022"/>
                    </a:lnTo>
                    <a:lnTo>
                      <a:pt x="12763" y="25022"/>
                    </a:lnTo>
                    <a:lnTo>
                      <a:pt x="12763" y="23529"/>
                    </a:lnTo>
                    <a:close/>
                    <a:moveTo>
                      <a:pt x="15934" y="23529"/>
                    </a:moveTo>
                    <a:lnTo>
                      <a:pt x="15934" y="25022"/>
                    </a:lnTo>
                    <a:lnTo>
                      <a:pt x="14441" y="25022"/>
                    </a:lnTo>
                    <a:lnTo>
                      <a:pt x="14441" y="23529"/>
                    </a:lnTo>
                    <a:close/>
                    <a:moveTo>
                      <a:pt x="17623" y="23529"/>
                    </a:moveTo>
                    <a:lnTo>
                      <a:pt x="17623" y="25022"/>
                    </a:lnTo>
                    <a:lnTo>
                      <a:pt x="16119" y="25022"/>
                    </a:lnTo>
                    <a:lnTo>
                      <a:pt x="16119" y="23529"/>
                    </a:lnTo>
                    <a:close/>
                    <a:moveTo>
                      <a:pt x="19302" y="23529"/>
                    </a:moveTo>
                    <a:lnTo>
                      <a:pt x="19302" y="25022"/>
                    </a:lnTo>
                    <a:lnTo>
                      <a:pt x="17798" y="25022"/>
                    </a:lnTo>
                    <a:lnTo>
                      <a:pt x="17798" y="23529"/>
                    </a:lnTo>
                    <a:close/>
                    <a:moveTo>
                      <a:pt x="20980" y="23529"/>
                    </a:moveTo>
                    <a:lnTo>
                      <a:pt x="20980" y="25022"/>
                    </a:lnTo>
                    <a:lnTo>
                      <a:pt x="19432" y="25022"/>
                    </a:lnTo>
                    <a:lnTo>
                      <a:pt x="19432" y="23529"/>
                    </a:lnTo>
                    <a:close/>
                    <a:moveTo>
                      <a:pt x="22658" y="23529"/>
                    </a:moveTo>
                    <a:lnTo>
                      <a:pt x="22658" y="25022"/>
                    </a:lnTo>
                    <a:lnTo>
                      <a:pt x="21111" y="25022"/>
                    </a:lnTo>
                    <a:lnTo>
                      <a:pt x="21111" y="23529"/>
                    </a:lnTo>
                    <a:close/>
                    <a:moveTo>
                      <a:pt x="24337" y="23529"/>
                    </a:moveTo>
                    <a:lnTo>
                      <a:pt x="24337" y="25022"/>
                    </a:lnTo>
                    <a:lnTo>
                      <a:pt x="22800" y="25022"/>
                    </a:lnTo>
                    <a:lnTo>
                      <a:pt x="22800" y="23529"/>
                    </a:lnTo>
                    <a:close/>
                    <a:moveTo>
                      <a:pt x="25971" y="23529"/>
                    </a:moveTo>
                    <a:lnTo>
                      <a:pt x="25971" y="25022"/>
                    </a:lnTo>
                    <a:lnTo>
                      <a:pt x="24478" y="25022"/>
                    </a:lnTo>
                    <a:lnTo>
                      <a:pt x="24478" y="23529"/>
                    </a:lnTo>
                    <a:close/>
                    <a:moveTo>
                      <a:pt x="27650" y="23529"/>
                    </a:moveTo>
                    <a:lnTo>
                      <a:pt x="27650" y="25022"/>
                    </a:lnTo>
                    <a:lnTo>
                      <a:pt x="26157" y="25022"/>
                    </a:lnTo>
                    <a:lnTo>
                      <a:pt x="26157" y="23529"/>
                    </a:lnTo>
                    <a:close/>
                    <a:moveTo>
                      <a:pt x="29339" y="23529"/>
                    </a:moveTo>
                    <a:lnTo>
                      <a:pt x="29339" y="25022"/>
                    </a:lnTo>
                    <a:lnTo>
                      <a:pt x="27835" y="25022"/>
                    </a:lnTo>
                    <a:lnTo>
                      <a:pt x="27835" y="23529"/>
                    </a:lnTo>
                    <a:close/>
                    <a:moveTo>
                      <a:pt x="31017" y="23529"/>
                    </a:moveTo>
                    <a:lnTo>
                      <a:pt x="31017" y="25022"/>
                    </a:lnTo>
                    <a:lnTo>
                      <a:pt x="29513" y="25022"/>
                    </a:lnTo>
                    <a:lnTo>
                      <a:pt x="29513" y="23529"/>
                    </a:lnTo>
                    <a:close/>
                    <a:moveTo>
                      <a:pt x="32695" y="23529"/>
                    </a:moveTo>
                    <a:lnTo>
                      <a:pt x="32695" y="25022"/>
                    </a:lnTo>
                    <a:lnTo>
                      <a:pt x="31191" y="25022"/>
                    </a:lnTo>
                    <a:lnTo>
                      <a:pt x="31191" y="23529"/>
                    </a:lnTo>
                    <a:close/>
                    <a:moveTo>
                      <a:pt x="34374" y="23529"/>
                    </a:moveTo>
                    <a:lnTo>
                      <a:pt x="34374" y="25022"/>
                    </a:lnTo>
                    <a:lnTo>
                      <a:pt x="32881" y="25022"/>
                    </a:lnTo>
                    <a:lnTo>
                      <a:pt x="32881" y="23529"/>
                    </a:lnTo>
                    <a:close/>
                    <a:moveTo>
                      <a:pt x="36052" y="23529"/>
                    </a:moveTo>
                    <a:lnTo>
                      <a:pt x="36052" y="25022"/>
                    </a:lnTo>
                    <a:lnTo>
                      <a:pt x="34559" y="25022"/>
                    </a:lnTo>
                    <a:lnTo>
                      <a:pt x="34559" y="23529"/>
                    </a:lnTo>
                    <a:close/>
                    <a:moveTo>
                      <a:pt x="2540" y="25207"/>
                    </a:moveTo>
                    <a:lnTo>
                      <a:pt x="2540" y="26701"/>
                    </a:lnTo>
                    <a:lnTo>
                      <a:pt x="1004" y="26701"/>
                    </a:lnTo>
                    <a:lnTo>
                      <a:pt x="1004" y="25207"/>
                    </a:lnTo>
                    <a:close/>
                    <a:moveTo>
                      <a:pt x="4218" y="25207"/>
                    </a:moveTo>
                    <a:lnTo>
                      <a:pt x="4218" y="26701"/>
                    </a:lnTo>
                    <a:lnTo>
                      <a:pt x="2682" y="26701"/>
                    </a:lnTo>
                    <a:lnTo>
                      <a:pt x="2682" y="25207"/>
                    </a:lnTo>
                    <a:close/>
                    <a:moveTo>
                      <a:pt x="5853" y="25207"/>
                    </a:moveTo>
                    <a:lnTo>
                      <a:pt x="5853" y="26701"/>
                    </a:lnTo>
                    <a:lnTo>
                      <a:pt x="4360" y="26701"/>
                    </a:lnTo>
                    <a:lnTo>
                      <a:pt x="4360" y="25207"/>
                    </a:lnTo>
                    <a:close/>
                    <a:moveTo>
                      <a:pt x="7542" y="25207"/>
                    </a:moveTo>
                    <a:lnTo>
                      <a:pt x="7542" y="26701"/>
                    </a:lnTo>
                    <a:lnTo>
                      <a:pt x="6038" y="26701"/>
                    </a:lnTo>
                    <a:lnTo>
                      <a:pt x="6038" y="25207"/>
                    </a:lnTo>
                    <a:close/>
                    <a:moveTo>
                      <a:pt x="9221" y="25207"/>
                    </a:moveTo>
                    <a:lnTo>
                      <a:pt x="9221" y="26701"/>
                    </a:lnTo>
                    <a:lnTo>
                      <a:pt x="7717" y="26701"/>
                    </a:lnTo>
                    <a:lnTo>
                      <a:pt x="7717" y="25207"/>
                    </a:lnTo>
                    <a:close/>
                    <a:moveTo>
                      <a:pt x="10899" y="25207"/>
                    </a:moveTo>
                    <a:lnTo>
                      <a:pt x="10899" y="26701"/>
                    </a:lnTo>
                    <a:lnTo>
                      <a:pt x="9395" y="26701"/>
                    </a:lnTo>
                    <a:lnTo>
                      <a:pt x="9395" y="25207"/>
                    </a:lnTo>
                    <a:close/>
                    <a:moveTo>
                      <a:pt x="12577" y="25207"/>
                    </a:moveTo>
                    <a:lnTo>
                      <a:pt x="12577" y="26701"/>
                    </a:lnTo>
                    <a:lnTo>
                      <a:pt x="11084" y="26701"/>
                    </a:lnTo>
                    <a:lnTo>
                      <a:pt x="11084" y="25207"/>
                    </a:lnTo>
                    <a:close/>
                    <a:moveTo>
                      <a:pt x="14256" y="25207"/>
                    </a:moveTo>
                    <a:lnTo>
                      <a:pt x="14256" y="26701"/>
                    </a:lnTo>
                    <a:lnTo>
                      <a:pt x="12763" y="26701"/>
                    </a:lnTo>
                    <a:lnTo>
                      <a:pt x="12763" y="25207"/>
                    </a:lnTo>
                    <a:close/>
                    <a:moveTo>
                      <a:pt x="15934" y="25207"/>
                    </a:moveTo>
                    <a:lnTo>
                      <a:pt x="15934" y="26701"/>
                    </a:lnTo>
                    <a:lnTo>
                      <a:pt x="14441" y="26701"/>
                    </a:lnTo>
                    <a:lnTo>
                      <a:pt x="14441" y="25207"/>
                    </a:lnTo>
                    <a:close/>
                    <a:moveTo>
                      <a:pt x="17623" y="25207"/>
                    </a:moveTo>
                    <a:lnTo>
                      <a:pt x="17623" y="26701"/>
                    </a:lnTo>
                    <a:lnTo>
                      <a:pt x="16119" y="26701"/>
                    </a:lnTo>
                    <a:lnTo>
                      <a:pt x="16119" y="25207"/>
                    </a:lnTo>
                    <a:close/>
                    <a:moveTo>
                      <a:pt x="19302" y="25207"/>
                    </a:moveTo>
                    <a:lnTo>
                      <a:pt x="19302" y="26701"/>
                    </a:lnTo>
                    <a:lnTo>
                      <a:pt x="17798" y="26701"/>
                    </a:lnTo>
                    <a:lnTo>
                      <a:pt x="17798" y="25207"/>
                    </a:lnTo>
                    <a:close/>
                    <a:moveTo>
                      <a:pt x="20980" y="25207"/>
                    </a:moveTo>
                    <a:lnTo>
                      <a:pt x="20980" y="26701"/>
                    </a:lnTo>
                    <a:lnTo>
                      <a:pt x="19432" y="26701"/>
                    </a:lnTo>
                    <a:lnTo>
                      <a:pt x="19432" y="25207"/>
                    </a:lnTo>
                    <a:close/>
                    <a:moveTo>
                      <a:pt x="22658" y="25207"/>
                    </a:moveTo>
                    <a:lnTo>
                      <a:pt x="22658" y="26701"/>
                    </a:lnTo>
                    <a:lnTo>
                      <a:pt x="21111" y="26701"/>
                    </a:lnTo>
                    <a:lnTo>
                      <a:pt x="21111" y="25207"/>
                    </a:lnTo>
                    <a:close/>
                    <a:moveTo>
                      <a:pt x="24337" y="25207"/>
                    </a:moveTo>
                    <a:lnTo>
                      <a:pt x="24337" y="26701"/>
                    </a:lnTo>
                    <a:lnTo>
                      <a:pt x="22800" y="26701"/>
                    </a:lnTo>
                    <a:lnTo>
                      <a:pt x="22800" y="25207"/>
                    </a:lnTo>
                    <a:close/>
                    <a:moveTo>
                      <a:pt x="25971" y="25207"/>
                    </a:moveTo>
                    <a:lnTo>
                      <a:pt x="25971" y="26701"/>
                    </a:lnTo>
                    <a:lnTo>
                      <a:pt x="24478" y="26701"/>
                    </a:lnTo>
                    <a:lnTo>
                      <a:pt x="24478" y="25207"/>
                    </a:lnTo>
                    <a:close/>
                    <a:moveTo>
                      <a:pt x="27650" y="25207"/>
                    </a:moveTo>
                    <a:lnTo>
                      <a:pt x="27650" y="26701"/>
                    </a:lnTo>
                    <a:lnTo>
                      <a:pt x="26157" y="26701"/>
                    </a:lnTo>
                    <a:lnTo>
                      <a:pt x="26157" y="25207"/>
                    </a:lnTo>
                    <a:close/>
                    <a:moveTo>
                      <a:pt x="29339" y="25207"/>
                    </a:moveTo>
                    <a:lnTo>
                      <a:pt x="29339" y="26701"/>
                    </a:lnTo>
                    <a:lnTo>
                      <a:pt x="27835" y="26701"/>
                    </a:lnTo>
                    <a:lnTo>
                      <a:pt x="27835" y="25207"/>
                    </a:lnTo>
                    <a:close/>
                    <a:moveTo>
                      <a:pt x="31017" y="25207"/>
                    </a:moveTo>
                    <a:lnTo>
                      <a:pt x="31017" y="26701"/>
                    </a:lnTo>
                    <a:lnTo>
                      <a:pt x="29513" y="26701"/>
                    </a:lnTo>
                    <a:lnTo>
                      <a:pt x="29513" y="25207"/>
                    </a:lnTo>
                    <a:close/>
                    <a:moveTo>
                      <a:pt x="32695" y="25207"/>
                    </a:moveTo>
                    <a:lnTo>
                      <a:pt x="32695" y="26701"/>
                    </a:lnTo>
                    <a:lnTo>
                      <a:pt x="31191" y="26701"/>
                    </a:lnTo>
                    <a:lnTo>
                      <a:pt x="31191" y="25207"/>
                    </a:lnTo>
                    <a:close/>
                    <a:moveTo>
                      <a:pt x="34374" y="25207"/>
                    </a:moveTo>
                    <a:lnTo>
                      <a:pt x="34374" y="26701"/>
                    </a:lnTo>
                    <a:lnTo>
                      <a:pt x="32881" y="26701"/>
                    </a:lnTo>
                    <a:lnTo>
                      <a:pt x="32881" y="25207"/>
                    </a:lnTo>
                    <a:close/>
                    <a:moveTo>
                      <a:pt x="36052" y="25207"/>
                    </a:moveTo>
                    <a:lnTo>
                      <a:pt x="36052" y="26701"/>
                    </a:lnTo>
                    <a:lnTo>
                      <a:pt x="34559" y="26701"/>
                    </a:lnTo>
                    <a:lnTo>
                      <a:pt x="34559" y="25207"/>
                    </a:lnTo>
                    <a:close/>
                    <a:moveTo>
                      <a:pt x="2540" y="26886"/>
                    </a:moveTo>
                    <a:lnTo>
                      <a:pt x="2540" y="28390"/>
                    </a:lnTo>
                    <a:lnTo>
                      <a:pt x="1004" y="28390"/>
                    </a:lnTo>
                    <a:lnTo>
                      <a:pt x="1004" y="26886"/>
                    </a:lnTo>
                    <a:close/>
                    <a:moveTo>
                      <a:pt x="4218" y="26886"/>
                    </a:moveTo>
                    <a:lnTo>
                      <a:pt x="4218" y="28390"/>
                    </a:lnTo>
                    <a:lnTo>
                      <a:pt x="2682" y="28390"/>
                    </a:lnTo>
                    <a:lnTo>
                      <a:pt x="2682" y="26886"/>
                    </a:lnTo>
                    <a:close/>
                    <a:moveTo>
                      <a:pt x="5853" y="26886"/>
                    </a:moveTo>
                    <a:lnTo>
                      <a:pt x="5853" y="28390"/>
                    </a:lnTo>
                    <a:lnTo>
                      <a:pt x="4360" y="28390"/>
                    </a:lnTo>
                    <a:lnTo>
                      <a:pt x="4360" y="26886"/>
                    </a:lnTo>
                    <a:close/>
                    <a:moveTo>
                      <a:pt x="7542" y="26886"/>
                    </a:moveTo>
                    <a:lnTo>
                      <a:pt x="7542" y="28390"/>
                    </a:lnTo>
                    <a:lnTo>
                      <a:pt x="6038" y="28390"/>
                    </a:lnTo>
                    <a:lnTo>
                      <a:pt x="6038" y="26886"/>
                    </a:lnTo>
                    <a:close/>
                    <a:moveTo>
                      <a:pt x="9221" y="26886"/>
                    </a:moveTo>
                    <a:lnTo>
                      <a:pt x="9221" y="28390"/>
                    </a:lnTo>
                    <a:lnTo>
                      <a:pt x="7717" y="28390"/>
                    </a:lnTo>
                    <a:lnTo>
                      <a:pt x="7717" y="26886"/>
                    </a:lnTo>
                    <a:close/>
                    <a:moveTo>
                      <a:pt x="10899" y="26886"/>
                    </a:moveTo>
                    <a:lnTo>
                      <a:pt x="10899" y="28390"/>
                    </a:lnTo>
                    <a:lnTo>
                      <a:pt x="9395" y="28390"/>
                    </a:lnTo>
                    <a:lnTo>
                      <a:pt x="9395" y="26886"/>
                    </a:lnTo>
                    <a:close/>
                    <a:moveTo>
                      <a:pt x="12577" y="26886"/>
                    </a:moveTo>
                    <a:lnTo>
                      <a:pt x="12577" y="28390"/>
                    </a:lnTo>
                    <a:lnTo>
                      <a:pt x="11084" y="28390"/>
                    </a:lnTo>
                    <a:lnTo>
                      <a:pt x="11084" y="26886"/>
                    </a:lnTo>
                    <a:close/>
                    <a:moveTo>
                      <a:pt x="14256" y="26886"/>
                    </a:moveTo>
                    <a:lnTo>
                      <a:pt x="14256" y="28390"/>
                    </a:lnTo>
                    <a:lnTo>
                      <a:pt x="12763" y="28390"/>
                    </a:lnTo>
                    <a:lnTo>
                      <a:pt x="12763" y="26886"/>
                    </a:lnTo>
                    <a:close/>
                    <a:moveTo>
                      <a:pt x="15934" y="26886"/>
                    </a:moveTo>
                    <a:lnTo>
                      <a:pt x="15934" y="28390"/>
                    </a:lnTo>
                    <a:lnTo>
                      <a:pt x="14441" y="28390"/>
                    </a:lnTo>
                    <a:lnTo>
                      <a:pt x="14441" y="26886"/>
                    </a:lnTo>
                    <a:close/>
                    <a:moveTo>
                      <a:pt x="17623" y="26886"/>
                    </a:moveTo>
                    <a:lnTo>
                      <a:pt x="17623" y="28390"/>
                    </a:lnTo>
                    <a:lnTo>
                      <a:pt x="16119" y="28390"/>
                    </a:lnTo>
                    <a:lnTo>
                      <a:pt x="16119" y="26886"/>
                    </a:lnTo>
                    <a:close/>
                    <a:moveTo>
                      <a:pt x="19302" y="26886"/>
                    </a:moveTo>
                    <a:lnTo>
                      <a:pt x="19302" y="28390"/>
                    </a:lnTo>
                    <a:lnTo>
                      <a:pt x="17798" y="28390"/>
                    </a:lnTo>
                    <a:lnTo>
                      <a:pt x="17798" y="26886"/>
                    </a:lnTo>
                    <a:close/>
                    <a:moveTo>
                      <a:pt x="20980" y="26886"/>
                    </a:moveTo>
                    <a:lnTo>
                      <a:pt x="20980" y="28390"/>
                    </a:lnTo>
                    <a:lnTo>
                      <a:pt x="19432" y="28390"/>
                    </a:lnTo>
                    <a:lnTo>
                      <a:pt x="19432" y="26886"/>
                    </a:lnTo>
                    <a:close/>
                    <a:moveTo>
                      <a:pt x="22658" y="26886"/>
                    </a:moveTo>
                    <a:lnTo>
                      <a:pt x="22658" y="28390"/>
                    </a:lnTo>
                    <a:lnTo>
                      <a:pt x="21111" y="28390"/>
                    </a:lnTo>
                    <a:lnTo>
                      <a:pt x="21111" y="26886"/>
                    </a:lnTo>
                    <a:close/>
                    <a:moveTo>
                      <a:pt x="24337" y="26886"/>
                    </a:moveTo>
                    <a:lnTo>
                      <a:pt x="24337" y="28390"/>
                    </a:lnTo>
                    <a:lnTo>
                      <a:pt x="22800" y="28390"/>
                    </a:lnTo>
                    <a:lnTo>
                      <a:pt x="22800" y="26886"/>
                    </a:lnTo>
                    <a:close/>
                    <a:moveTo>
                      <a:pt x="25971" y="26886"/>
                    </a:moveTo>
                    <a:lnTo>
                      <a:pt x="25971" y="28390"/>
                    </a:lnTo>
                    <a:lnTo>
                      <a:pt x="24478" y="28390"/>
                    </a:lnTo>
                    <a:lnTo>
                      <a:pt x="24478" y="26886"/>
                    </a:lnTo>
                    <a:close/>
                    <a:moveTo>
                      <a:pt x="27650" y="26886"/>
                    </a:moveTo>
                    <a:lnTo>
                      <a:pt x="27650" y="28390"/>
                    </a:lnTo>
                    <a:lnTo>
                      <a:pt x="26157" y="28390"/>
                    </a:lnTo>
                    <a:lnTo>
                      <a:pt x="26157" y="26886"/>
                    </a:lnTo>
                    <a:close/>
                    <a:moveTo>
                      <a:pt x="29339" y="26886"/>
                    </a:moveTo>
                    <a:lnTo>
                      <a:pt x="29339" y="28390"/>
                    </a:lnTo>
                    <a:lnTo>
                      <a:pt x="27835" y="28390"/>
                    </a:lnTo>
                    <a:lnTo>
                      <a:pt x="27835" y="26886"/>
                    </a:lnTo>
                    <a:close/>
                    <a:moveTo>
                      <a:pt x="31017" y="26886"/>
                    </a:moveTo>
                    <a:lnTo>
                      <a:pt x="31017" y="28390"/>
                    </a:lnTo>
                    <a:lnTo>
                      <a:pt x="29513" y="28390"/>
                    </a:lnTo>
                    <a:lnTo>
                      <a:pt x="29513" y="26886"/>
                    </a:lnTo>
                    <a:close/>
                    <a:moveTo>
                      <a:pt x="32695" y="26886"/>
                    </a:moveTo>
                    <a:lnTo>
                      <a:pt x="32695" y="28390"/>
                    </a:lnTo>
                    <a:lnTo>
                      <a:pt x="31191" y="28390"/>
                    </a:lnTo>
                    <a:lnTo>
                      <a:pt x="31191" y="26886"/>
                    </a:lnTo>
                    <a:close/>
                    <a:moveTo>
                      <a:pt x="34374" y="26886"/>
                    </a:moveTo>
                    <a:lnTo>
                      <a:pt x="34374" y="28390"/>
                    </a:lnTo>
                    <a:lnTo>
                      <a:pt x="32881" y="28390"/>
                    </a:lnTo>
                    <a:lnTo>
                      <a:pt x="32881" y="26886"/>
                    </a:lnTo>
                    <a:close/>
                    <a:moveTo>
                      <a:pt x="36052" y="26886"/>
                    </a:moveTo>
                    <a:lnTo>
                      <a:pt x="36052" y="28390"/>
                    </a:lnTo>
                    <a:lnTo>
                      <a:pt x="34559" y="28390"/>
                    </a:lnTo>
                    <a:lnTo>
                      <a:pt x="34559" y="26886"/>
                    </a:lnTo>
                    <a:close/>
                    <a:moveTo>
                      <a:pt x="1" y="0"/>
                    </a:moveTo>
                    <a:lnTo>
                      <a:pt x="1" y="55"/>
                    </a:lnTo>
                    <a:lnTo>
                      <a:pt x="862" y="55"/>
                    </a:lnTo>
                    <a:lnTo>
                      <a:pt x="862" y="1548"/>
                    </a:lnTo>
                    <a:lnTo>
                      <a:pt x="1" y="1548"/>
                    </a:lnTo>
                    <a:lnTo>
                      <a:pt x="1" y="1733"/>
                    </a:lnTo>
                    <a:lnTo>
                      <a:pt x="862" y="1733"/>
                    </a:lnTo>
                    <a:lnTo>
                      <a:pt x="862" y="3226"/>
                    </a:lnTo>
                    <a:lnTo>
                      <a:pt x="1" y="3226"/>
                    </a:lnTo>
                    <a:lnTo>
                      <a:pt x="1" y="3411"/>
                    </a:lnTo>
                    <a:lnTo>
                      <a:pt x="862" y="3411"/>
                    </a:lnTo>
                    <a:lnTo>
                      <a:pt x="862" y="4904"/>
                    </a:lnTo>
                    <a:lnTo>
                      <a:pt x="1" y="4904"/>
                    </a:lnTo>
                    <a:lnTo>
                      <a:pt x="1" y="5090"/>
                    </a:lnTo>
                    <a:lnTo>
                      <a:pt x="862" y="5090"/>
                    </a:lnTo>
                    <a:lnTo>
                      <a:pt x="862" y="6593"/>
                    </a:lnTo>
                    <a:lnTo>
                      <a:pt x="1" y="6593"/>
                    </a:lnTo>
                    <a:lnTo>
                      <a:pt x="1" y="6768"/>
                    </a:lnTo>
                    <a:lnTo>
                      <a:pt x="862" y="6768"/>
                    </a:lnTo>
                    <a:lnTo>
                      <a:pt x="862" y="8272"/>
                    </a:lnTo>
                    <a:lnTo>
                      <a:pt x="1" y="8272"/>
                    </a:lnTo>
                    <a:lnTo>
                      <a:pt x="1" y="8446"/>
                    </a:lnTo>
                    <a:lnTo>
                      <a:pt x="862" y="8446"/>
                    </a:lnTo>
                    <a:lnTo>
                      <a:pt x="862" y="9950"/>
                    </a:lnTo>
                    <a:lnTo>
                      <a:pt x="1" y="9950"/>
                    </a:lnTo>
                    <a:lnTo>
                      <a:pt x="1" y="10081"/>
                    </a:lnTo>
                    <a:lnTo>
                      <a:pt x="862" y="10081"/>
                    </a:lnTo>
                    <a:lnTo>
                      <a:pt x="862" y="11628"/>
                    </a:lnTo>
                    <a:lnTo>
                      <a:pt x="1" y="11628"/>
                    </a:lnTo>
                    <a:lnTo>
                      <a:pt x="1" y="11770"/>
                    </a:lnTo>
                    <a:lnTo>
                      <a:pt x="862" y="11770"/>
                    </a:lnTo>
                    <a:lnTo>
                      <a:pt x="862" y="13307"/>
                    </a:lnTo>
                    <a:lnTo>
                      <a:pt x="1" y="13307"/>
                    </a:lnTo>
                    <a:lnTo>
                      <a:pt x="1" y="13448"/>
                    </a:lnTo>
                    <a:lnTo>
                      <a:pt x="862" y="13448"/>
                    </a:lnTo>
                    <a:lnTo>
                      <a:pt x="862" y="14985"/>
                    </a:lnTo>
                    <a:lnTo>
                      <a:pt x="1" y="14985"/>
                    </a:lnTo>
                    <a:lnTo>
                      <a:pt x="1" y="15127"/>
                    </a:lnTo>
                    <a:lnTo>
                      <a:pt x="862" y="15127"/>
                    </a:lnTo>
                    <a:lnTo>
                      <a:pt x="862" y="16620"/>
                    </a:lnTo>
                    <a:lnTo>
                      <a:pt x="1" y="16620"/>
                    </a:lnTo>
                    <a:lnTo>
                      <a:pt x="1" y="16805"/>
                    </a:lnTo>
                    <a:lnTo>
                      <a:pt x="862" y="16805"/>
                    </a:lnTo>
                    <a:lnTo>
                      <a:pt x="862" y="18309"/>
                    </a:lnTo>
                    <a:lnTo>
                      <a:pt x="1" y="18309"/>
                    </a:lnTo>
                    <a:lnTo>
                      <a:pt x="1" y="18483"/>
                    </a:lnTo>
                    <a:lnTo>
                      <a:pt x="862" y="18483"/>
                    </a:lnTo>
                    <a:lnTo>
                      <a:pt x="862" y="19028"/>
                    </a:lnTo>
                    <a:lnTo>
                      <a:pt x="862" y="19987"/>
                    </a:lnTo>
                    <a:lnTo>
                      <a:pt x="1" y="19987"/>
                    </a:lnTo>
                    <a:lnTo>
                      <a:pt x="1" y="20162"/>
                    </a:lnTo>
                    <a:lnTo>
                      <a:pt x="862" y="20162"/>
                    </a:lnTo>
                    <a:lnTo>
                      <a:pt x="862" y="21666"/>
                    </a:lnTo>
                    <a:lnTo>
                      <a:pt x="1" y="21666"/>
                    </a:lnTo>
                    <a:lnTo>
                      <a:pt x="1" y="21851"/>
                    </a:lnTo>
                    <a:lnTo>
                      <a:pt x="862" y="21851"/>
                    </a:lnTo>
                    <a:lnTo>
                      <a:pt x="862" y="23344"/>
                    </a:lnTo>
                    <a:lnTo>
                      <a:pt x="1" y="23344"/>
                    </a:lnTo>
                    <a:lnTo>
                      <a:pt x="1" y="23529"/>
                    </a:lnTo>
                    <a:lnTo>
                      <a:pt x="862" y="23529"/>
                    </a:lnTo>
                    <a:lnTo>
                      <a:pt x="862" y="25022"/>
                    </a:lnTo>
                    <a:lnTo>
                      <a:pt x="1" y="25022"/>
                    </a:lnTo>
                    <a:lnTo>
                      <a:pt x="1" y="25207"/>
                    </a:lnTo>
                    <a:lnTo>
                      <a:pt x="862" y="25207"/>
                    </a:lnTo>
                    <a:lnTo>
                      <a:pt x="862" y="26701"/>
                    </a:lnTo>
                    <a:lnTo>
                      <a:pt x="1" y="26701"/>
                    </a:lnTo>
                    <a:lnTo>
                      <a:pt x="1" y="26886"/>
                    </a:lnTo>
                    <a:lnTo>
                      <a:pt x="862" y="26886"/>
                    </a:lnTo>
                    <a:lnTo>
                      <a:pt x="862" y="28390"/>
                    </a:lnTo>
                    <a:lnTo>
                      <a:pt x="1" y="28390"/>
                    </a:lnTo>
                    <a:lnTo>
                      <a:pt x="1" y="28521"/>
                    </a:lnTo>
                    <a:lnTo>
                      <a:pt x="862" y="28521"/>
                    </a:lnTo>
                    <a:lnTo>
                      <a:pt x="862" y="28837"/>
                    </a:lnTo>
                    <a:lnTo>
                      <a:pt x="1004" y="28837"/>
                    </a:lnTo>
                    <a:lnTo>
                      <a:pt x="1004" y="28521"/>
                    </a:lnTo>
                    <a:lnTo>
                      <a:pt x="2540" y="28521"/>
                    </a:lnTo>
                    <a:lnTo>
                      <a:pt x="2540" y="28837"/>
                    </a:lnTo>
                    <a:lnTo>
                      <a:pt x="2682" y="28837"/>
                    </a:lnTo>
                    <a:lnTo>
                      <a:pt x="2682" y="28521"/>
                    </a:lnTo>
                    <a:lnTo>
                      <a:pt x="4218" y="28521"/>
                    </a:lnTo>
                    <a:lnTo>
                      <a:pt x="4218" y="28837"/>
                    </a:lnTo>
                    <a:lnTo>
                      <a:pt x="4360" y="28837"/>
                    </a:lnTo>
                    <a:lnTo>
                      <a:pt x="4360" y="28521"/>
                    </a:lnTo>
                    <a:lnTo>
                      <a:pt x="5853" y="28521"/>
                    </a:lnTo>
                    <a:lnTo>
                      <a:pt x="5853" y="28837"/>
                    </a:lnTo>
                    <a:lnTo>
                      <a:pt x="6038" y="28837"/>
                    </a:lnTo>
                    <a:lnTo>
                      <a:pt x="6038" y="28521"/>
                    </a:lnTo>
                    <a:lnTo>
                      <a:pt x="7542" y="28521"/>
                    </a:lnTo>
                    <a:lnTo>
                      <a:pt x="7542" y="28837"/>
                    </a:lnTo>
                    <a:lnTo>
                      <a:pt x="7717" y="28837"/>
                    </a:lnTo>
                    <a:lnTo>
                      <a:pt x="7717" y="28521"/>
                    </a:lnTo>
                    <a:lnTo>
                      <a:pt x="9221" y="28521"/>
                    </a:lnTo>
                    <a:lnTo>
                      <a:pt x="9221" y="28837"/>
                    </a:lnTo>
                    <a:lnTo>
                      <a:pt x="9395" y="28837"/>
                    </a:lnTo>
                    <a:lnTo>
                      <a:pt x="9395" y="28521"/>
                    </a:lnTo>
                    <a:lnTo>
                      <a:pt x="10899" y="28521"/>
                    </a:lnTo>
                    <a:lnTo>
                      <a:pt x="10899" y="28837"/>
                    </a:lnTo>
                    <a:lnTo>
                      <a:pt x="11084" y="28837"/>
                    </a:lnTo>
                    <a:lnTo>
                      <a:pt x="11084" y="28521"/>
                    </a:lnTo>
                    <a:lnTo>
                      <a:pt x="12577" y="28521"/>
                    </a:lnTo>
                    <a:lnTo>
                      <a:pt x="12577" y="28837"/>
                    </a:lnTo>
                    <a:lnTo>
                      <a:pt x="12763" y="28837"/>
                    </a:lnTo>
                    <a:lnTo>
                      <a:pt x="12763" y="28521"/>
                    </a:lnTo>
                    <a:lnTo>
                      <a:pt x="14256" y="28521"/>
                    </a:lnTo>
                    <a:lnTo>
                      <a:pt x="14256" y="28837"/>
                    </a:lnTo>
                    <a:lnTo>
                      <a:pt x="14441" y="28837"/>
                    </a:lnTo>
                    <a:lnTo>
                      <a:pt x="14441" y="28521"/>
                    </a:lnTo>
                    <a:lnTo>
                      <a:pt x="15934" y="28521"/>
                    </a:lnTo>
                    <a:lnTo>
                      <a:pt x="15934" y="28837"/>
                    </a:lnTo>
                    <a:lnTo>
                      <a:pt x="16119" y="28837"/>
                    </a:lnTo>
                    <a:lnTo>
                      <a:pt x="16119" y="28521"/>
                    </a:lnTo>
                    <a:lnTo>
                      <a:pt x="17623" y="28521"/>
                    </a:lnTo>
                    <a:lnTo>
                      <a:pt x="17623" y="28837"/>
                    </a:lnTo>
                    <a:lnTo>
                      <a:pt x="17798" y="28837"/>
                    </a:lnTo>
                    <a:lnTo>
                      <a:pt x="17798" y="28521"/>
                    </a:lnTo>
                    <a:lnTo>
                      <a:pt x="19302" y="28521"/>
                    </a:lnTo>
                    <a:lnTo>
                      <a:pt x="19302" y="28837"/>
                    </a:lnTo>
                    <a:lnTo>
                      <a:pt x="19432" y="28837"/>
                    </a:lnTo>
                    <a:lnTo>
                      <a:pt x="19432" y="28521"/>
                    </a:lnTo>
                    <a:lnTo>
                      <a:pt x="20980" y="28521"/>
                    </a:lnTo>
                    <a:lnTo>
                      <a:pt x="20980" y="28837"/>
                    </a:lnTo>
                    <a:lnTo>
                      <a:pt x="21111" y="28837"/>
                    </a:lnTo>
                    <a:lnTo>
                      <a:pt x="21111" y="28521"/>
                    </a:lnTo>
                    <a:lnTo>
                      <a:pt x="22658" y="28521"/>
                    </a:lnTo>
                    <a:lnTo>
                      <a:pt x="22658" y="28837"/>
                    </a:lnTo>
                    <a:lnTo>
                      <a:pt x="22800" y="28837"/>
                    </a:lnTo>
                    <a:lnTo>
                      <a:pt x="22800" y="28521"/>
                    </a:lnTo>
                    <a:lnTo>
                      <a:pt x="24337" y="28521"/>
                    </a:lnTo>
                    <a:lnTo>
                      <a:pt x="24337" y="28837"/>
                    </a:lnTo>
                    <a:lnTo>
                      <a:pt x="24478" y="28837"/>
                    </a:lnTo>
                    <a:lnTo>
                      <a:pt x="24478" y="28521"/>
                    </a:lnTo>
                    <a:lnTo>
                      <a:pt x="25971" y="28521"/>
                    </a:lnTo>
                    <a:lnTo>
                      <a:pt x="25971" y="28837"/>
                    </a:lnTo>
                    <a:lnTo>
                      <a:pt x="26157" y="28837"/>
                    </a:lnTo>
                    <a:lnTo>
                      <a:pt x="26157" y="28521"/>
                    </a:lnTo>
                    <a:lnTo>
                      <a:pt x="27650" y="28521"/>
                    </a:lnTo>
                    <a:lnTo>
                      <a:pt x="27650" y="28837"/>
                    </a:lnTo>
                    <a:lnTo>
                      <a:pt x="27835" y="28837"/>
                    </a:lnTo>
                    <a:lnTo>
                      <a:pt x="27835" y="28521"/>
                    </a:lnTo>
                    <a:lnTo>
                      <a:pt x="29339" y="28521"/>
                    </a:lnTo>
                    <a:lnTo>
                      <a:pt x="29339" y="28837"/>
                    </a:lnTo>
                    <a:lnTo>
                      <a:pt x="29513" y="28837"/>
                    </a:lnTo>
                    <a:lnTo>
                      <a:pt x="29513" y="28521"/>
                    </a:lnTo>
                    <a:lnTo>
                      <a:pt x="31017" y="28521"/>
                    </a:lnTo>
                    <a:lnTo>
                      <a:pt x="31017" y="28837"/>
                    </a:lnTo>
                    <a:lnTo>
                      <a:pt x="31191" y="28837"/>
                    </a:lnTo>
                    <a:lnTo>
                      <a:pt x="31191" y="28521"/>
                    </a:lnTo>
                    <a:lnTo>
                      <a:pt x="32695" y="28521"/>
                    </a:lnTo>
                    <a:lnTo>
                      <a:pt x="32695" y="28837"/>
                    </a:lnTo>
                    <a:lnTo>
                      <a:pt x="32881" y="28837"/>
                    </a:lnTo>
                    <a:lnTo>
                      <a:pt x="32881" y="28521"/>
                    </a:lnTo>
                    <a:lnTo>
                      <a:pt x="34374" y="28521"/>
                    </a:lnTo>
                    <a:lnTo>
                      <a:pt x="34374" y="28837"/>
                    </a:lnTo>
                    <a:lnTo>
                      <a:pt x="34559" y="28837"/>
                    </a:lnTo>
                    <a:lnTo>
                      <a:pt x="34559" y="28521"/>
                    </a:lnTo>
                    <a:lnTo>
                      <a:pt x="36052" y="28521"/>
                    </a:lnTo>
                    <a:lnTo>
                      <a:pt x="36052" y="28837"/>
                    </a:lnTo>
                    <a:lnTo>
                      <a:pt x="36237" y="28837"/>
                    </a:lnTo>
                    <a:lnTo>
                      <a:pt x="36237" y="28521"/>
                    </a:lnTo>
                    <a:lnTo>
                      <a:pt x="37687" y="28521"/>
                    </a:lnTo>
                    <a:cubicBezTo>
                      <a:pt x="37643" y="28477"/>
                      <a:pt x="37643" y="28433"/>
                      <a:pt x="37643" y="28390"/>
                    </a:cubicBezTo>
                    <a:lnTo>
                      <a:pt x="36237" y="28390"/>
                    </a:lnTo>
                    <a:lnTo>
                      <a:pt x="36237" y="26886"/>
                    </a:lnTo>
                    <a:lnTo>
                      <a:pt x="37284" y="26886"/>
                    </a:lnTo>
                    <a:cubicBezTo>
                      <a:pt x="37284" y="26799"/>
                      <a:pt x="37284" y="26755"/>
                      <a:pt x="37240" y="26701"/>
                    </a:cubicBezTo>
                    <a:lnTo>
                      <a:pt x="36237" y="26701"/>
                    </a:lnTo>
                    <a:lnTo>
                      <a:pt x="36237" y="25207"/>
                    </a:lnTo>
                    <a:lnTo>
                      <a:pt x="37055" y="25207"/>
                    </a:lnTo>
                    <a:cubicBezTo>
                      <a:pt x="37055" y="25120"/>
                      <a:pt x="37011" y="25066"/>
                      <a:pt x="37011" y="25022"/>
                    </a:cubicBezTo>
                    <a:lnTo>
                      <a:pt x="36237" y="25022"/>
                    </a:lnTo>
                    <a:lnTo>
                      <a:pt x="36237" y="23529"/>
                    </a:lnTo>
                    <a:lnTo>
                      <a:pt x="36913" y="23529"/>
                    </a:lnTo>
                    <a:cubicBezTo>
                      <a:pt x="36967" y="23486"/>
                      <a:pt x="36967" y="23387"/>
                      <a:pt x="36967" y="23344"/>
                    </a:cubicBezTo>
                    <a:lnTo>
                      <a:pt x="36237" y="23344"/>
                    </a:lnTo>
                    <a:lnTo>
                      <a:pt x="36237" y="21851"/>
                    </a:lnTo>
                    <a:lnTo>
                      <a:pt x="37142" y="21851"/>
                    </a:lnTo>
                    <a:cubicBezTo>
                      <a:pt x="37142" y="21753"/>
                      <a:pt x="37098" y="21709"/>
                      <a:pt x="37098" y="21666"/>
                    </a:cubicBezTo>
                    <a:lnTo>
                      <a:pt x="36237" y="21666"/>
                    </a:lnTo>
                    <a:lnTo>
                      <a:pt x="36237" y="20162"/>
                    </a:lnTo>
                    <a:lnTo>
                      <a:pt x="36782" y="20162"/>
                    </a:lnTo>
                    <a:cubicBezTo>
                      <a:pt x="36782" y="20074"/>
                      <a:pt x="36739" y="20031"/>
                      <a:pt x="36739" y="19987"/>
                    </a:cubicBezTo>
                    <a:lnTo>
                      <a:pt x="36237" y="19987"/>
                    </a:lnTo>
                    <a:lnTo>
                      <a:pt x="36237" y="19028"/>
                    </a:lnTo>
                    <a:lnTo>
                      <a:pt x="36237" y="18483"/>
                    </a:lnTo>
                    <a:lnTo>
                      <a:pt x="37142" y="18483"/>
                    </a:lnTo>
                    <a:cubicBezTo>
                      <a:pt x="37185" y="18440"/>
                      <a:pt x="37284" y="18396"/>
                      <a:pt x="37327" y="18309"/>
                    </a:cubicBezTo>
                    <a:lnTo>
                      <a:pt x="36237" y="18309"/>
                    </a:lnTo>
                    <a:lnTo>
                      <a:pt x="36237" y="16805"/>
                    </a:lnTo>
                    <a:lnTo>
                      <a:pt x="37098" y="16805"/>
                    </a:lnTo>
                    <a:cubicBezTo>
                      <a:pt x="37055" y="16761"/>
                      <a:pt x="37055" y="16718"/>
                      <a:pt x="37055" y="16620"/>
                    </a:cubicBezTo>
                    <a:lnTo>
                      <a:pt x="36237" y="16620"/>
                    </a:lnTo>
                    <a:lnTo>
                      <a:pt x="36237" y="15127"/>
                    </a:lnTo>
                    <a:lnTo>
                      <a:pt x="37142" y="15127"/>
                    </a:lnTo>
                    <a:cubicBezTo>
                      <a:pt x="37185" y="15083"/>
                      <a:pt x="37185" y="15040"/>
                      <a:pt x="37185" y="14985"/>
                    </a:cubicBezTo>
                    <a:lnTo>
                      <a:pt x="36237" y="14985"/>
                    </a:lnTo>
                    <a:lnTo>
                      <a:pt x="36237" y="13448"/>
                    </a:lnTo>
                    <a:lnTo>
                      <a:pt x="37414" y="13448"/>
                    </a:lnTo>
                    <a:cubicBezTo>
                      <a:pt x="37458" y="13405"/>
                      <a:pt x="37458" y="13350"/>
                      <a:pt x="37458" y="13307"/>
                    </a:cubicBezTo>
                    <a:lnTo>
                      <a:pt x="36237" y="13307"/>
                    </a:lnTo>
                    <a:lnTo>
                      <a:pt x="36237" y="11770"/>
                    </a:lnTo>
                    <a:lnTo>
                      <a:pt x="37098" y="11770"/>
                    </a:lnTo>
                    <a:cubicBezTo>
                      <a:pt x="37098" y="11716"/>
                      <a:pt x="37098" y="11672"/>
                      <a:pt x="37055" y="11628"/>
                    </a:cubicBezTo>
                    <a:lnTo>
                      <a:pt x="36237" y="11628"/>
                    </a:lnTo>
                    <a:lnTo>
                      <a:pt x="36237" y="10081"/>
                    </a:lnTo>
                    <a:lnTo>
                      <a:pt x="37185" y="10081"/>
                    </a:lnTo>
                    <a:cubicBezTo>
                      <a:pt x="37240" y="10081"/>
                      <a:pt x="37240" y="10037"/>
                      <a:pt x="37284" y="9994"/>
                    </a:cubicBezTo>
                    <a:cubicBezTo>
                      <a:pt x="37284" y="9950"/>
                      <a:pt x="37284" y="9950"/>
                      <a:pt x="37327" y="9950"/>
                    </a:cubicBezTo>
                    <a:lnTo>
                      <a:pt x="36237" y="9950"/>
                    </a:lnTo>
                    <a:lnTo>
                      <a:pt x="36237" y="8446"/>
                    </a:lnTo>
                    <a:lnTo>
                      <a:pt x="36739" y="8446"/>
                    </a:lnTo>
                    <a:cubicBezTo>
                      <a:pt x="36695" y="8359"/>
                      <a:pt x="36695" y="8315"/>
                      <a:pt x="36641" y="8272"/>
                    </a:cubicBezTo>
                    <a:lnTo>
                      <a:pt x="36237" y="8272"/>
                    </a:lnTo>
                    <a:lnTo>
                      <a:pt x="36237" y="6768"/>
                    </a:lnTo>
                    <a:lnTo>
                      <a:pt x="36913" y="6768"/>
                    </a:lnTo>
                    <a:lnTo>
                      <a:pt x="36913" y="6593"/>
                    </a:lnTo>
                    <a:lnTo>
                      <a:pt x="36237" y="6593"/>
                    </a:lnTo>
                    <a:lnTo>
                      <a:pt x="36237" y="5090"/>
                    </a:lnTo>
                    <a:lnTo>
                      <a:pt x="36826" y="5090"/>
                    </a:lnTo>
                    <a:cubicBezTo>
                      <a:pt x="36826" y="5046"/>
                      <a:pt x="36782" y="4959"/>
                      <a:pt x="36782" y="4904"/>
                    </a:cubicBezTo>
                    <a:lnTo>
                      <a:pt x="36237" y="4904"/>
                    </a:lnTo>
                    <a:lnTo>
                      <a:pt x="36237" y="3411"/>
                    </a:lnTo>
                    <a:lnTo>
                      <a:pt x="36641" y="3411"/>
                    </a:lnTo>
                    <a:lnTo>
                      <a:pt x="36641" y="3226"/>
                    </a:lnTo>
                    <a:lnTo>
                      <a:pt x="36237" y="3226"/>
                    </a:lnTo>
                    <a:lnTo>
                      <a:pt x="36237" y="1733"/>
                    </a:lnTo>
                    <a:lnTo>
                      <a:pt x="36782" y="1733"/>
                    </a:lnTo>
                    <a:lnTo>
                      <a:pt x="36782" y="1635"/>
                    </a:lnTo>
                    <a:cubicBezTo>
                      <a:pt x="36782" y="1591"/>
                      <a:pt x="36739" y="1591"/>
                      <a:pt x="36739" y="1548"/>
                    </a:cubicBezTo>
                    <a:lnTo>
                      <a:pt x="36237" y="1548"/>
                    </a:lnTo>
                    <a:lnTo>
                      <a:pt x="36237" y="55"/>
                    </a:lnTo>
                    <a:lnTo>
                      <a:pt x="37142" y="55"/>
                    </a:lnTo>
                    <a:lnTo>
                      <a:pt x="37142" y="0"/>
                    </a:lnTo>
                    <a:close/>
                  </a:path>
                </a:pathLst>
              </a:custGeom>
              <a:solidFill>
                <a:schemeClr val="accent5">
                  <a:alpha val="257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465875" y="2372100"/>
                <a:ext cx="137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0" extrusionOk="0">
                    <a:moveTo>
                      <a:pt x="0" y="1"/>
                    </a:moveTo>
                    <a:lnTo>
                      <a:pt x="0" y="230"/>
                    </a:lnTo>
                    <a:cubicBezTo>
                      <a:pt x="55" y="143"/>
                      <a:pt x="55" y="99"/>
                      <a:pt x="0" y="1"/>
                    </a:cubicBez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7302150" y="78225"/>
              <a:ext cx="1490790" cy="1569726"/>
            </a:xfrm>
            <a:custGeom>
              <a:avLst/>
              <a:gdLst/>
              <a:ahLst/>
              <a:cxnLst/>
              <a:rect l="l" t="t" r="r" b="b"/>
              <a:pathLst>
                <a:path w="11128" h="11717" extrusionOk="0">
                  <a:moveTo>
                    <a:pt x="2769" y="1"/>
                  </a:moveTo>
                  <a:lnTo>
                    <a:pt x="2682" y="644"/>
                  </a:lnTo>
                  <a:lnTo>
                    <a:pt x="2093" y="644"/>
                  </a:lnTo>
                  <a:lnTo>
                    <a:pt x="2006" y="1276"/>
                  </a:lnTo>
                  <a:lnTo>
                    <a:pt x="1363" y="1276"/>
                  </a:lnTo>
                  <a:lnTo>
                    <a:pt x="1319" y="1864"/>
                  </a:lnTo>
                  <a:lnTo>
                    <a:pt x="687" y="1908"/>
                  </a:lnTo>
                  <a:lnTo>
                    <a:pt x="644" y="2496"/>
                  </a:lnTo>
                  <a:lnTo>
                    <a:pt x="1" y="2496"/>
                  </a:lnTo>
                  <a:lnTo>
                    <a:pt x="415" y="2954"/>
                  </a:lnTo>
                  <a:lnTo>
                    <a:pt x="7945" y="11269"/>
                  </a:lnTo>
                  <a:lnTo>
                    <a:pt x="8359" y="11716"/>
                  </a:lnTo>
                  <a:lnTo>
                    <a:pt x="8447" y="11084"/>
                  </a:lnTo>
                  <a:lnTo>
                    <a:pt x="9035" y="11084"/>
                  </a:lnTo>
                  <a:lnTo>
                    <a:pt x="9133" y="10452"/>
                  </a:lnTo>
                  <a:lnTo>
                    <a:pt x="9722" y="10452"/>
                  </a:lnTo>
                  <a:lnTo>
                    <a:pt x="9809" y="9853"/>
                  </a:lnTo>
                  <a:lnTo>
                    <a:pt x="10397" y="9809"/>
                  </a:lnTo>
                  <a:lnTo>
                    <a:pt x="10496" y="9221"/>
                  </a:lnTo>
                  <a:lnTo>
                    <a:pt x="11128" y="9221"/>
                  </a:lnTo>
                  <a:lnTo>
                    <a:pt x="10670" y="8763"/>
                  </a:lnTo>
                  <a:lnTo>
                    <a:pt x="3183" y="502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489550" y="887075"/>
            <a:ext cx="4848000" cy="29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489550" y="3792275"/>
            <a:ext cx="49092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69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59004" y="465425"/>
            <a:ext cx="8570260" cy="4410642"/>
            <a:chOff x="459004" y="465425"/>
            <a:chExt cx="8570260" cy="4410642"/>
          </a:xfrm>
        </p:grpSpPr>
        <p:sp>
          <p:nvSpPr>
            <p:cNvPr id="45" name="Google Shape;45;p4"/>
            <p:cNvSpPr/>
            <p:nvPr/>
          </p:nvSpPr>
          <p:spPr>
            <a:xfrm>
              <a:off x="612766" y="574377"/>
              <a:ext cx="8416498" cy="430169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679548" y="465425"/>
              <a:ext cx="8237647" cy="4303302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59004" y="465425"/>
              <a:ext cx="8238008" cy="4303302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8175285" y="1698138"/>
              <a:ext cx="21032" cy="27792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404935" y="3101625"/>
              <a:ext cx="11653" cy="34236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5807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1303908" y="314999"/>
            <a:ext cx="6703138" cy="4443291"/>
            <a:chOff x="1303908" y="314999"/>
            <a:chExt cx="6703138" cy="4443291"/>
          </a:xfrm>
        </p:grpSpPr>
        <p:grpSp>
          <p:nvGrpSpPr>
            <p:cNvPr id="131" name="Google Shape;131;p9"/>
            <p:cNvGrpSpPr/>
            <p:nvPr/>
          </p:nvGrpSpPr>
          <p:grpSpPr>
            <a:xfrm>
              <a:off x="1303908" y="630186"/>
              <a:ext cx="6536181" cy="4128103"/>
              <a:chOff x="5582850" y="3272300"/>
              <a:chExt cx="972950" cy="633475"/>
            </a:xfrm>
          </p:grpSpPr>
          <p:sp>
            <p:nvSpPr>
              <p:cNvPr id="132" name="Google Shape;132;p9"/>
              <p:cNvSpPr/>
              <p:nvPr/>
            </p:nvSpPr>
            <p:spPr>
              <a:xfrm>
                <a:off x="5582850" y="3272300"/>
                <a:ext cx="972950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8918" h="25339" extrusionOk="0">
                    <a:moveTo>
                      <a:pt x="2311" y="3226"/>
                    </a:moveTo>
                    <a:cubicBezTo>
                      <a:pt x="2725" y="3226"/>
                      <a:pt x="3085" y="3542"/>
                      <a:pt x="3085" y="4000"/>
                    </a:cubicBezTo>
                    <a:cubicBezTo>
                      <a:pt x="3085" y="4414"/>
                      <a:pt x="2725" y="4774"/>
                      <a:pt x="2311" y="4774"/>
                    </a:cubicBezTo>
                    <a:cubicBezTo>
                      <a:pt x="1864" y="4774"/>
                      <a:pt x="1537" y="4414"/>
                      <a:pt x="1537" y="4000"/>
                    </a:cubicBezTo>
                    <a:cubicBezTo>
                      <a:pt x="1537" y="3542"/>
                      <a:pt x="1864" y="3226"/>
                      <a:pt x="2311" y="3226"/>
                    </a:cubicBezTo>
                    <a:close/>
                    <a:moveTo>
                      <a:pt x="2311" y="6681"/>
                    </a:moveTo>
                    <a:cubicBezTo>
                      <a:pt x="2725" y="6681"/>
                      <a:pt x="3085" y="7041"/>
                      <a:pt x="3085" y="7455"/>
                    </a:cubicBezTo>
                    <a:cubicBezTo>
                      <a:pt x="3085" y="7902"/>
                      <a:pt x="2725" y="8229"/>
                      <a:pt x="2311" y="8229"/>
                    </a:cubicBezTo>
                    <a:cubicBezTo>
                      <a:pt x="1864" y="8229"/>
                      <a:pt x="1537" y="7902"/>
                      <a:pt x="1537" y="7455"/>
                    </a:cubicBezTo>
                    <a:cubicBezTo>
                      <a:pt x="1537" y="7041"/>
                      <a:pt x="1864" y="6681"/>
                      <a:pt x="2311" y="6681"/>
                    </a:cubicBezTo>
                    <a:close/>
                    <a:moveTo>
                      <a:pt x="2311" y="10179"/>
                    </a:moveTo>
                    <a:cubicBezTo>
                      <a:pt x="2725" y="10179"/>
                      <a:pt x="3085" y="10495"/>
                      <a:pt x="3085" y="10953"/>
                    </a:cubicBezTo>
                    <a:cubicBezTo>
                      <a:pt x="3085" y="11356"/>
                      <a:pt x="2725" y="11716"/>
                      <a:pt x="2311" y="11716"/>
                    </a:cubicBezTo>
                    <a:cubicBezTo>
                      <a:pt x="1864" y="11716"/>
                      <a:pt x="1537" y="11356"/>
                      <a:pt x="1537" y="10953"/>
                    </a:cubicBezTo>
                    <a:cubicBezTo>
                      <a:pt x="1537" y="10495"/>
                      <a:pt x="1864" y="10179"/>
                      <a:pt x="2311" y="10179"/>
                    </a:cubicBezTo>
                    <a:close/>
                    <a:moveTo>
                      <a:pt x="2311" y="13623"/>
                    </a:moveTo>
                    <a:cubicBezTo>
                      <a:pt x="2725" y="13623"/>
                      <a:pt x="3085" y="13994"/>
                      <a:pt x="3085" y="14397"/>
                    </a:cubicBezTo>
                    <a:cubicBezTo>
                      <a:pt x="3085" y="14855"/>
                      <a:pt x="2725" y="15214"/>
                      <a:pt x="2311" y="15214"/>
                    </a:cubicBezTo>
                    <a:cubicBezTo>
                      <a:pt x="1864" y="15214"/>
                      <a:pt x="1537" y="14855"/>
                      <a:pt x="1537" y="14397"/>
                    </a:cubicBezTo>
                    <a:cubicBezTo>
                      <a:pt x="1537" y="13994"/>
                      <a:pt x="1864" y="13623"/>
                      <a:pt x="2311" y="13623"/>
                    </a:cubicBezTo>
                    <a:close/>
                    <a:moveTo>
                      <a:pt x="2311" y="17121"/>
                    </a:moveTo>
                    <a:cubicBezTo>
                      <a:pt x="2725" y="17121"/>
                      <a:pt x="3085" y="17492"/>
                      <a:pt x="3085" y="17895"/>
                    </a:cubicBezTo>
                    <a:cubicBezTo>
                      <a:pt x="3085" y="18309"/>
                      <a:pt x="2725" y="18669"/>
                      <a:pt x="2311" y="18669"/>
                    </a:cubicBezTo>
                    <a:cubicBezTo>
                      <a:pt x="1864" y="18669"/>
                      <a:pt x="1537" y="18309"/>
                      <a:pt x="1537" y="17895"/>
                    </a:cubicBezTo>
                    <a:cubicBezTo>
                      <a:pt x="1537" y="17492"/>
                      <a:pt x="1864" y="17121"/>
                      <a:pt x="2311" y="17121"/>
                    </a:cubicBezTo>
                    <a:close/>
                    <a:moveTo>
                      <a:pt x="2311" y="20620"/>
                    </a:moveTo>
                    <a:cubicBezTo>
                      <a:pt x="2725" y="20620"/>
                      <a:pt x="3085" y="20936"/>
                      <a:pt x="3085" y="21393"/>
                    </a:cubicBezTo>
                    <a:cubicBezTo>
                      <a:pt x="3085" y="21797"/>
                      <a:pt x="2725" y="22167"/>
                      <a:pt x="2311" y="22167"/>
                    </a:cubicBezTo>
                    <a:cubicBezTo>
                      <a:pt x="1864" y="22167"/>
                      <a:pt x="1537" y="21797"/>
                      <a:pt x="1537" y="21393"/>
                    </a:cubicBezTo>
                    <a:cubicBezTo>
                      <a:pt x="1537" y="20936"/>
                      <a:pt x="1864" y="20620"/>
                      <a:pt x="2311" y="20620"/>
                    </a:cubicBezTo>
                    <a:close/>
                    <a:moveTo>
                      <a:pt x="1679" y="0"/>
                    </a:moveTo>
                    <a:cubicBezTo>
                      <a:pt x="720" y="0"/>
                      <a:pt x="0" y="774"/>
                      <a:pt x="0" y="1733"/>
                    </a:cubicBezTo>
                    <a:lnTo>
                      <a:pt x="0" y="23660"/>
                    </a:lnTo>
                    <a:cubicBezTo>
                      <a:pt x="0" y="24576"/>
                      <a:pt x="720" y="25339"/>
                      <a:pt x="1679" y="25339"/>
                    </a:cubicBezTo>
                    <a:lnTo>
                      <a:pt x="37959" y="25339"/>
                    </a:lnTo>
                    <a:cubicBezTo>
                      <a:pt x="37959" y="25339"/>
                      <a:pt x="37643" y="24979"/>
                      <a:pt x="37959" y="24347"/>
                    </a:cubicBezTo>
                    <a:cubicBezTo>
                      <a:pt x="38231" y="23660"/>
                      <a:pt x="38918" y="23758"/>
                      <a:pt x="38460" y="23213"/>
                    </a:cubicBezTo>
                    <a:cubicBezTo>
                      <a:pt x="38002" y="22614"/>
                      <a:pt x="38504" y="22614"/>
                      <a:pt x="38504" y="21797"/>
                    </a:cubicBezTo>
                    <a:cubicBezTo>
                      <a:pt x="38504" y="20936"/>
                      <a:pt x="37414" y="20576"/>
                      <a:pt x="37327" y="20031"/>
                    </a:cubicBezTo>
                    <a:cubicBezTo>
                      <a:pt x="37229" y="19443"/>
                      <a:pt x="38460" y="19072"/>
                      <a:pt x="38373" y="18396"/>
                    </a:cubicBezTo>
                    <a:cubicBezTo>
                      <a:pt x="38275" y="17764"/>
                      <a:pt x="37828" y="16805"/>
                      <a:pt x="37730" y="16348"/>
                    </a:cubicBezTo>
                    <a:cubicBezTo>
                      <a:pt x="37643" y="15901"/>
                      <a:pt x="37730" y="16173"/>
                      <a:pt x="37501" y="14582"/>
                    </a:cubicBezTo>
                    <a:cubicBezTo>
                      <a:pt x="37327" y="12991"/>
                      <a:pt x="37773" y="12806"/>
                      <a:pt x="37773" y="11770"/>
                    </a:cubicBezTo>
                    <a:cubicBezTo>
                      <a:pt x="37773" y="10724"/>
                      <a:pt x="38547" y="10997"/>
                      <a:pt x="38144" y="9765"/>
                    </a:cubicBezTo>
                    <a:cubicBezTo>
                      <a:pt x="37773" y="8588"/>
                      <a:pt x="37370" y="7542"/>
                      <a:pt x="37370" y="6594"/>
                    </a:cubicBezTo>
                    <a:cubicBezTo>
                      <a:pt x="37370" y="5678"/>
                      <a:pt x="37959" y="4545"/>
                      <a:pt x="37686" y="3869"/>
                    </a:cubicBezTo>
                    <a:cubicBezTo>
                      <a:pt x="37370" y="3226"/>
                      <a:pt x="37686" y="2006"/>
                      <a:pt x="37686" y="1635"/>
                    </a:cubicBezTo>
                    <a:cubicBezTo>
                      <a:pt x="37686" y="1275"/>
                      <a:pt x="38318" y="0"/>
                      <a:pt x="38318" y="0"/>
                    </a:cubicBezTo>
                    <a:close/>
                  </a:path>
                </a:pathLst>
              </a:custGeom>
              <a:solidFill>
                <a:schemeClr val="accent3">
                  <a:alpha val="201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5582850" y="3272300"/>
                <a:ext cx="944350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7774" h="25339" extrusionOk="0">
                    <a:moveTo>
                      <a:pt x="2311" y="3226"/>
                    </a:moveTo>
                    <a:cubicBezTo>
                      <a:pt x="2725" y="3226"/>
                      <a:pt x="3085" y="3542"/>
                      <a:pt x="3085" y="4000"/>
                    </a:cubicBezTo>
                    <a:cubicBezTo>
                      <a:pt x="3085" y="4414"/>
                      <a:pt x="2725" y="4774"/>
                      <a:pt x="2311" y="4774"/>
                    </a:cubicBezTo>
                    <a:cubicBezTo>
                      <a:pt x="1864" y="4774"/>
                      <a:pt x="1537" y="4414"/>
                      <a:pt x="1537" y="4000"/>
                    </a:cubicBezTo>
                    <a:cubicBezTo>
                      <a:pt x="1537" y="3542"/>
                      <a:pt x="1864" y="3226"/>
                      <a:pt x="2311" y="3226"/>
                    </a:cubicBezTo>
                    <a:close/>
                    <a:moveTo>
                      <a:pt x="2311" y="6681"/>
                    </a:moveTo>
                    <a:cubicBezTo>
                      <a:pt x="2725" y="6681"/>
                      <a:pt x="3085" y="7041"/>
                      <a:pt x="3085" y="7455"/>
                    </a:cubicBezTo>
                    <a:cubicBezTo>
                      <a:pt x="3085" y="7902"/>
                      <a:pt x="2725" y="8229"/>
                      <a:pt x="2311" y="8229"/>
                    </a:cubicBezTo>
                    <a:cubicBezTo>
                      <a:pt x="1864" y="8229"/>
                      <a:pt x="1537" y="7902"/>
                      <a:pt x="1537" y="7455"/>
                    </a:cubicBezTo>
                    <a:cubicBezTo>
                      <a:pt x="1537" y="7041"/>
                      <a:pt x="1864" y="6681"/>
                      <a:pt x="2311" y="6681"/>
                    </a:cubicBezTo>
                    <a:close/>
                    <a:moveTo>
                      <a:pt x="2311" y="10179"/>
                    </a:moveTo>
                    <a:cubicBezTo>
                      <a:pt x="2725" y="10179"/>
                      <a:pt x="3085" y="10495"/>
                      <a:pt x="3085" y="10953"/>
                    </a:cubicBezTo>
                    <a:cubicBezTo>
                      <a:pt x="3085" y="11356"/>
                      <a:pt x="2725" y="11716"/>
                      <a:pt x="2311" y="11716"/>
                    </a:cubicBezTo>
                    <a:cubicBezTo>
                      <a:pt x="1864" y="11716"/>
                      <a:pt x="1537" y="11356"/>
                      <a:pt x="1537" y="10953"/>
                    </a:cubicBezTo>
                    <a:cubicBezTo>
                      <a:pt x="1537" y="10495"/>
                      <a:pt x="1864" y="10179"/>
                      <a:pt x="2311" y="10179"/>
                    </a:cubicBezTo>
                    <a:close/>
                    <a:moveTo>
                      <a:pt x="2311" y="13623"/>
                    </a:moveTo>
                    <a:cubicBezTo>
                      <a:pt x="2725" y="13623"/>
                      <a:pt x="3085" y="13994"/>
                      <a:pt x="3085" y="14397"/>
                    </a:cubicBezTo>
                    <a:cubicBezTo>
                      <a:pt x="3085" y="14855"/>
                      <a:pt x="2725" y="15214"/>
                      <a:pt x="2311" y="15214"/>
                    </a:cubicBezTo>
                    <a:cubicBezTo>
                      <a:pt x="1864" y="15214"/>
                      <a:pt x="1537" y="14855"/>
                      <a:pt x="1537" y="14397"/>
                    </a:cubicBezTo>
                    <a:cubicBezTo>
                      <a:pt x="1537" y="13994"/>
                      <a:pt x="1864" y="13623"/>
                      <a:pt x="2311" y="13623"/>
                    </a:cubicBezTo>
                    <a:close/>
                    <a:moveTo>
                      <a:pt x="2311" y="17121"/>
                    </a:moveTo>
                    <a:cubicBezTo>
                      <a:pt x="2725" y="17121"/>
                      <a:pt x="3085" y="17492"/>
                      <a:pt x="3085" y="17895"/>
                    </a:cubicBezTo>
                    <a:cubicBezTo>
                      <a:pt x="3085" y="18309"/>
                      <a:pt x="2725" y="18669"/>
                      <a:pt x="2311" y="18669"/>
                    </a:cubicBezTo>
                    <a:cubicBezTo>
                      <a:pt x="1864" y="18669"/>
                      <a:pt x="1537" y="18309"/>
                      <a:pt x="1537" y="17895"/>
                    </a:cubicBezTo>
                    <a:cubicBezTo>
                      <a:pt x="1537" y="17492"/>
                      <a:pt x="1864" y="17121"/>
                      <a:pt x="2311" y="17121"/>
                    </a:cubicBezTo>
                    <a:close/>
                    <a:moveTo>
                      <a:pt x="2311" y="20620"/>
                    </a:moveTo>
                    <a:cubicBezTo>
                      <a:pt x="2725" y="20620"/>
                      <a:pt x="3085" y="20936"/>
                      <a:pt x="3085" y="21393"/>
                    </a:cubicBezTo>
                    <a:cubicBezTo>
                      <a:pt x="3085" y="21797"/>
                      <a:pt x="2725" y="22167"/>
                      <a:pt x="2311" y="22167"/>
                    </a:cubicBezTo>
                    <a:cubicBezTo>
                      <a:pt x="1864" y="22167"/>
                      <a:pt x="1537" y="21797"/>
                      <a:pt x="1537" y="21393"/>
                    </a:cubicBezTo>
                    <a:cubicBezTo>
                      <a:pt x="1537" y="20936"/>
                      <a:pt x="1864" y="20620"/>
                      <a:pt x="2311" y="20620"/>
                    </a:cubicBezTo>
                    <a:close/>
                    <a:moveTo>
                      <a:pt x="1679" y="0"/>
                    </a:moveTo>
                    <a:cubicBezTo>
                      <a:pt x="720" y="0"/>
                      <a:pt x="0" y="774"/>
                      <a:pt x="0" y="1733"/>
                    </a:cubicBezTo>
                    <a:lnTo>
                      <a:pt x="0" y="23660"/>
                    </a:lnTo>
                    <a:cubicBezTo>
                      <a:pt x="0" y="24576"/>
                      <a:pt x="720" y="25339"/>
                      <a:pt x="1679" y="25339"/>
                    </a:cubicBezTo>
                    <a:lnTo>
                      <a:pt x="37229" y="25339"/>
                    </a:lnTo>
                    <a:cubicBezTo>
                      <a:pt x="37229" y="25339"/>
                      <a:pt x="36956" y="24979"/>
                      <a:pt x="37229" y="24347"/>
                    </a:cubicBezTo>
                    <a:cubicBezTo>
                      <a:pt x="37501" y="23660"/>
                      <a:pt x="37686" y="23758"/>
                      <a:pt x="37229" y="23213"/>
                    </a:cubicBezTo>
                    <a:cubicBezTo>
                      <a:pt x="36782" y="22614"/>
                      <a:pt x="37283" y="22614"/>
                      <a:pt x="37283" y="21797"/>
                    </a:cubicBezTo>
                    <a:cubicBezTo>
                      <a:pt x="37283" y="20936"/>
                      <a:pt x="36738" y="20576"/>
                      <a:pt x="36640" y="20031"/>
                    </a:cubicBezTo>
                    <a:cubicBezTo>
                      <a:pt x="36553" y="19443"/>
                      <a:pt x="37773" y="19072"/>
                      <a:pt x="37643" y="18396"/>
                    </a:cubicBezTo>
                    <a:cubicBezTo>
                      <a:pt x="37555" y="17764"/>
                      <a:pt x="37643" y="16805"/>
                      <a:pt x="37555" y="16348"/>
                    </a:cubicBezTo>
                    <a:cubicBezTo>
                      <a:pt x="37457" y="15901"/>
                      <a:pt x="37011" y="16173"/>
                      <a:pt x="36825" y="14582"/>
                    </a:cubicBezTo>
                    <a:cubicBezTo>
                      <a:pt x="36640" y="12991"/>
                      <a:pt x="36738" y="12806"/>
                      <a:pt x="36738" y="11770"/>
                    </a:cubicBezTo>
                    <a:cubicBezTo>
                      <a:pt x="36738" y="10724"/>
                      <a:pt x="37327" y="10997"/>
                      <a:pt x="36956" y="9765"/>
                    </a:cubicBezTo>
                    <a:cubicBezTo>
                      <a:pt x="36553" y="8588"/>
                      <a:pt x="36466" y="7542"/>
                      <a:pt x="36466" y="6594"/>
                    </a:cubicBezTo>
                    <a:cubicBezTo>
                      <a:pt x="36466" y="5678"/>
                      <a:pt x="37229" y="4545"/>
                      <a:pt x="36956" y="3869"/>
                    </a:cubicBezTo>
                    <a:cubicBezTo>
                      <a:pt x="36684" y="3226"/>
                      <a:pt x="36956" y="2006"/>
                      <a:pt x="36956" y="1635"/>
                    </a:cubicBezTo>
                    <a:cubicBezTo>
                      <a:pt x="36956" y="1275"/>
                      <a:pt x="37643" y="0"/>
                      <a:pt x="37643" y="0"/>
                    </a:cubicBezTo>
                    <a:close/>
                  </a:path>
                </a:pathLst>
              </a:custGeom>
              <a:solidFill>
                <a:srgbClr val="FE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5717975" y="3360850"/>
                <a:ext cx="7855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1421" h="328" extrusionOk="0">
                    <a:moveTo>
                      <a:pt x="1" y="0"/>
                    </a:moveTo>
                    <a:lnTo>
                      <a:pt x="1" y="327"/>
                    </a:lnTo>
                    <a:lnTo>
                      <a:pt x="31420" y="327"/>
                    </a:lnTo>
                    <a:lnTo>
                      <a:pt x="31420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5717975" y="3447225"/>
                <a:ext cx="7765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1061" h="360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061" y="360"/>
                    </a:lnTo>
                    <a:lnTo>
                      <a:pt x="31061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5717975" y="3534675"/>
                <a:ext cx="7912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1650" h="360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649" y="360"/>
                    </a:lnTo>
                    <a:lnTo>
                      <a:pt x="31649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5717975" y="3622125"/>
                <a:ext cx="7855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1421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31420" y="317"/>
                    </a:lnTo>
                    <a:lnTo>
                      <a:pt x="31420" y="1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>
                <a:off x="5717975" y="3708225"/>
                <a:ext cx="8048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219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32194" y="371"/>
                    </a:lnTo>
                    <a:lnTo>
                      <a:pt x="32194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9"/>
              <p:cNvSpPr/>
              <p:nvPr/>
            </p:nvSpPr>
            <p:spPr>
              <a:xfrm>
                <a:off x="5717975" y="3795675"/>
                <a:ext cx="7912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1650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31649" y="317"/>
                    </a:lnTo>
                    <a:lnTo>
                      <a:pt x="31649" y="1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9"/>
              <p:cNvSpPr/>
              <p:nvPr/>
            </p:nvSpPr>
            <p:spPr>
              <a:xfrm>
                <a:off x="5717975" y="3882050"/>
                <a:ext cx="7934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1737" h="361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736" y="360"/>
                    </a:lnTo>
                    <a:lnTo>
                      <a:pt x="31736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9"/>
              <p:cNvSpPr/>
              <p:nvPr/>
            </p:nvSpPr>
            <p:spPr>
              <a:xfrm>
                <a:off x="5714450" y="3272300"/>
                <a:ext cx="7925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5339" extrusionOk="0">
                    <a:moveTo>
                      <a:pt x="0" y="0"/>
                    </a:moveTo>
                    <a:lnTo>
                      <a:pt x="0" y="25339"/>
                    </a:lnTo>
                    <a:lnTo>
                      <a:pt x="316" y="25339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" name="Google Shape;142;p9"/>
            <p:cNvSpPr/>
            <p:nvPr/>
          </p:nvSpPr>
          <p:spPr>
            <a:xfrm>
              <a:off x="6640751" y="314999"/>
              <a:ext cx="1366296" cy="1438584"/>
            </a:xfrm>
            <a:custGeom>
              <a:avLst/>
              <a:gdLst/>
              <a:ahLst/>
              <a:cxnLst/>
              <a:rect l="l" t="t" r="r" b="b"/>
              <a:pathLst>
                <a:path w="11128" h="11717" extrusionOk="0">
                  <a:moveTo>
                    <a:pt x="2769" y="1"/>
                  </a:moveTo>
                  <a:lnTo>
                    <a:pt x="2682" y="644"/>
                  </a:lnTo>
                  <a:lnTo>
                    <a:pt x="2093" y="644"/>
                  </a:lnTo>
                  <a:lnTo>
                    <a:pt x="2006" y="1276"/>
                  </a:lnTo>
                  <a:lnTo>
                    <a:pt x="1363" y="1276"/>
                  </a:lnTo>
                  <a:lnTo>
                    <a:pt x="1319" y="1864"/>
                  </a:lnTo>
                  <a:lnTo>
                    <a:pt x="687" y="1908"/>
                  </a:lnTo>
                  <a:lnTo>
                    <a:pt x="644" y="2496"/>
                  </a:lnTo>
                  <a:lnTo>
                    <a:pt x="1" y="2496"/>
                  </a:lnTo>
                  <a:lnTo>
                    <a:pt x="415" y="2954"/>
                  </a:lnTo>
                  <a:lnTo>
                    <a:pt x="7945" y="11269"/>
                  </a:lnTo>
                  <a:lnTo>
                    <a:pt x="8359" y="11716"/>
                  </a:lnTo>
                  <a:lnTo>
                    <a:pt x="8447" y="11084"/>
                  </a:lnTo>
                  <a:lnTo>
                    <a:pt x="9035" y="11084"/>
                  </a:lnTo>
                  <a:lnTo>
                    <a:pt x="9133" y="10452"/>
                  </a:lnTo>
                  <a:lnTo>
                    <a:pt x="9722" y="10452"/>
                  </a:lnTo>
                  <a:lnTo>
                    <a:pt x="9809" y="9853"/>
                  </a:lnTo>
                  <a:lnTo>
                    <a:pt x="10397" y="9809"/>
                  </a:lnTo>
                  <a:lnTo>
                    <a:pt x="10496" y="9221"/>
                  </a:lnTo>
                  <a:lnTo>
                    <a:pt x="11128" y="9221"/>
                  </a:lnTo>
                  <a:lnTo>
                    <a:pt x="10670" y="8763"/>
                  </a:lnTo>
                  <a:lnTo>
                    <a:pt x="3183" y="502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9"/>
          <p:cNvSpPr txBox="1">
            <a:spLocks noGrp="1"/>
          </p:cNvSpPr>
          <p:nvPr>
            <p:ph type="subTitle" idx="1"/>
          </p:nvPr>
        </p:nvSpPr>
        <p:spPr>
          <a:xfrm>
            <a:off x="2549400" y="265262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2632875" y="1725125"/>
            <a:ext cx="40452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title" idx="2"/>
          </p:nvPr>
        </p:nvSpPr>
        <p:spPr>
          <a:xfrm>
            <a:off x="2549400" y="1642600"/>
            <a:ext cx="40452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3"/>
          <p:cNvGrpSpPr/>
          <p:nvPr/>
        </p:nvGrpSpPr>
        <p:grpSpPr>
          <a:xfrm>
            <a:off x="4678263" y="1333997"/>
            <a:ext cx="2889539" cy="3668299"/>
            <a:chOff x="1968675" y="1032850"/>
            <a:chExt cx="2253404" cy="3312234"/>
          </a:xfrm>
        </p:grpSpPr>
        <p:sp>
          <p:nvSpPr>
            <p:cNvPr id="181" name="Google Shape;181;p13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1576200" y="1333997"/>
            <a:ext cx="2889539" cy="3668299"/>
            <a:chOff x="1968675" y="1032850"/>
            <a:chExt cx="2253404" cy="3312234"/>
          </a:xfrm>
        </p:grpSpPr>
        <p:sp>
          <p:nvSpPr>
            <p:cNvPr id="197" name="Google Shape;197;p13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"/>
          </p:nvPr>
        </p:nvSpPr>
        <p:spPr>
          <a:xfrm>
            <a:off x="18629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2"/>
          </p:nvPr>
        </p:nvSpPr>
        <p:spPr>
          <a:xfrm>
            <a:off x="1743213" y="2040350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3" hasCustomPrompt="1"/>
          </p:nvPr>
        </p:nvSpPr>
        <p:spPr>
          <a:xfrm>
            <a:off x="1863000" y="143191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4"/>
          </p:nvPr>
        </p:nvSpPr>
        <p:spPr>
          <a:xfrm>
            <a:off x="4964858" y="23895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5"/>
          </p:nvPr>
        </p:nvSpPr>
        <p:spPr>
          <a:xfrm>
            <a:off x="4845113" y="2040350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6" hasCustomPrompt="1"/>
          </p:nvPr>
        </p:nvSpPr>
        <p:spPr>
          <a:xfrm>
            <a:off x="4964846" y="14318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7"/>
          </p:nvPr>
        </p:nvSpPr>
        <p:spPr>
          <a:xfrm>
            <a:off x="18629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8"/>
          </p:nvPr>
        </p:nvSpPr>
        <p:spPr>
          <a:xfrm>
            <a:off x="1743225" y="3754075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9" hasCustomPrompt="1"/>
          </p:nvPr>
        </p:nvSpPr>
        <p:spPr>
          <a:xfrm>
            <a:off x="1862975" y="314558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3"/>
          </p:nvPr>
        </p:nvSpPr>
        <p:spPr>
          <a:xfrm>
            <a:off x="49648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4"/>
          </p:nvPr>
        </p:nvSpPr>
        <p:spPr>
          <a:xfrm>
            <a:off x="4845088" y="3754075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5" hasCustomPrompt="1"/>
          </p:nvPr>
        </p:nvSpPr>
        <p:spPr>
          <a:xfrm>
            <a:off x="4964846" y="314558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5_2_1_1_1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73"/>
                </a:moveTo>
                <a:lnTo>
                  <a:pt x="0" y="73"/>
                </a:lnTo>
                <a:lnTo>
                  <a:pt x="0" y="73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73"/>
                </a:ln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1"/>
                </a:move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E0EB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8"/>
          <p:cNvSpPr/>
          <p:nvPr/>
        </p:nvSpPr>
        <p:spPr>
          <a:xfrm>
            <a:off x="8354067" y="1676754"/>
            <a:ext cx="21400" cy="28587"/>
          </a:xfrm>
          <a:custGeom>
            <a:avLst/>
            <a:gdLst/>
            <a:ahLst/>
            <a:cxnLst/>
            <a:rect l="l" t="t" r="r" b="b"/>
            <a:pathLst>
              <a:path w="74" h="138" extrusionOk="0">
                <a:moveTo>
                  <a:pt x="1" y="1"/>
                </a:moveTo>
                <a:cubicBezTo>
                  <a:pt x="41" y="33"/>
                  <a:pt x="41" y="73"/>
                  <a:pt x="74" y="138"/>
                </a:cubicBezTo>
                <a:cubicBezTo>
                  <a:pt x="41" y="73"/>
                  <a:pt x="41" y="33"/>
                  <a:pt x="41" y="1"/>
                </a:cubicBez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28"/>
          <p:cNvGrpSpPr/>
          <p:nvPr/>
        </p:nvGrpSpPr>
        <p:grpSpPr>
          <a:xfrm>
            <a:off x="581350" y="1151690"/>
            <a:ext cx="8460276" cy="3812860"/>
            <a:chOff x="609849" y="790899"/>
            <a:chExt cx="747658" cy="547526"/>
          </a:xfrm>
        </p:grpSpPr>
        <p:sp>
          <p:nvSpPr>
            <p:cNvPr id="474" name="Google Shape;474;p28"/>
            <p:cNvSpPr/>
            <p:nvPr/>
          </p:nvSpPr>
          <p:spPr>
            <a:xfrm>
              <a:off x="623373" y="804425"/>
              <a:ext cx="734134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629248" y="790900"/>
              <a:ext cx="716700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609849" y="790899"/>
              <a:ext cx="722493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288573" y="943925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1308773" y="1118150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28"/>
          <p:cNvSpPr/>
          <p:nvPr/>
        </p:nvSpPr>
        <p:spPr>
          <a:xfrm rot="10247429">
            <a:off x="7840502" y="795436"/>
            <a:ext cx="997622" cy="1033502"/>
          </a:xfrm>
          <a:custGeom>
            <a:avLst/>
            <a:gdLst/>
            <a:ahLst/>
            <a:cxnLst/>
            <a:rect l="l" t="t" r="r" b="b"/>
            <a:pathLst>
              <a:path w="8245" h="8682" extrusionOk="0">
                <a:moveTo>
                  <a:pt x="2051" y="1"/>
                </a:moveTo>
                <a:lnTo>
                  <a:pt x="1987" y="469"/>
                </a:lnTo>
                <a:lnTo>
                  <a:pt x="1551" y="469"/>
                </a:lnTo>
                <a:lnTo>
                  <a:pt x="1486" y="937"/>
                </a:lnTo>
                <a:lnTo>
                  <a:pt x="1009" y="937"/>
                </a:lnTo>
                <a:lnTo>
                  <a:pt x="977" y="1382"/>
                </a:lnTo>
                <a:lnTo>
                  <a:pt x="509" y="1414"/>
                </a:lnTo>
                <a:lnTo>
                  <a:pt x="477" y="1850"/>
                </a:lnTo>
                <a:lnTo>
                  <a:pt x="0" y="1850"/>
                </a:lnTo>
                <a:lnTo>
                  <a:pt x="307" y="2189"/>
                </a:lnTo>
                <a:lnTo>
                  <a:pt x="5887" y="8342"/>
                </a:lnTo>
                <a:lnTo>
                  <a:pt x="6194" y="8682"/>
                </a:lnTo>
                <a:lnTo>
                  <a:pt x="6258" y="8205"/>
                </a:lnTo>
                <a:lnTo>
                  <a:pt x="6694" y="8205"/>
                </a:lnTo>
                <a:lnTo>
                  <a:pt x="6767" y="7737"/>
                </a:lnTo>
                <a:lnTo>
                  <a:pt x="7203" y="7737"/>
                </a:lnTo>
                <a:lnTo>
                  <a:pt x="7268" y="7301"/>
                </a:lnTo>
                <a:lnTo>
                  <a:pt x="7704" y="7268"/>
                </a:lnTo>
                <a:lnTo>
                  <a:pt x="7777" y="6832"/>
                </a:lnTo>
                <a:lnTo>
                  <a:pt x="8245" y="6832"/>
                </a:lnTo>
                <a:lnTo>
                  <a:pt x="7906" y="6493"/>
                </a:lnTo>
                <a:lnTo>
                  <a:pt x="2358" y="372"/>
                </a:lnTo>
                <a:lnTo>
                  <a:pt x="2051" y="1"/>
                </a:lnTo>
                <a:close/>
              </a:path>
            </a:pathLst>
          </a:custGeom>
          <a:solidFill>
            <a:schemeClr val="accent3">
              <a:alpha val="201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bg>
      <p:bgPr>
        <a:solidFill>
          <a:schemeClr val="accent6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36"/>
          <p:cNvGrpSpPr/>
          <p:nvPr/>
        </p:nvGrpSpPr>
        <p:grpSpPr>
          <a:xfrm>
            <a:off x="1079454" y="1015123"/>
            <a:ext cx="6985097" cy="3588184"/>
            <a:chOff x="1968675" y="1032850"/>
            <a:chExt cx="2216717" cy="3312272"/>
          </a:xfrm>
        </p:grpSpPr>
        <p:sp>
          <p:nvSpPr>
            <p:cNvPr id="622" name="Google Shape;622;p36"/>
            <p:cNvSpPr/>
            <p:nvPr/>
          </p:nvSpPr>
          <p:spPr>
            <a:xfrm>
              <a:off x="2031969" y="1032852"/>
              <a:ext cx="2153423" cy="3312270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2205234" y="1032852"/>
              <a:ext cx="12266" cy="3080326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bg>
      <p:bgPr>
        <a:solidFill>
          <a:schemeClr val="accen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7"/>
          <p:cNvGrpSpPr/>
          <p:nvPr/>
        </p:nvGrpSpPr>
        <p:grpSpPr>
          <a:xfrm rot="5400000">
            <a:off x="1023669" y="1387137"/>
            <a:ext cx="3669996" cy="2925973"/>
            <a:chOff x="4754376" y="1610474"/>
            <a:chExt cx="753840" cy="547525"/>
          </a:xfrm>
        </p:grpSpPr>
        <p:sp>
          <p:nvSpPr>
            <p:cNvPr id="640" name="Google Shape;640;p37"/>
            <p:cNvSpPr/>
            <p:nvPr/>
          </p:nvSpPr>
          <p:spPr>
            <a:xfrm>
              <a:off x="4767901" y="1623999"/>
              <a:ext cx="740315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4773775" y="1610474"/>
              <a:ext cx="724584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4754376" y="1610474"/>
              <a:ext cx="724615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5433100" y="1763500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4754376" y="1610474"/>
              <a:ext cx="715115" cy="534200"/>
            </a:xfrm>
            <a:custGeom>
              <a:avLst/>
              <a:gdLst/>
              <a:ahLst/>
              <a:cxnLst/>
              <a:rect l="l" t="t" r="r" b="b"/>
              <a:pathLst>
                <a:path w="27926" h="21368" extrusionOk="0">
                  <a:moveTo>
                    <a:pt x="1882" y="33"/>
                  </a:moveTo>
                  <a:lnTo>
                    <a:pt x="1882" y="1147"/>
                  </a:lnTo>
                  <a:lnTo>
                    <a:pt x="744" y="1147"/>
                  </a:lnTo>
                  <a:lnTo>
                    <a:pt x="744" y="33"/>
                  </a:lnTo>
                  <a:close/>
                  <a:moveTo>
                    <a:pt x="3126" y="33"/>
                  </a:moveTo>
                  <a:lnTo>
                    <a:pt x="3126" y="1147"/>
                  </a:lnTo>
                  <a:lnTo>
                    <a:pt x="1987" y="1147"/>
                  </a:lnTo>
                  <a:lnTo>
                    <a:pt x="1987" y="33"/>
                  </a:lnTo>
                  <a:close/>
                  <a:moveTo>
                    <a:pt x="4337" y="33"/>
                  </a:moveTo>
                  <a:lnTo>
                    <a:pt x="4337" y="1147"/>
                  </a:lnTo>
                  <a:lnTo>
                    <a:pt x="3231" y="1147"/>
                  </a:lnTo>
                  <a:lnTo>
                    <a:pt x="3231" y="33"/>
                  </a:lnTo>
                  <a:close/>
                  <a:moveTo>
                    <a:pt x="5589" y="33"/>
                  </a:moveTo>
                  <a:lnTo>
                    <a:pt x="5589" y="1147"/>
                  </a:lnTo>
                  <a:lnTo>
                    <a:pt x="4475" y="1147"/>
                  </a:lnTo>
                  <a:lnTo>
                    <a:pt x="4475" y="33"/>
                  </a:lnTo>
                  <a:close/>
                  <a:moveTo>
                    <a:pt x="6833" y="33"/>
                  </a:moveTo>
                  <a:lnTo>
                    <a:pt x="6833" y="1147"/>
                  </a:lnTo>
                  <a:lnTo>
                    <a:pt x="5718" y="1147"/>
                  </a:lnTo>
                  <a:lnTo>
                    <a:pt x="5718" y="33"/>
                  </a:lnTo>
                  <a:close/>
                  <a:moveTo>
                    <a:pt x="8076" y="33"/>
                  </a:moveTo>
                  <a:lnTo>
                    <a:pt x="8076" y="1147"/>
                  </a:lnTo>
                  <a:lnTo>
                    <a:pt x="6962" y="1147"/>
                  </a:lnTo>
                  <a:lnTo>
                    <a:pt x="6962" y="33"/>
                  </a:lnTo>
                  <a:close/>
                  <a:moveTo>
                    <a:pt x="9320" y="33"/>
                  </a:moveTo>
                  <a:lnTo>
                    <a:pt x="9320" y="1147"/>
                  </a:lnTo>
                  <a:lnTo>
                    <a:pt x="8213" y="1147"/>
                  </a:lnTo>
                  <a:lnTo>
                    <a:pt x="8213" y="33"/>
                  </a:lnTo>
                  <a:close/>
                  <a:moveTo>
                    <a:pt x="10563" y="33"/>
                  </a:moveTo>
                  <a:lnTo>
                    <a:pt x="10563" y="1147"/>
                  </a:lnTo>
                  <a:lnTo>
                    <a:pt x="9457" y="1147"/>
                  </a:lnTo>
                  <a:lnTo>
                    <a:pt x="9457" y="33"/>
                  </a:lnTo>
                  <a:close/>
                  <a:moveTo>
                    <a:pt x="11807" y="33"/>
                  </a:moveTo>
                  <a:lnTo>
                    <a:pt x="11807" y="1147"/>
                  </a:lnTo>
                  <a:lnTo>
                    <a:pt x="10701" y="1147"/>
                  </a:lnTo>
                  <a:lnTo>
                    <a:pt x="10701" y="33"/>
                  </a:lnTo>
                  <a:close/>
                  <a:moveTo>
                    <a:pt x="13059" y="33"/>
                  </a:moveTo>
                  <a:lnTo>
                    <a:pt x="13059" y="1147"/>
                  </a:lnTo>
                  <a:lnTo>
                    <a:pt x="11944" y="1147"/>
                  </a:lnTo>
                  <a:lnTo>
                    <a:pt x="11944" y="33"/>
                  </a:lnTo>
                  <a:close/>
                  <a:moveTo>
                    <a:pt x="14302" y="33"/>
                  </a:moveTo>
                  <a:lnTo>
                    <a:pt x="14302" y="1147"/>
                  </a:lnTo>
                  <a:lnTo>
                    <a:pt x="13188" y="1147"/>
                  </a:lnTo>
                  <a:lnTo>
                    <a:pt x="13188" y="33"/>
                  </a:lnTo>
                  <a:close/>
                  <a:moveTo>
                    <a:pt x="15546" y="33"/>
                  </a:moveTo>
                  <a:lnTo>
                    <a:pt x="15546" y="1147"/>
                  </a:lnTo>
                  <a:lnTo>
                    <a:pt x="14399" y="1147"/>
                  </a:lnTo>
                  <a:lnTo>
                    <a:pt x="14399" y="33"/>
                  </a:lnTo>
                  <a:close/>
                  <a:moveTo>
                    <a:pt x="16789" y="33"/>
                  </a:moveTo>
                  <a:lnTo>
                    <a:pt x="16789" y="1147"/>
                  </a:lnTo>
                  <a:lnTo>
                    <a:pt x="15643" y="1147"/>
                  </a:lnTo>
                  <a:lnTo>
                    <a:pt x="15643" y="33"/>
                  </a:lnTo>
                  <a:close/>
                  <a:moveTo>
                    <a:pt x="18033" y="33"/>
                  </a:moveTo>
                  <a:lnTo>
                    <a:pt x="18033" y="1147"/>
                  </a:lnTo>
                  <a:lnTo>
                    <a:pt x="16894" y="1147"/>
                  </a:lnTo>
                  <a:lnTo>
                    <a:pt x="16894" y="33"/>
                  </a:lnTo>
                  <a:close/>
                  <a:moveTo>
                    <a:pt x="19244" y="33"/>
                  </a:moveTo>
                  <a:lnTo>
                    <a:pt x="19244" y="1147"/>
                  </a:lnTo>
                  <a:lnTo>
                    <a:pt x="18138" y="1147"/>
                  </a:lnTo>
                  <a:lnTo>
                    <a:pt x="18138" y="33"/>
                  </a:lnTo>
                  <a:close/>
                  <a:moveTo>
                    <a:pt x="20488" y="33"/>
                  </a:moveTo>
                  <a:lnTo>
                    <a:pt x="20488" y="1147"/>
                  </a:lnTo>
                  <a:lnTo>
                    <a:pt x="19381" y="1147"/>
                  </a:lnTo>
                  <a:lnTo>
                    <a:pt x="19381" y="33"/>
                  </a:lnTo>
                  <a:close/>
                  <a:moveTo>
                    <a:pt x="21739" y="33"/>
                  </a:moveTo>
                  <a:lnTo>
                    <a:pt x="21739" y="1147"/>
                  </a:lnTo>
                  <a:lnTo>
                    <a:pt x="20625" y="1147"/>
                  </a:lnTo>
                  <a:lnTo>
                    <a:pt x="20625" y="33"/>
                  </a:lnTo>
                  <a:close/>
                  <a:moveTo>
                    <a:pt x="22983" y="33"/>
                  </a:moveTo>
                  <a:lnTo>
                    <a:pt x="22983" y="1147"/>
                  </a:lnTo>
                  <a:lnTo>
                    <a:pt x="21869" y="1147"/>
                  </a:lnTo>
                  <a:lnTo>
                    <a:pt x="21869" y="33"/>
                  </a:lnTo>
                  <a:close/>
                  <a:moveTo>
                    <a:pt x="24227" y="33"/>
                  </a:moveTo>
                  <a:lnTo>
                    <a:pt x="24227" y="1147"/>
                  </a:lnTo>
                  <a:lnTo>
                    <a:pt x="23112" y="1147"/>
                  </a:lnTo>
                  <a:lnTo>
                    <a:pt x="23112" y="33"/>
                  </a:lnTo>
                  <a:close/>
                  <a:moveTo>
                    <a:pt x="25470" y="33"/>
                  </a:moveTo>
                  <a:lnTo>
                    <a:pt x="25470" y="1147"/>
                  </a:lnTo>
                  <a:lnTo>
                    <a:pt x="24364" y="1147"/>
                  </a:lnTo>
                  <a:lnTo>
                    <a:pt x="24364" y="33"/>
                  </a:lnTo>
                  <a:close/>
                  <a:moveTo>
                    <a:pt x="26714" y="33"/>
                  </a:moveTo>
                  <a:lnTo>
                    <a:pt x="26714" y="1147"/>
                  </a:lnTo>
                  <a:lnTo>
                    <a:pt x="25607" y="1147"/>
                  </a:lnTo>
                  <a:lnTo>
                    <a:pt x="25607" y="33"/>
                  </a:lnTo>
                  <a:close/>
                  <a:moveTo>
                    <a:pt x="1882" y="1276"/>
                  </a:moveTo>
                  <a:lnTo>
                    <a:pt x="1882" y="2391"/>
                  </a:lnTo>
                  <a:lnTo>
                    <a:pt x="744" y="2391"/>
                  </a:lnTo>
                  <a:lnTo>
                    <a:pt x="744" y="1276"/>
                  </a:lnTo>
                  <a:close/>
                  <a:moveTo>
                    <a:pt x="3126" y="1276"/>
                  </a:moveTo>
                  <a:lnTo>
                    <a:pt x="3126" y="2391"/>
                  </a:lnTo>
                  <a:lnTo>
                    <a:pt x="1987" y="2391"/>
                  </a:lnTo>
                  <a:lnTo>
                    <a:pt x="1987" y="1276"/>
                  </a:lnTo>
                  <a:close/>
                  <a:moveTo>
                    <a:pt x="4337" y="1276"/>
                  </a:moveTo>
                  <a:lnTo>
                    <a:pt x="4337" y="2391"/>
                  </a:lnTo>
                  <a:lnTo>
                    <a:pt x="3231" y="2391"/>
                  </a:lnTo>
                  <a:lnTo>
                    <a:pt x="3231" y="1276"/>
                  </a:lnTo>
                  <a:close/>
                  <a:moveTo>
                    <a:pt x="5589" y="1276"/>
                  </a:moveTo>
                  <a:lnTo>
                    <a:pt x="5589" y="2391"/>
                  </a:lnTo>
                  <a:lnTo>
                    <a:pt x="4475" y="2391"/>
                  </a:lnTo>
                  <a:lnTo>
                    <a:pt x="4475" y="1276"/>
                  </a:lnTo>
                  <a:close/>
                  <a:moveTo>
                    <a:pt x="6833" y="1276"/>
                  </a:moveTo>
                  <a:lnTo>
                    <a:pt x="6833" y="2391"/>
                  </a:lnTo>
                  <a:lnTo>
                    <a:pt x="5718" y="2391"/>
                  </a:lnTo>
                  <a:lnTo>
                    <a:pt x="5718" y="1276"/>
                  </a:lnTo>
                  <a:close/>
                  <a:moveTo>
                    <a:pt x="8076" y="1276"/>
                  </a:moveTo>
                  <a:lnTo>
                    <a:pt x="8076" y="2391"/>
                  </a:lnTo>
                  <a:lnTo>
                    <a:pt x="6962" y="2391"/>
                  </a:lnTo>
                  <a:lnTo>
                    <a:pt x="6962" y="1276"/>
                  </a:lnTo>
                  <a:close/>
                  <a:moveTo>
                    <a:pt x="9320" y="1276"/>
                  </a:moveTo>
                  <a:lnTo>
                    <a:pt x="9320" y="2391"/>
                  </a:lnTo>
                  <a:lnTo>
                    <a:pt x="8213" y="2391"/>
                  </a:lnTo>
                  <a:lnTo>
                    <a:pt x="8213" y="1276"/>
                  </a:lnTo>
                  <a:close/>
                  <a:moveTo>
                    <a:pt x="10563" y="1276"/>
                  </a:moveTo>
                  <a:lnTo>
                    <a:pt x="10563" y="2391"/>
                  </a:lnTo>
                  <a:lnTo>
                    <a:pt x="9457" y="2391"/>
                  </a:lnTo>
                  <a:lnTo>
                    <a:pt x="9457" y="1276"/>
                  </a:lnTo>
                  <a:close/>
                  <a:moveTo>
                    <a:pt x="11807" y="1276"/>
                  </a:moveTo>
                  <a:lnTo>
                    <a:pt x="11807" y="2391"/>
                  </a:lnTo>
                  <a:lnTo>
                    <a:pt x="10701" y="2391"/>
                  </a:lnTo>
                  <a:lnTo>
                    <a:pt x="10701" y="1276"/>
                  </a:lnTo>
                  <a:close/>
                  <a:moveTo>
                    <a:pt x="13059" y="1276"/>
                  </a:moveTo>
                  <a:lnTo>
                    <a:pt x="13059" y="2391"/>
                  </a:lnTo>
                  <a:lnTo>
                    <a:pt x="11944" y="2391"/>
                  </a:lnTo>
                  <a:lnTo>
                    <a:pt x="11944" y="1276"/>
                  </a:lnTo>
                  <a:close/>
                  <a:moveTo>
                    <a:pt x="14302" y="1276"/>
                  </a:moveTo>
                  <a:lnTo>
                    <a:pt x="14302" y="2391"/>
                  </a:lnTo>
                  <a:lnTo>
                    <a:pt x="13188" y="2391"/>
                  </a:lnTo>
                  <a:lnTo>
                    <a:pt x="13188" y="1276"/>
                  </a:lnTo>
                  <a:close/>
                  <a:moveTo>
                    <a:pt x="15546" y="1276"/>
                  </a:moveTo>
                  <a:lnTo>
                    <a:pt x="15546" y="2391"/>
                  </a:lnTo>
                  <a:lnTo>
                    <a:pt x="14399" y="2391"/>
                  </a:lnTo>
                  <a:lnTo>
                    <a:pt x="14399" y="1276"/>
                  </a:lnTo>
                  <a:close/>
                  <a:moveTo>
                    <a:pt x="16789" y="1276"/>
                  </a:moveTo>
                  <a:lnTo>
                    <a:pt x="16789" y="2391"/>
                  </a:lnTo>
                  <a:lnTo>
                    <a:pt x="15643" y="2391"/>
                  </a:lnTo>
                  <a:lnTo>
                    <a:pt x="15643" y="1276"/>
                  </a:lnTo>
                  <a:close/>
                  <a:moveTo>
                    <a:pt x="18033" y="1276"/>
                  </a:moveTo>
                  <a:lnTo>
                    <a:pt x="18033" y="2391"/>
                  </a:lnTo>
                  <a:lnTo>
                    <a:pt x="16894" y="2391"/>
                  </a:lnTo>
                  <a:lnTo>
                    <a:pt x="16894" y="1276"/>
                  </a:lnTo>
                  <a:close/>
                  <a:moveTo>
                    <a:pt x="19244" y="1276"/>
                  </a:moveTo>
                  <a:lnTo>
                    <a:pt x="19244" y="2391"/>
                  </a:lnTo>
                  <a:lnTo>
                    <a:pt x="18138" y="2391"/>
                  </a:lnTo>
                  <a:lnTo>
                    <a:pt x="18138" y="1276"/>
                  </a:lnTo>
                  <a:close/>
                  <a:moveTo>
                    <a:pt x="20488" y="1276"/>
                  </a:moveTo>
                  <a:lnTo>
                    <a:pt x="20488" y="2391"/>
                  </a:lnTo>
                  <a:lnTo>
                    <a:pt x="19381" y="2391"/>
                  </a:lnTo>
                  <a:lnTo>
                    <a:pt x="19381" y="1276"/>
                  </a:lnTo>
                  <a:close/>
                  <a:moveTo>
                    <a:pt x="21739" y="1276"/>
                  </a:moveTo>
                  <a:lnTo>
                    <a:pt x="21739" y="2391"/>
                  </a:lnTo>
                  <a:lnTo>
                    <a:pt x="20625" y="2391"/>
                  </a:lnTo>
                  <a:lnTo>
                    <a:pt x="20625" y="1276"/>
                  </a:lnTo>
                  <a:close/>
                  <a:moveTo>
                    <a:pt x="22983" y="1276"/>
                  </a:moveTo>
                  <a:lnTo>
                    <a:pt x="22983" y="2391"/>
                  </a:lnTo>
                  <a:lnTo>
                    <a:pt x="21869" y="2391"/>
                  </a:lnTo>
                  <a:lnTo>
                    <a:pt x="21869" y="1276"/>
                  </a:lnTo>
                  <a:close/>
                  <a:moveTo>
                    <a:pt x="24227" y="1276"/>
                  </a:moveTo>
                  <a:lnTo>
                    <a:pt x="24227" y="2391"/>
                  </a:lnTo>
                  <a:lnTo>
                    <a:pt x="23112" y="2391"/>
                  </a:lnTo>
                  <a:lnTo>
                    <a:pt x="23112" y="1276"/>
                  </a:lnTo>
                  <a:close/>
                  <a:moveTo>
                    <a:pt x="25470" y="1276"/>
                  </a:moveTo>
                  <a:lnTo>
                    <a:pt x="25470" y="2391"/>
                  </a:lnTo>
                  <a:lnTo>
                    <a:pt x="24364" y="2391"/>
                  </a:lnTo>
                  <a:lnTo>
                    <a:pt x="24364" y="1276"/>
                  </a:lnTo>
                  <a:close/>
                  <a:moveTo>
                    <a:pt x="26714" y="1276"/>
                  </a:moveTo>
                  <a:lnTo>
                    <a:pt x="26714" y="2391"/>
                  </a:lnTo>
                  <a:lnTo>
                    <a:pt x="25607" y="2391"/>
                  </a:lnTo>
                  <a:lnTo>
                    <a:pt x="25607" y="1276"/>
                  </a:lnTo>
                  <a:close/>
                  <a:moveTo>
                    <a:pt x="1882" y="2520"/>
                  </a:moveTo>
                  <a:lnTo>
                    <a:pt x="1882" y="3634"/>
                  </a:lnTo>
                  <a:lnTo>
                    <a:pt x="744" y="3634"/>
                  </a:lnTo>
                  <a:lnTo>
                    <a:pt x="744" y="2520"/>
                  </a:lnTo>
                  <a:close/>
                  <a:moveTo>
                    <a:pt x="3126" y="2520"/>
                  </a:moveTo>
                  <a:lnTo>
                    <a:pt x="3126" y="3634"/>
                  </a:lnTo>
                  <a:lnTo>
                    <a:pt x="1987" y="3634"/>
                  </a:lnTo>
                  <a:lnTo>
                    <a:pt x="1987" y="2520"/>
                  </a:lnTo>
                  <a:close/>
                  <a:moveTo>
                    <a:pt x="4337" y="2520"/>
                  </a:moveTo>
                  <a:lnTo>
                    <a:pt x="4337" y="3634"/>
                  </a:lnTo>
                  <a:lnTo>
                    <a:pt x="3231" y="3634"/>
                  </a:lnTo>
                  <a:lnTo>
                    <a:pt x="3231" y="2520"/>
                  </a:lnTo>
                  <a:close/>
                  <a:moveTo>
                    <a:pt x="5589" y="2520"/>
                  </a:moveTo>
                  <a:lnTo>
                    <a:pt x="5589" y="3634"/>
                  </a:lnTo>
                  <a:lnTo>
                    <a:pt x="4475" y="3634"/>
                  </a:lnTo>
                  <a:lnTo>
                    <a:pt x="4475" y="2520"/>
                  </a:lnTo>
                  <a:close/>
                  <a:moveTo>
                    <a:pt x="6833" y="2520"/>
                  </a:moveTo>
                  <a:lnTo>
                    <a:pt x="6833" y="3634"/>
                  </a:lnTo>
                  <a:lnTo>
                    <a:pt x="5718" y="3634"/>
                  </a:lnTo>
                  <a:lnTo>
                    <a:pt x="5718" y="2520"/>
                  </a:lnTo>
                  <a:close/>
                  <a:moveTo>
                    <a:pt x="8076" y="2520"/>
                  </a:moveTo>
                  <a:lnTo>
                    <a:pt x="8076" y="3634"/>
                  </a:lnTo>
                  <a:lnTo>
                    <a:pt x="6962" y="3634"/>
                  </a:lnTo>
                  <a:lnTo>
                    <a:pt x="6962" y="2520"/>
                  </a:lnTo>
                  <a:close/>
                  <a:moveTo>
                    <a:pt x="9320" y="2520"/>
                  </a:moveTo>
                  <a:lnTo>
                    <a:pt x="9320" y="3634"/>
                  </a:lnTo>
                  <a:lnTo>
                    <a:pt x="8213" y="3634"/>
                  </a:lnTo>
                  <a:lnTo>
                    <a:pt x="8213" y="2520"/>
                  </a:lnTo>
                  <a:close/>
                  <a:moveTo>
                    <a:pt x="10563" y="2520"/>
                  </a:moveTo>
                  <a:lnTo>
                    <a:pt x="10563" y="3634"/>
                  </a:lnTo>
                  <a:lnTo>
                    <a:pt x="9457" y="3634"/>
                  </a:lnTo>
                  <a:lnTo>
                    <a:pt x="9457" y="2520"/>
                  </a:lnTo>
                  <a:close/>
                  <a:moveTo>
                    <a:pt x="11807" y="2520"/>
                  </a:moveTo>
                  <a:lnTo>
                    <a:pt x="11807" y="3634"/>
                  </a:lnTo>
                  <a:lnTo>
                    <a:pt x="10701" y="3634"/>
                  </a:lnTo>
                  <a:lnTo>
                    <a:pt x="10701" y="2520"/>
                  </a:lnTo>
                  <a:close/>
                  <a:moveTo>
                    <a:pt x="13059" y="2520"/>
                  </a:moveTo>
                  <a:lnTo>
                    <a:pt x="13059" y="3634"/>
                  </a:lnTo>
                  <a:lnTo>
                    <a:pt x="11944" y="3634"/>
                  </a:lnTo>
                  <a:lnTo>
                    <a:pt x="11944" y="2520"/>
                  </a:lnTo>
                  <a:close/>
                  <a:moveTo>
                    <a:pt x="14302" y="2520"/>
                  </a:moveTo>
                  <a:lnTo>
                    <a:pt x="14302" y="3634"/>
                  </a:lnTo>
                  <a:lnTo>
                    <a:pt x="13188" y="3634"/>
                  </a:lnTo>
                  <a:lnTo>
                    <a:pt x="13188" y="2520"/>
                  </a:lnTo>
                  <a:close/>
                  <a:moveTo>
                    <a:pt x="15546" y="2520"/>
                  </a:moveTo>
                  <a:lnTo>
                    <a:pt x="15546" y="3634"/>
                  </a:lnTo>
                  <a:lnTo>
                    <a:pt x="14399" y="3634"/>
                  </a:lnTo>
                  <a:lnTo>
                    <a:pt x="14399" y="2520"/>
                  </a:lnTo>
                  <a:close/>
                  <a:moveTo>
                    <a:pt x="16789" y="2520"/>
                  </a:moveTo>
                  <a:lnTo>
                    <a:pt x="16789" y="3634"/>
                  </a:lnTo>
                  <a:lnTo>
                    <a:pt x="15643" y="3634"/>
                  </a:lnTo>
                  <a:lnTo>
                    <a:pt x="15643" y="2520"/>
                  </a:lnTo>
                  <a:close/>
                  <a:moveTo>
                    <a:pt x="18033" y="2520"/>
                  </a:moveTo>
                  <a:lnTo>
                    <a:pt x="18033" y="3634"/>
                  </a:lnTo>
                  <a:lnTo>
                    <a:pt x="16894" y="3634"/>
                  </a:lnTo>
                  <a:lnTo>
                    <a:pt x="16894" y="2520"/>
                  </a:lnTo>
                  <a:close/>
                  <a:moveTo>
                    <a:pt x="19244" y="2520"/>
                  </a:moveTo>
                  <a:lnTo>
                    <a:pt x="19244" y="3634"/>
                  </a:lnTo>
                  <a:lnTo>
                    <a:pt x="18138" y="3634"/>
                  </a:lnTo>
                  <a:lnTo>
                    <a:pt x="18138" y="2520"/>
                  </a:lnTo>
                  <a:close/>
                  <a:moveTo>
                    <a:pt x="20488" y="2520"/>
                  </a:moveTo>
                  <a:lnTo>
                    <a:pt x="20488" y="3634"/>
                  </a:lnTo>
                  <a:lnTo>
                    <a:pt x="19381" y="3634"/>
                  </a:lnTo>
                  <a:lnTo>
                    <a:pt x="19381" y="2520"/>
                  </a:lnTo>
                  <a:close/>
                  <a:moveTo>
                    <a:pt x="21739" y="2520"/>
                  </a:moveTo>
                  <a:lnTo>
                    <a:pt x="21739" y="3634"/>
                  </a:lnTo>
                  <a:lnTo>
                    <a:pt x="20625" y="3634"/>
                  </a:lnTo>
                  <a:lnTo>
                    <a:pt x="20625" y="2520"/>
                  </a:lnTo>
                  <a:close/>
                  <a:moveTo>
                    <a:pt x="22983" y="2520"/>
                  </a:moveTo>
                  <a:lnTo>
                    <a:pt x="22983" y="3634"/>
                  </a:lnTo>
                  <a:lnTo>
                    <a:pt x="21869" y="3634"/>
                  </a:lnTo>
                  <a:lnTo>
                    <a:pt x="21869" y="2520"/>
                  </a:lnTo>
                  <a:close/>
                  <a:moveTo>
                    <a:pt x="24227" y="2520"/>
                  </a:moveTo>
                  <a:lnTo>
                    <a:pt x="24227" y="3634"/>
                  </a:lnTo>
                  <a:lnTo>
                    <a:pt x="23112" y="3634"/>
                  </a:lnTo>
                  <a:lnTo>
                    <a:pt x="23112" y="2520"/>
                  </a:lnTo>
                  <a:close/>
                  <a:moveTo>
                    <a:pt x="25470" y="2520"/>
                  </a:moveTo>
                  <a:lnTo>
                    <a:pt x="25470" y="3634"/>
                  </a:lnTo>
                  <a:lnTo>
                    <a:pt x="24364" y="3634"/>
                  </a:lnTo>
                  <a:lnTo>
                    <a:pt x="24364" y="2520"/>
                  </a:lnTo>
                  <a:close/>
                  <a:moveTo>
                    <a:pt x="26714" y="2520"/>
                  </a:moveTo>
                  <a:lnTo>
                    <a:pt x="26714" y="3634"/>
                  </a:lnTo>
                  <a:lnTo>
                    <a:pt x="25607" y="3634"/>
                  </a:lnTo>
                  <a:lnTo>
                    <a:pt x="25607" y="2520"/>
                  </a:lnTo>
                  <a:close/>
                  <a:moveTo>
                    <a:pt x="1882" y="3772"/>
                  </a:moveTo>
                  <a:lnTo>
                    <a:pt x="1882" y="4878"/>
                  </a:lnTo>
                  <a:lnTo>
                    <a:pt x="744" y="4878"/>
                  </a:lnTo>
                  <a:lnTo>
                    <a:pt x="744" y="3772"/>
                  </a:lnTo>
                  <a:close/>
                  <a:moveTo>
                    <a:pt x="3126" y="3772"/>
                  </a:moveTo>
                  <a:lnTo>
                    <a:pt x="3126" y="4878"/>
                  </a:lnTo>
                  <a:lnTo>
                    <a:pt x="1987" y="4878"/>
                  </a:lnTo>
                  <a:lnTo>
                    <a:pt x="1987" y="3772"/>
                  </a:lnTo>
                  <a:close/>
                  <a:moveTo>
                    <a:pt x="4337" y="3772"/>
                  </a:moveTo>
                  <a:lnTo>
                    <a:pt x="4337" y="4878"/>
                  </a:lnTo>
                  <a:lnTo>
                    <a:pt x="3231" y="4878"/>
                  </a:lnTo>
                  <a:lnTo>
                    <a:pt x="3231" y="3772"/>
                  </a:lnTo>
                  <a:close/>
                  <a:moveTo>
                    <a:pt x="5589" y="3772"/>
                  </a:moveTo>
                  <a:lnTo>
                    <a:pt x="5589" y="4878"/>
                  </a:lnTo>
                  <a:lnTo>
                    <a:pt x="4475" y="4878"/>
                  </a:lnTo>
                  <a:lnTo>
                    <a:pt x="4475" y="3772"/>
                  </a:lnTo>
                  <a:close/>
                  <a:moveTo>
                    <a:pt x="6833" y="3772"/>
                  </a:moveTo>
                  <a:lnTo>
                    <a:pt x="6833" y="4878"/>
                  </a:lnTo>
                  <a:lnTo>
                    <a:pt x="5718" y="4878"/>
                  </a:lnTo>
                  <a:lnTo>
                    <a:pt x="5718" y="3772"/>
                  </a:lnTo>
                  <a:close/>
                  <a:moveTo>
                    <a:pt x="8076" y="3772"/>
                  </a:moveTo>
                  <a:lnTo>
                    <a:pt x="8076" y="4878"/>
                  </a:lnTo>
                  <a:lnTo>
                    <a:pt x="6962" y="4878"/>
                  </a:lnTo>
                  <a:lnTo>
                    <a:pt x="6962" y="3772"/>
                  </a:lnTo>
                  <a:close/>
                  <a:moveTo>
                    <a:pt x="9320" y="3772"/>
                  </a:moveTo>
                  <a:lnTo>
                    <a:pt x="9320" y="4878"/>
                  </a:lnTo>
                  <a:lnTo>
                    <a:pt x="8213" y="4878"/>
                  </a:lnTo>
                  <a:lnTo>
                    <a:pt x="8213" y="3772"/>
                  </a:lnTo>
                  <a:close/>
                  <a:moveTo>
                    <a:pt x="10563" y="3772"/>
                  </a:moveTo>
                  <a:lnTo>
                    <a:pt x="10563" y="4878"/>
                  </a:lnTo>
                  <a:lnTo>
                    <a:pt x="9457" y="4878"/>
                  </a:lnTo>
                  <a:lnTo>
                    <a:pt x="9457" y="3772"/>
                  </a:lnTo>
                  <a:close/>
                  <a:moveTo>
                    <a:pt x="11807" y="3772"/>
                  </a:moveTo>
                  <a:lnTo>
                    <a:pt x="11807" y="4878"/>
                  </a:lnTo>
                  <a:lnTo>
                    <a:pt x="10701" y="4878"/>
                  </a:lnTo>
                  <a:lnTo>
                    <a:pt x="10701" y="3772"/>
                  </a:lnTo>
                  <a:close/>
                  <a:moveTo>
                    <a:pt x="13059" y="3772"/>
                  </a:moveTo>
                  <a:lnTo>
                    <a:pt x="13059" y="4878"/>
                  </a:lnTo>
                  <a:lnTo>
                    <a:pt x="11944" y="4878"/>
                  </a:lnTo>
                  <a:lnTo>
                    <a:pt x="11944" y="3772"/>
                  </a:lnTo>
                  <a:close/>
                  <a:moveTo>
                    <a:pt x="14302" y="3772"/>
                  </a:moveTo>
                  <a:lnTo>
                    <a:pt x="14302" y="4878"/>
                  </a:lnTo>
                  <a:lnTo>
                    <a:pt x="13188" y="4878"/>
                  </a:lnTo>
                  <a:lnTo>
                    <a:pt x="13188" y="3772"/>
                  </a:lnTo>
                  <a:close/>
                  <a:moveTo>
                    <a:pt x="15546" y="3772"/>
                  </a:moveTo>
                  <a:lnTo>
                    <a:pt x="15546" y="4878"/>
                  </a:lnTo>
                  <a:lnTo>
                    <a:pt x="14399" y="4878"/>
                  </a:lnTo>
                  <a:lnTo>
                    <a:pt x="14399" y="3772"/>
                  </a:lnTo>
                  <a:close/>
                  <a:moveTo>
                    <a:pt x="16789" y="3772"/>
                  </a:moveTo>
                  <a:lnTo>
                    <a:pt x="16789" y="4878"/>
                  </a:lnTo>
                  <a:lnTo>
                    <a:pt x="15643" y="4878"/>
                  </a:lnTo>
                  <a:lnTo>
                    <a:pt x="15643" y="3772"/>
                  </a:lnTo>
                  <a:close/>
                  <a:moveTo>
                    <a:pt x="18033" y="3772"/>
                  </a:moveTo>
                  <a:lnTo>
                    <a:pt x="18033" y="4878"/>
                  </a:lnTo>
                  <a:lnTo>
                    <a:pt x="16894" y="4878"/>
                  </a:lnTo>
                  <a:lnTo>
                    <a:pt x="16894" y="3772"/>
                  </a:lnTo>
                  <a:close/>
                  <a:moveTo>
                    <a:pt x="19244" y="3772"/>
                  </a:moveTo>
                  <a:lnTo>
                    <a:pt x="19244" y="4878"/>
                  </a:lnTo>
                  <a:lnTo>
                    <a:pt x="18138" y="4878"/>
                  </a:lnTo>
                  <a:lnTo>
                    <a:pt x="18138" y="3772"/>
                  </a:lnTo>
                  <a:close/>
                  <a:moveTo>
                    <a:pt x="20488" y="3772"/>
                  </a:moveTo>
                  <a:lnTo>
                    <a:pt x="20488" y="4878"/>
                  </a:lnTo>
                  <a:lnTo>
                    <a:pt x="19381" y="4878"/>
                  </a:lnTo>
                  <a:lnTo>
                    <a:pt x="19381" y="3772"/>
                  </a:lnTo>
                  <a:close/>
                  <a:moveTo>
                    <a:pt x="21739" y="3772"/>
                  </a:moveTo>
                  <a:lnTo>
                    <a:pt x="21739" y="4878"/>
                  </a:lnTo>
                  <a:lnTo>
                    <a:pt x="20625" y="4878"/>
                  </a:lnTo>
                  <a:lnTo>
                    <a:pt x="20625" y="3772"/>
                  </a:lnTo>
                  <a:close/>
                  <a:moveTo>
                    <a:pt x="22983" y="3772"/>
                  </a:moveTo>
                  <a:lnTo>
                    <a:pt x="22983" y="4878"/>
                  </a:lnTo>
                  <a:lnTo>
                    <a:pt x="21869" y="4878"/>
                  </a:lnTo>
                  <a:lnTo>
                    <a:pt x="21869" y="3772"/>
                  </a:lnTo>
                  <a:close/>
                  <a:moveTo>
                    <a:pt x="24227" y="3772"/>
                  </a:moveTo>
                  <a:lnTo>
                    <a:pt x="24227" y="4878"/>
                  </a:lnTo>
                  <a:lnTo>
                    <a:pt x="23112" y="4878"/>
                  </a:lnTo>
                  <a:lnTo>
                    <a:pt x="23112" y="3772"/>
                  </a:lnTo>
                  <a:close/>
                  <a:moveTo>
                    <a:pt x="25470" y="3772"/>
                  </a:moveTo>
                  <a:lnTo>
                    <a:pt x="25470" y="4878"/>
                  </a:lnTo>
                  <a:lnTo>
                    <a:pt x="24364" y="4878"/>
                  </a:lnTo>
                  <a:lnTo>
                    <a:pt x="24364" y="3772"/>
                  </a:lnTo>
                  <a:close/>
                  <a:moveTo>
                    <a:pt x="26714" y="3772"/>
                  </a:moveTo>
                  <a:lnTo>
                    <a:pt x="26714" y="4878"/>
                  </a:lnTo>
                  <a:lnTo>
                    <a:pt x="25607" y="4878"/>
                  </a:lnTo>
                  <a:lnTo>
                    <a:pt x="25607" y="3772"/>
                  </a:lnTo>
                  <a:close/>
                  <a:moveTo>
                    <a:pt x="1882" y="5015"/>
                  </a:moveTo>
                  <a:lnTo>
                    <a:pt x="1882" y="6122"/>
                  </a:lnTo>
                  <a:lnTo>
                    <a:pt x="744" y="6122"/>
                  </a:lnTo>
                  <a:lnTo>
                    <a:pt x="744" y="5015"/>
                  </a:lnTo>
                  <a:close/>
                  <a:moveTo>
                    <a:pt x="3126" y="5015"/>
                  </a:moveTo>
                  <a:lnTo>
                    <a:pt x="3126" y="6122"/>
                  </a:lnTo>
                  <a:lnTo>
                    <a:pt x="1987" y="6122"/>
                  </a:lnTo>
                  <a:lnTo>
                    <a:pt x="1987" y="5015"/>
                  </a:lnTo>
                  <a:close/>
                  <a:moveTo>
                    <a:pt x="4337" y="5015"/>
                  </a:moveTo>
                  <a:lnTo>
                    <a:pt x="4337" y="6122"/>
                  </a:lnTo>
                  <a:lnTo>
                    <a:pt x="3231" y="6122"/>
                  </a:lnTo>
                  <a:lnTo>
                    <a:pt x="3231" y="5015"/>
                  </a:lnTo>
                  <a:close/>
                  <a:moveTo>
                    <a:pt x="5589" y="5015"/>
                  </a:moveTo>
                  <a:lnTo>
                    <a:pt x="5589" y="6122"/>
                  </a:lnTo>
                  <a:lnTo>
                    <a:pt x="4475" y="6122"/>
                  </a:lnTo>
                  <a:lnTo>
                    <a:pt x="4475" y="5015"/>
                  </a:lnTo>
                  <a:close/>
                  <a:moveTo>
                    <a:pt x="6833" y="5015"/>
                  </a:moveTo>
                  <a:lnTo>
                    <a:pt x="6833" y="6122"/>
                  </a:lnTo>
                  <a:lnTo>
                    <a:pt x="5718" y="6122"/>
                  </a:lnTo>
                  <a:lnTo>
                    <a:pt x="5718" y="5015"/>
                  </a:lnTo>
                  <a:close/>
                  <a:moveTo>
                    <a:pt x="8076" y="5015"/>
                  </a:moveTo>
                  <a:lnTo>
                    <a:pt x="8076" y="6122"/>
                  </a:lnTo>
                  <a:lnTo>
                    <a:pt x="6962" y="6122"/>
                  </a:lnTo>
                  <a:lnTo>
                    <a:pt x="6962" y="5015"/>
                  </a:lnTo>
                  <a:close/>
                  <a:moveTo>
                    <a:pt x="9320" y="5015"/>
                  </a:moveTo>
                  <a:lnTo>
                    <a:pt x="9320" y="6122"/>
                  </a:lnTo>
                  <a:lnTo>
                    <a:pt x="8213" y="6122"/>
                  </a:lnTo>
                  <a:lnTo>
                    <a:pt x="8213" y="5015"/>
                  </a:lnTo>
                  <a:close/>
                  <a:moveTo>
                    <a:pt x="10563" y="5015"/>
                  </a:moveTo>
                  <a:lnTo>
                    <a:pt x="10563" y="6122"/>
                  </a:lnTo>
                  <a:lnTo>
                    <a:pt x="9457" y="6122"/>
                  </a:lnTo>
                  <a:lnTo>
                    <a:pt x="9457" y="5015"/>
                  </a:lnTo>
                  <a:close/>
                  <a:moveTo>
                    <a:pt x="11807" y="5015"/>
                  </a:moveTo>
                  <a:lnTo>
                    <a:pt x="11807" y="6122"/>
                  </a:lnTo>
                  <a:lnTo>
                    <a:pt x="10701" y="6122"/>
                  </a:lnTo>
                  <a:lnTo>
                    <a:pt x="10701" y="5015"/>
                  </a:lnTo>
                  <a:close/>
                  <a:moveTo>
                    <a:pt x="13059" y="5015"/>
                  </a:moveTo>
                  <a:lnTo>
                    <a:pt x="13059" y="6122"/>
                  </a:lnTo>
                  <a:lnTo>
                    <a:pt x="11944" y="6122"/>
                  </a:lnTo>
                  <a:lnTo>
                    <a:pt x="11944" y="5015"/>
                  </a:lnTo>
                  <a:close/>
                  <a:moveTo>
                    <a:pt x="14302" y="5015"/>
                  </a:moveTo>
                  <a:lnTo>
                    <a:pt x="14302" y="6122"/>
                  </a:lnTo>
                  <a:lnTo>
                    <a:pt x="13188" y="6122"/>
                  </a:lnTo>
                  <a:lnTo>
                    <a:pt x="13188" y="5015"/>
                  </a:lnTo>
                  <a:close/>
                  <a:moveTo>
                    <a:pt x="15546" y="5015"/>
                  </a:moveTo>
                  <a:lnTo>
                    <a:pt x="15546" y="6122"/>
                  </a:lnTo>
                  <a:lnTo>
                    <a:pt x="14399" y="6122"/>
                  </a:lnTo>
                  <a:lnTo>
                    <a:pt x="14399" y="5015"/>
                  </a:lnTo>
                  <a:close/>
                  <a:moveTo>
                    <a:pt x="16789" y="5015"/>
                  </a:moveTo>
                  <a:lnTo>
                    <a:pt x="16789" y="6122"/>
                  </a:lnTo>
                  <a:lnTo>
                    <a:pt x="15643" y="6122"/>
                  </a:lnTo>
                  <a:lnTo>
                    <a:pt x="15643" y="5015"/>
                  </a:lnTo>
                  <a:close/>
                  <a:moveTo>
                    <a:pt x="18033" y="5015"/>
                  </a:moveTo>
                  <a:lnTo>
                    <a:pt x="18033" y="6122"/>
                  </a:lnTo>
                  <a:lnTo>
                    <a:pt x="16894" y="6122"/>
                  </a:lnTo>
                  <a:lnTo>
                    <a:pt x="16894" y="5015"/>
                  </a:lnTo>
                  <a:close/>
                  <a:moveTo>
                    <a:pt x="19244" y="5015"/>
                  </a:moveTo>
                  <a:lnTo>
                    <a:pt x="19244" y="6122"/>
                  </a:lnTo>
                  <a:lnTo>
                    <a:pt x="18138" y="6122"/>
                  </a:lnTo>
                  <a:lnTo>
                    <a:pt x="18138" y="5015"/>
                  </a:lnTo>
                  <a:close/>
                  <a:moveTo>
                    <a:pt x="20488" y="5015"/>
                  </a:moveTo>
                  <a:lnTo>
                    <a:pt x="20488" y="6122"/>
                  </a:lnTo>
                  <a:lnTo>
                    <a:pt x="19381" y="6122"/>
                  </a:lnTo>
                  <a:lnTo>
                    <a:pt x="19381" y="5015"/>
                  </a:lnTo>
                  <a:close/>
                  <a:moveTo>
                    <a:pt x="21739" y="5015"/>
                  </a:moveTo>
                  <a:lnTo>
                    <a:pt x="21739" y="6122"/>
                  </a:lnTo>
                  <a:lnTo>
                    <a:pt x="20625" y="6122"/>
                  </a:lnTo>
                  <a:lnTo>
                    <a:pt x="20625" y="5015"/>
                  </a:lnTo>
                  <a:close/>
                  <a:moveTo>
                    <a:pt x="22983" y="5015"/>
                  </a:moveTo>
                  <a:lnTo>
                    <a:pt x="22983" y="6122"/>
                  </a:lnTo>
                  <a:lnTo>
                    <a:pt x="21869" y="6122"/>
                  </a:lnTo>
                  <a:lnTo>
                    <a:pt x="21869" y="5015"/>
                  </a:lnTo>
                  <a:close/>
                  <a:moveTo>
                    <a:pt x="24227" y="5015"/>
                  </a:moveTo>
                  <a:lnTo>
                    <a:pt x="24227" y="6122"/>
                  </a:lnTo>
                  <a:lnTo>
                    <a:pt x="23112" y="6122"/>
                  </a:lnTo>
                  <a:lnTo>
                    <a:pt x="23112" y="5015"/>
                  </a:lnTo>
                  <a:close/>
                  <a:moveTo>
                    <a:pt x="25470" y="5015"/>
                  </a:moveTo>
                  <a:lnTo>
                    <a:pt x="25470" y="6122"/>
                  </a:lnTo>
                  <a:lnTo>
                    <a:pt x="24364" y="6122"/>
                  </a:lnTo>
                  <a:lnTo>
                    <a:pt x="24364" y="5015"/>
                  </a:lnTo>
                  <a:close/>
                  <a:moveTo>
                    <a:pt x="26714" y="5015"/>
                  </a:moveTo>
                  <a:lnTo>
                    <a:pt x="26714" y="6122"/>
                  </a:lnTo>
                  <a:lnTo>
                    <a:pt x="25607" y="6122"/>
                  </a:lnTo>
                  <a:lnTo>
                    <a:pt x="25607" y="5015"/>
                  </a:lnTo>
                  <a:close/>
                  <a:moveTo>
                    <a:pt x="1882" y="6259"/>
                  </a:moveTo>
                  <a:lnTo>
                    <a:pt x="1882" y="7365"/>
                  </a:lnTo>
                  <a:lnTo>
                    <a:pt x="744" y="7365"/>
                  </a:lnTo>
                  <a:lnTo>
                    <a:pt x="744" y="6259"/>
                  </a:lnTo>
                  <a:close/>
                  <a:moveTo>
                    <a:pt x="3126" y="6259"/>
                  </a:moveTo>
                  <a:lnTo>
                    <a:pt x="3126" y="7365"/>
                  </a:lnTo>
                  <a:lnTo>
                    <a:pt x="1987" y="7365"/>
                  </a:lnTo>
                  <a:lnTo>
                    <a:pt x="1987" y="6259"/>
                  </a:lnTo>
                  <a:close/>
                  <a:moveTo>
                    <a:pt x="4337" y="6259"/>
                  </a:moveTo>
                  <a:lnTo>
                    <a:pt x="4337" y="7365"/>
                  </a:lnTo>
                  <a:lnTo>
                    <a:pt x="3231" y="7365"/>
                  </a:lnTo>
                  <a:lnTo>
                    <a:pt x="3231" y="6259"/>
                  </a:lnTo>
                  <a:close/>
                  <a:moveTo>
                    <a:pt x="5589" y="6259"/>
                  </a:moveTo>
                  <a:lnTo>
                    <a:pt x="5589" y="7365"/>
                  </a:lnTo>
                  <a:lnTo>
                    <a:pt x="4475" y="7365"/>
                  </a:lnTo>
                  <a:lnTo>
                    <a:pt x="4475" y="6259"/>
                  </a:lnTo>
                  <a:close/>
                  <a:moveTo>
                    <a:pt x="6833" y="6259"/>
                  </a:moveTo>
                  <a:lnTo>
                    <a:pt x="6833" y="7365"/>
                  </a:lnTo>
                  <a:lnTo>
                    <a:pt x="5718" y="7365"/>
                  </a:lnTo>
                  <a:lnTo>
                    <a:pt x="5718" y="6259"/>
                  </a:lnTo>
                  <a:close/>
                  <a:moveTo>
                    <a:pt x="8076" y="6259"/>
                  </a:moveTo>
                  <a:lnTo>
                    <a:pt x="8076" y="7365"/>
                  </a:lnTo>
                  <a:lnTo>
                    <a:pt x="6962" y="7365"/>
                  </a:lnTo>
                  <a:lnTo>
                    <a:pt x="6962" y="6259"/>
                  </a:lnTo>
                  <a:close/>
                  <a:moveTo>
                    <a:pt x="9320" y="6259"/>
                  </a:moveTo>
                  <a:lnTo>
                    <a:pt x="9320" y="7365"/>
                  </a:lnTo>
                  <a:lnTo>
                    <a:pt x="8213" y="7365"/>
                  </a:lnTo>
                  <a:lnTo>
                    <a:pt x="8213" y="6259"/>
                  </a:lnTo>
                  <a:close/>
                  <a:moveTo>
                    <a:pt x="10563" y="6259"/>
                  </a:moveTo>
                  <a:lnTo>
                    <a:pt x="10563" y="7365"/>
                  </a:lnTo>
                  <a:lnTo>
                    <a:pt x="9457" y="7365"/>
                  </a:lnTo>
                  <a:lnTo>
                    <a:pt x="9457" y="6259"/>
                  </a:lnTo>
                  <a:close/>
                  <a:moveTo>
                    <a:pt x="11807" y="6259"/>
                  </a:moveTo>
                  <a:lnTo>
                    <a:pt x="11807" y="7365"/>
                  </a:lnTo>
                  <a:lnTo>
                    <a:pt x="10701" y="7365"/>
                  </a:lnTo>
                  <a:lnTo>
                    <a:pt x="10701" y="6259"/>
                  </a:lnTo>
                  <a:close/>
                  <a:moveTo>
                    <a:pt x="13059" y="6259"/>
                  </a:moveTo>
                  <a:lnTo>
                    <a:pt x="13059" y="7365"/>
                  </a:lnTo>
                  <a:lnTo>
                    <a:pt x="11944" y="7365"/>
                  </a:lnTo>
                  <a:lnTo>
                    <a:pt x="11944" y="6259"/>
                  </a:lnTo>
                  <a:close/>
                  <a:moveTo>
                    <a:pt x="14302" y="6259"/>
                  </a:moveTo>
                  <a:lnTo>
                    <a:pt x="14302" y="7365"/>
                  </a:lnTo>
                  <a:lnTo>
                    <a:pt x="13188" y="7365"/>
                  </a:lnTo>
                  <a:lnTo>
                    <a:pt x="13188" y="6259"/>
                  </a:lnTo>
                  <a:close/>
                  <a:moveTo>
                    <a:pt x="15546" y="6259"/>
                  </a:moveTo>
                  <a:lnTo>
                    <a:pt x="15546" y="7365"/>
                  </a:lnTo>
                  <a:lnTo>
                    <a:pt x="14399" y="7365"/>
                  </a:lnTo>
                  <a:lnTo>
                    <a:pt x="14399" y="6259"/>
                  </a:lnTo>
                  <a:close/>
                  <a:moveTo>
                    <a:pt x="16789" y="6259"/>
                  </a:moveTo>
                  <a:lnTo>
                    <a:pt x="16789" y="7365"/>
                  </a:lnTo>
                  <a:lnTo>
                    <a:pt x="15643" y="7365"/>
                  </a:lnTo>
                  <a:lnTo>
                    <a:pt x="15643" y="6259"/>
                  </a:lnTo>
                  <a:close/>
                  <a:moveTo>
                    <a:pt x="18033" y="6259"/>
                  </a:moveTo>
                  <a:lnTo>
                    <a:pt x="18033" y="7365"/>
                  </a:lnTo>
                  <a:lnTo>
                    <a:pt x="16894" y="7365"/>
                  </a:lnTo>
                  <a:lnTo>
                    <a:pt x="16894" y="6259"/>
                  </a:lnTo>
                  <a:close/>
                  <a:moveTo>
                    <a:pt x="19244" y="6259"/>
                  </a:moveTo>
                  <a:lnTo>
                    <a:pt x="19244" y="7365"/>
                  </a:lnTo>
                  <a:lnTo>
                    <a:pt x="18138" y="7365"/>
                  </a:lnTo>
                  <a:lnTo>
                    <a:pt x="18138" y="6259"/>
                  </a:lnTo>
                  <a:close/>
                  <a:moveTo>
                    <a:pt x="20488" y="6259"/>
                  </a:moveTo>
                  <a:lnTo>
                    <a:pt x="20488" y="7365"/>
                  </a:lnTo>
                  <a:lnTo>
                    <a:pt x="19381" y="7365"/>
                  </a:lnTo>
                  <a:lnTo>
                    <a:pt x="19381" y="6259"/>
                  </a:lnTo>
                  <a:close/>
                  <a:moveTo>
                    <a:pt x="21739" y="6259"/>
                  </a:moveTo>
                  <a:lnTo>
                    <a:pt x="21739" y="7365"/>
                  </a:lnTo>
                  <a:lnTo>
                    <a:pt x="20625" y="7365"/>
                  </a:lnTo>
                  <a:lnTo>
                    <a:pt x="20625" y="6259"/>
                  </a:lnTo>
                  <a:close/>
                  <a:moveTo>
                    <a:pt x="22983" y="6259"/>
                  </a:moveTo>
                  <a:lnTo>
                    <a:pt x="22983" y="7365"/>
                  </a:lnTo>
                  <a:lnTo>
                    <a:pt x="21869" y="7365"/>
                  </a:lnTo>
                  <a:lnTo>
                    <a:pt x="21869" y="6259"/>
                  </a:lnTo>
                  <a:close/>
                  <a:moveTo>
                    <a:pt x="24227" y="6259"/>
                  </a:moveTo>
                  <a:lnTo>
                    <a:pt x="24227" y="7365"/>
                  </a:lnTo>
                  <a:lnTo>
                    <a:pt x="23112" y="7365"/>
                  </a:lnTo>
                  <a:lnTo>
                    <a:pt x="23112" y="6259"/>
                  </a:lnTo>
                  <a:close/>
                  <a:moveTo>
                    <a:pt x="25470" y="6259"/>
                  </a:moveTo>
                  <a:lnTo>
                    <a:pt x="25470" y="7365"/>
                  </a:lnTo>
                  <a:lnTo>
                    <a:pt x="24364" y="7365"/>
                  </a:lnTo>
                  <a:lnTo>
                    <a:pt x="24364" y="6259"/>
                  </a:lnTo>
                  <a:close/>
                  <a:moveTo>
                    <a:pt x="26714" y="6259"/>
                  </a:moveTo>
                  <a:lnTo>
                    <a:pt x="26714" y="7365"/>
                  </a:lnTo>
                  <a:lnTo>
                    <a:pt x="25607" y="7365"/>
                  </a:lnTo>
                  <a:lnTo>
                    <a:pt x="25607" y="6259"/>
                  </a:lnTo>
                  <a:close/>
                  <a:moveTo>
                    <a:pt x="1882" y="7470"/>
                  </a:moveTo>
                  <a:lnTo>
                    <a:pt x="1882" y="8617"/>
                  </a:lnTo>
                  <a:lnTo>
                    <a:pt x="744" y="8617"/>
                  </a:lnTo>
                  <a:lnTo>
                    <a:pt x="744" y="7470"/>
                  </a:lnTo>
                  <a:close/>
                  <a:moveTo>
                    <a:pt x="3126" y="7470"/>
                  </a:moveTo>
                  <a:lnTo>
                    <a:pt x="3126" y="8617"/>
                  </a:lnTo>
                  <a:lnTo>
                    <a:pt x="1987" y="8617"/>
                  </a:lnTo>
                  <a:lnTo>
                    <a:pt x="1987" y="7470"/>
                  </a:lnTo>
                  <a:close/>
                  <a:moveTo>
                    <a:pt x="4337" y="7470"/>
                  </a:moveTo>
                  <a:lnTo>
                    <a:pt x="4337" y="8617"/>
                  </a:lnTo>
                  <a:lnTo>
                    <a:pt x="3231" y="8617"/>
                  </a:lnTo>
                  <a:lnTo>
                    <a:pt x="3231" y="7470"/>
                  </a:lnTo>
                  <a:close/>
                  <a:moveTo>
                    <a:pt x="5589" y="7470"/>
                  </a:moveTo>
                  <a:lnTo>
                    <a:pt x="5589" y="8617"/>
                  </a:lnTo>
                  <a:lnTo>
                    <a:pt x="4475" y="8617"/>
                  </a:lnTo>
                  <a:lnTo>
                    <a:pt x="4475" y="7470"/>
                  </a:lnTo>
                  <a:close/>
                  <a:moveTo>
                    <a:pt x="6833" y="7470"/>
                  </a:moveTo>
                  <a:lnTo>
                    <a:pt x="6833" y="8617"/>
                  </a:lnTo>
                  <a:lnTo>
                    <a:pt x="5718" y="8617"/>
                  </a:lnTo>
                  <a:lnTo>
                    <a:pt x="5718" y="7470"/>
                  </a:lnTo>
                  <a:close/>
                  <a:moveTo>
                    <a:pt x="8076" y="7470"/>
                  </a:moveTo>
                  <a:lnTo>
                    <a:pt x="8076" y="8617"/>
                  </a:lnTo>
                  <a:lnTo>
                    <a:pt x="6962" y="8617"/>
                  </a:lnTo>
                  <a:lnTo>
                    <a:pt x="6962" y="7470"/>
                  </a:lnTo>
                  <a:close/>
                  <a:moveTo>
                    <a:pt x="9320" y="7470"/>
                  </a:moveTo>
                  <a:lnTo>
                    <a:pt x="9320" y="8617"/>
                  </a:lnTo>
                  <a:lnTo>
                    <a:pt x="8213" y="8617"/>
                  </a:lnTo>
                  <a:lnTo>
                    <a:pt x="8213" y="7470"/>
                  </a:lnTo>
                  <a:close/>
                  <a:moveTo>
                    <a:pt x="10563" y="7470"/>
                  </a:moveTo>
                  <a:lnTo>
                    <a:pt x="10563" y="8617"/>
                  </a:lnTo>
                  <a:lnTo>
                    <a:pt x="9457" y="8617"/>
                  </a:lnTo>
                  <a:lnTo>
                    <a:pt x="9457" y="7470"/>
                  </a:lnTo>
                  <a:close/>
                  <a:moveTo>
                    <a:pt x="11807" y="7470"/>
                  </a:moveTo>
                  <a:lnTo>
                    <a:pt x="11807" y="8617"/>
                  </a:lnTo>
                  <a:lnTo>
                    <a:pt x="10701" y="8617"/>
                  </a:lnTo>
                  <a:lnTo>
                    <a:pt x="10701" y="7470"/>
                  </a:lnTo>
                  <a:close/>
                  <a:moveTo>
                    <a:pt x="13059" y="7470"/>
                  </a:moveTo>
                  <a:lnTo>
                    <a:pt x="13059" y="8617"/>
                  </a:lnTo>
                  <a:lnTo>
                    <a:pt x="11944" y="8617"/>
                  </a:lnTo>
                  <a:lnTo>
                    <a:pt x="11944" y="7470"/>
                  </a:lnTo>
                  <a:close/>
                  <a:moveTo>
                    <a:pt x="14302" y="7470"/>
                  </a:moveTo>
                  <a:lnTo>
                    <a:pt x="14302" y="8617"/>
                  </a:lnTo>
                  <a:lnTo>
                    <a:pt x="13188" y="8617"/>
                  </a:lnTo>
                  <a:lnTo>
                    <a:pt x="13188" y="7470"/>
                  </a:lnTo>
                  <a:close/>
                  <a:moveTo>
                    <a:pt x="15546" y="7470"/>
                  </a:moveTo>
                  <a:lnTo>
                    <a:pt x="15546" y="8617"/>
                  </a:lnTo>
                  <a:lnTo>
                    <a:pt x="14399" y="8617"/>
                  </a:lnTo>
                  <a:lnTo>
                    <a:pt x="14399" y="7470"/>
                  </a:lnTo>
                  <a:close/>
                  <a:moveTo>
                    <a:pt x="16789" y="7470"/>
                  </a:moveTo>
                  <a:lnTo>
                    <a:pt x="16789" y="8617"/>
                  </a:lnTo>
                  <a:lnTo>
                    <a:pt x="15643" y="8617"/>
                  </a:lnTo>
                  <a:lnTo>
                    <a:pt x="15643" y="7470"/>
                  </a:lnTo>
                  <a:close/>
                  <a:moveTo>
                    <a:pt x="18033" y="7470"/>
                  </a:moveTo>
                  <a:lnTo>
                    <a:pt x="18033" y="8617"/>
                  </a:lnTo>
                  <a:lnTo>
                    <a:pt x="16894" y="8617"/>
                  </a:lnTo>
                  <a:lnTo>
                    <a:pt x="16894" y="7470"/>
                  </a:lnTo>
                  <a:close/>
                  <a:moveTo>
                    <a:pt x="19244" y="7470"/>
                  </a:moveTo>
                  <a:lnTo>
                    <a:pt x="19244" y="8617"/>
                  </a:lnTo>
                  <a:lnTo>
                    <a:pt x="18138" y="8617"/>
                  </a:lnTo>
                  <a:lnTo>
                    <a:pt x="18138" y="7470"/>
                  </a:lnTo>
                  <a:close/>
                  <a:moveTo>
                    <a:pt x="20488" y="7470"/>
                  </a:moveTo>
                  <a:lnTo>
                    <a:pt x="20488" y="8617"/>
                  </a:lnTo>
                  <a:lnTo>
                    <a:pt x="19381" y="8617"/>
                  </a:lnTo>
                  <a:lnTo>
                    <a:pt x="19381" y="7470"/>
                  </a:lnTo>
                  <a:close/>
                  <a:moveTo>
                    <a:pt x="21739" y="7470"/>
                  </a:moveTo>
                  <a:lnTo>
                    <a:pt x="21739" y="8617"/>
                  </a:lnTo>
                  <a:lnTo>
                    <a:pt x="20625" y="8617"/>
                  </a:lnTo>
                  <a:lnTo>
                    <a:pt x="20625" y="7470"/>
                  </a:lnTo>
                  <a:close/>
                  <a:moveTo>
                    <a:pt x="22983" y="7470"/>
                  </a:moveTo>
                  <a:lnTo>
                    <a:pt x="22983" y="8617"/>
                  </a:lnTo>
                  <a:lnTo>
                    <a:pt x="21869" y="8617"/>
                  </a:lnTo>
                  <a:lnTo>
                    <a:pt x="21869" y="7470"/>
                  </a:lnTo>
                  <a:close/>
                  <a:moveTo>
                    <a:pt x="24227" y="7470"/>
                  </a:moveTo>
                  <a:lnTo>
                    <a:pt x="24227" y="8617"/>
                  </a:lnTo>
                  <a:lnTo>
                    <a:pt x="23112" y="8617"/>
                  </a:lnTo>
                  <a:lnTo>
                    <a:pt x="23112" y="7470"/>
                  </a:lnTo>
                  <a:close/>
                  <a:moveTo>
                    <a:pt x="25470" y="7470"/>
                  </a:moveTo>
                  <a:lnTo>
                    <a:pt x="25470" y="8617"/>
                  </a:lnTo>
                  <a:lnTo>
                    <a:pt x="24364" y="8617"/>
                  </a:lnTo>
                  <a:lnTo>
                    <a:pt x="24364" y="7470"/>
                  </a:lnTo>
                  <a:close/>
                  <a:moveTo>
                    <a:pt x="26714" y="7470"/>
                  </a:moveTo>
                  <a:lnTo>
                    <a:pt x="26714" y="8617"/>
                  </a:lnTo>
                  <a:lnTo>
                    <a:pt x="25607" y="8617"/>
                  </a:lnTo>
                  <a:lnTo>
                    <a:pt x="25607" y="7470"/>
                  </a:lnTo>
                  <a:close/>
                  <a:moveTo>
                    <a:pt x="1882" y="8714"/>
                  </a:moveTo>
                  <a:lnTo>
                    <a:pt x="1882" y="9860"/>
                  </a:lnTo>
                  <a:lnTo>
                    <a:pt x="744" y="9860"/>
                  </a:lnTo>
                  <a:lnTo>
                    <a:pt x="744" y="8714"/>
                  </a:lnTo>
                  <a:close/>
                  <a:moveTo>
                    <a:pt x="3126" y="8714"/>
                  </a:moveTo>
                  <a:lnTo>
                    <a:pt x="3126" y="9860"/>
                  </a:lnTo>
                  <a:lnTo>
                    <a:pt x="1987" y="9860"/>
                  </a:lnTo>
                  <a:lnTo>
                    <a:pt x="1987" y="8714"/>
                  </a:lnTo>
                  <a:close/>
                  <a:moveTo>
                    <a:pt x="4337" y="8714"/>
                  </a:moveTo>
                  <a:lnTo>
                    <a:pt x="4337" y="9860"/>
                  </a:lnTo>
                  <a:lnTo>
                    <a:pt x="3231" y="9860"/>
                  </a:lnTo>
                  <a:lnTo>
                    <a:pt x="3231" y="8714"/>
                  </a:lnTo>
                  <a:close/>
                  <a:moveTo>
                    <a:pt x="5589" y="8714"/>
                  </a:moveTo>
                  <a:lnTo>
                    <a:pt x="5589" y="9860"/>
                  </a:lnTo>
                  <a:lnTo>
                    <a:pt x="4475" y="9860"/>
                  </a:lnTo>
                  <a:lnTo>
                    <a:pt x="4475" y="8714"/>
                  </a:lnTo>
                  <a:close/>
                  <a:moveTo>
                    <a:pt x="6833" y="8714"/>
                  </a:moveTo>
                  <a:lnTo>
                    <a:pt x="6833" y="9860"/>
                  </a:lnTo>
                  <a:lnTo>
                    <a:pt x="5718" y="9860"/>
                  </a:lnTo>
                  <a:lnTo>
                    <a:pt x="5718" y="8714"/>
                  </a:lnTo>
                  <a:close/>
                  <a:moveTo>
                    <a:pt x="8076" y="8714"/>
                  </a:moveTo>
                  <a:lnTo>
                    <a:pt x="8076" y="9860"/>
                  </a:lnTo>
                  <a:lnTo>
                    <a:pt x="6962" y="9860"/>
                  </a:lnTo>
                  <a:lnTo>
                    <a:pt x="6962" y="8714"/>
                  </a:lnTo>
                  <a:close/>
                  <a:moveTo>
                    <a:pt x="9320" y="8714"/>
                  </a:moveTo>
                  <a:lnTo>
                    <a:pt x="9320" y="9860"/>
                  </a:lnTo>
                  <a:lnTo>
                    <a:pt x="8213" y="9860"/>
                  </a:lnTo>
                  <a:lnTo>
                    <a:pt x="8213" y="8714"/>
                  </a:lnTo>
                  <a:close/>
                  <a:moveTo>
                    <a:pt x="10563" y="8714"/>
                  </a:moveTo>
                  <a:lnTo>
                    <a:pt x="10563" y="9860"/>
                  </a:lnTo>
                  <a:lnTo>
                    <a:pt x="9457" y="9860"/>
                  </a:lnTo>
                  <a:lnTo>
                    <a:pt x="9457" y="8714"/>
                  </a:lnTo>
                  <a:close/>
                  <a:moveTo>
                    <a:pt x="11807" y="8714"/>
                  </a:moveTo>
                  <a:lnTo>
                    <a:pt x="11807" y="9860"/>
                  </a:lnTo>
                  <a:lnTo>
                    <a:pt x="10701" y="9860"/>
                  </a:lnTo>
                  <a:lnTo>
                    <a:pt x="10701" y="8714"/>
                  </a:lnTo>
                  <a:close/>
                  <a:moveTo>
                    <a:pt x="13059" y="8714"/>
                  </a:moveTo>
                  <a:lnTo>
                    <a:pt x="13059" y="9860"/>
                  </a:lnTo>
                  <a:lnTo>
                    <a:pt x="11944" y="9860"/>
                  </a:lnTo>
                  <a:lnTo>
                    <a:pt x="11944" y="8714"/>
                  </a:lnTo>
                  <a:close/>
                  <a:moveTo>
                    <a:pt x="14302" y="8714"/>
                  </a:moveTo>
                  <a:lnTo>
                    <a:pt x="14302" y="9860"/>
                  </a:lnTo>
                  <a:lnTo>
                    <a:pt x="13188" y="9860"/>
                  </a:lnTo>
                  <a:lnTo>
                    <a:pt x="13188" y="8714"/>
                  </a:lnTo>
                  <a:close/>
                  <a:moveTo>
                    <a:pt x="15546" y="8714"/>
                  </a:moveTo>
                  <a:lnTo>
                    <a:pt x="15546" y="9860"/>
                  </a:lnTo>
                  <a:lnTo>
                    <a:pt x="14399" y="9860"/>
                  </a:lnTo>
                  <a:lnTo>
                    <a:pt x="14399" y="8714"/>
                  </a:lnTo>
                  <a:close/>
                  <a:moveTo>
                    <a:pt x="16789" y="8714"/>
                  </a:moveTo>
                  <a:lnTo>
                    <a:pt x="16789" y="9860"/>
                  </a:lnTo>
                  <a:lnTo>
                    <a:pt x="15643" y="9860"/>
                  </a:lnTo>
                  <a:lnTo>
                    <a:pt x="15643" y="8714"/>
                  </a:lnTo>
                  <a:close/>
                  <a:moveTo>
                    <a:pt x="18033" y="8714"/>
                  </a:moveTo>
                  <a:lnTo>
                    <a:pt x="18033" y="9860"/>
                  </a:lnTo>
                  <a:lnTo>
                    <a:pt x="16894" y="9860"/>
                  </a:lnTo>
                  <a:lnTo>
                    <a:pt x="16894" y="8714"/>
                  </a:lnTo>
                  <a:close/>
                  <a:moveTo>
                    <a:pt x="19244" y="8714"/>
                  </a:moveTo>
                  <a:lnTo>
                    <a:pt x="19244" y="9860"/>
                  </a:lnTo>
                  <a:lnTo>
                    <a:pt x="18138" y="9860"/>
                  </a:lnTo>
                  <a:lnTo>
                    <a:pt x="18138" y="8714"/>
                  </a:lnTo>
                  <a:close/>
                  <a:moveTo>
                    <a:pt x="20488" y="8714"/>
                  </a:moveTo>
                  <a:lnTo>
                    <a:pt x="20488" y="9860"/>
                  </a:lnTo>
                  <a:lnTo>
                    <a:pt x="19381" y="9860"/>
                  </a:lnTo>
                  <a:lnTo>
                    <a:pt x="19381" y="8714"/>
                  </a:lnTo>
                  <a:close/>
                  <a:moveTo>
                    <a:pt x="21739" y="8714"/>
                  </a:moveTo>
                  <a:lnTo>
                    <a:pt x="21739" y="9860"/>
                  </a:lnTo>
                  <a:lnTo>
                    <a:pt x="20625" y="9860"/>
                  </a:lnTo>
                  <a:lnTo>
                    <a:pt x="20625" y="8714"/>
                  </a:lnTo>
                  <a:close/>
                  <a:moveTo>
                    <a:pt x="22983" y="8714"/>
                  </a:moveTo>
                  <a:lnTo>
                    <a:pt x="22983" y="9860"/>
                  </a:lnTo>
                  <a:lnTo>
                    <a:pt x="21869" y="9860"/>
                  </a:lnTo>
                  <a:lnTo>
                    <a:pt x="21869" y="8714"/>
                  </a:lnTo>
                  <a:close/>
                  <a:moveTo>
                    <a:pt x="24227" y="8714"/>
                  </a:moveTo>
                  <a:lnTo>
                    <a:pt x="24227" y="9860"/>
                  </a:lnTo>
                  <a:lnTo>
                    <a:pt x="23112" y="9860"/>
                  </a:lnTo>
                  <a:lnTo>
                    <a:pt x="23112" y="8714"/>
                  </a:lnTo>
                  <a:close/>
                  <a:moveTo>
                    <a:pt x="25470" y="8714"/>
                  </a:moveTo>
                  <a:lnTo>
                    <a:pt x="25470" y="9860"/>
                  </a:lnTo>
                  <a:lnTo>
                    <a:pt x="24364" y="9860"/>
                  </a:lnTo>
                  <a:lnTo>
                    <a:pt x="24364" y="8714"/>
                  </a:lnTo>
                  <a:close/>
                  <a:moveTo>
                    <a:pt x="26714" y="8714"/>
                  </a:moveTo>
                  <a:lnTo>
                    <a:pt x="26714" y="9860"/>
                  </a:lnTo>
                  <a:lnTo>
                    <a:pt x="25607" y="9860"/>
                  </a:lnTo>
                  <a:lnTo>
                    <a:pt x="25607" y="8714"/>
                  </a:lnTo>
                  <a:close/>
                  <a:moveTo>
                    <a:pt x="1882" y="9957"/>
                  </a:moveTo>
                  <a:lnTo>
                    <a:pt x="1882" y="11104"/>
                  </a:lnTo>
                  <a:lnTo>
                    <a:pt x="744" y="11104"/>
                  </a:lnTo>
                  <a:lnTo>
                    <a:pt x="744" y="9957"/>
                  </a:lnTo>
                  <a:close/>
                  <a:moveTo>
                    <a:pt x="3126" y="9957"/>
                  </a:moveTo>
                  <a:lnTo>
                    <a:pt x="3126" y="11104"/>
                  </a:lnTo>
                  <a:lnTo>
                    <a:pt x="1987" y="11104"/>
                  </a:lnTo>
                  <a:lnTo>
                    <a:pt x="1987" y="9957"/>
                  </a:lnTo>
                  <a:close/>
                  <a:moveTo>
                    <a:pt x="4337" y="9957"/>
                  </a:moveTo>
                  <a:lnTo>
                    <a:pt x="4337" y="11104"/>
                  </a:lnTo>
                  <a:lnTo>
                    <a:pt x="3231" y="11104"/>
                  </a:lnTo>
                  <a:lnTo>
                    <a:pt x="3231" y="9957"/>
                  </a:lnTo>
                  <a:close/>
                  <a:moveTo>
                    <a:pt x="5589" y="9957"/>
                  </a:moveTo>
                  <a:lnTo>
                    <a:pt x="5589" y="11104"/>
                  </a:lnTo>
                  <a:lnTo>
                    <a:pt x="4475" y="11104"/>
                  </a:lnTo>
                  <a:lnTo>
                    <a:pt x="4475" y="9957"/>
                  </a:lnTo>
                  <a:close/>
                  <a:moveTo>
                    <a:pt x="6833" y="9957"/>
                  </a:moveTo>
                  <a:lnTo>
                    <a:pt x="6833" y="11104"/>
                  </a:lnTo>
                  <a:lnTo>
                    <a:pt x="5718" y="11104"/>
                  </a:lnTo>
                  <a:lnTo>
                    <a:pt x="5718" y="9957"/>
                  </a:lnTo>
                  <a:close/>
                  <a:moveTo>
                    <a:pt x="8076" y="9957"/>
                  </a:moveTo>
                  <a:lnTo>
                    <a:pt x="8076" y="11104"/>
                  </a:lnTo>
                  <a:lnTo>
                    <a:pt x="6962" y="11104"/>
                  </a:lnTo>
                  <a:lnTo>
                    <a:pt x="6962" y="9957"/>
                  </a:lnTo>
                  <a:close/>
                  <a:moveTo>
                    <a:pt x="9320" y="9957"/>
                  </a:moveTo>
                  <a:lnTo>
                    <a:pt x="9320" y="11104"/>
                  </a:lnTo>
                  <a:lnTo>
                    <a:pt x="8213" y="11104"/>
                  </a:lnTo>
                  <a:lnTo>
                    <a:pt x="8213" y="9957"/>
                  </a:lnTo>
                  <a:close/>
                  <a:moveTo>
                    <a:pt x="10563" y="9957"/>
                  </a:moveTo>
                  <a:lnTo>
                    <a:pt x="10563" y="11104"/>
                  </a:lnTo>
                  <a:lnTo>
                    <a:pt x="9457" y="11104"/>
                  </a:lnTo>
                  <a:lnTo>
                    <a:pt x="9457" y="9957"/>
                  </a:lnTo>
                  <a:close/>
                  <a:moveTo>
                    <a:pt x="11807" y="9957"/>
                  </a:moveTo>
                  <a:lnTo>
                    <a:pt x="11807" y="11104"/>
                  </a:lnTo>
                  <a:lnTo>
                    <a:pt x="10701" y="11104"/>
                  </a:lnTo>
                  <a:lnTo>
                    <a:pt x="10701" y="9957"/>
                  </a:lnTo>
                  <a:close/>
                  <a:moveTo>
                    <a:pt x="13059" y="9957"/>
                  </a:moveTo>
                  <a:lnTo>
                    <a:pt x="13059" y="11104"/>
                  </a:lnTo>
                  <a:lnTo>
                    <a:pt x="11944" y="11104"/>
                  </a:lnTo>
                  <a:lnTo>
                    <a:pt x="11944" y="9957"/>
                  </a:lnTo>
                  <a:close/>
                  <a:moveTo>
                    <a:pt x="14302" y="9957"/>
                  </a:moveTo>
                  <a:lnTo>
                    <a:pt x="14302" y="11104"/>
                  </a:lnTo>
                  <a:lnTo>
                    <a:pt x="13188" y="11104"/>
                  </a:lnTo>
                  <a:lnTo>
                    <a:pt x="13188" y="9957"/>
                  </a:lnTo>
                  <a:close/>
                  <a:moveTo>
                    <a:pt x="15546" y="9957"/>
                  </a:moveTo>
                  <a:lnTo>
                    <a:pt x="15546" y="11104"/>
                  </a:lnTo>
                  <a:lnTo>
                    <a:pt x="14399" y="11104"/>
                  </a:lnTo>
                  <a:lnTo>
                    <a:pt x="14399" y="9957"/>
                  </a:lnTo>
                  <a:close/>
                  <a:moveTo>
                    <a:pt x="16789" y="9957"/>
                  </a:moveTo>
                  <a:lnTo>
                    <a:pt x="16789" y="11104"/>
                  </a:lnTo>
                  <a:lnTo>
                    <a:pt x="15643" y="11104"/>
                  </a:lnTo>
                  <a:lnTo>
                    <a:pt x="15643" y="9957"/>
                  </a:lnTo>
                  <a:close/>
                  <a:moveTo>
                    <a:pt x="18033" y="9957"/>
                  </a:moveTo>
                  <a:lnTo>
                    <a:pt x="18033" y="11104"/>
                  </a:lnTo>
                  <a:lnTo>
                    <a:pt x="16894" y="11104"/>
                  </a:lnTo>
                  <a:lnTo>
                    <a:pt x="16894" y="9957"/>
                  </a:lnTo>
                  <a:close/>
                  <a:moveTo>
                    <a:pt x="19244" y="9957"/>
                  </a:moveTo>
                  <a:lnTo>
                    <a:pt x="19244" y="11104"/>
                  </a:lnTo>
                  <a:lnTo>
                    <a:pt x="18138" y="11104"/>
                  </a:lnTo>
                  <a:lnTo>
                    <a:pt x="18138" y="9957"/>
                  </a:lnTo>
                  <a:close/>
                  <a:moveTo>
                    <a:pt x="20488" y="9957"/>
                  </a:moveTo>
                  <a:lnTo>
                    <a:pt x="20488" y="11104"/>
                  </a:lnTo>
                  <a:lnTo>
                    <a:pt x="19381" y="11104"/>
                  </a:lnTo>
                  <a:lnTo>
                    <a:pt x="19381" y="9957"/>
                  </a:lnTo>
                  <a:close/>
                  <a:moveTo>
                    <a:pt x="21739" y="9957"/>
                  </a:moveTo>
                  <a:lnTo>
                    <a:pt x="21739" y="11104"/>
                  </a:lnTo>
                  <a:lnTo>
                    <a:pt x="20625" y="11104"/>
                  </a:lnTo>
                  <a:lnTo>
                    <a:pt x="20625" y="9957"/>
                  </a:lnTo>
                  <a:close/>
                  <a:moveTo>
                    <a:pt x="22983" y="9957"/>
                  </a:moveTo>
                  <a:lnTo>
                    <a:pt x="22983" y="11104"/>
                  </a:lnTo>
                  <a:lnTo>
                    <a:pt x="21869" y="11104"/>
                  </a:lnTo>
                  <a:lnTo>
                    <a:pt x="21869" y="9957"/>
                  </a:lnTo>
                  <a:close/>
                  <a:moveTo>
                    <a:pt x="24227" y="9957"/>
                  </a:moveTo>
                  <a:lnTo>
                    <a:pt x="24227" y="11104"/>
                  </a:lnTo>
                  <a:lnTo>
                    <a:pt x="23112" y="11104"/>
                  </a:lnTo>
                  <a:lnTo>
                    <a:pt x="23112" y="9957"/>
                  </a:lnTo>
                  <a:close/>
                  <a:moveTo>
                    <a:pt x="25470" y="9957"/>
                  </a:moveTo>
                  <a:lnTo>
                    <a:pt x="25470" y="11104"/>
                  </a:lnTo>
                  <a:lnTo>
                    <a:pt x="24364" y="11104"/>
                  </a:lnTo>
                  <a:lnTo>
                    <a:pt x="24364" y="9957"/>
                  </a:lnTo>
                  <a:close/>
                  <a:moveTo>
                    <a:pt x="26714" y="9957"/>
                  </a:moveTo>
                  <a:lnTo>
                    <a:pt x="26714" y="11104"/>
                  </a:lnTo>
                  <a:lnTo>
                    <a:pt x="25607" y="11104"/>
                  </a:lnTo>
                  <a:lnTo>
                    <a:pt x="25607" y="9957"/>
                  </a:lnTo>
                  <a:close/>
                  <a:moveTo>
                    <a:pt x="1882" y="11201"/>
                  </a:moveTo>
                  <a:lnTo>
                    <a:pt x="1882" y="12315"/>
                  </a:lnTo>
                  <a:lnTo>
                    <a:pt x="744" y="12315"/>
                  </a:lnTo>
                  <a:lnTo>
                    <a:pt x="744" y="11201"/>
                  </a:lnTo>
                  <a:close/>
                  <a:moveTo>
                    <a:pt x="3126" y="11201"/>
                  </a:moveTo>
                  <a:lnTo>
                    <a:pt x="3126" y="12315"/>
                  </a:lnTo>
                  <a:lnTo>
                    <a:pt x="1987" y="12315"/>
                  </a:lnTo>
                  <a:lnTo>
                    <a:pt x="1987" y="11201"/>
                  </a:lnTo>
                  <a:close/>
                  <a:moveTo>
                    <a:pt x="4337" y="11201"/>
                  </a:moveTo>
                  <a:lnTo>
                    <a:pt x="4337" y="12315"/>
                  </a:lnTo>
                  <a:lnTo>
                    <a:pt x="3231" y="12315"/>
                  </a:lnTo>
                  <a:lnTo>
                    <a:pt x="3231" y="11201"/>
                  </a:lnTo>
                  <a:close/>
                  <a:moveTo>
                    <a:pt x="5589" y="11201"/>
                  </a:moveTo>
                  <a:lnTo>
                    <a:pt x="5589" y="12315"/>
                  </a:lnTo>
                  <a:lnTo>
                    <a:pt x="4475" y="12315"/>
                  </a:lnTo>
                  <a:lnTo>
                    <a:pt x="4475" y="11201"/>
                  </a:lnTo>
                  <a:close/>
                  <a:moveTo>
                    <a:pt x="6833" y="11201"/>
                  </a:moveTo>
                  <a:lnTo>
                    <a:pt x="6833" y="12315"/>
                  </a:lnTo>
                  <a:lnTo>
                    <a:pt x="5718" y="12315"/>
                  </a:lnTo>
                  <a:lnTo>
                    <a:pt x="5718" y="11201"/>
                  </a:lnTo>
                  <a:close/>
                  <a:moveTo>
                    <a:pt x="8076" y="11201"/>
                  </a:moveTo>
                  <a:lnTo>
                    <a:pt x="8076" y="12315"/>
                  </a:lnTo>
                  <a:lnTo>
                    <a:pt x="6962" y="12315"/>
                  </a:lnTo>
                  <a:lnTo>
                    <a:pt x="6962" y="11201"/>
                  </a:lnTo>
                  <a:close/>
                  <a:moveTo>
                    <a:pt x="9320" y="11201"/>
                  </a:moveTo>
                  <a:lnTo>
                    <a:pt x="9320" y="12315"/>
                  </a:lnTo>
                  <a:lnTo>
                    <a:pt x="8213" y="12315"/>
                  </a:lnTo>
                  <a:lnTo>
                    <a:pt x="8213" y="11201"/>
                  </a:lnTo>
                  <a:close/>
                  <a:moveTo>
                    <a:pt x="10563" y="11201"/>
                  </a:moveTo>
                  <a:lnTo>
                    <a:pt x="10563" y="12315"/>
                  </a:lnTo>
                  <a:lnTo>
                    <a:pt x="9457" y="12315"/>
                  </a:lnTo>
                  <a:lnTo>
                    <a:pt x="9457" y="11201"/>
                  </a:lnTo>
                  <a:close/>
                  <a:moveTo>
                    <a:pt x="11807" y="11201"/>
                  </a:moveTo>
                  <a:lnTo>
                    <a:pt x="11807" y="12315"/>
                  </a:lnTo>
                  <a:lnTo>
                    <a:pt x="10701" y="12315"/>
                  </a:lnTo>
                  <a:lnTo>
                    <a:pt x="10701" y="11201"/>
                  </a:lnTo>
                  <a:close/>
                  <a:moveTo>
                    <a:pt x="13059" y="11201"/>
                  </a:moveTo>
                  <a:lnTo>
                    <a:pt x="13059" y="12315"/>
                  </a:lnTo>
                  <a:lnTo>
                    <a:pt x="11944" y="12315"/>
                  </a:lnTo>
                  <a:lnTo>
                    <a:pt x="11944" y="11201"/>
                  </a:lnTo>
                  <a:close/>
                  <a:moveTo>
                    <a:pt x="14302" y="11201"/>
                  </a:moveTo>
                  <a:lnTo>
                    <a:pt x="14302" y="12315"/>
                  </a:lnTo>
                  <a:lnTo>
                    <a:pt x="13188" y="12315"/>
                  </a:lnTo>
                  <a:lnTo>
                    <a:pt x="13188" y="11201"/>
                  </a:lnTo>
                  <a:close/>
                  <a:moveTo>
                    <a:pt x="15546" y="11201"/>
                  </a:moveTo>
                  <a:lnTo>
                    <a:pt x="15546" y="12315"/>
                  </a:lnTo>
                  <a:lnTo>
                    <a:pt x="14399" y="12315"/>
                  </a:lnTo>
                  <a:lnTo>
                    <a:pt x="14399" y="11201"/>
                  </a:lnTo>
                  <a:close/>
                  <a:moveTo>
                    <a:pt x="16789" y="11201"/>
                  </a:moveTo>
                  <a:lnTo>
                    <a:pt x="16789" y="12315"/>
                  </a:lnTo>
                  <a:lnTo>
                    <a:pt x="15643" y="12315"/>
                  </a:lnTo>
                  <a:lnTo>
                    <a:pt x="15643" y="11201"/>
                  </a:lnTo>
                  <a:close/>
                  <a:moveTo>
                    <a:pt x="18033" y="11201"/>
                  </a:moveTo>
                  <a:lnTo>
                    <a:pt x="18033" y="12315"/>
                  </a:lnTo>
                  <a:lnTo>
                    <a:pt x="16894" y="12315"/>
                  </a:lnTo>
                  <a:lnTo>
                    <a:pt x="16894" y="11201"/>
                  </a:lnTo>
                  <a:close/>
                  <a:moveTo>
                    <a:pt x="19244" y="11201"/>
                  </a:moveTo>
                  <a:lnTo>
                    <a:pt x="19244" y="12315"/>
                  </a:lnTo>
                  <a:lnTo>
                    <a:pt x="18138" y="12315"/>
                  </a:lnTo>
                  <a:lnTo>
                    <a:pt x="18138" y="11201"/>
                  </a:lnTo>
                  <a:close/>
                  <a:moveTo>
                    <a:pt x="20488" y="11201"/>
                  </a:moveTo>
                  <a:lnTo>
                    <a:pt x="20488" y="12315"/>
                  </a:lnTo>
                  <a:lnTo>
                    <a:pt x="19381" y="12315"/>
                  </a:lnTo>
                  <a:lnTo>
                    <a:pt x="19381" y="11201"/>
                  </a:lnTo>
                  <a:close/>
                  <a:moveTo>
                    <a:pt x="21739" y="11201"/>
                  </a:moveTo>
                  <a:lnTo>
                    <a:pt x="21739" y="12315"/>
                  </a:lnTo>
                  <a:lnTo>
                    <a:pt x="20625" y="12315"/>
                  </a:lnTo>
                  <a:lnTo>
                    <a:pt x="20625" y="11201"/>
                  </a:lnTo>
                  <a:close/>
                  <a:moveTo>
                    <a:pt x="22983" y="11201"/>
                  </a:moveTo>
                  <a:lnTo>
                    <a:pt x="22983" y="12315"/>
                  </a:lnTo>
                  <a:lnTo>
                    <a:pt x="21869" y="12315"/>
                  </a:lnTo>
                  <a:lnTo>
                    <a:pt x="21869" y="11201"/>
                  </a:lnTo>
                  <a:close/>
                  <a:moveTo>
                    <a:pt x="24227" y="11201"/>
                  </a:moveTo>
                  <a:lnTo>
                    <a:pt x="24227" y="12315"/>
                  </a:lnTo>
                  <a:lnTo>
                    <a:pt x="23112" y="12315"/>
                  </a:lnTo>
                  <a:lnTo>
                    <a:pt x="23112" y="11201"/>
                  </a:lnTo>
                  <a:close/>
                  <a:moveTo>
                    <a:pt x="25470" y="11201"/>
                  </a:moveTo>
                  <a:lnTo>
                    <a:pt x="25470" y="12315"/>
                  </a:lnTo>
                  <a:lnTo>
                    <a:pt x="24364" y="12315"/>
                  </a:lnTo>
                  <a:lnTo>
                    <a:pt x="24364" y="11201"/>
                  </a:lnTo>
                  <a:close/>
                  <a:moveTo>
                    <a:pt x="26714" y="11201"/>
                  </a:moveTo>
                  <a:lnTo>
                    <a:pt x="26714" y="12315"/>
                  </a:lnTo>
                  <a:lnTo>
                    <a:pt x="25607" y="12315"/>
                  </a:lnTo>
                  <a:lnTo>
                    <a:pt x="25607" y="11201"/>
                  </a:lnTo>
                  <a:close/>
                  <a:moveTo>
                    <a:pt x="1882" y="12452"/>
                  </a:moveTo>
                  <a:lnTo>
                    <a:pt x="1882" y="13559"/>
                  </a:lnTo>
                  <a:lnTo>
                    <a:pt x="744" y="13559"/>
                  </a:lnTo>
                  <a:lnTo>
                    <a:pt x="744" y="12452"/>
                  </a:lnTo>
                  <a:close/>
                  <a:moveTo>
                    <a:pt x="3126" y="12452"/>
                  </a:moveTo>
                  <a:lnTo>
                    <a:pt x="3126" y="13559"/>
                  </a:lnTo>
                  <a:lnTo>
                    <a:pt x="1987" y="13559"/>
                  </a:lnTo>
                  <a:lnTo>
                    <a:pt x="1987" y="12452"/>
                  </a:lnTo>
                  <a:close/>
                  <a:moveTo>
                    <a:pt x="4337" y="12452"/>
                  </a:moveTo>
                  <a:lnTo>
                    <a:pt x="4337" y="13559"/>
                  </a:lnTo>
                  <a:lnTo>
                    <a:pt x="3231" y="13559"/>
                  </a:lnTo>
                  <a:lnTo>
                    <a:pt x="3231" y="12452"/>
                  </a:lnTo>
                  <a:close/>
                  <a:moveTo>
                    <a:pt x="5589" y="12452"/>
                  </a:moveTo>
                  <a:lnTo>
                    <a:pt x="5589" y="13559"/>
                  </a:lnTo>
                  <a:lnTo>
                    <a:pt x="4475" y="13559"/>
                  </a:lnTo>
                  <a:lnTo>
                    <a:pt x="4475" y="12452"/>
                  </a:lnTo>
                  <a:close/>
                  <a:moveTo>
                    <a:pt x="6833" y="12452"/>
                  </a:moveTo>
                  <a:lnTo>
                    <a:pt x="6833" y="13559"/>
                  </a:lnTo>
                  <a:lnTo>
                    <a:pt x="5718" y="13559"/>
                  </a:lnTo>
                  <a:lnTo>
                    <a:pt x="5718" y="12452"/>
                  </a:lnTo>
                  <a:close/>
                  <a:moveTo>
                    <a:pt x="8076" y="12452"/>
                  </a:moveTo>
                  <a:lnTo>
                    <a:pt x="8076" y="13559"/>
                  </a:lnTo>
                  <a:lnTo>
                    <a:pt x="6962" y="13559"/>
                  </a:lnTo>
                  <a:lnTo>
                    <a:pt x="6962" y="12452"/>
                  </a:lnTo>
                  <a:close/>
                  <a:moveTo>
                    <a:pt x="9320" y="12452"/>
                  </a:moveTo>
                  <a:lnTo>
                    <a:pt x="9320" y="13559"/>
                  </a:lnTo>
                  <a:lnTo>
                    <a:pt x="8213" y="13559"/>
                  </a:lnTo>
                  <a:lnTo>
                    <a:pt x="8213" y="12452"/>
                  </a:lnTo>
                  <a:close/>
                  <a:moveTo>
                    <a:pt x="10563" y="12452"/>
                  </a:moveTo>
                  <a:lnTo>
                    <a:pt x="10563" y="13559"/>
                  </a:lnTo>
                  <a:lnTo>
                    <a:pt x="9457" y="13559"/>
                  </a:lnTo>
                  <a:lnTo>
                    <a:pt x="9457" y="12452"/>
                  </a:lnTo>
                  <a:close/>
                  <a:moveTo>
                    <a:pt x="11807" y="12452"/>
                  </a:moveTo>
                  <a:lnTo>
                    <a:pt x="11807" y="13559"/>
                  </a:lnTo>
                  <a:lnTo>
                    <a:pt x="10701" y="13559"/>
                  </a:lnTo>
                  <a:lnTo>
                    <a:pt x="10701" y="12452"/>
                  </a:lnTo>
                  <a:close/>
                  <a:moveTo>
                    <a:pt x="13059" y="12452"/>
                  </a:moveTo>
                  <a:lnTo>
                    <a:pt x="13059" y="13559"/>
                  </a:lnTo>
                  <a:lnTo>
                    <a:pt x="11944" y="13559"/>
                  </a:lnTo>
                  <a:lnTo>
                    <a:pt x="11944" y="12452"/>
                  </a:lnTo>
                  <a:close/>
                  <a:moveTo>
                    <a:pt x="14302" y="12452"/>
                  </a:moveTo>
                  <a:lnTo>
                    <a:pt x="14302" y="13559"/>
                  </a:lnTo>
                  <a:lnTo>
                    <a:pt x="13188" y="13559"/>
                  </a:lnTo>
                  <a:lnTo>
                    <a:pt x="13188" y="12452"/>
                  </a:lnTo>
                  <a:close/>
                  <a:moveTo>
                    <a:pt x="15546" y="12452"/>
                  </a:moveTo>
                  <a:lnTo>
                    <a:pt x="15546" y="13559"/>
                  </a:lnTo>
                  <a:lnTo>
                    <a:pt x="14399" y="13559"/>
                  </a:lnTo>
                  <a:lnTo>
                    <a:pt x="14399" y="12452"/>
                  </a:lnTo>
                  <a:close/>
                  <a:moveTo>
                    <a:pt x="16789" y="12452"/>
                  </a:moveTo>
                  <a:lnTo>
                    <a:pt x="16789" y="13559"/>
                  </a:lnTo>
                  <a:lnTo>
                    <a:pt x="15643" y="13559"/>
                  </a:lnTo>
                  <a:lnTo>
                    <a:pt x="15643" y="12452"/>
                  </a:lnTo>
                  <a:close/>
                  <a:moveTo>
                    <a:pt x="18033" y="12452"/>
                  </a:moveTo>
                  <a:lnTo>
                    <a:pt x="18033" y="13559"/>
                  </a:lnTo>
                  <a:lnTo>
                    <a:pt x="16894" y="13559"/>
                  </a:lnTo>
                  <a:lnTo>
                    <a:pt x="16894" y="12452"/>
                  </a:lnTo>
                  <a:close/>
                  <a:moveTo>
                    <a:pt x="19244" y="12452"/>
                  </a:moveTo>
                  <a:lnTo>
                    <a:pt x="19244" y="13559"/>
                  </a:lnTo>
                  <a:lnTo>
                    <a:pt x="18138" y="13559"/>
                  </a:lnTo>
                  <a:lnTo>
                    <a:pt x="18138" y="12452"/>
                  </a:lnTo>
                  <a:close/>
                  <a:moveTo>
                    <a:pt x="20488" y="12452"/>
                  </a:moveTo>
                  <a:lnTo>
                    <a:pt x="20488" y="13559"/>
                  </a:lnTo>
                  <a:lnTo>
                    <a:pt x="19381" y="13559"/>
                  </a:lnTo>
                  <a:lnTo>
                    <a:pt x="19381" y="12452"/>
                  </a:lnTo>
                  <a:close/>
                  <a:moveTo>
                    <a:pt x="21739" y="12452"/>
                  </a:moveTo>
                  <a:lnTo>
                    <a:pt x="21739" y="13559"/>
                  </a:lnTo>
                  <a:lnTo>
                    <a:pt x="20625" y="13559"/>
                  </a:lnTo>
                  <a:lnTo>
                    <a:pt x="20625" y="12452"/>
                  </a:lnTo>
                  <a:close/>
                  <a:moveTo>
                    <a:pt x="22983" y="12452"/>
                  </a:moveTo>
                  <a:lnTo>
                    <a:pt x="22983" y="13559"/>
                  </a:lnTo>
                  <a:lnTo>
                    <a:pt x="21869" y="13559"/>
                  </a:lnTo>
                  <a:lnTo>
                    <a:pt x="21869" y="12452"/>
                  </a:lnTo>
                  <a:close/>
                  <a:moveTo>
                    <a:pt x="24227" y="12452"/>
                  </a:moveTo>
                  <a:lnTo>
                    <a:pt x="24227" y="13559"/>
                  </a:lnTo>
                  <a:lnTo>
                    <a:pt x="23112" y="13559"/>
                  </a:lnTo>
                  <a:lnTo>
                    <a:pt x="23112" y="12452"/>
                  </a:lnTo>
                  <a:close/>
                  <a:moveTo>
                    <a:pt x="25470" y="12452"/>
                  </a:moveTo>
                  <a:lnTo>
                    <a:pt x="25470" y="13559"/>
                  </a:lnTo>
                  <a:lnTo>
                    <a:pt x="24364" y="13559"/>
                  </a:lnTo>
                  <a:lnTo>
                    <a:pt x="24364" y="12452"/>
                  </a:lnTo>
                  <a:close/>
                  <a:moveTo>
                    <a:pt x="26714" y="12452"/>
                  </a:moveTo>
                  <a:lnTo>
                    <a:pt x="26714" y="13559"/>
                  </a:lnTo>
                  <a:lnTo>
                    <a:pt x="25607" y="13559"/>
                  </a:lnTo>
                  <a:lnTo>
                    <a:pt x="25607" y="12452"/>
                  </a:lnTo>
                  <a:close/>
                  <a:moveTo>
                    <a:pt x="1882" y="13696"/>
                  </a:moveTo>
                  <a:lnTo>
                    <a:pt x="1882" y="14100"/>
                  </a:lnTo>
                  <a:lnTo>
                    <a:pt x="1882" y="14802"/>
                  </a:lnTo>
                  <a:lnTo>
                    <a:pt x="744" y="14802"/>
                  </a:lnTo>
                  <a:lnTo>
                    <a:pt x="744" y="14100"/>
                  </a:lnTo>
                  <a:lnTo>
                    <a:pt x="744" y="13696"/>
                  </a:lnTo>
                  <a:close/>
                  <a:moveTo>
                    <a:pt x="3126" y="13696"/>
                  </a:moveTo>
                  <a:lnTo>
                    <a:pt x="3126" y="14100"/>
                  </a:lnTo>
                  <a:lnTo>
                    <a:pt x="3126" y="14802"/>
                  </a:lnTo>
                  <a:lnTo>
                    <a:pt x="1987" y="14802"/>
                  </a:lnTo>
                  <a:lnTo>
                    <a:pt x="1987" y="14100"/>
                  </a:lnTo>
                  <a:lnTo>
                    <a:pt x="1987" y="13696"/>
                  </a:lnTo>
                  <a:close/>
                  <a:moveTo>
                    <a:pt x="4337" y="13696"/>
                  </a:moveTo>
                  <a:lnTo>
                    <a:pt x="4337" y="14100"/>
                  </a:lnTo>
                  <a:lnTo>
                    <a:pt x="4337" y="14802"/>
                  </a:lnTo>
                  <a:lnTo>
                    <a:pt x="3231" y="14802"/>
                  </a:lnTo>
                  <a:lnTo>
                    <a:pt x="3231" y="14100"/>
                  </a:lnTo>
                  <a:lnTo>
                    <a:pt x="3231" y="13696"/>
                  </a:lnTo>
                  <a:close/>
                  <a:moveTo>
                    <a:pt x="5589" y="13696"/>
                  </a:moveTo>
                  <a:lnTo>
                    <a:pt x="5589" y="14100"/>
                  </a:lnTo>
                  <a:lnTo>
                    <a:pt x="5589" y="14802"/>
                  </a:lnTo>
                  <a:lnTo>
                    <a:pt x="4475" y="14802"/>
                  </a:lnTo>
                  <a:lnTo>
                    <a:pt x="4475" y="14100"/>
                  </a:lnTo>
                  <a:lnTo>
                    <a:pt x="4475" y="13696"/>
                  </a:lnTo>
                  <a:close/>
                  <a:moveTo>
                    <a:pt x="6833" y="13696"/>
                  </a:moveTo>
                  <a:lnTo>
                    <a:pt x="6833" y="14100"/>
                  </a:lnTo>
                  <a:lnTo>
                    <a:pt x="6833" y="14802"/>
                  </a:lnTo>
                  <a:lnTo>
                    <a:pt x="5718" y="14802"/>
                  </a:lnTo>
                  <a:lnTo>
                    <a:pt x="5718" y="14100"/>
                  </a:lnTo>
                  <a:lnTo>
                    <a:pt x="5718" y="13696"/>
                  </a:lnTo>
                  <a:close/>
                  <a:moveTo>
                    <a:pt x="8076" y="13696"/>
                  </a:moveTo>
                  <a:lnTo>
                    <a:pt x="8076" y="14100"/>
                  </a:lnTo>
                  <a:lnTo>
                    <a:pt x="8076" y="14802"/>
                  </a:lnTo>
                  <a:lnTo>
                    <a:pt x="6962" y="14802"/>
                  </a:lnTo>
                  <a:lnTo>
                    <a:pt x="6962" y="14100"/>
                  </a:lnTo>
                  <a:lnTo>
                    <a:pt x="6962" y="13696"/>
                  </a:lnTo>
                  <a:close/>
                  <a:moveTo>
                    <a:pt x="9320" y="13696"/>
                  </a:moveTo>
                  <a:lnTo>
                    <a:pt x="9320" y="14100"/>
                  </a:lnTo>
                  <a:lnTo>
                    <a:pt x="9320" y="14802"/>
                  </a:lnTo>
                  <a:lnTo>
                    <a:pt x="8213" y="14802"/>
                  </a:lnTo>
                  <a:lnTo>
                    <a:pt x="8213" y="14100"/>
                  </a:lnTo>
                  <a:lnTo>
                    <a:pt x="8213" y="13696"/>
                  </a:lnTo>
                  <a:close/>
                  <a:moveTo>
                    <a:pt x="10563" y="13696"/>
                  </a:moveTo>
                  <a:lnTo>
                    <a:pt x="10563" y="14100"/>
                  </a:lnTo>
                  <a:lnTo>
                    <a:pt x="10563" y="14802"/>
                  </a:lnTo>
                  <a:lnTo>
                    <a:pt x="9457" y="14802"/>
                  </a:lnTo>
                  <a:lnTo>
                    <a:pt x="9457" y="14100"/>
                  </a:lnTo>
                  <a:lnTo>
                    <a:pt x="9457" y="13696"/>
                  </a:lnTo>
                  <a:close/>
                  <a:moveTo>
                    <a:pt x="11807" y="13696"/>
                  </a:moveTo>
                  <a:lnTo>
                    <a:pt x="11807" y="14100"/>
                  </a:lnTo>
                  <a:lnTo>
                    <a:pt x="11807" y="14802"/>
                  </a:lnTo>
                  <a:lnTo>
                    <a:pt x="10701" y="14802"/>
                  </a:lnTo>
                  <a:lnTo>
                    <a:pt x="10701" y="14100"/>
                  </a:lnTo>
                  <a:lnTo>
                    <a:pt x="10701" y="13696"/>
                  </a:lnTo>
                  <a:close/>
                  <a:moveTo>
                    <a:pt x="13059" y="13696"/>
                  </a:moveTo>
                  <a:lnTo>
                    <a:pt x="13059" y="14100"/>
                  </a:lnTo>
                  <a:lnTo>
                    <a:pt x="13059" y="14802"/>
                  </a:lnTo>
                  <a:lnTo>
                    <a:pt x="11944" y="14802"/>
                  </a:lnTo>
                  <a:lnTo>
                    <a:pt x="11944" y="14100"/>
                  </a:lnTo>
                  <a:lnTo>
                    <a:pt x="11944" y="13696"/>
                  </a:lnTo>
                  <a:close/>
                  <a:moveTo>
                    <a:pt x="14302" y="13696"/>
                  </a:moveTo>
                  <a:lnTo>
                    <a:pt x="14302" y="14100"/>
                  </a:lnTo>
                  <a:lnTo>
                    <a:pt x="14302" y="14802"/>
                  </a:lnTo>
                  <a:lnTo>
                    <a:pt x="13188" y="14802"/>
                  </a:lnTo>
                  <a:lnTo>
                    <a:pt x="13188" y="14100"/>
                  </a:lnTo>
                  <a:lnTo>
                    <a:pt x="13188" y="13696"/>
                  </a:lnTo>
                  <a:close/>
                  <a:moveTo>
                    <a:pt x="15546" y="13696"/>
                  </a:moveTo>
                  <a:lnTo>
                    <a:pt x="15546" y="14100"/>
                  </a:lnTo>
                  <a:lnTo>
                    <a:pt x="15546" y="14802"/>
                  </a:lnTo>
                  <a:lnTo>
                    <a:pt x="14399" y="14802"/>
                  </a:lnTo>
                  <a:lnTo>
                    <a:pt x="14399" y="14100"/>
                  </a:lnTo>
                  <a:lnTo>
                    <a:pt x="14399" y="13696"/>
                  </a:lnTo>
                  <a:close/>
                  <a:moveTo>
                    <a:pt x="16789" y="13696"/>
                  </a:moveTo>
                  <a:lnTo>
                    <a:pt x="16789" y="14100"/>
                  </a:lnTo>
                  <a:lnTo>
                    <a:pt x="16789" y="14802"/>
                  </a:lnTo>
                  <a:lnTo>
                    <a:pt x="15643" y="14802"/>
                  </a:lnTo>
                  <a:lnTo>
                    <a:pt x="15643" y="14100"/>
                  </a:lnTo>
                  <a:lnTo>
                    <a:pt x="15643" y="13696"/>
                  </a:lnTo>
                  <a:close/>
                  <a:moveTo>
                    <a:pt x="18033" y="13696"/>
                  </a:moveTo>
                  <a:lnTo>
                    <a:pt x="18033" y="14100"/>
                  </a:lnTo>
                  <a:lnTo>
                    <a:pt x="18033" y="14802"/>
                  </a:lnTo>
                  <a:lnTo>
                    <a:pt x="16894" y="14802"/>
                  </a:lnTo>
                  <a:lnTo>
                    <a:pt x="16894" y="14100"/>
                  </a:lnTo>
                  <a:lnTo>
                    <a:pt x="16894" y="13696"/>
                  </a:lnTo>
                  <a:close/>
                  <a:moveTo>
                    <a:pt x="19244" y="13696"/>
                  </a:moveTo>
                  <a:lnTo>
                    <a:pt x="19244" y="14100"/>
                  </a:lnTo>
                  <a:lnTo>
                    <a:pt x="19244" y="14802"/>
                  </a:lnTo>
                  <a:lnTo>
                    <a:pt x="18138" y="14802"/>
                  </a:lnTo>
                  <a:lnTo>
                    <a:pt x="18138" y="14100"/>
                  </a:lnTo>
                  <a:lnTo>
                    <a:pt x="18138" y="13696"/>
                  </a:lnTo>
                  <a:close/>
                  <a:moveTo>
                    <a:pt x="20488" y="13696"/>
                  </a:moveTo>
                  <a:lnTo>
                    <a:pt x="20488" y="14100"/>
                  </a:lnTo>
                  <a:lnTo>
                    <a:pt x="20488" y="14802"/>
                  </a:lnTo>
                  <a:lnTo>
                    <a:pt x="19381" y="14802"/>
                  </a:lnTo>
                  <a:lnTo>
                    <a:pt x="19381" y="14100"/>
                  </a:lnTo>
                  <a:lnTo>
                    <a:pt x="19381" y="13696"/>
                  </a:lnTo>
                  <a:close/>
                  <a:moveTo>
                    <a:pt x="21739" y="13696"/>
                  </a:moveTo>
                  <a:lnTo>
                    <a:pt x="21739" y="14100"/>
                  </a:lnTo>
                  <a:lnTo>
                    <a:pt x="21739" y="14802"/>
                  </a:lnTo>
                  <a:lnTo>
                    <a:pt x="20625" y="14802"/>
                  </a:lnTo>
                  <a:lnTo>
                    <a:pt x="20625" y="14100"/>
                  </a:lnTo>
                  <a:lnTo>
                    <a:pt x="20625" y="13696"/>
                  </a:lnTo>
                  <a:close/>
                  <a:moveTo>
                    <a:pt x="22983" y="13696"/>
                  </a:moveTo>
                  <a:lnTo>
                    <a:pt x="22983" y="14100"/>
                  </a:lnTo>
                  <a:lnTo>
                    <a:pt x="22983" y="14802"/>
                  </a:lnTo>
                  <a:lnTo>
                    <a:pt x="21869" y="14802"/>
                  </a:lnTo>
                  <a:lnTo>
                    <a:pt x="21869" y="14100"/>
                  </a:lnTo>
                  <a:lnTo>
                    <a:pt x="21869" y="13696"/>
                  </a:lnTo>
                  <a:close/>
                  <a:moveTo>
                    <a:pt x="24227" y="13696"/>
                  </a:moveTo>
                  <a:lnTo>
                    <a:pt x="24227" y="14100"/>
                  </a:lnTo>
                  <a:lnTo>
                    <a:pt x="24227" y="14802"/>
                  </a:lnTo>
                  <a:lnTo>
                    <a:pt x="23112" y="14802"/>
                  </a:lnTo>
                  <a:lnTo>
                    <a:pt x="23112" y="14100"/>
                  </a:lnTo>
                  <a:lnTo>
                    <a:pt x="23112" y="13696"/>
                  </a:lnTo>
                  <a:close/>
                  <a:moveTo>
                    <a:pt x="25470" y="13696"/>
                  </a:moveTo>
                  <a:lnTo>
                    <a:pt x="25470" y="14100"/>
                  </a:lnTo>
                  <a:lnTo>
                    <a:pt x="25470" y="14802"/>
                  </a:lnTo>
                  <a:lnTo>
                    <a:pt x="24364" y="14802"/>
                  </a:lnTo>
                  <a:lnTo>
                    <a:pt x="24364" y="14100"/>
                  </a:lnTo>
                  <a:lnTo>
                    <a:pt x="24364" y="13696"/>
                  </a:lnTo>
                  <a:close/>
                  <a:moveTo>
                    <a:pt x="26714" y="13696"/>
                  </a:moveTo>
                  <a:lnTo>
                    <a:pt x="26714" y="14100"/>
                  </a:lnTo>
                  <a:lnTo>
                    <a:pt x="26714" y="14802"/>
                  </a:lnTo>
                  <a:lnTo>
                    <a:pt x="25607" y="14802"/>
                  </a:lnTo>
                  <a:lnTo>
                    <a:pt x="25607" y="14100"/>
                  </a:lnTo>
                  <a:lnTo>
                    <a:pt x="25607" y="13696"/>
                  </a:lnTo>
                  <a:close/>
                  <a:moveTo>
                    <a:pt x="1882" y="14940"/>
                  </a:moveTo>
                  <a:lnTo>
                    <a:pt x="1882" y="16046"/>
                  </a:lnTo>
                  <a:lnTo>
                    <a:pt x="744" y="16046"/>
                  </a:lnTo>
                  <a:lnTo>
                    <a:pt x="744" y="14940"/>
                  </a:lnTo>
                  <a:close/>
                  <a:moveTo>
                    <a:pt x="3126" y="14940"/>
                  </a:moveTo>
                  <a:lnTo>
                    <a:pt x="3126" y="16046"/>
                  </a:lnTo>
                  <a:lnTo>
                    <a:pt x="1987" y="16046"/>
                  </a:lnTo>
                  <a:lnTo>
                    <a:pt x="1987" y="14940"/>
                  </a:lnTo>
                  <a:close/>
                  <a:moveTo>
                    <a:pt x="4337" y="14940"/>
                  </a:moveTo>
                  <a:lnTo>
                    <a:pt x="4337" y="16046"/>
                  </a:lnTo>
                  <a:lnTo>
                    <a:pt x="3231" y="16046"/>
                  </a:lnTo>
                  <a:lnTo>
                    <a:pt x="3231" y="14940"/>
                  </a:lnTo>
                  <a:close/>
                  <a:moveTo>
                    <a:pt x="5589" y="14940"/>
                  </a:moveTo>
                  <a:lnTo>
                    <a:pt x="5589" y="16046"/>
                  </a:lnTo>
                  <a:lnTo>
                    <a:pt x="4475" y="16046"/>
                  </a:lnTo>
                  <a:lnTo>
                    <a:pt x="4475" y="14940"/>
                  </a:lnTo>
                  <a:close/>
                  <a:moveTo>
                    <a:pt x="6833" y="14940"/>
                  </a:moveTo>
                  <a:lnTo>
                    <a:pt x="6833" y="16046"/>
                  </a:lnTo>
                  <a:lnTo>
                    <a:pt x="5718" y="16046"/>
                  </a:lnTo>
                  <a:lnTo>
                    <a:pt x="5718" y="14940"/>
                  </a:lnTo>
                  <a:close/>
                  <a:moveTo>
                    <a:pt x="8076" y="14940"/>
                  </a:moveTo>
                  <a:lnTo>
                    <a:pt x="8076" y="16046"/>
                  </a:lnTo>
                  <a:lnTo>
                    <a:pt x="6962" y="16046"/>
                  </a:lnTo>
                  <a:lnTo>
                    <a:pt x="6962" y="14940"/>
                  </a:lnTo>
                  <a:close/>
                  <a:moveTo>
                    <a:pt x="9320" y="14940"/>
                  </a:moveTo>
                  <a:lnTo>
                    <a:pt x="9320" y="16046"/>
                  </a:lnTo>
                  <a:lnTo>
                    <a:pt x="8213" y="16046"/>
                  </a:lnTo>
                  <a:lnTo>
                    <a:pt x="8213" y="14940"/>
                  </a:lnTo>
                  <a:close/>
                  <a:moveTo>
                    <a:pt x="10563" y="14940"/>
                  </a:moveTo>
                  <a:lnTo>
                    <a:pt x="10563" y="16046"/>
                  </a:lnTo>
                  <a:lnTo>
                    <a:pt x="9457" y="16046"/>
                  </a:lnTo>
                  <a:lnTo>
                    <a:pt x="9457" y="14940"/>
                  </a:lnTo>
                  <a:close/>
                  <a:moveTo>
                    <a:pt x="11807" y="14940"/>
                  </a:moveTo>
                  <a:lnTo>
                    <a:pt x="11807" y="16046"/>
                  </a:lnTo>
                  <a:lnTo>
                    <a:pt x="10701" y="16046"/>
                  </a:lnTo>
                  <a:lnTo>
                    <a:pt x="10701" y="14940"/>
                  </a:lnTo>
                  <a:close/>
                  <a:moveTo>
                    <a:pt x="13059" y="14940"/>
                  </a:moveTo>
                  <a:lnTo>
                    <a:pt x="13059" y="16046"/>
                  </a:lnTo>
                  <a:lnTo>
                    <a:pt x="11944" y="16046"/>
                  </a:lnTo>
                  <a:lnTo>
                    <a:pt x="11944" y="14940"/>
                  </a:lnTo>
                  <a:close/>
                  <a:moveTo>
                    <a:pt x="14302" y="14940"/>
                  </a:moveTo>
                  <a:lnTo>
                    <a:pt x="14302" y="16046"/>
                  </a:lnTo>
                  <a:lnTo>
                    <a:pt x="13188" y="16046"/>
                  </a:lnTo>
                  <a:lnTo>
                    <a:pt x="13188" y="14940"/>
                  </a:lnTo>
                  <a:close/>
                  <a:moveTo>
                    <a:pt x="15546" y="14940"/>
                  </a:moveTo>
                  <a:lnTo>
                    <a:pt x="15546" y="16046"/>
                  </a:lnTo>
                  <a:lnTo>
                    <a:pt x="14399" y="16046"/>
                  </a:lnTo>
                  <a:lnTo>
                    <a:pt x="14399" y="14940"/>
                  </a:lnTo>
                  <a:close/>
                  <a:moveTo>
                    <a:pt x="16789" y="14940"/>
                  </a:moveTo>
                  <a:lnTo>
                    <a:pt x="16789" y="16046"/>
                  </a:lnTo>
                  <a:lnTo>
                    <a:pt x="15643" y="16046"/>
                  </a:lnTo>
                  <a:lnTo>
                    <a:pt x="15643" y="14940"/>
                  </a:lnTo>
                  <a:close/>
                  <a:moveTo>
                    <a:pt x="18033" y="14940"/>
                  </a:moveTo>
                  <a:lnTo>
                    <a:pt x="18033" y="16046"/>
                  </a:lnTo>
                  <a:lnTo>
                    <a:pt x="16894" y="16046"/>
                  </a:lnTo>
                  <a:lnTo>
                    <a:pt x="16894" y="14940"/>
                  </a:lnTo>
                  <a:close/>
                  <a:moveTo>
                    <a:pt x="19244" y="14940"/>
                  </a:moveTo>
                  <a:lnTo>
                    <a:pt x="19244" y="16046"/>
                  </a:lnTo>
                  <a:lnTo>
                    <a:pt x="18138" y="16046"/>
                  </a:lnTo>
                  <a:lnTo>
                    <a:pt x="18138" y="14940"/>
                  </a:lnTo>
                  <a:close/>
                  <a:moveTo>
                    <a:pt x="20488" y="14940"/>
                  </a:moveTo>
                  <a:lnTo>
                    <a:pt x="20488" y="16046"/>
                  </a:lnTo>
                  <a:lnTo>
                    <a:pt x="19381" y="16046"/>
                  </a:lnTo>
                  <a:lnTo>
                    <a:pt x="19381" y="14940"/>
                  </a:lnTo>
                  <a:close/>
                  <a:moveTo>
                    <a:pt x="21739" y="14940"/>
                  </a:moveTo>
                  <a:lnTo>
                    <a:pt x="21739" y="16046"/>
                  </a:lnTo>
                  <a:lnTo>
                    <a:pt x="20625" y="16046"/>
                  </a:lnTo>
                  <a:lnTo>
                    <a:pt x="20625" y="14940"/>
                  </a:lnTo>
                  <a:close/>
                  <a:moveTo>
                    <a:pt x="22983" y="14940"/>
                  </a:moveTo>
                  <a:lnTo>
                    <a:pt x="22983" y="16046"/>
                  </a:lnTo>
                  <a:lnTo>
                    <a:pt x="21869" y="16046"/>
                  </a:lnTo>
                  <a:lnTo>
                    <a:pt x="21869" y="14940"/>
                  </a:lnTo>
                  <a:close/>
                  <a:moveTo>
                    <a:pt x="24227" y="14940"/>
                  </a:moveTo>
                  <a:lnTo>
                    <a:pt x="24227" y="16046"/>
                  </a:lnTo>
                  <a:lnTo>
                    <a:pt x="23112" y="16046"/>
                  </a:lnTo>
                  <a:lnTo>
                    <a:pt x="23112" y="14940"/>
                  </a:lnTo>
                  <a:close/>
                  <a:moveTo>
                    <a:pt x="25470" y="14940"/>
                  </a:moveTo>
                  <a:lnTo>
                    <a:pt x="25470" y="16046"/>
                  </a:lnTo>
                  <a:lnTo>
                    <a:pt x="24364" y="16046"/>
                  </a:lnTo>
                  <a:lnTo>
                    <a:pt x="24364" y="14940"/>
                  </a:lnTo>
                  <a:close/>
                  <a:moveTo>
                    <a:pt x="26714" y="14940"/>
                  </a:moveTo>
                  <a:lnTo>
                    <a:pt x="26714" y="16046"/>
                  </a:lnTo>
                  <a:lnTo>
                    <a:pt x="25607" y="16046"/>
                  </a:lnTo>
                  <a:lnTo>
                    <a:pt x="25607" y="14940"/>
                  </a:lnTo>
                  <a:close/>
                  <a:moveTo>
                    <a:pt x="1882" y="16183"/>
                  </a:moveTo>
                  <a:lnTo>
                    <a:pt x="1882" y="17298"/>
                  </a:lnTo>
                  <a:lnTo>
                    <a:pt x="744" y="17298"/>
                  </a:lnTo>
                  <a:lnTo>
                    <a:pt x="744" y="16183"/>
                  </a:lnTo>
                  <a:close/>
                  <a:moveTo>
                    <a:pt x="3126" y="16183"/>
                  </a:moveTo>
                  <a:lnTo>
                    <a:pt x="3126" y="17298"/>
                  </a:lnTo>
                  <a:lnTo>
                    <a:pt x="1987" y="17298"/>
                  </a:lnTo>
                  <a:lnTo>
                    <a:pt x="1987" y="16183"/>
                  </a:lnTo>
                  <a:close/>
                  <a:moveTo>
                    <a:pt x="4337" y="16183"/>
                  </a:moveTo>
                  <a:lnTo>
                    <a:pt x="4337" y="17298"/>
                  </a:lnTo>
                  <a:lnTo>
                    <a:pt x="3231" y="17298"/>
                  </a:lnTo>
                  <a:lnTo>
                    <a:pt x="3231" y="16183"/>
                  </a:lnTo>
                  <a:close/>
                  <a:moveTo>
                    <a:pt x="5589" y="16183"/>
                  </a:moveTo>
                  <a:lnTo>
                    <a:pt x="5589" y="17298"/>
                  </a:lnTo>
                  <a:lnTo>
                    <a:pt x="4475" y="17298"/>
                  </a:lnTo>
                  <a:lnTo>
                    <a:pt x="4475" y="16183"/>
                  </a:lnTo>
                  <a:close/>
                  <a:moveTo>
                    <a:pt x="6833" y="16183"/>
                  </a:moveTo>
                  <a:lnTo>
                    <a:pt x="6833" y="17298"/>
                  </a:lnTo>
                  <a:lnTo>
                    <a:pt x="5718" y="17298"/>
                  </a:lnTo>
                  <a:lnTo>
                    <a:pt x="5718" y="16183"/>
                  </a:lnTo>
                  <a:close/>
                  <a:moveTo>
                    <a:pt x="8076" y="16183"/>
                  </a:moveTo>
                  <a:lnTo>
                    <a:pt x="8076" y="17298"/>
                  </a:lnTo>
                  <a:lnTo>
                    <a:pt x="6962" y="17298"/>
                  </a:lnTo>
                  <a:lnTo>
                    <a:pt x="6962" y="16183"/>
                  </a:lnTo>
                  <a:close/>
                  <a:moveTo>
                    <a:pt x="9320" y="16183"/>
                  </a:moveTo>
                  <a:lnTo>
                    <a:pt x="9320" y="17298"/>
                  </a:lnTo>
                  <a:lnTo>
                    <a:pt x="8213" y="17298"/>
                  </a:lnTo>
                  <a:lnTo>
                    <a:pt x="8213" y="16183"/>
                  </a:lnTo>
                  <a:close/>
                  <a:moveTo>
                    <a:pt x="10563" y="16183"/>
                  </a:moveTo>
                  <a:lnTo>
                    <a:pt x="10563" y="17298"/>
                  </a:lnTo>
                  <a:lnTo>
                    <a:pt x="9457" y="17298"/>
                  </a:lnTo>
                  <a:lnTo>
                    <a:pt x="9457" y="16183"/>
                  </a:lnTo>
                  <a:close/>
                  <a:moveTo>
                    <a:pt x="11807" y="16183"/>
                  </a:moveTo>
                  <a:lnTo>
                    <a:pt x="11807" y="17298"/>
                  </a:lnTo>
                  <a:lnTo>
                    <a:pt x="10701" y="17298"/>
                  </a:lnTo>
                  <a:lnTo>
                    <a:pt x="10701" y="16183"/>
                  </a:lnTo>
                  <a:close/>
                  <a:moveTo>
                    <a:pt x="13059" y="16183"/>
                  </a:moveTo>
                  <a:lnTo>
                    <a:pt x="13059" y="17298"/>
                  </a:lnTo>
                  <a:lnTo>
                    <a:pt x="11944" y="17298"/>
                  </a:lnTo>
                  <a:lnTo>
                    <a:pt x="11944" y="16183"/>
                  </a:lnTo>
                  <a:close/>
                  <a:moveTo>
                    <a:pt x="14302" y="16183"/>
                  </a:moveTo>
                  <a:lnTo>
                    <a:pt x="14302" y="17298"/>
                  </a:lnTo>
                  <a:lnTo>
                    <a:pt x="13188" y="17298"/>
                  </a:lnTo>
                  <a:lnTo>
                    <a:pt x="13188" y="16183"/>
                  </a:lnTo>
                  <a:close/>
                  <a:moveTo>
                    <a:pt x="15546" y="16183"/>
                  </a:moveTo>
                  <a:lnTo>
                    <a:pt x="15546" y="17298"/>
                  </a:lnTo>
                  <a:lnTo>
                    <a:pt x="14399" y="17298"/>
                  </a:lnTo>
                  <a:lnTo>
                    <a:pt x="14399" y="16183"/>
                  </a:lnTo>
                  <a:close/>
                  <a:moveTo>
                    <a:pt x="16789" y="16183"/>
                  </a:moveTo>
                  <a:lnTo>
                    <a:pt x="16789" y="17298"/>
                  </a:lnTo>
                  <a:lnTo>
                    <a:pt x="15643" y="17298"/>
                  </a:lnTo>
                  <a:lnTo>
                    <a:pt x="15643" y="16183"/>
                  </a:lnTo>
                  <a:close/>
                  <a:moveTo>
                    <a:pt x="18033" y="16183"/>
                  </a:moveTo>
                  <a:lnTo>
                    <a:pt x="18033" y="17298"/>
                  </a:lnTo>
                  <a:lnTo>
                    <a:pt x="16894" y="17298"/>
                  </a:lnTo>
                  <a:lnTo>
                    <a:pt x="16894" y="16183"/>
                  </a:lnTo>
                  <a:close/>
                  <a:moveTo>
                    <a:pt x="19244" y="16183"/>
                  </a:moveTo>
                  <a:lnTo>
                    <a:pt x="19244" y="17298"/>
                  </a:lnTo>
                  <a:lnTo>
                    <a:pt x="18138" y="17298"/>
                  </a:lnTo>
                  <a:lnTo>
                    <a:pt x="18138" y="16183"/>
                  </a:lnTo>
                  <a:close/>
                  <a:moveTo>
                    <a:pt x="20488" y="16183"/>
                  </a:moveTo>
                  <a:lnTo>
                    <a:pt x="20488" y="17298"/>
                  </a:lnTo>
                  <a:lnTo>
                    <a:pt x="19381" y="17298"/>
                  </a:lnTo>
                  <a:lnTo>
                    <a:pt x="19381" y="16183"/>
                  </a:lnTo>
                  <a:close/>
                  <a:moveTo>
                    <a:pt x="21739" y="16183"/>
                  </a:moveTo>
                  <a:lnTo>
                    <a:pt x="21739" y="17298"/>
                  </a:lnTo>
                  <a:lnTo>
                    <a:pt x="20625" y="17298"/>
                  </a:lnTo>
                  <a:lnTo>
                    <a:pt x="20625" y="16183"/>
                  </a:lnTo>
                  <a:close/>
                  <a:moveTo>
                    <a:pt x="22983" y="16183"/>
                  </a:moveTo>
                  <a:lnTo>
                    <a:pt x="22983" y="17298"/>
                  </a:lnTo>
                  <a:lnTo>
                    <a:pt x="21869" y="17298"/>
                  </a:lnTo>
                  <a:lnTo>
                    <a:pt x="21869" y="16183"/>
                  </a:lnTo>
                  <a:close/>
                  <a:moveTo>
                    <a:pt x="24227" y="16183"/>
                  </a:moveTo>
                  <a:lnTo>
                    <a:pt x="24227" y="17298"/>
                  </a:lnTo>
                  <a:lnTo>
                    <a:pt x="23112" y="17298"/>
                  </a:lnTo>
                  <a:lnTo>
                    <a:pt x="23112" y="16183"/>
                  </a:lnTo>
                  <a:close/>
                  <a:moveTo>
                    <a:pt x="25470" y="16183"/>
                  </a:moveTo>
                  <a:lnTo>
                    <a:pt x="25470" y="17298"/>
                  </a:lnTo>
                  <a:lnTo>
                    <a:pt x="24364" y="17298"/>
                  </a:lnTo>
                  <a:lnTo>
                    <a:pt x="24364" y="16183"/>
                  </a:lnTo>
                  <a:close/>
                  <a:moveTo>
                    <a:pt x="26714" y="16183"/>
                  </a:moveTo>
                  <a:lnTo>
                    <a:pt x="26714" y="17298"/>
                  </a:lnTo>
                  <a:lnTo>
                    <a:pt x="25607" y="17298"/>
                  </a:lnTo>
                  <a:lnTo>
                    <a:pt x="25607" y="16183"/>
                  </a:lnTo>
                  <a:close/>
                  <a:moveTo>
                    <a:pt x="1882" y="17427"/>
                  </a:moveTo>
                  <a:lnTo>
                    <a:pt x="1882" y="18541"/>
                  </a:lnTo>
                  <a:lnTo>
                    <a:pt x="744" y="18541"/>
                  </a:lnTo>
                  <a:lnTo>
                    <a:pt x="744" y="17427"/>
                  </a:lnTo>
                  <a:close/>
                  <a:moveTo>
                    <a:pt x="3126" y="17427"/>
                  </a:moveTo>
                  <a:lnTo>
                    <a:pt x="3126" y="18541"/>
                  </a:lnTo>
                  <a:lnTo>
                    <a:pt x="1987" y="18541"/>
                  </a:lnTo>
                  <a:lnTo>
                    <a:pt x="1987" y="17427"/>
                  </a:lnTo>
                  <a:close/>
                  <a:moveTo>
                    <a:pt x="4337" y="17427"/>
                  </a:moveTo>
                  <a:lnTo>
                    <a:pt x="4337" y="18541"/>
                  </a:lnTo>
                  <a:lnTo>
                    <a:pt x="3231" y="18541"/>
                  </a:lnTo>
                  <a:lnTo>
                    <a:pt x="3231" y="17427"/>
                  </a:lnTo>
                  <a:close/>
                  <a:moveTo>
                    <a:pt x="5589" y="17427"/>
                  </a:moveTo>
                  <a:lnTo>
                    <a:pt x="5589" y="18541"/>
                  </a:lnTo>
                  <a:lnTo>
                    <a:pt x="4475" y="18541"/>
                  </a:lnTo>
                  <a:lnTo>
                    <a:pt x="4475" y="17427"/>
                  </a:lnTo>
                  <a:close/>
                  <a:moveTo>
                    <a:pt x="6833" y="17427"/>
                  </a:moveTo>
                  <a:lnTo>
                    <a:pt x="6833" y="18541"/>
                  </a:lnTo>
                  <a:lnTo>
                    <a:pt x="5718" y="18541"/>
                  </a:lnTo>
                  <a:lnTo>
                    <a:pt x="5718" y="17427"/>
                  </a:lnTo>
                  <a:close/>
                  <a:moveTo>
                    <a:pt x="8076" y="17427"/>
                  </a:moveTo>
                  <a:lnTo>
                    <a:pt x="8076" y="18541"/>
                  </a:lnTo>
                  <a:lnTo>
                    <a:pt x="6962" y="18541"/>
                  </a:lnTo>
                  <a:lnTo>
                    <a:pt x="6962" y="17427"/>
                  </a:lnTo>
                  <a:close/>
                  <a:moveTo>
                    <a:pt x="9320" y="17427"/>
                  </a:moveTo>
                  <a:lnTo>
                    <a:pt x="9320" y="18541"/>
                  </a:lnTo>
                  <a:lnTo>
                    <a:pt x="8213" y="18541"/>
                  </a:lnTo>
                  <a:lnTo>
                    <a:pt x="8213" y="17427"/>
                  </a:lnTo>
                  <a:close/>
                  <a:moveTo>
                    <a:pt x="10563" y="17427"/>
                  </a:moveTo>
                  <a:lnTo>
                    <a:pt x="10563" y="18541"/>
                  </a:lnTo>
                  <a:lnTo>
                    <a:pt x="9457" y="18541"/>
                  </a:lnTo>
                  <a:lnTo>
                    <a:pt x="9457" y="17427"/>
                  </a:lnTo>
                  <a:close/>
                  <a:moveTo>
                    <a:pt x="11807" y="17427"/>
                  </a:moveTo>
                  <a:lnTo>
                    <a:pt x="11807" y="18541"/>
                  </a:lnTo>
                  <a:lnTo>
                    <a:pt x="10701" y="18541"/>
                  </a:lnTo>
                  <a:lnTo>
                    <a:pt x="10701" y="17427"/>
                  </a:lnTo>
                  <a:close/>
                  <a:moveTo>
                    <a:pt x="13059" y="17427"/>
                  </a:moveTo>
                  <a:lnTo>
                    <a:pt x="13059" y="18541"/>
                  </a:lnTo>
                  <a:lnTo>
                    <a:pt x="11944" y="18541"/>
                  </a:lnTo>
                  <a:lnTo>
                    <a:pt x="11944" y="17427"/>
                  </a:lnTo>
                  <a:close/>
                  <a:moveTo>
                    <a:pt x="14302" y="17427"/>
                  </a:moveTo>
                  <a:lnTo>
                    <a:pt x="14302" y="18541"/>
                  </a:lnTo>
                  <a:lnTo>
                    <a:pt x="13188" y="18541"/>
                  </a:lnTo>
                  <a:lnTo>
                    <a:pt x="13188" y="17427"/>
                  </a:lnTo>
                  <a:close/>
                  <a:moveTo>
                    <a:pt x="15546" y="17427"/>
                  </a:moveTo>
                  <a:lnTo>
                    <a:pt x="15546" y="18541"/>
                  </a:lnTo>
                  <a:lnTo>
                    <a:pt x="14399" y="18541"/>
                  </a:lnTo>
                  <a:lnTo>
                    <a:pt x="14399" y="17427"/>
                  </a:lnTo>
                  <a:close/>
                  <a:moveTo>
                    <a:pt x="16789" y="17427"/>
                  </a:moveTo>
                  <a:lnTo>
                    <a:pt x="16789" y="18541"/>
                  </a:lnTo>
                  <a:lnTo>
                    <a:pt x="15643" y="18541"/>
                  </a:lnTo>
                  <a:lnTo>
                    <a:pt x="15643" y="17427"/>
                  </a:lnTo>
                  <a:close/>
                  <a:moveTo>
                    <a:pt x="18033" y="17427"/>
                  </a:moveTo>
                  <a:lnTo>
                    <a:pt x="18033" y="18541"/>
                  </a:lnTo>
                  <a:lnTo>
                    <a:pt x="16894" y="18541"/>
                  </a:lnTo>
                  <a:lnTo>
                    <a:pt x="16894" y="17427"/>
                  </a:lnTo>
                  <a:close/>
                  <a:moveTo>
                    <a:pt x="19244" y="17427"/>
                  </a:moveTo>
                  <a:lnTo>
                    <a:pt x="19244" y="18541"/>
                  </a:lnTo>
                  <a:lnTo>
                    <a:pt x="18138" y="18541"/>
                  </a:lnTo>
                  <a:lnTo>
                    <a:pt x="18138" y="17427"/>
                  </a:lnTo>
                  <a:close/>
                  <a:moveTo>
                    <a:pt x="20488" y="17427"/>
                  </a:moveTo>
                  <a:lnTo>
                    <a:pt x="20488" y="18541"/>
                  </a:lnTo>
                  <a:lnTo>
                    <a:pt x="19381" y="18541"/>
                  </a:lnTo>
                  <a:lnTo>
                    <a:pt x="19381" y="17427"/>
                  </a:lnTo>
                  <a:close/>
                  <a:moveTo>
                    <a:pt x="21739" y="17427"/>
                  </a:moveTo>
                  <a:lnTo>
                    <a:pt x="21739" y="18541"/>
                  </a:lnTo>
                  <a:lnTo>
                    <a:pt x="20625" y="18541"/>
                  </a:lnTo>
                  <a:lnTo>
                    <a:pt x="20625" y="17427"/>
                  </a:lnTo>
                  <a:close/>
                  <a:moveTo>
                    <a:pt x="22983" y="17427"/>
                  </a:moveTo>
                  <a:lnTo>
                    <a:pt x="22983" y="18541"/>
                  </a:lnTo>
                  <a:lnTo>
                    <a:pt x="21869" y="18541"/>
                  </a:lnTo>
                  <a:lnTo>
                    <a:pt x="21869" y="17427"/>
                  </a:lnTo>
                  <a:close/>
                  <a:moveTo>
                    <a:pt x="24227" y="17427"/>
                  </a:moveTo>
                  <a:lnTo>
                    <a:pt x="24227" y="18541"/>
                  </a:lnTo>
                  <a:lnTo>
                    <a:pt x="23112" y="18541"/>
                  </a:lnTo>
                  <a:lnTo>
                    <a:pt x="23112" y="17427"/>
                  </a:lnTo>
                  <a:close/>
                  <a:moveTo>
                    <a:pt x="25470" y="17427"/>
                  </a:moveTo>
                  <a:lnTo>
                    <a:pt x="25470" y="18541"/>
                  </a:lnTo>
                  <a:lnTo>
                    <a:pt x="24364" y="18541"/>
                  </a:lnTo>
                  <a:lnTo>
                    <a:pt x="24364" y="17427"/>
                  </a:lnTo>
                  <a:close/>
                  <a:moveTo>
                    <a:pt x="26714" y="17427"/>
                  </a:moveTo>
                  <a:lnTo>
                    <a:pt x="26714" y="18541"/>
                  </a:lnTo>
                  <a:lnTo>
                    <a:pt x="25607" y="18541"/>
                  </a:lnTo>
                  <a:lnTo>
                    <a:pt x="25607" y="17427"/>
                  </a:lnTo>
                  <a:close/>
                  <a:moveTo>
                    <a:pt x="1882" y="18670"/>
                  </a:moveTo>
                  <a:lnTo>
                    <a:pt x="1882" y="19785"/>
                  </a:lnTo>
                  <a:lnTo>
                    <a:pt x="744" y="19785"/>
                  </a:lnTo>
                  <a:lnTo>
                    <a:pt x="744" y="18670"/>
                  </a:lnTo>
                  <a:close/>
                  <a:moveTo>
                    <a:pt x="3126" y="18670"/>
                  </a:moveTo>
                  <a:lnTo>
                    <a:pt x="3126" y="19785"/>
                  </a:lnTo>
                  <a:lnTo>
                    <a:pt x="1987" y="19785"/>
                  </a:lnTo>
                  <a:lnTo>
                    <a:pt x="1987" y="18670"/>
                  </a:lnTo>
                  <a:close/>
                  <a:moveTo>
                    <a:pt x="4337" y="18670"/>
                  </a:moveTo>
                  <a:lnTo>
                    <a:pt x="4337" y="19785"/>
                  </a:lnTo>
                  <a:lnTo>
                    <a:pt x="3231" y="19785"/>
                  </a:lnTo>
                  <a:lnTo>
                    <a:pt x="3231" y="18670"/>
                  </a:lnTo>
                  <a:close/>
                  <a:moveTo>
                    <a:pt x="5589" y="18670"/>
                  </a:moveTo>
                  <a:lnTo>
                    <a:pt x="5589" y="19785"/>
                  </a:lnTo>
                  <a:lnTo>
                    <a:pt x="4475" y="19785"/>
                  </a:lnTo>
                  <a:lnTo>
                    <a:pt x="4475" y="18670"/>
                  </a:lnTo>
                  <a:close/>
                  <a:moveTo>
                    <a:pt x="6833" y="18670"/>
                  </a:moveTo>
                  <a:lnTo>
                    <a:pt x="6833" y="19785"/>
                  </a:lnTo>
                  <a:lnTo>
                    <a:pt x="5718" y="19785"/>
                  </a:lnTo>
                  <a:lnTo>
                    <a:pt x="5718" y="18670"/>
                  </a:lnTo>
                  <a:close/>
                  <a:moveTo>
                    <a:pt x="8076" y="18670"/>
                  </a:moveTo>
                  <a:lnTo>
                    <a:pt x="8076" y="19785"/>
                  </a:lnTo>
                  <a:lnTo>
                    <a:pt x="6962" y="19785"/>
                  </a:lnTo>
                  <a:lnTo>
                    <a:pt x="6962" y="18670"/>
                  </a:lnTo>
                  <a:close/>
                  <a:moveTo>
                    <a:pt x="9320" y="18670"/>
                  </a:moveTo>
                  <a:lnTo>
                    <a:pt x="9320" y="19785"/>
                  </a:lnTo>
                  <a:lnTo>
                    <a:pt x="8213" y="19785"/>
                  </a:lnTo>
                  <a:lnTo>
                    <a:pt x="8213" y="18670"/>
                  </a:lnTo>
                  <a:close/>
                  <a:moveTo>
                    <a:pt x="10563" y="18670"/>
                  </a:moveTo>
                  <a:lnTo>
                    <a:pt x="10563" y="19785"/>
                  </a:lnTo>
                  <a:lnTo>
                    <a:pt x="9457" y="19785"/>
                  </a:lnTo>
                  <a:lnTo>
                    <a:pt x="9457" y="18670"/>
                  </a:lnTo>
                  <a:close/>
                  <a:moveTo>
                    <a:pt x="11807" y="18670"/>
                  </a:moveTo>
                  <a:lnTo>
                    <a:pt x="11807" y="19785"/>
                  </a:lnTo>
                  <a:lnTo>
                    <a:pt x="10701" y="19785"/>
                  </a:lnTo>
                  <a:lnTo>
                    <a:pt x="10701" y="18670"/>
                  </a:lnTo>
                  <a:close/>
                  <a:moveTo>
                    <a:pt x="13059" y="18670"/>
                  </a:moveTo>
                  <a:lnTo>
                    <a:pt x="13059" y="19785"/>
                  </a:lnTo>
                  <a:lnTo>
                    <a:pt x="11944" y="19785"/>
                  </a:lnTo>
                  <a:lnTo>
                    <a:pt x="11944" y="18670"/>
                  </a:lnTo>
                  <a:close/>
                  <a:moveTo>
                    <a:pt x="14302" y="18670"/>
                  </a:moveTo>
                  <a:lnTo>
                    <a:pt x="14302" y="19785"/>
                  </a:lnTo>
                  <a:lnTo>
                    <a:pt x="13188" y="19785"/>
                  </a:lnTo>
                  <a:lnTo>
                    <a:pt x="13188" y="18670"/>
                  </a:lnTo>
                  <a:close/>
                  <a:moveTo>
                    <a:pt x="15546" y="18670"/>
                  </a:moveTo>
                  <a:lnTo>
                    <a:pt x="15546" y="19785"/>
                  </a:lnTo>
                  <a:lnTo>
                    <a:pt x="14399" y="19785"/>
                  </a:lnTo>
                  <a:lnTo>
                    <a:pt x="14399" y="18670"/>
                  </a:lnTo>
                  <a:close/>
                  <a:moveTo>
                    <a:pt x="16789" y="18670"/>
                  </a:moveTo>
                  <a:lnTo>
                    <a:pt x="16789" y="19785"/>
                  </a:lnTo>
                  <a:lnTo>
                    <a:pt x="15643" y="19785"/>
                  </a:lnTo>
                  <a:lnTo>
                    <a:pt x="15643" y="18670"/>
                  </a:lnTo>
                  <a:close/>
                  <a:moveTo>
                    <a:pt x="18033" y="18670"/>
                  </a:moveTo>
                  <a:lnTo>
                    <a:pt x="18033" y="19785"/>
                  </a:lnTo>
                  <a:lnTo>
                    <a:pt x="16894" y="19785"/>
                  </a:lnTo>
                  <a:lnTo>
                    <a:pt x="16894" y="18670"/>
                  </a:lnTo>
                  <a:close/>
                  <a:moveTo>
                    <a:pt x="19244" y="18670"/>
                  </a:moveTo>
                  <a:lnTo>
                    <a:pt x="19244" y="19785"/>
                  </a:lnTo>
                  <a:lnTo>
                    <a:pt x="18138" y="19785"/>
                  </a:lnTo>
                  <a:lnTo>
                    <a:pt x="18138" y="18670"/>
                  </a:lnTo>
                  <a:close/>
                  <a:moveTo>
                    <a:pt x="20488" y="18670"/>
                  </a:moveTo>
                  <a:lnTo>
                    <a:pt x="20488" y="19785"/>
                  </a:lnTo>
                  <a:lnTo>
                    <a:pt x="19381" y="19785"/>
                  </a:lnTo>
                  <a:lnTo>
                    <a:pt x="19381" y="18670"/>
                  </a:lnTo>
                  <a:close/>
                  <a:moveTo>
                    <a:pt x="21739" y="18670"/>
                  </a:moveTo>
                  <a:lnTo>
                    <a:pt x="21739" y="19785"/>
                  </a:lnTo>
                  <a:lnTo>
                    <a:pt x="20625" y="19785"/>
                  </a:lnTo>
                  <a:lnTo>
                    <a:pt x="20625" y="18670"/>
                  </a:lnTo>
                  <a:close/>
                  <a:moveTo>
                    <a:pt x="22983" y="18670"/>
                  </a:moveTo>
                  <a:lnTo>
                    <a:pt x="22983" y="19785"/>
                  </a:lnTo>
                  <a:lnTo>
                    <a:pt x="21869" y="19785"/>
                  </a:lnTo>
                  <a:lnTo>
                    <a:pt x="21869" y="18670"/>
                  </a:lnTo>
                  <a:close/>
                  <a:moveTo>
                    <a:pt x="24227" y="18670"/>
                  </a:moveTo>
                  <a:lnTo>
                    <a:pt x="24227" y="19785"/>
                  </a:lnTo>
                  <a:lnTo>
                    <a:pt x="23112" y="19785"/>
                  </a:lnTo>
                  <a:lnTo>
                    <a:pt x="23112" y="18670"/>
                  </a:lnTo>
                  <a:close/>
                  <a:moveTo>
                    <a:pt x="25470" y="18670"/>
                  </a:moveTo>
                  <a:lnTo>
                    <a:pt x="25470" y="19785"/>
                  </a:lnTo>
                  <a:lnTo>
                    <a:pt x="24364" y="19785"/>
                  </a:lnTo>
                  <a:lnTo>
                    <a:pt x="24364" y="18670"/>
                  </a:lnTo>
                  <a:close/>
                  <a:moveTo>
                    <a:pt x="26714" y="18670"/>
                  </a:moveTo>
                  <a:lnTo>
                    <a:pt x="26714" y="19785"/>
                  </a:lnTo>
                  <a:lnTo>
                    <a:pt x="25607" y="19785"/>
                  </a:lnTo>
                  <a:lnTo>
                    <a:pt x="25607" y="18670"/>
                  </a:lnTo>
                  <a:close/>
                  <a:moveTo>
                    <a:pt x="1882" y="19922"/>
                  </a:moveTo>
                  <a:lnTo>
                    <a:pt x="1882" y="21028"/>
                  </a:lnTo>
                  <a:lnTo>
                    <a:pt x="744" y="21028"/>
                  </a:lnTo>
                  <a:lnTo>
                    <a:pt x="744" y="19922"/>
                  </a:lnTo>
                  <a:close/>
                  <a:moveTo>
                    <a:pt x="3126" y="19922"/>
                  </a:moveTo>
                  <a:lnTo>
                    <a:pt x="3126" y="21028"/>
                  </a:lnTo>
                  <a:lnTo>
                    <a:pt x="1987" y="21028"/>
                  </a:lnTo>
                  <a:lnTo>
                    <a:pt x="1987" y="19922"/>
                  </a:lnTo>
                  <a:close/>
                  <a:moveTo>
                    <a:pt x="4337" y="19922"/>
                  </a:moveTo>
                  <a:lnTo>
                    <a:pt x="4337" y="21028"/>
                  </a:lnTo>
                  <a:lnTo>
                    <a:pt x="3231" y="21028"/>
                  </a:lnTo>
                  <a:lnTo>
                    <a:pt x="3231" y="19922"/>
                  </a:lnTo>
                  <a:close/>
                  <a:moveTo>
                    <a:pt x="5589" y="19922"/>
                  </a:moveTo>
                  <a:lnTo>
                    <a:pt x="5589" y="21028"/>
                  </a:lnTo>
                  <a:lnTo>
                    <a:pt x="4475" y="21028"/>
                  </a:lnTo>
                  <a:lnTo>
                    <a:pt x="4475" y="19922"/>
                  </a:lnTo>
                  <a:close/>
                  <a:moveTo>
                    <a:pt x="6833" y="19922"/>
                  </a:moveTo>
                  <a:lnTo>
                    <a:pt x="6833" y="21028"/>
                  </a:lnTo>
                  <a:lnTo>
                    <a:pt x="5718" y="21028"/>
                  </a:lnTo>
                  <a:lnTo>
                    <a:pt x="5718" y="19922"/>
                  </a:lnTo>
                  <a:close/>
                  <a:moveTo>
                    <a:pt x="8076" y="19922"/>
                  </a:moveTo>
                  <a:lnTo>
                    <a:pt x="8076" y="21028"/>
                  </a:lnTo>
                  <a:lnTo>
                    <a:pt x="6962" y="21028"/>
                  </a:lnTo>
                  <a:lnTo>
                    <a:pt x="6962" y="19922"/>
                  </a:lnTo>
                  <a:close/>
                  <a:moveTo>
                    <a:pt x="9320" y="19922"/>
                  </a:moveTo>
                  <a:lnTo>
                    <a:pt x="9320" y="21028"/>
                  </a:lnTo>
                  <a:lnTo>
                    <a:pt x="8213" y="21028"/>
                  </a:lnTo>
                  <a:lnTo>
                    <a:pt x="8213" y="19922"/>
                  </a:lnTo>
                  <a:close/>
                  <a:moveTo>
                    <a:pt x="10563" y="19922"/>
                  </a:moveTo>
                  <a:lnTo>
                    <a:pt x="10563" y="21028"/>
                  </a:lnTo>
                  <a:lnTo>
                    <a:pt x="9457" y="21028"/>
                  </a:lnTo>
                  <a:lnTo>
                    <a:pt x="9457" y="19922"/>
                  </a:lnTo>
                  <a:close/>
                  <a:moveTo>
                    <a:pt x="11807" y="19922"/>
                  </a:moveTo>
                  <a:lnTo>
                    <a:pt x="11807" y="21028"/>
                  </a:lnTo>
                  <a:lnTo>
                    <a:pt x="10701" y="21028"/>
                  </a:lnTo>
                  <a:lnTo>
                    <a:pt x="10701" y="19922"/>
                  </a:lnTo>
                  <a:close/>
                  <a:moveTo>
                    <a:pt x="13059" y="19922"/>
                  </a:moveTo>
                  <a:lnTo>
                    <a:pt x="13059" y="21028"/>
                  </a:lnTo>
                  <a:lnTo>
                    <a:pt x="11944" y="21028"/>
                  </a:lnTo>
                  <a:lnTo>
                    <a:pt x="11944" y="19922"/>
                  </a:lnTo>
                  <a:close/>
                  <a:moveTo>
                    <a:pt x="14302" y="19922"/>
                  </a:moveTo>
                  <a:lnTo>
                    <a:pt x="14302" y="21028"/>
                  </a:lnTo>
                  <a:lnTo>
                    <a:pt x="13188" y="21028"/>
                  </a:lnTo>
                  <a:lnTo>
                    <a:pt x="13188" y="19922"/>
                  </a:lnTo>
                  <a:close/>
                  <a:moveTo>
                    <a:pt x="15546" y="19922"/>
                  </a:moveTo>
                  <a:lnTo>
                    <a:pt x="15546" y="21028"/>
                  </a:lnTo>
                  <a:lnTo>
                    <a:pt x="14399" y="21028"/>
                  </a:lnTo>
                  <a:lnTo>
                    <a:pt x="14399" y="19922"/>
                  </a:lnTo>
                  <a:close/>
                  <a:moveTo>
                    <a:pt x="16789" y="19922"/>
                  </a:moveTo>
                  <a:lnTo>
                    <a:pt x="16789" y="21028"/>
                  </a:lnTo>
                  <a:lnTo>
                    <a:pt x="15643" y="21028"/>
                  </a:lnTo>
                  <a:lnTo>
                    <a:pt x="15643" y="19922"/>
                  </a:lnTo>
                  <a:close/>
                  <a:moveTo>
                    <a:pt x="18033" y="19922"/>
                  </a:moveTo>
                  <a:lnTo>
                    <a:pt x="18033" y="21028"/>
                  </a:lnTo>
                  <a:lnTo>
                    <a:pt x="16894" y="21028"/>
                  </a:lnTo>
                  <a:lnTo>
                    <a:pt x="16894" y="19922"/>
                  </a:lnTo>
                  <a:close/>
                  <a:moveTo>
                    <a:pt x="19244" y="19922"/>
                  </a:moveTo>
                  <a:lnTo>
                    <a:pt x="19244" y="21028"/>
                  </a:lnTo>
                  <a:lnTo>
                    <a:pt x="18138" y="21028"/>
                  </a:lnTo>
                  <a:lnTo>
                    <a:pt x="18138" y="19922"/>
                  </a:lnTo>
                  <a:close/>
                  <a:moveTo>
                    <a:pt x="20488" y="19922"/>
                  </a:moveTo>
                  <a:lnTo>
                    <a:pt x="20488" y="21028"/>
                  </a:lnTo>
                  <a:lnTo>
                    <a:pt x="19381" y="21028"/>
                  </a:lnTo>
                  <a:lnTo>
                    <a:pt x="19381" y="19922"/>
                  </a:lnTo>
                  <a:close/>
                  <a:moveTo>
                    <a:pt x="21739" y="19922"/>
                  </a:moveTo>
                  <a:lnTo>
                    <a:pt x="21739" y="21028"/>
                  </a:lnTo>
                  <a:lnTo>
                    <a:pt x="20625" y="21028"/>
                  </a:lnTo>
                  <a:lnTo>
                    <a:pt x="20625" y="19922"/>
                  </a:lnTo>
                  <a:close/>
                  <a:moveTo>
                    <a:pt x="22983" y="19922"/>
                  </a:moveTo>
                  <a:lnTo>
                    <a:pt x="22983" y="21028"/>
                  </a:lnTo>
                  <a:lnTo>
                    <a:pt x="21869" y="21028"/>
                  </a:lnTo>
                  <a:lnTo>
                    <a:pt x="21869" y="19922"/>
                  </a:lnTo>
                  <a:close/>
                  <a:moveTo>
                    <a:pt x="24227" y="19922"/>
                  </a:moveTo>
                  <a:lnTo>
                    <a:pt x="24227" y="21028"/>
                  </a:lnTo>
                  <a:lnTo>
                    <a:pt x="23112" y="21028"/>
                  </a:lnTo>
                  <a:lnTo>
                    <a:pt x="23112" y="19922"/>
                  </a:lnTo>
                  <a:close/>
                  <a:moveTo>
                    <a:pt x="25470" y="19922"/>
                  </a:moveTo>
                  <a:lnTo>
                    <a:pt x="25470" y="21028"/>
                  </a:lnTo>
                  <a:lnTo>
                    <a:pt x="24364" y="21028"/>
                  </a:lnTo>
                  <a:lnTo>
                    <a:pt x="24364" y="19922"/>
                  </a:lnTo>
                  <a:close/>
                  <a:moveTo>
                    <a:pt x="26714" y="19922"/>
                  </a:moveTo>
                  <a:lnTo>
                    <a:pt x="26714" y="21028"/>
                  </a:lnTo>
                  <a:lnTo>
                    <a:pt x="25607" y="21028"/>
                  </a:lnTo>
                  <a:lnTo>
                    <a:pt x="25607" y="19922"/>
                  </a:lnTo>
                  <a:close/>
                  <a:moveTo>
                    <a:pt x="1" y="1"/>
                  </a:moveTo>
                  <a:lnTo>
                    <a:pt x="1" y="33"/>
                  </a:lnTo>
                  <a:lnTo>
                    <a:pt x="639" y="33"/>
                  </a:lnTo>
                  <a:lnTo>
                    <a:pt x="639" y="1147"/>
                  </a:lnTo>
                  <a:lnTo>
                    <a:pt x="1" y="1147"/>
                  </a:lnTo>
                  <a:lnTo>
                    <a:pt x="1" y="1276"/>
                  </a:lnTo>
                  <a:lnTo>
                    <a:pt x="639" y="1276"/>
                  </a:lnTo>
                  <a:lnTo>
                    <a:pt x="639" y="2391"/>
                  </a:lnTo>
                  <a:lnTo>
                    <a:pt x="1" y="2391"/>
                  </a:lnTo>
                  <a:lnTo>
                    <a:pt x="1" y="2520"/>
                  </a:lnTo>
                  <a:lnTo>
                    <a:pt x="639" y="2520"/>
                  </a:lnTo>
                  <a:lnTo>
                    <a:pt x="639" y="3634"/>
                  </a:lnTo>
                  <a:lnTo>
                    <a:pt x="1" y="3634"/>
                  </a:lnTo>
                  <a:lnTo>
                    <a:pt x="1" y="3772"/>
                  </a:lnTo>
                  <a:lnTo>
                    <a:pt x="639" y="3772"/>
                  </a:lnTo>
                  <a:lnTo>
                    <a:pt x="639" y="4878"/>
                  </a:lnTo>
                  <a:lnTo>
                    <a:pt x="1" y="4878"/>
                  </a:lnTo>
                  <a:lnTo>
                    <a:pt x="1" y="5015"/>
                  </a:lnTo>
                  <a:lnTo>
                    <a:pt x="639" y="5015"/>
                  </a:lnTo>
                  <a:lnTo>
                    <a:pt x="639" y="6122"/>
                  </a:lnTo>
                  <a:lnTo>
                    <a:pt x="1" y="6122"/>
                  </a:lnTo>
                  <a:lnTo>
                    <a:pt x="1" y="6259"/>
                  </a:lnTo>
                  <a:lnTo>
                    <a:pt x="639" y="6259"/>
                  </a:lnTo>
                  <a:lnTo>
                    <a:pt x="639" y="7365"/>
                  </a:lnTo>
                  <a:lnTo>
                    <a:pt x="1" y="7365"/>
                  </a:lnTo>
                  <a:lnTo>
                    <a:pt x="1" y="7470"/>
                  </a:lnTo>
                  <a:lnTo>
                    <a:pt x="639" y="7470"/>
                  </a:lnTo>
                  <a:lnTo>
                    <a:pt x="639" y="8617"/>
                  </a:lnTo>
                  <a:lnTo>
                    <a:pt x="1" y="8617"/>
                  </a:lnTo>
                  <a:lnTo>
                    <a:pt x="1" y="8714"/>
                  </a:lnTo>
                  <a:lnTo>
                    <a:pt x="639" y="8714"/>
                  </a:lnTo>
                  <a:lnTo>
                    <a:pt x="639" y="9860"/>
                  </a:lnTo>
                  <a:lnTo>
                    <a:pt x="1" y="9860"/>
                  </a:lnTo>
                  <a:lnTo>
                    <a:pt x="1" y="9957"/>
                  </a:lnTo>
                  <a:lnTo>
                    <a:pt x="639" y="9957"/>
                  </a:lnTo>
                  <a:lnTo>
                    <a:pt x="639" y="11104"/>
                  </a:lnTo>
                  <a:lnTo>
                    <a:pt x="1" y="11104"/>
                  </a:lnTo>
                  <a:lnTo>
                    <a:pt x="1" y="11201"/>
                  </a:lnTo>
                  <a:lnTo>
                    <a:pt x="639" y="11201"/>
                  </a:lnTo>
                  <a:lnTo>
                    <a:pt x="639" y="12315"/>
                  </a:lnTo>
                  <a:lnTo>
                    <a:pt x="1" y="12315"/>
                  </a:lnTo>
                  <a:lnTo>
                    <a:pt x="1" y="12452"/>
                  </a:lnTo>
                  <a:lnTo>
                    <a:pt x="639" y="12452"/>
                  </a:lnTo>
                  <a:lnTo>
                    <a:pt x="639" y="13559"/>
                  </a:lnTo>
                  <a:lnTo>
                    <a:pt x="1" y="13559"/>
                  </a:lnTo>
                  <a:lnTo>
                    <a:pt x="1" y="13696"/>
                  </a:lnTo>
                  <a:lnTo>
                    <a:pt x="639" y="13696"/>
                  </a:lnTo>
                  <a:lnTo>
                    <a:pt x="639" y="14100"/>
                  </a:lnTo>
                  <a:lnTo>
                    <a:pt x="639" y="14802"/>
                  </a:lnTo>
                  <a:lnTo>
                    <a:pt x="1" y="14802"/>
                  </a:lnTo>
                  <a:lnTo>
                    <a:pt x="1" y="14940"/>
                  </a:lnTo>
                  <a:lnTo>
                    <a:pt x="639" y="14940"/>
                  </a:lnTo>
                  <a:lnTo>
                    <a:pt x="639" y="16046"/>
                  </a:lnTo>
                  <a:lnTo>
                    <a:pt x="1" y="16046"/>
                  </a:lnTo>
                  <a:lnTo>
                    <a:pt x="1" y="16183"/>
                  </a:lnTo>
                  <a:lnTo>
                    <a:pt x="639" y="16183"/>
                  </a:lnTo>
                  <a:lnTo>
                    <a:pt x="639" y="17298"/>
                  </a:lnTo>
                  <a:lnTo>
                    <a:pt x="1" y="17298"/>
                  </a:lnTo>
                  <a:lnTo>
                    <a:pt x="1" y="17427"/>
                  </a:lnTo>
                  <a:lnTo>
                    <a:pt x="639" y="17427"/>
                  </a:lnTo>
                  <a:lnTo>
                    <a:pt x="639" y="18541"/>
                  </a:lnTo>
                  <a:lnTo>
                    <a:pt x="1" y="18541"/>
                  </a:lnTo>
                  <a:lnTo>
                    <a:pt x="1" y="18670"/>
                  </a:lnTo>
                  <a:lnTo>
                    <a:pt x="639" y="18670"/>
                  </a:lnTo>
                  <a:lnTo>
                    <a:pt x="639" y="19785"/>
                  </a:lnTo>
                  <a:lnTo>
                    <a:pt x="1" y="19785"/>
                  </a:lnTo>
                  <a:lnTo>
                    <a:pt x="1" y="19922"/>
                  </a:lnTo>
                  <a:lnTo>
                    <a:pt x="639" y="19922"/>
                  </a:lnTo>
                  <a:lnTo>
                    <a:pt x="639" y="21028"/>
                  </a:lnTo>
                  <a:lnTo>
                    <a:pt x="1" y="21028"/>
                  </a:lnTo>
                  <a:lnTo>
                    <a:pt x="1" y="21133"/>
                  </a:lnTo>
                  <a:lnTo>
                    <a:pt x="639" y="21133"/>
                  </a:lnTo>
                  <a:lnTo>
                    <a:pt x="639" y="21367"/>
                  </a:lnTo>
                  <a:lnTo>
                    <a:pt x="744" y="21367"/>
                  </a:lnTo>
                  <a:lnTo>
                    <a:pt x="744" y="21133"/>
                  </a:lnTo>
                  <a:lnTo>
                    <a:pt x="1882" y="21133"/>
                  </a:lnTo>
                  <a:lnTo>
                    <a:pt x="1882" y="21367"/>
                  </a:lnTo>
                  <a:lnTo>
                    <a:pt x="1987" y="21367"/>
                  </a:lnTo>
                  <a:lnTo>
                    <a:pt x="1987" y="21133"/>
                  </a:lnTo>
                  <a:lnTo>
                    <a:pt x="3126" y="21133"/>
                  </a:lnTo>
                  <a:lnTo>
                    <a:pt x="3126" y="21367"/>
                  </a:lnTo>
                  <a:lnTo>
                    <a:pt x="3231" y="21367"/>
                  </a:lnTo>
                  <a:lnTo>
                    <a:pt x="3231" y="21133"/>
                  </a:lnTo>
                  <a:lnTo>
                    <a:pt x="4337" y="21133"/>
                  </a:lnTo>
                  <a:lnTo>
                    <a:pt x="4337" y="21367"/>
                  </a:lnTo>
                  <a:lnTo>
                    <a:pt x="4475" y="21367"/>
                  </a:lnTo>
                  <a:lnTo>
                    <a:pt x="4475" y="21133"/>
                  </a:lnTo>
                  <a:lnTo>
                    <a:pt x="5589" y="21133"/>
                  </a:lnTo>
                  <a:lnTo>
                    <a:pt x="5589" y="21367"/>
                  </a:lnTo>
                  <a:lnTo>
                    <a:pt x="5718" y="21367"/>
                  </a:lnTo>
                  <a:lnTo>
                    <a:pt x="5718" y="21133"/>
                  </a:lnTo>
                  <a:lnTo>
                    <a:pt x="6833" y="21133"/>
                  </a:lnTo>
                  <a:lnTo>
                    <a:pt x="6833" y="21367"/>
                  </a:lnTo>
                  <a:lnTo>
                    <a:pt x="6962" y="21367"/>
                  </a:lnTo>
                  <a:lnTo>
                    <a:pt x="6962" y="21133"/>
                  </a:lnTo>
                  <a:lnTo>
                    <a:pt x="8076" y="21133"/>
                  </a:lnTo>
                  <a:lnTo>
                    <a:pt x="8076" y="21367"/>
                  </a:lnTo>
                  <a:lnTo>
                    <a:pt x="8213" y="21367"/>
                  </a:lnTo>
                  <a:lnTo>
                    <a:pt x="8213" y="21133"/>
                  </a:lnTo>
                  <a:lnTo>
                    <a:pt x="9320" y="21133"/>
                  </a:lnTo>
                  <a:lnTo>
                    <a:pt x="9320" y="21367"/>
                  </a:lnTo>
                  <a:lnTo>
                    <a:pt x="9457" y="21367"/>
                  </a:lnTo>
                  <a:lnTo>
                    <a:pt x="9457" y="21133"/>
                  </a:lnTo>
                  <a:lnTo>
                    <a:pt x="10563" y="21133"/>
                  </a:lnTo>
                  <a:lnTo>
                    <a:pt x="10563" y="21367"/>
                  </a:lnTo>
                  <a:lnTo>
                    <a:pt x="10701" y="21367"/>
                  </a:lnTo>
                  <a:lnTo>
                    <a:pt x="10701" y="21133"/>
                  </a:lnTo>
                  <a:lnTo>
                    <a:pt x="11807" y="21133"/>
                  </a:lnTo>
                  <a:lnTo>
                    <a:pt x="11807" y="21367"/>
                  </a:lnTo>
                  <a:lnTo>
                    <a:pt x="11944" y="21367"/>
                  </a:lnTo>
                  <a:lnTo>
                    <a:pt x="11944" y="21133"/>
                  </a:lnTo>
                  <a:lnTo>
                    <a:pt x="13059" y="21133"/>
                  </a:lnTo>
                  <a:lnTo>
                    <a:pt x="13059" y="21367"/>
                  </a:lnTo>
                  <a:lnTo>
                    <a:pt x="13188" y="21367"/>
                  </a:lnTo>
                  <a:lnTo>
                    <a:pt x="13188" y="21133"/>
                  </a:lnTo>
                  <a:lnTo>
                    <a:pt x="14302" y="21133"/>
                  </a:lnTo>
                  <a:lnTo>
                    <a:pt x="14302" y="21367"/>
                  </a:lnTo>
                  <a:lnTo>
                    <a:pt x="14399" y="21367"/>
                  </a:lnTo>
                  <a:lnTo>
                    <a:pt x="14399" y="21133"/>
                  </a:lnTo>
                  <a:lnTo>
                    <a:pt x="15546" y="21133"/>
                  </a:lnTo>
                  <a:lnTo>
                    <a:pt x="15546" y="21367"/>
                  </a:lnTo>
                  <a:lnTo>
                    <a:pt x="15643" y="21367"/>
                  </a:lnTo>
                  <a:lnTo>
                    <a:pt x="15643" y="21133"/>
                  </a:lnTo>
                  <a:lnTo>
                    <a:pt x="16789" y="21133"/>
                  </a:lnTo>
                  <a:lnTo>
                    <a:pt x="16789" y="21367"/>
                  </a:lnTo>
                  <a:lnTo>
                    <a:pt x="16894" y="21367"/>
                  </a:lnTo>
                  <a:lnTo>
                    <a:pt x="16894" y="21133"/>
                  </a:lnTo>
                  <a:lnTo>
                    <a:pt x="18033" y="21133"/>
                  </a:lnTo>
                  <a:lnTo>
                    <a:pt x="18033" y="21367"/>
                  </a:lnTo>
                  <a:lnTo>
                    <a:pt x="18138" y="21367"/>
                  </a:lnTo>
                  <a:lnTo>
                    <a:pt x="18138" y="21133"/>
                  </a:lnTo>
                  <a:lnTo>
                    <a:pt x="19244" y="21133"/>
                  </a:lnTo>
                  <a:lnTo>
                    <a:pt x="19244" y="21367"/>
                  </a:lnTo>
                  <a:lnTo>
                    <a:pt x="19381" y="21367"/>
                  </a:lnTo>
                  <a:lnTo>
                    <a:pt x="19381" y="21133"/>
                  </a:lnTo>
                  <a:lnTo>
                    <a:pt x="20488" y="21133"/>
                  </a:lnTo>
                  <a:lnTo>
                    <a:pt x="20488" y="21367"/>
                  </a:lnTo>
                  <a:lnTo>
                    <a:pt x="20625" y="21367"/>
                  </a:lnTo>
                  <a:lnTo>
                    <a:pt x="20625" y="21133"/>
                  </a:lnTo>
                  <a:lnTo>
                    <a:pt x="21739" y="21133"/>
                  </a:lnTo>
                  <a:lnTo>
                    <a:pt x="21739" y="21367"/>
                  </a:lnTo>
                  <a:lnTo>
                    <a:pt x="21869" y="21367"/>
                  </a:lnTo>
                  <a:lnTo>
                    <a:pt x="21869" y="21133"/>
                  </a:lnTo>
                  <a:lnTo>
                    <a:pt x="22983" y="21133"/>
                  </a:lnTo>
                  <a:lnTo>
                    <a:pt x="22983" y="21367"/>
                  </a:lnTo>
                  <a:lnTo>
                    <a:pt x="23112" y="21367"/>
                  </a:lnTo>
                  <a:lnTo>
                    <a:pt x="23112" y="21133"/>
                  </a:lnTo>
                  <a:lnTo>
                    <a:pt x="24227" y="21133"/>
                  </a:lnTo>
                  <a:lnTo>
                    <a:pt x="24227" y="21367"/>
                  </a:lnTo>
                  <a:lnTo>
                    <a:pt x="24364" y="21367"/>
                  </a:lnTo>
                  <a:lnTo>
                    <a:pt x="24364" y="21133"/>
                  </a:lnTo>
                  <a:lnTo>
                    <a:pt x="25470" y="21133"/>
                  </a:lnTo>
                  <a:lnTo>
                    <a:pt x="25470" y="21367"/>
                  </a:lnTo>
                  <a:lnTo>
                    <a:pt x="25607" y="21367"/>
                  </a:lnTo>
                  <a:lnTo>
                    <a:pt x="25607" y="21133"/>
                  </a:lnTo>
                  <a:lnTo>
                    <a:pt x="26714" y="21133"/>
                  </a:lnTo>
                  <a:lnTo>
                    <a:pt x="26714" y="21367"/>
                  </a:lnTo>
                  <a:lnTo>
                    <a:pt x="26851" y="21367"/>
                  </a:lnTo>
                  <a:lnTo>
                    <a:pt x="26851" y="21133"/>
                  </a:lnTo>
                  <a:lnTo>
                    <a:pt x="27925" y="21133"/>
                  </a:lnTo>
                  <a:cubicBezTo>
                    <a:pt x="27893" y="21093"/>
                    <a:pt x="27893" y="21061"/>
                    <a:pt x="27893" y="21028"/>
                  </a:cubicBezTo>
                  <a:lnTo>
                    <a:pt x="26851" y="21028"/>
                  </a:lnTo>
                  <a:lnTo>
                    <a:pt x="26851" y="19922"/>
                  </a:lnTo>
                  <a:lnTo>
                    <a:pt x="27626" y="19922"/>
                  </a:lnTo>
                  <a:cubicBezTo>
                    <a:pt x="27626" y="19849"/>
                    <a:pt x="27626" y="19817"/>
                    <a:pt x="27594" y="19785"/>
                  </a:cubicBezTo>
                  <a:lnTo>
                    <a:pt x="26851" y="19785"/>
                  </a:lnTo>
                  <a:lnTo>
                    <a:pt x="26851" y="18670"/>
                  </a:lnTo>
                  <a:lnTo>
                    <a:pt x="27457" y="18670"/>
                  </a:lnTo>
                  <a:cubicBezTo>
                    <a:pt x="27457" y="18638"/>
                    <a:pt x="27424" y="18606"/>
                    <a:pt x="27424" y="18573"/>
                  </a:cubicBezTo>
                  <a:lnTo>
                    <a:pt x="27424" y="18541"/>
                  </a:lnTo>
                  <a:lnTo>
                    <a:pt x="26851" y="18541"/>
                  </a:lnTo>
                  <a:lnTo>
                    <a:pt x="26851" y="17427"/>
                  </a:lnTo>
                  <a:lnTo>
                    <a:pt x="27352" y="17427"/>
                  </a:lnTo>
                  <a:cubicBezTo>
                    <a:pt x="27392" y="17395"/>
                    <a:pt x="27392" y="17330"/>
                    <a:pt x="27392" y="17298"/>
                  </a:cubicBezTo>
                  <a:lnTo>
                    <a:pt x="26851" y="17298"/>
                  </a:lnTo>
                  <a:lnTo>
                    <a:pt x="26851" y="16183"/>
                  </a:lnTo>
                  <a:lnTo>
                    <a:pt x="27521" y="16183"/>
                  </a:lnTo>
                  <a:cubicBezTo>
                    <a:pt x="27521" y="16119"/>
                    <a:pt x="27489" y="16086"/>
                    <a:pt x="27489" y="16046"/>
                  </a:cubicBezTo>
                  <a:lnTo>
                    <a:pt x="26851" y="16046"/>
                  </a:lnTo>
                  <a:lnTo>
                    <a:pt x="26851" y="14940"/>
                  </a:lnTo>
                  <a:lnTo>
                    <a:pt x="27255" y="14940"/>
                  </a:lnTo>
                  <a:cubicBezTo>
                    <a:pt x="27255" y="14875"/>
                    <a:pt x="27223" y="14835"/>
                    <a:pt x="27223" y="14802"/>
                  </a:cubicBezTo>
                  <a:lnTo>
                    <a:pt x="26851" y="14802"/>
                  </a:lnTo>
                  <a:lnTo>
                    <a:pt x="26851" y="14100"/>
                  </a:lnTo>
                  <a:lnTo>
                    <a:pt x="26851" y="13696"/>
                  </a:lnTo>
                  <a:lnTo>
                    <a:pt x="27521" y="13696"/>
                  </a:lnTo>
                  <a:cubicBezTo>
                    <a:pt x="27554" y="13664"/>
                    <a:pt x="27626" y="13623"/>
                    <a:pt x="27659" y="13559"/>
                  </a:cubicBezTo>
                  <a:lnTo>
                    <a:pt x="26851" y="13559"/>
                  </a:lnTo>
                  <a:lnTo>
                    <a:pt x="26851" y="12452"/>
                  </a:lnTo>
                  <a:lnTo>
                    <a:pt x="27489" y="12452"/>
                  </a:lnTo>
                  <a:cubicBezTo>
                    <a:pt x="27457" y="12412"/>
                    <a:pt x="27457" y="12380"/>
                    <a:pt x="27457" y="12315"/>
                  </a:cubicBezTo>
                  <a:lnTo>
                    <a:pt x="26851" y="12315"/>
                  </a:lnTo>
                  <a:lnTo>
                    <a:pt x="26851" y="11201"/>
                  </a:lnTo>
                  <a:lnTo>
                    <a:pt x="27521" y="11201"/>
                  </a:lnTo>
                  <a:cubicBezTo>
                    <a:pt x="27554" y="11169"/>
                    <a:pt x="27554" y="11136"/>
                    <a:pt x="27554" y="11104"/>
                  </a:cubicBezTo>
                  <a:lnTo>
                    <a:pt x="26851" y="11104"/>
                  </a:lnTo>
                  <a:lnTo>
                    <a:pt x="26851" y="9957"/>
                  </a:lnTo>
                  <a:lnTo>
                    <a:pt x="27723" y="9957"/>
                  </a:lnTo>
                  <a:cubicBezTo>
                    <a:pt x="27755" y="9925"/>
                    <a:pt x="27755" y="9893"/>
                    <a:pt x="27755" y="9860"/>
                  </a:cubicBezTo>
                  <a:lnTo>
                    <a:pt x="26851" y="9860"/>
                  </a:lnTo>
                  <a:lnTo>
                    <a:pt x="26851" y="8714"/>
                  </a:lnTo>
                  <a:lnTo>
                    <a:pt x="27489" y="8714"/>
                  </a:lnTo>
                  <a:cubicBezTo>
                    <a:pt x="27489" y="8681"/>
                    <a:pt x="27489" y="8649"/>
                    <a:pt x="27457" y="8617"/>
                  </a:cubicBezTo>
                  <a:lnTo>
                    <a:pt x="26851" y="8617"/>
                  </a:lnTo>
                  <a:lnTo>
                    <a:pt x="26851" y="7470"/>
                  </a:lnTo>
                  <a:lnTo>
                    <a:pt x="27554" y="7470"/>
                  </a:lnTo>
                  <a:cubicBezTo>
                    <a:pt x="27594" y="7470"/>
                    <a:pt x="27594" y="7438"/>
                    <a:pt x="27594" y="7438"/>
                  </a:cubicBezTo>
                  <a:lnTo>
                    <a:pt x="27626" y="7405"/>
                  </a:lnTo>
                  <a:cubicBezTo>
                    <a:pt x="27626" y="7365"/>
                    <a:pt x="27626" y="7365"/>
                    <a:pt x="27659" y="7365"/>
                  </a:cubicBezTo>
                  <a:lnTo>
                    <a:pt x="26851" y="7365"/>
                  </a:lnTo>
                  <a:lnTo>
                    <a:pt x="26851" y="6259"/>
                  </a:lnTo>
                  <a:lnTo>
                    <a:pt x="27223" y="6259"/>
                  </a:lnTo>
                  <a:cubicBezTo>
                    <a:pt x="27190" y="6194"/>
                    <a:pt x="27190" y="6154"/>
                    <a:pt x="27150" y="6122"/>
                  </a:cubicBezTo>
                  <a:lnTo>
                    <a:pt x="26851" y="6122"/>
                  </a:lnTo>
                  <a:lnTo>
                    <a:pt x="26851" y="5015"/>
                  </a:lnTo>
                  <a:lnTo>
                    <a:pt x="27352" y="5015"/>
                  </a:lnTo>
                  <a:lnTo>
                    <a:pt x="27352" y="4878"/>
                  </a:lnTo>
                  <a:lnTo>
                    <a:pt x="26851" y="4878"/>
                  </a:lnTo>
                  <a:lnTo>
                    <a:pt x="26851" y="3772"/>
                  </a:lnTo>
                  <a:lnTo>
                    <a:pt x="27287" y="3772"/>
                  </a:lnTo>
                  <a:cubicBezTo>
                    <a:pt x="27287" y="3731"/>
                    <a:pt x="27255" y="3667"/>
                    <a:pt x="27255" y="3634"/>
                  </a:cubicBezTo>
                  <a:lnTo>
                    <a:pt x="26851" y="3634"/>
                  </a:lnTo>
                  <a:lnTo>
                    <a:pt x="26851" y="2520"/>
                  </a:lnTo>
                  <a:lnTo>
                    <a:pt x="27150" y="2520"/>
                  </a:lnTo>
                  <a:lnTo>
                    <a:pt x="27150" y="2391"/>
                  </a:lnTo>
                  <a:lnTo>
                    <a:pt x="26851" y="2391"/>
                  </a:lnTo>
                  <a:lnTo>
                    <a:pt x="26851" y="1276"/>
                  </a:lnTo>
                  <a:lnTo>
                    <a:pt x="27255" y="1276"/>
                  </a:lnTo>
                  <a:lnTo>
                    <a:pt x="27255" y="1212"/>
                  </a:lnTo>
                  <a:cubicBezTo>
                    <a:pt x="27255" y="1180"/>
                    <a:pt x="27223" y="1180"/>
                    <a:pt x="27223" y="1147"/>
                  </a:cubicBezTo>
                  <a:lnTo>
                    <a:pt x="26851" y="1147"/>
                  </a:lnTo>
                  <a:lnTo>
                    <a:pt x="26851" y="33"/>
                  </a:lnTo>
                  <a:lnTo>
                    <a:pt x="27521" y="3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5453300" y="1937725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7"/>
          <p:cNvGrpSpPr/>
          <p:nvPr/>
        </p:nvGrpSpPr>
        <p:grpSpPr>
          <a:xfrm>
            <a:off x="4756496" y="1015123"/>
            <a:ext cx="3257746" cy="3588143"/>
            <a:chOff x="1968675" y="1032850"/>
            <a:chExt cx="2253404" cy="3312234"/>
          </a:xfrm>
        </p:grpSpPr>
        <p:sp>
          <p:nvSpPr>
            <p:cNvPr id="649" name="Google Shape;649;p37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205238" y="1032850"/>
              <a:ext cx="25977" cy="3045188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C987EDE-5C76-48E5-8FBB-49FA2A8D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B214-22D6-433B-9B9A-9F7D2FCE578F}" type="datetimeFigureOut">
              <a:rPr lang="en-US"/>
              <a:pPr>
                <a:defRPr/>
              </a:pPr>
              <a:t>10/20/2024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83FB9232-DB1B-4C9D-9846-36F5A781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30F3072-D1F8-4E6F-9FCB-DF718D64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00278-45E5-430F-A8DC-E7F0CAC7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01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F79A99-36B9-46D5-82B9-83678D3BB57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Poppins"/>
              <a:buNone/>
              <a:defRPr sz="30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82" r:id="rId7"/>
    <p:sldLayoutId id="2147483683" r:id="rId8"/>
    <p:sldLayoutId id="2147483688" r:id="rId9"/>
    <p:sldLayoutId id="21474836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gif"/><Relationship Id="rId2" Type="http://schemas.openxmlformats.org/officeDocument/2006/relationships/image" Target="../media/image2.pn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9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7.png"/><Relationship Id="rId7" Type="http://schemas.openxmlformats.org/officeDocument/2006/relationships/image" Target="../media/image1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151C0B45-6D94-4DC0-AE03-8528BC6B50E1}"/>
              </a:ext>
            </a:extLst>
          </p:cNvPr>
          <p:cNvSpPr txBox="1"/>
          <p:nvPr/>
        </p:nvSpPr>
        <p:spPr>
          <a:xfrm>
            <a:off x="1905000" y="419218"/>
            <a:ext cx="476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HỌC MỚI HAY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543800" y="163087"/>
            <a:ext cx="1371600" cy="7322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96200" y="3114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3950"/>
            <a:ext cx="4308848" cy="36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44" y="1688414"/>
            <a:ext cx="6858000" cy="31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12403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HẠT NẢY MẦM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F1864F5-F6AB-7DDE-D6B1-4ECA17579A4A}"/>
              </a:ext>
            </a:extLst>
          </p:cNvPr>
          <p:cNvSpPr txBox="1"/>
          <p:nvPr/>
        </p:nvSpPr>
        <p:spPr>
          <a:xfrm>
            <a:off x="2743200" y="133350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Bài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đọc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3: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26FDC-6D03-8B8E-8F15-5A284E47F1CA}"/>
              </a:ext>
            </a:extLst>
          </p:cNvPr>
          <p:cNvSpPr txBox="1"/>
          <p:nvPr/>
        </p:nvSpPr>
        <p:spPr>
          <a:xfrm>
            <a:off x="4316666" y="966310"/>
            <a:ext cx="2810444" cy="633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2000" b="1" dirty="0">
                <a:solidFill>
                  <a:srgbClr val="152A69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Theo TRUNG SỸ</a:t>
            </a:r>
          </a:p>
        </p:txBody>
      </p:sp>
    </p:spTree>
    <p:extLst>
      <p:ext uri="{BB962C8B-B14F-4D97-AF65-F5344CB8AC3E}">
        <p14:creationId xmlns:p14="http://schemas.microsoft.com/office/powerpoint/2010/main" val="6662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147" y="-156444"/>
            <a:ext cx="7052522" cy="1438193"/>
            <a:chOff x="0" y="257614"/>
            <a:chExt cx="18806725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52134" tIns="52134" rIns="52134" bIns="52134" rtlCol="0" anchor="ctr"/>
              <a:lstStyle/>
              <a:p>
                <a:pPr algn="ctr">
                  <a:lnSpc>
                    <a:spcPts val="1453"/>
                  </a:lnSpc>
                </a:pPr>
                <a:endParaRPr sz="70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53477" y="2622176"/>
              <a:ext cx="14753248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3"/>
                </a:lnSpc>
              </a:pPr>
              <a:r>
                <a:rPr lang="en-US" sz="2528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FA75A8A1-E34F-4A2D-E420-6CE83D62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9" y="1410811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09" y="70514"/>
            <a:ext cx="7420379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9AD7F6-E986-41A7-8EDB-49CA893C3081}"/>
              </a:ext>
            </a:extLst>
          </p:cNvPr>
          <p:cNvSpPr/>
          <p:nvPr/>
        </p:nvSpPr>
        <p:spPr>
          <a:xfrm>
            <a:off x="3730001" y="1657350"/>
            <a:ext cx="4920258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HĐ1</a:t>
            </a:r>
          </a:p>
          <a:p>
            <a:pPr algn="ctr"/>
            <a:r>
              <a:rPr lang="vi-VN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ĐỌC</a:t>
            </a:r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THÀNH TIẾNG 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129025" y="814074"/>
            <a:ext cx="5138053" cy="35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782;p44"/>
          <p:cNvGrpSpPr/>
          <p:nvPr/>
        </p:nvGrpSpPr>
        <p:grpSpPr>
          <a:xfrm>
            <a:off x="990600" y="3943350"/>
            <a:ext cx="1090234" cy="1332231"/>
            <a:chOff x="2843175" y="725625"/>
            <a:chExt cx="203725" cy="248950"/>
          </a:xfrm>
        </p:grpSpPr>
        <p:sp>
          <p:nvSpPr>
            <p:cNvPr id="783" name="Google Shape;783;p44"/>
            <p:cNvSpPr/>
            <p:nvPr/>
          </p:nvSpPr>
          <p:spPr>
            <a:xfrm>
              <a:off x="2847425" y="725625"/>
              <a:ext cx="199475" cy="248950"/>
            </a:xfrm>
            <a:custGeom>
              <a:avLst/>
              <a:gdLst/>
              <a:ahLst/>
              <a:cxnLst/>
              <a:rect l="l" t="t" r="r" b="b"/>
              <a:pathLst>
                <a:path w="7979" h="9958" extrusionOk="0">
                  <a:moveTo>
                    <a:pt x="3497" y="1"/>
                  </a:moveTo>
                  <a:cubicBezTo>
                    <a:pt x="3061" y="1"/>
                    <a:pt x="2657" y="98"/>
                    <a:pt x="2253" y="267"/>
                  </a:cubicBezTo>
                  <a:cubicBezTo>
                    <a:pt x="1147" y="736"/>
                    <a:pt x="469" y="1576"/>
                    <a:pt x="267" y="2722"/>
                  </a:cubicBezTo>
                  <a:cubicBezTo>
                    <a:pt x="0" y="4442"/>
                    <a:pt x="913" y="6461"/>
                    <a:pt x="1882" y="7769"/>
                  </a:cubicBezTo>
                  <a:lnTo>
                    <a:pt x="3061" y="8948"/>
                  </a:lnTo>
                  <a:cubicBezTo>
                    <a:pt x="3166" y="8981"/>
                    <a:pt x="3295" y="9013"/>
                    <a:pt x="3432" y="9013"/>
                  </a:cubicBezTo>
                  <a:cubicBezTo>
                    <a:pt x="3570" y="9013"/>
                    <a:pt x="3666" y="8981"/>
                    <a:pt x="3771" y="8948"/>
                  </a:cubicBezTo>
                  <a:cubicBezTo>
                    <a:pt x="3836" y="8948"/>
                    <a:pt x="3901" y="8916"/>
                    <a:pt x="3973" y="8884"/>
                  </a:cubicBezTo>
                  <a:cubicBezTo>
                    <a:pt x="4038" y="9045"/>
                    <a:pt x="4143" y="9215"/>
                    <a:pt x="4240" y="9384"/>
                  </a:cubicBezTo>
                  <a:cubicBezTo>
                    <a:pt x="4547" y="9756"/>
                    <a:pt x="4983" y="9958"/>
                    <a:pt x="5419" y="9958"/>
                  </a:cubicBezTo>
                  <a:cubicBezTo>
                    <a:pt x="5588" y="9958"/>
                    <a:pt x="5790" y="9925"/>
                    <a:pt x="5960" y="9853"/>
                  </a:cubicBezTo>
                  <a:cubicBezTo>
                    <a:pt x="6461" y="9691"/>
                    <a:pt x="6800" y="9320"/>
                    <a:pt x="6969" y="8843"/>
                  </a:cubicBezTo>
                  <a:cubicBezTo>
                    <a:pt x="7098" y="8480"/>
                    <a:pt x="7066" y="8076"/>
                    <a:pt x="7002" y="7737"/>
                  </a:cubicBezTo>
                  <a:cubicBezTo>
                    <a:pt x="7034" y="7737"/>
                    <a:pt x="7066" y="7737"/>
                    <a:pt x="7098" y="7705"/>
                  </a:cubicBezTo>
                  <a:cubicBezTo>
                    <a:pt x="7171" y="7705"/>
                    <a:pt x="7203" y="7672"/>
                    <a:pt x="7268" y="7632"/>
                  </a:cubicBezTo>
                  <a:cubicBezTo>
                    <a:pt x="7438" y="7567"/>
                    <a:pt x="7575" y="7430"/>
                    <a:pt x="7704" y="7301"/>
                  </a:cubicBezTo>
                  <a:cubicBezTo>
                    <a:pt x="7906" y="7026"/>
                    <a:pt x="7979" y="6695"/>
                    <a:pt x="7874" y="6388"/>
                  </a:cubicBezTo>
                  <a:cubicBezTo>
                    <a:pt x="7672" y="5581"/>
                    <a:pt x="7470" y="4709"/>
                    <a:pt x="7236" y="3869"/>
                  </a:cubicBezTo>
                  <a:cubicBezTo>
                    <a:pt x="7066" y="3191"/>
                    <a:pt x="6832" y="2424"/>
                    <a:pt x="6428" y="1745"/>
                  </a:cubicBezTo>
                  <a:cubicBezTo>
                    <a:pt x="5790" y="671"/>
                    <a:pt x="4644" y="1"/>
                    <a:pt x="3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4"/>
            <p:cNvSpPr/>
            <p:nvPr/>
          </p:nvSpPr>
          <p:spPr>
            <a:xfrm>
              <a:off x="2881950" y="754825"/>
              <a:ext cx="153050" cy="170100"/>
            </a:xfrm>
            <a:custGeom>
              <a:avLst/>
              <a:gdLst/>
              <a:ahLst/>
              <a:cxnLst/>
              <a:rect l="l" t="t" r="r" b="b"/>
              <a:pathLst>
                <a:path w="6122" h="6804" extrusionOk="0">
                  <a:moveTo>
                    <a:pt x="2476" y="0"/>
                  </a:moveTo>
                  <a:cubicBezTo>
                    <a:pt x="2276" y="0"/>
                    <a:pt x="2067" y="25"/>
                    <a:pt x="1849" y="77"/>
                  </a:cubicBezTo>
                  <a:cubicBezTo>
                    <a:pt x="1106" y="278"/>
                    <a:pt x="501" y="779"/>
                    <a:pt x="234" y="1457"/>
                  </a:cubicBezTo>
                  <a:cubicBezTo>
                    <a:pt x="0" y="2128"/>
                    <a:pt x="137" y="2871"/>
                    <a:pt x="339" y="3541"/>
                  </a:cubicBezTo>
                  <a:cubicBezTo>
                    <a:pt x="703" y="4752"/>
                    <a:pt x="1413" y="5794"/>
                    <a:pt x="2318" y="6739"/>
                  </a:cubicBezTo>
                  <a:cubicBezTo>
                    <a:pt x="2358" y="6771"/>
                    <a:pt x="2318" y="6803"/>
                    <a:pt x="2318" y="6803"/>
                  </a:cubicBezTo>
                  <a:lnTo>
                    <a:pt x="2390" y="6803"/>
                  </a:lnTo>
                  <a:cubicBezTo>
                    <a:pt x="2762" y="6666"/>
                    <a:pt x="3166" y="6504"/>
                    <a:pt x="3529" y="6367"/>
                  </a:cubicBezTo>
                  <a:cubicBezTo>
                    <a:pt x="3509" y="6327"/>
                    <a:pt x="3542" y="6296"/>
                    <a:pt x="3578" y="6296"/>
                  </a:cubicBezTo>
                  <a:cubicBezTo>
                    <a:pt x="3599" y="6296"/>
                    <a:pt x="3622" y="6307"/>
                    <a:pt x="3634" y="6335"/>
                  </a:cubicBezTo>
                  <a:cubicBezTo>
                    <a:pt x="4442" y="6060"/>
                    <a:pt x="5217" y="5794"/>
                    <a:pt x="6024" y="5527"/>
                  </a:cubicBezTo>
                  <a:cubicBezTo>
                    <a:pt x="6035" y="5517"/>
                    <a:pt x="6046" y="5513"/>
                    <a:pt x="6057" y="5513"/>
                  </a:cubicBezTo>
                  <a:cubicBezTo>
                    <a:pt x="6078" y="5513"/>
                    <a:pt x="6100" y="5527"/>
                    <a:pt x="6121" y="5527"/>
                  </a:cubicBezTo>
                  <a:cubicBezTo>
                    <a:pt x="5790" y="4348"/>
                    <a:pt x="5516" y="3105"/>
                    <a:pt x="5047" y="1958"/>
                  </a:cubicBezTo>
                  <a:cubicBezTo>
                    <a:pt x="4610" y="916"/>
                    <a:pt x="3706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2971175" y="891175"/>
              <a:ext cx="41200" cy="44975"/>
            </a:xfrm>
            <a:custGeom>
              <a:avLst/>
              <a:gdLst/>
              <a:ahLst/>
              <a:cxnLst/>
              <a:rect l="l" t="t" r="r" b="b"/>
              <a:pathLst>
                <a:path w="1648" h="1799" extrusionOk="0">
                  <a:moveTo>
                    <a:pt x="1010" y="1"/>
                  </a:moveTo>
                  <a:cubicBezTo>
                    <a:pt x="671" y="138"/>
                    <a:pt x="332" y="307"/>
                    <a:pt x="0" y="445"/>
                  </a:cubicBezTo>
                  <a:cubicBezTo>
                    <a:pt x="151" y="942"/>
                    <a:pt x="429" y="1799"/>
                    <a:pt x="820" y="1799"/>
                  </a:cubicBezTo>
                  <a:cubicBezTo>
                    <a:pt x="847" y="1799"/>
                    <a:pt x="876" y="1794"/>
                    <a:pt x="905" y="1785"/>
                  </a:cubicBezTo>
                  <a:cubicBezTo>
                    <a:pt x="1648" y="1583"/>
                    <a:pt x="1212" y="509"/>
                    <a:pt x="1010" y="41"/>
                  </a:cubicBezTo>
                  <a:lnTo>
                    <a:pt x="1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2843175" y="749000"/>
              <a:ext cx="173975" cy="165825"/>
            </a:xfrm>
            <a:custGeom>
              <a:avLst/>
              <a:gdLst/>
              <a:ahLst/>
              <a:cxnLst/>
              <a:rect l="l" t="t" r="r" b="b"/>
              <a:pathLst>
                <a:path w="6959" h="6633" extrusionOk="0">
                  <a:moveTo>
                    <a:pt x="3568" y="0"/>
                  </a:moveTo>
                  <a:cubicBezTo>
                    <a:pt x="3291" y="0"/>
                    <a:pt x="3008" y="54"/>
                    <a:pt x="2730" y="172"/>
                  </a:cubicBezTo>
                  <a:cubicBezTo>
                    <a:pt x="1" y="1319"/>
                    <a:pt x="1890" y="5252"/>
                    <a:pt x="3400" y="6632"/>
                  </a:cubicBezTo>
                  <a:lnTo>
                    <a:pt x="3465" y="6632"/>
                  </a:lnTo>
                  <a:lnTo>
                    <a:pt x="3465" y="6568"/>
                  </a:lnTo>
                  <a:cubicBezTo>
                    <a:pt x="2657" y="5688"/>
                    <a:pt x="2052" y="4678"/>
                    <a:pt x="1721" y="3540"/>
                  </a:cubicBezTo>
                  <a:cubicBezTo>
                    <a:pt x="1551" y="2902"/>
                    <a:pt x="1414" y="2191"/>
                    <a:pt x="1648" y="1553"/>
                  </a:cubicBezTo>
                  <a:cubicBezTo>
                    <a:pt x="1890" y="915"/>
                    <a:pt x="2391" y="406"/>
                    <a:pt x="3061" y="237"/>
                  </a:cubicBezTo>
                  <a:cubicBezTo>
                    <a:pt x="3247" y="185"/>
                    <a:pt x="3427" y="162"/>
                    <a:pt x="3601" y="162"/>
                  </a:cubicBezTo>
                  <a:cubicBezTo>
                    <a:pt x="4652" y="162"/>
                    <a:pt x="5453" y="1044"/>
                    <a:pt x="5855" y="2021"/>
                  </a:cubicBezTo>
                  <a:cubicBezTo>
                    <a:pt x="6259" y="3104"/>
                    <a:pt x="6493" y="4274"/>
                    <a:pt x="6768" y="5421"/>
                  </a:cubicBezTo>
                  <a:lnTo>
                    <a:pt x="6800" y="5453"/>
                  </a:lnTo>
                  <a:cubicBezTo>
                    <a:pt x="6811" y="5479"/>
                    <a:pt x="6836" y="5491"/>
                    <a:pt x="6861" y="5491"/>
                  </a:cubicBezTo>
                  <a:cubicBezTo>
                    <a:pt x="6908" y="5491"/>
                    <a:pt x="6958" y="5452"/>
                    <a:pt x="6937" y="5389"/>
                  </a:cubicBezTo>
                  <a:cubicBezTo>
                    <a:pt x="6735" y="4581"/>
                    <a:pt x="6534" y="3774"/>
                    <a:pt x="6332" y="2999"/>
                  </a:cubicBezTo>
                  <a:cubicBezTo>
                    <a:pt x="6162" y="2393"/>
                    <a:pt x="5960" y="1755"/>
                    <a:pt x="5621" y="1214"/>
                  </a:cubicBezTo>
                  <a:cubicBezTo>
                    <a:pt x="5168" y="483"/>
                    <a:pt x="4393" y="0"/>
                    <a:pt x="3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2929225" y="883700"/>
              <a:ext cx="83975" cy="56175"/>
            </a:xfrm>
            <a:custGeom>
              <a:avLst/>
              <a:gdLst/>
              <a:ahLst/>
              <a:cxnLst/>
              <a:rect l="l" t="t" r="r" b="b"/>
              <a:pathLst>
                <a:path w="3359" h="2247" extrusionOk="0">
                  <a:moveTo>
                    <a:pt x="2211" y="574"/>
                  </a:moveTo>
                  <a:lnTo>
                    <a:pt x="2211" y="606"/>
                  </a:lnTo>
                  <a:cubicBezTo>
                    <a:pt x="2413" y="1010"/>
                    <a:pt x="2849" y="1915"/>
                    <a:pt x="2114" y="2084"/>
                  </a:cubicBezTo>
                  <a:cubicBezTo>
                    <a:pt x="2088" y="2091"/>
                    <a:pt x="2063" y="2094"/>
                    <a:pt x="2038" y="2094"/>
                  </a:cubicBezTo>
                  <a:cubicBezTo>
                    <a:pt x="1646" y="2094"/>
                    <a:pt x="1394" y="1356"/>
                    <a:pt x="1234" y="946"/>
                  </a:cubicBezTo>
                  <a:cubicBezTo>
                    <a:pt x="1541" y="841"/>
                    <a:pt x="1880" y="703"/>
                    <a:pt x="2211" y="574"/>
                  </a:cubicBezTo>
                  <a:close/>
                  <a:moveTo>
                    <a:pt x="3253" y="1"/>
                  </a:moveTo>
                  <a:cubicBezTo>
                    <a:pt x="2551" y="267"/>
                    <a:pt x="1840" y="542"/>
                    <a:pt x="1170" y="808"/>
                  </a:cubicBezTo>
                  <a:lnTo>
                    <a:pt x="1170" y="776"/>
                  </a:lnTo>
                  <a:cubicBezTo>
                    <a:pt x="1158" y="749"/>
                    <a:pt x="1141" y="737"/>
                    <a:pt x="1125" y="737"/>
                  </a:cubicBezTo>
                  <a:cubicBezTo>
                    <a:pt x="1098" y="737"/>
                    <a:pt x="1073" y="768"/>
                    <a:pt x="1073" y="808"/>
                  </a:cubicBezTo>
                  <a:lnTo>
                    <a:pt x="1073" y="841"/>
                  </a:lnTo>
                  <a:cubicBezTo>
                    <a:pt x="734" y="946"/>
                    <a:pt x="394" y="1075"/>
                    <a:pt x="63" y="1212"/>
                  </a:cubicBezTo>
                  <a:lnTo>
                    <a:pt x="63" y="1244"/>
                  </a:lnTo>
                  <a:cubicBezTo>
                    <a:pt x="0" y="1273"/>
                    <a:pt x="16" y="1355"/>
                    <a:pt x="69" y="1355"/>
                  </a:cubicBezTo>
                  <a:cubicBezTo>
                    <a:pt x="77" y="1355"/>
                    <a:pt x="86" y="1354"/>
                    <a:pt x="96" y="1349"/>
                  </a:cubicBezTo>
                  <a:cubicBezTo>
                    <a:pt x="467" y="1212"/>
                    <a:pt x="798" y="1107"/>
                    <a:pt x="1137" y="978"/>
                  </a:cubicBezTo>
                  <a:cubicBezTo>
                    <a:pt x="1234" y="1349"/>
                    <a:pt x="1404" y="1753"/>
                    <a:pt x="1606" y="2052"/>
                  </a:cubicBezTo>
                  <a:cubicBezTo>
                    <a:pt x="1732" y="2178"/>
                    <a:pt x="1876" y="2246"/>
                    <a:pt x="2038" y="2246"/>
                  </a:cubicBezTo>
                  <a:cubicBezTo>
                    <a:pt x="2094" y="2246"/>
                    <a:pt x="2151" y="2238"/>
                    <a:pt x="2211" y="2222"/>
                  </a:cubicBezTo>
                  <a:cubicBezTo>
                    <a:pt x="2954" y="1955"/>
                    <a:pt x="2647" y="1043"/>
                    <a:pt x="2316" y="542"/>
                  </a:cubicBezTo>
                  <a:cubicBezTo>
                    <a:pt x="2647" y="405"/>
                    <a:pt x="2987" y="300"/>
                    <a:pt x="3293" y="170"/>
                  </a:cubicBezTo>
                  <a:cubicBezTo>
                    <a:pt x="3358" y="138"/>
                    <a:pt x="3358" y="98"/>
                    <a:pt x="3358" y="65"/>
                  </a:cubicBezTo>
                  <a:lnTo>
                    <a:pt x="3326" y="33"/>
                  </a:lnTo>
                  <a:cubicBezTo>
                    <a:pt x="3326" y="1"/>
                    <a:pt x="3293" y="1"/>
                    <a:pt x="3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2878500" y="753025"/>
              <a:ext cx="133875" cy="161800"/>
            </a:xfrm>
            <a:custGeom>
              <a:avLst/>
              <a:gdLst/>
              <a:ahLst/>
              <a:cxnLst/>
              <a:rect l="l" t="t" r="r" b="b"/>
              <a:pathLst>
                <a:path w="5355" h="6472" extrusionOk="0">
                  <a:moveTo>
                    <a:pt x="5351" y="5244"/>
                  </a:moveTo>
                  <a:cubicBezTo>
                    <a:pt x="5352" y="5249"/>
                    <a:pt x="5354" y="5255"/>
                    <a:pt x="5355" y="5260"/>
                  </a:cubicBezTo>
                  <a:cubicBezTo>
                    <a:pt x="5355" y="5254"/>
                    <a:pt x="5353" y="5248"/>
                    <a:pt x="5351" y="5244"/>
                  </a:cubicBezTo>
                  <a:close/>
                  <a:moveTo>
                    <a:pt x="2188" y="1"/>
                  </a:moveTo>
                  <a:cubicBezTo>
                    <a:pt x="2014" y="1"/>
                    <a:pt x="1834" y="24"/>
                    <a:pt x="1648" y="76"/>
                  </a:cubicBezTo>
                  <a:cubicBezTo>
                    <a:pt x="978" y="245"/>
                    <a:pt x="477" y="754"/>
                    <a:pt x="235" y="1392"/>
                  </a:cubicBezTo>
                  <a:cubicBezTo>
                    <a:pt x="1" y="2030"/>
                    <a:pt x="138" y="2741"/>
                    <a:pt x="308" y="3379"/>
                  </a:cubicBezTo>
                  <a:cubicBezTo>
                    <a:pt x="639" y="4517"/>
                    <a:pt x="1244" y="5527"/>
                    <a:pt x="2052" y="6407"/>
                  </a:cubicBezTo>
                  <a:lnTo>
                    <a:pt x="2052" y="6471"/>
                  </a:lnTo>
                  <a:lnTo>
                    <a:pt x="2092" y="6471"/>
                  </a:lnTo>
                  <a:lnTo>
                    <a:pt x="2092" y="6439"/>
                  </a:lnTo>
                  <a:cubicBezTo>
                    <a:pt x="2423" y="6302"/>
                    <a:pt x="2763" y="6173"/>
                    <a:pt x="3102" y="6068"/>
                  </a:cubicBezTo>
                  <a:lnTo>
                    <a:pt x="3102" y="6035"/>
                  </a:lnTo>
                  <a:cubicBezTo>
                    <a:pt x="3102" y="5995"/>
                    <a:pt x="3127" y="5964"/>
                    <a:pt x="3154" y="5964"/>
                  </a:cubicBezTo>
                  <a:cubicBezTo>
                    <a:pt x="3170" y="5964"/>
                    <a:pt x="3187" y="5976"/>
                    <a:pt x="3199" y="6003"/>
                  </a:cubicBezTo>
                  <a:lnTo>
                    <a:pt x="3199" y="6035"/>
                  </a:lnTo>
                  <a:cubicBezTo>
                    <a:pt x="3869" y="5769"/>
                    <a:pt x="4580" y="5494"/>
                    <a:pt x="5282" y="5228"/>
                  </a:cubicBezTo>
                  <a:cubicBezTo>
                    <a:pt x="5314" y="5228"/>
                    <a:pt x="5341" y="5228"/>
                    <a:pt x="5351" y="5244"/>
                  </a:cubicBezTo>
                  <a:lnTo>
                    <a:pt x="5351" y="5244"/>
                  </a:lnTo>
                  <a:cubicBezTo>
                    <a:pt x="5078" y="4103"/>
                    <a:pt x="4844" y="2938"/>
                    <a:pt x="4442" y="1860"/>
                  </a:cubicBezTo>
                  <a:cubicBezTo>
                    <a:pt x="4040" y="883"/>
                    <a:pt x="3239" y="1"/>
                    <a:pt x="2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2960075" y="898050"/>
              <a:ext cx="40400" cy="38000"/>
            </a:xfrm>
            <a:custGeom>
              <a:avLst/>
              <a:gdLst/>
              <a:ahLst/>
              <a:cxnLst/>
              <a:rect l="l" t="t" r="r" b="b"/>
              <a:pathLst>
                <a:path w="1616" h="1520" extrusionOk="0">
                  <a:moveTo>
                    <a:pt x="977" y="0"/>
                  </a:moveTo>
                  <a:cubicBezTo>
                    <a:pt x="646" y="129"/>
                    <a:pt x="307" y="267"/>
                    <a:pt x="0" y="372"/>
                  </a:cubicBezTo>
                  <a:cubicBezTo>
                    <a:pt x="160" y="782"/>
                    <a:pt x="412" y="1520"/>
                    <a:pt x="804" y="1520"/>
                  </a:cubicBezTo>
                  <a:cubicBezTo>
                    <a:pt x="829" y="1520"/>
                    <a:pt x="854" y="1517"/>
                    <a:pt x="880" y="1510"/>
                  </a:cubicBezTo>
                  <a:cubicBezTo>
                    <a:pt x="1615" y="1341"/>
                    <a:pt x="1179" y="436"/>
                    <a:pt x="977" y="32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图片 4">
            <a:extLst>
              <a:ext uri="{FF2B5EF4-FFF2-40B4-BE49-F238E27FC236}">
                <a16:creationId xmlns:a16="http://schemas.microsoft.com/office/drawing/2014/main" id="{94D8092A-35E2-494E-BDD2-BD2055C8D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538235"/>
            <a:ext cx="4191000" cy="419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EF62BE-1D9F-4EEC-9366-4B5102E8B91D}"/>
              </a:ext>
            </a:extLst>
          </p:cNvPr>
          <p:cNvSpPr txBox="1"/>
          <p:nvPr/>
        </p:nvSpPr>
        <p:spPr>
          <a:xfrm>
            <a:off x="2743200" y="1301175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hạt</a:t>
            </a:r>
            <a:r>
              <a:rPr lang="en-US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muồng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  <p:sp>
        <p:nvSpPr>
          <p:cNvPr id="25" name="Google Shape;737;p43">
            <a:extLst>
              <a:ext uri="{FF2B5EF4-FFF2-40B4-BE49-F238E27FC236}">
                <a16:creationId xmlns:a16="http://schemas.microsoft.com/office/drawing/2014/main" id="{C37EC33B-0A9C-42DA-BFD3-7126D1FD07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3007" y="5715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#9Slide01 Tieu de ngan" panose="00000800000000000000" pitchFamily="2" charset="0"/>
              </a:rPr>
              <a:t>1. </a:t>
            </a:r>
            <a:r>
              <a:rPr lang="en-US" sz="3600" dirty="0" err="1">
                <a:latin typeface="#9Slide01 Tieu de ngan" panose="00000800000000000000" pitchFamily="2" charset="0"/>
              </a:rPr>
              <a:t>Luyện</a:t>
            </a:r>
            <a:r>
              <a:rPr lang="en-US" sz="3600" dirty="0">
                <a:latin typeface="#9Slide01 Tieu de ngan" panose="00000800000000000000" pitchFamily="2" charset="0"/>
              </a:rPr>
              <a:t> </a:t>
            </a:r>
            <a:r>
              <a:rPr lang="en-US" sz="3600" dirty="0" err="1">
                <a:latin typeface="#9Slide01 Tieu de ngan" panose="00000800000000000000" pitchFamily="2" charset="0"/>
              </a:rPr>
              <a:t>đọc</a:t>
            </a:r>
            <a:r>
              <a:rPr lang="en-US" sz="3600" dirty="0">
                <a:latin typeface="#9Slide01 Tieu de ngan" panose="00000800000000000000" pitchFamily="2" charset="0"/>
              </a:rPr>
              <a:t> </a:t>
            </a:r>
            <a:r>
              <a:rPr lang="vi-VN" sz="3600" dirty="0">
                <a:latin typeface="#9Slide01 Tieu de ngan" panose="00000800000000000000" pitchFamily="2" charset="0"/>
              </a:rPr>
              <a:t>từ khó</a:t>
            </a:r>
            <a:r>
              <a:rPr lang="en-US" sz="3600" dirty="0">
                <a:latin typeface="#9Slide01 Tieu de ngan" panose="00000800000000000000" pitchFamily="2" charset="0"/>
              </a:rPr>
              <a:t>:</a:t>
            </a:r>
            <a:br>
              <a:rPr lang="en-US" sz="3600" dirty="0">
                <a:latin typeface="#9Slide01 Tieu de ngan" panose="00000800000000000000" pitchFamily="2" charset="0"/>
              </a:rPr>
            </a:br>
            <a:endParaRPr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51D83E-974E-464C-8587-6BEDD1DEE4A4}"/>
              </a:ext>
            </a:extLst>
          </p:cNvPr>
          <p:cNvSpPr txBox="1"/>
          <p:nvPr/>
        </p:nvSpPr>
        <p:spPr>
          <a:xfrm>
            <a:off x="2743200" y="189620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vi-VN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rắn cấc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D8236A-4E00-4266-AF41-8F37BC34F1E8}"/>
              </a:ext>
            </a:extLst>
          </p:cNvPr>
          <p:cNvSpPr txBox="1"/>
          <p:nvPr/>
        </p:nvSpPr>
        <p:spPr>
          <a:xfrm>
            <a:off x="2743200" y="2481411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vi-VN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nứt nanh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6;p45">
            <a:extLst>
              <a:ext uri="{FF2B5EF4-FFF2-40B4-BE49-F238E27FC236}">
                <a16:creationId xmlns:a16="http://schemas.microsoft.com/office/drawing/2014/main" id="{8174AFFE-2BD8-4588-BB92-7C4B2CED4201}"/>
              </a:ext>
            </a:extLst>
          </p:cNvPr>
          <p:cNvSpPr txBox="1">
            <a:spLocks/>
          </p:cNvSpPr>
          <p:nvPr/>
        </p:nvSpPr>
        <p:spPr>
          <a:xfrm>
            <a:off x="2438400" y="-9525"/>
            <a:ext cx="33528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oppins"/>
              <a:buNone/>
              <a:defRPr sz="3000" b="1" i="0" u="none" strike="noStrike" cap="non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 err="1">
                <a:latin typeface="#9Slide05 SVNTradeMark" panose="02000000000000000000" pitchFamily="2" charset="0"/>
              </a:rPr>
              <a:t>Giải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en-US" sz="3200" dirty="0" err="1">
                <a:latin typeface="#9Slide05 SVNTradeMark" panose="02000000000000000000" pitchFamily="2" charset="0"/>
              </a:rPr>
              <a:t>nghiã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en-US" sz="3200" dirty="0" err="1">
                <a:latin typeface="#9Slide05 SVNTradeMark" panose="02000000000000000000" pitchFamily="2" charset="0"/>
              </a:rPr>
              <a:t>từ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vi-VN" sz="3200" dirty="0">
                <a:latin typeface="#9Slide05 SVNTradeMark" panose="02000000000000000000" pitchFamily="2" charset="0"/>
              </a:rPr>
              <a:t>khó</a:t>
            </a:r>
            <a:r>
              <a:rPr lang="en-US" sz="3200" dirty="0">
                <a:latin typeface="#9Slide05 SVNTradeMark" panose="02000000000000000000" pitchFamily="2" charset="0"/>
              </a:rPr>
              <a:t>:</a:t>
            </a:r>
          </a:p>
        </p:txBody>
      </p:sp>
      <p:sp>
        <p:nvSpPr>
          <p:cNvPr id="954" name="Google Shape;954;p49"/>
          <p:cNvSpPr txBox="1">
            <a:spLocks/>
          </p:cNvSpPr>
          <p:nvPr/>
        </p:nvSpPr>
        <p:spPr>
          <a:xfrm>
            <a:off x="4267200" y="766053"/>
            <a:ext cx="480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spcAft>
                <a:spcPts val="1600"/>
              </a:spcAft>
              <a:buSzPts val="1100"/>
              <a:buFont typeface="Arial"/>
              <a:buNone/>
            </a:pPr>
            <a:r>
              <a:rPr lang="vi-VN" sz="3200" dirty="0">
                <a:latin typeface="+mj-lt"/>
              </a:rPr>
              <a:t>Thời gian sống của động vật, thực vật.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6E61AAC-8585-42B2-99FE-219981A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895350"/>
            <a:ext cx="2241237" cy="561000"/>
          </a:xfrm>
        </p:spPr>
        <p:txBody>
          <a:bodyPr/>
          <a:lstStyle/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Vòng đời: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0D956B7-DFEC-5851-220B-063C83DDA438}"/>
              </a:ext>
            </a:extLst>
          </p:cNvPr>
          <p:cNvSpPr txBox="1">
            <a:spLocks/>
          </p:cNvSpPr>
          <p:nvPr/>
        </p:nvSpPr>
        <p:spPr>
          <a:xfrm>
            <a:off x="2200072" y="2114550"/>
            <a:ext cx="19812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72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Rắn cấc: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1" name="Google Shape;954;p49">
            <a:extLst>
              <a:ext uri="{FF2B5EF4-FFF2-40B4-BE49-F238E27FC236}">
                <a16:creationId xmlns:a16="http://schemas.microsoft.com/office/drawing/2014/main" id="{41A6A318-7088-9C0B-B27F-0BA2AE19F19C}"/>
              </a:ext>
            </a:extLst>
          </p:cNvPr>
          <p:cNvSpPr txBox="1">
            <a:spLocks/>
          </p:cNvSpPr>
          <p:nvPr/>
        </p:nvSpPr>
        <p:spPr>
          <a:xfrm>
            <a:off x="4267200" y="2090250"/>
            <a:ext cx="468329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</a:pPr>
            <a:r>
              <a:rPr lang="vi-VN" sz="3200" dirty="0">
                <a:latin typeface="+mj-lt"/>
              </a:rPr>
              <a:t>Rắn đến mức khô cứng lại.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0D956B7-DFEC-5851-220B-063C83DDA438}"/>
              </a:ext>
            </a:extLst>
          </p:cNvPr>
          <p:cNvSpPr txBox="1">
            <a:spLocks/>
          </p:cNvSpPr>
          <p:nvPr/>
        </p:nvSpPr>
        <p:spPr>
          <a:xfrm>
            <a:off x="2286000" y="3257550"/>
            <a:ext cx="19812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72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Nứt nanh: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2" name="Google Shape;954;p49">
            <a:extLst>
              <a:ext uri="{FF2B5EF4-FFF2-40B4-BE49-F238E27FC236}">
                <a16:creationId xmlns:a16="http://schemas.microsoft.com/office/drawing/2014/main" id="{41A6A318-7088-9C0B-B27F-0BA2AE19F19C}"/>
              </a:ext>
            </a:extLst>
          </p:cNvPr>
          <p:cNvSpPr txBox="1">
            <a:spLocks/>
          </p:cNvSpPr>
          <p:nvPr/>
        </p:nvSpPr>
        <p:spPr>
          <a:xfrm>
            <a:off x="4267200" y="3167202"/>
            <a:ext cx="468329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</a:pPr>
            <a:r>
              <a:rPr lang="vi-VN" sz="3200" dirty="0">
                <a:latin typeface="+mj-lt"/>
              </a:rPr>
              <a:t>(hạt) có mầm mới nảy, bắt đầu lộ ra khỏi vỏ.</a:t>
            </a:r>
          </a:p>
        </p:txBody>
      </p:sp>
    </p:spTree>
    <p:extLst>
      <p:ext uri="{BB962C8B-B14F-4D97-AF65-F5344CB8AC3E}">
        <p14:creationId xmlns:p14="http://schemas.microsoft.com/office/powerpoint/2010/main" val="21080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 build="p"/>
      <p:bldP spid="954" grpId="1" build="p"/>
      <p:bldP spid="9" grpId="0"/>
      <p:bldP spid="9" grpId="1"/>
      <p:bldP spid="10" grpId="0"/>
      <p:bldP spid="11" grpId="0" build="p"/>
      <p:bldP spid="7" grpId="0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3"/>
          <p:cNvSpPr txBox="1">
            <a:spLocks noGrp="1"/>
          </p:cNvSpPr>
          <p:nvPr>
            <p:ph type="title" idx="3"/>
          </p:nvPr>
        </p:nvSpPr>
        <p:spPr>
          <a:xfrm>
            <a:off x="1729917" y="1397515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" name="Google Shape;740;p43"/>
          <p:cNvSpPr txBox="1">
            <a:spLocks noGrp="1"/>
          </p:cNvSpPr>
          <p:nvPr>
            <p:ph type="subTitle" idx="7"/>
          </p:nvPr>
        </p:nvSpPr>
        <p:spPr>
          <a:xfrm>
            <a:off x="2821049" y="3867150"/>
            <a:ext cx="320469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</a:pPr>
            <a:r>
              <a:rPr lang="vi-VN" sz="2600" dirty="0">
                <a:latin typeface="+mj-lt"/>
              </a:rPr>
              <a:t>Phần còn lại</a:t>
            </a:r>
            <a:endParaRPr sz="2600" b="1" dirty="0">
              <a:latin typeface="+mj-lt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42" name="Google Shape;742;p43"/>
          <p:cNvSpPr txBox="1">
            <a:spLocks noGrp="1"/>
          </p:cNvSpPr>
          <p:nvPr>
            <p:ph type="title" idx="9"/>
          </p:nvPr>
        </p:nvSpPr>
        <p:spPr>
          <a:xfrm>
            <a:off x="3276600" y="325755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</a:t>
            </a:r>
            <a:endParaRPr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3"/>
          <p:cNvSpPr txBox="1">
            <a:spLocks noGrp="1"/>
          </p:cNvSpPr>
          <p:nvPr>
            <p:ph type="subTitle" idx="4"/>
          </p:nvPr>
        </p:nvSpPr>
        <p:spPr>
          <a:xfrm>
            <a:off x="4343400" y="1962150"/>
            <a:ext cx="3200046" cy="1009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vi-VN" sz="2600" dirty="0">
                <a:latin typeface="+mj-lt"/>
              </a:rPr>
              <a:t>từ </a:t>
            </a:r>
            <a:r>
              <a:rPr lang="vi-VN" sz="2600" i="1" dirty="0">
                <a:latin typeface="+mj-lt"/>
              </a:rPr>
              <a:t>Thụy mang giở cây đến lớp...</a:t>
            </a:r>
            <a:r>
              <a:rPr lang="vi-VN" sz="2600" dirty="0">
                <a:latin typeface="+mj-lt"/>
              </a:rPr>
              <a:t> đến </a:t>
            </a:r>
            <a:r>
              <a:rPr lang="vi-VN" sz="2600" i="1" dirty="0">
                <a:latin typeface="+mj-lt"/>
              </a:rPr>
              <a:t>... Loan cãi</a:t>
            </a:r>
            <a:endParaRPr sz="26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747" name="Google Shape;747;p43"/>
          <p:cNvSpPr txBox="1">
            <a:spLocks noGrp="1"/>
          </p:cNvSpPr>
          <p:nvPr>
            <p:ph type="title" idx="6"/>
          </p:nvPr>
        </p:nvSpPr>
        <p:spPr>
          <a:xfrm>
            <a:off x="4964846" y="1374932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3"/>
          <p:cNvSpPr txBox="1">
            <a:spLocks noGrp="1"/>
          </p:cNvSpPr>
          <p:nvPr>
            <p:ph type="subTitle" idx="1"/>
          </p:nvPr>
        </p:nvSpPr>
        <p:spPr>
          <a:xfrm>
            <a:off x="794338" y="1962150"/>
            <a:ext cx="3481078" cy="8323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vi-VN" sz="2600" dirty="0">
                <a:latin typeface="+mj-lt"/>
                <a:ea typeface="#9Slide02 Noi dung dai" panose="02000000000000000000" pitchFamily="2" charset="0"/>
              </a:rPr>
              <a:t>từ đầu đến ... </a:t>
            </a:r>
            <a:r>
              <a:rPr lang="vi-VN" sz="2600" i="1" dirty="0">
                <a:latin typeface="+mj-lt"/>
                <a:ea typeface="#9Slide02 Noi dung dai" panose="02000000000000000000" pitchFamily="2" charset="0"/>
              </a:rPr>
              <a:t>Xếp những lọ cây vào giỏ.</a:t>
            </a:r>
            <a:endParaRPr sz="2600" i="1" dirty="0">
              <a:latin typeface="+mj-lt"/>
              <a:ea typeface="#9Slide02 Noi dung dai" panose="02000000000000000000" pitchFamily="2" charset="0"/>
            </a:endParaRPr>
          </a:p>
        </p:txBody>
      </p:sp>
      <p:grpSp>
        <p:nvGrpSpPr>
          <p:cNvPr id="750" name="Google Shape;750;p43"/>
          <p:cNvGrpSpPr/>
          <p:nvPr/>
        </p:nvGrpSpPr>
        <p:grpSpPr>
          <a:xfrm>
            <a:off x="412364" y="319763"/>
            <a:ext cx="1431567" cy="1431567"/>
            <a:chOff x="3742350" y="1629050"/>
            <a:chExt cx="353325" cy="353325"/>
          </a:xfrm>
        </p:grpSpPr>
        <p:sp>
          <p:nvSpPr>
            <p:cNvPr id="751" name="Google Shape;751;p43"/>
            <p:cNvSpPr/>
            <p:nvPr/>
          </p:nvSpPr>
          <p:spPr>
            <a:xfrm>
              <a:off x="3742350" y="1629050"/>
              <a:ext cx="353325" cy="353325"/>
            </a:xfrm>
            <a:custGeom>
              <a:avLst/>
              <a:gdLst/>
              <a:ahLst/>
              <a:cxnLst/>
              <a:rect l="l" t="t" r="r" b="b"/>
              <a:pathLst>
                <a:path w="14133" h="14133" extrusionOk="0">
                  <a:moveTo>
                    <a:pt x="6768" y="0"/>
                  </a:moveTo>
                  <a:cubicBezTo>
                    <a:pt x="6227" y="0"/>
                    <a:pt x="5694" y="65"/>
                    <a:pt x="5153" y="202"/>
                  </a:cubicBezTo>
                  <a:cubicBezTo>
                    <a:pt x="5088" y="202"/>
                    <a:pt x="5016" y="202"/>
                    <a:pt x="4919" y="235"/>
                  </a:cubicBezTo>
                  <a:lnTo>
                    <a:pt x="4038" y="969"/>
                  </a:lnTo>
                  <a:cubicBezTo>
                    <a:pt x="3877" y="1276"/>
                    <a:pt x="3772" y="1615"/>
                    <a:pt x="3740" y="2019"/>
                  </a:cubicBezTo>
                  <a:cubicBezTo>
                    <a:pt x="3707" y="2455"/>
                    <a:pt x="3707" y="2891"/>
                    <a:pt x="3707" y="3295"/>
                  </a:cubicBezTo>
                  <a:lnTo>
                    <a:pt x="3707" y="4240"/>
                  </a:lnTo>
                  <a:cubicBezTo>
                    <a:pt x="3635" y="5177"/>
                    <a:pt x="3505" y="6154"/>
                    <a:pt x="3231" y="7300"/>
                  </a:cubicBezTo>
                  <a:cubicBezTo>
                    <a:pt x="2189" y="7333"/>
                    <a:pt x="1180" y="8003"/>
                    <a:pt x="711" y="8980"/>
                  </a:cubicBezTo>
                  <a:cubicBezTo>
                    <a:pt x="1" y="10393"/>
                    <a:pt x="372" y="12113"/>
                    <a:pt x="1551" y="13155"/>
                  </a:cubicBezTo>
                  <a:cubicBezTo>
                    <a:pt x="2294" y="13793"/>
                    <a:pt x="3336" y="14132"/>
                    <a:pt x="4483" y="14132"/>
                  </a:cubicBezTo>
                  <a:cubicBezTo>
                    <a:pt x="5048" y="14132"/>
                    <a:pt x="5621" y="14027"/>
                    <a:pt x="6098" y="13857"/>
                  </a:cubicBezTo>
                  <a:cubicBezTo>
                    <a:pt x="7608" y="13252"/>
                    <a:pt x="8447" y="11637"/>
                    <a:pt x="8181" y="9957"/>
                  </a:cubicBezTo>
                  <a:cubicBezTo>
                    <a:pt x="8181" y="9925"/>
                    <a:pt x="8181" y="9893"/>
                    <a:pt x="8149" y="9852"/>
                  </a:cubicBezTo>
                  <a:lnTo>
                    <a:pt x="8149" y="9852"/>
                  </a:lnTo>
                  <a:cubicBezTo>
                    <a:pt x="8787" y="10329"/>
                    <a:pt x="9530" y="10595"/>
                    <a:pt x="10337" y="10595"/>
                  </a:cubicBezTo>
                  <a:lnTo>
                    <a:pt x="10434" y="10595"/>
                  </a:lnTo>
                  <a:cubicBezTo>
                    <a:pt x="11879" y="10563"/>
                    <a:pt x="13091" y="9691"/>
                    <a:pt x="13632" y="8342"/>
                  </a:cubicBezTo>
                  <a:cubicBezTo>
                    <a:pt x="14132" y="7026"/>
                    <a:pt x="13834" y="5580"/>
                    <a:pt x="12760" y="4644"/>
                  </a:cubicBezTo>
                  <a:cubicBezTo>
                    <a:pt x="12485" y="4337"/>
                    <a:pt x="12114" y="4135"/>
                    <a:pt x="11750" y="3998"/>
                  </a:cubicBezTo>
                  <a:cubicBezTo>
                    <a:pt x="11879" y="3965"/>
                    <a:pt x="12017" y="3901"/>
                    <a:pt x="12114" y="3796"/>
                  </a:cubicBezTo>
                  <a:lnTo>
                    <a:pt x="12485" y="2786"/>
                  </a:lnTo>
                  <a:cubicBezTo>
                    <a:pt x="12421" y="2625"/>
                    <a:pt x="12356" y="2455"/>
                    <a:pt x="12219" y="2318"/>
                  </a:cubicBezTo>
                  <a:cubicBezTo>
                    <a:pt x="10805" y="840"/>
                    <a:pt x="8819" y="0"/>
                    <a:pt x="6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3952725" y="1751300"/>
              <a:ext cx="125375" cy="115050"/>
            </a:xfrm>
            <a:custGeom>
              <a:avLst/>
              <a:gdLst/>
              <a:ahLst/>
              <a:cxnLst/>
              <a:rect l="l" t="t" r="r" b="b"/>
              <a:pathLst>
                <a:path w="5015" h="4602" extrusionOk="0">
                  <a:moveTo>
                    <a:pt x="2700" y="1"/>
                  </a:moveTo>
                  <a:cubicBezTo>
                    <a:pt x="2229" y="1"/>
                    <a:pt x="1792" y="228"/>
                    <a:pt x="1551" y="795"/>
                  </a:cubicBezTo>
                  <a:cubicBezTo>
                    <a:pt x="1532" y="833"/>
                    <a:pt x="1510" y="849"/>
                    <a:pt x="1489" y="849"/>
                  </a:cubicBezTo>
                  <a:cubicBezTo>
                    <a:pt x="1474" y="849"/>
                    <a:pt x="1459" y="841"/>
                    <a:pt x="1446" y="828"/>
                  </a:cubicBezTo>
                  <a:lnTo>
                    <a:pt x="1446" y="828"/>
                  </a:lnTo>
                  <a:cubicBezTo>
                    <a:pt x="1680" y="1062"/>
                    <a:pt x="1882" y="1328"/>
                    <a:pt x="2124" y="1571"/>
                  </a:cubicBezTo>
                  <a:cubicBezTo>
                    <a:pt x="2221" y="1433"/>
                    <a:pt x="2253" y="1296"/>
                    <a:pt x="2253" y="1126"/>
                  </a:cubicBezTo>
                  <a:cubicBezTo>
                    <a:pt x="2253" y="1078"/>
                    <a:pt x="2296" y="1054"/>
                    <a:pt x="2338" y="1054"/>
                  </a:cubicBezTo>
                  <a:cubicBezTo>
                    <a:pt x="2380" y="1054"/>
                    <a:pt x="2423" y="1078"/>
                    <a:pt x="2423" y="1126"/>
                  </a:cubicBezTo>
                  <a:cubicBezTo>
                    <a:pt x="2423" y="1632"/>
                    <a:pt x="1986" y="2045"/>
                    <a:pt x="1488" y="2045"/>
                  </a:cubicBezTo>
                  <a:cubicBezTo>
                    <a:pt x="1453" y="2045"/>
                    <a:pt x="1417" y="2043"/>
                    <a:pt x="1381" y="2039"/>
                  </a:cubicBezTo>
                  <a:cubicBezTo>
                    <a:pt x="1349" y="2039"/>
                    <a:pt x="1349" y="1934"/>
                    <a:pt x="1413" y="1934"/>
                  </a:cubicBezTo>
                  <a:cubicBezTo>
                    <a:pt x="1518" y="1934"/>
                    <a:pt x="1615" y="1934"/>
                    <a:pt x="1720" y="1902"/>
                  </a:cubicBezTo>
                  <a:lnTo>
                    <a:pt x="1680" y="1869"/>
                  </a:lnTo>
                  <a:cubicBezTo>
                    <a:pt x="1478" y="1700"/>
                    <a:pt x="1244" y="1498"/>
                    <a:pt x="1042" y="1296"/>
                  </a:cubicBezTo>
                  <a:cubicBezTo>
                    <a:pt x="1042" y="1328"/>
                    <a:pt x="1010" y="1328"/>
                    <a:pt x="1010" y="1328"/>
                  </a:cubicBezTo>
                  <a:cubicBezTo>
                    <a:pt x="105" y="1433"/>
                    <a:pt x="0" y="2410"/>
                    <a:pt x="234" y="3081"/>
                  </a:cubicBezTo>
                  <a:cubicBezTo>
                    <a:pt x="436" y="3589"/>
                    <a:pt x="808" y="3993"/>
                    <a:pt x="1244" y="4260"/>
                  </a:cubicBezTo>
                  <a:cubicBezTo>
                    <a:pt x="1626" y="4492"/>
                    <a:pt x="2041" y="4602"/>
                    <a:pt x="2451" y="4602"/>
                  </a:cubicBezTo>
                  <a:cubicBezTo>
                    <a:pt x="3054" y="4602"/>
                    <a:pt x="3646" y="4363"/>
                    <a:pt x="4102" y="3920"/>
                  </a:cubicBezTo>
                  <a:cubicBezTo>
                    <a:pt x="4878" y="3145"/>
                    <a:pt x="5015" y="1902"/>
                    <a:pt x="4409" y="997"/>
                  </a:cubicBezTo>
                  <a:cubicBezTo>
                    <a:pt x="4058" y="431"/>
                    <a:pt x="3347" y="1"/>
                    <a:pt x="2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3798025" y="1836075"/>
              <a:ext cx="140350" cy="117950"/>
            </a:xfrm>
            <a:custGeom>
              <a:avLst/>
              <a:gdLst/>
              <a:ahLst/>
              <a:cxnLst/>
              <a:rect l="l" t="t" r="r" b="b"/>
              <a:pathLst>
                <a:path w="5614" h="4718" extrusionOk="0">
                  <a:moveTo>
                    <a:pt x="3822" y="1"/>
                  </a:moveTo>
                  <a:cubicBezTo>
                    <a:pt x="3627" y="1"/>
                    <a:pt x="3417" y="49"/>
                    <a:pt x="3192" y="158"/>
                  </a:cubicBezTo>
                  <a:lnTo>
                    <a:pt x="3160" y="158"/>
                  </a:lnTo>
                  <a:cubicBezTo>
                    <a:pt x="3095" y="433"/>
                    <a:pt x="3023" y="667"/>
                    <a:pt x="2926" y="901"/>
                  </a:cubicBezTo>
                  <a:cubicBezTo>
                    <a:pt x="3160" y="869"/>
                    <a:pt x="3362" y="804"/>
                    <a:pt x="3564" y="634"/>
                  </a:cubicBezTo>
                  <a:cubicBezTo>
                    <a:pt x="3573" y="630"/>
                    <a:pt x="3582" y="628"/>
                    <a:pt x="3590" y="628"/>
                  </a:cubicBezTo>
                  <a:cubicBezTo>
                    <a:pt x="3645" y="628"/>
                    <a:pt x="3691" y="708"/>
                    <a:pt x="3628" y="764"/>
                  </a:cubicBezTo>
                  <a:cubicBezTo>
                    <a:pt x="3426" y="901"/>
                    <a:pt x="3160" y="1006"/>
                    <a:pt x="2894" y="1038"/>
                  </a:cubicBezTo>
                  <a:lnTo>
                    <a:pt x="2821" y="1038"/>
                  </a:lnTo>
                  <a:cubicBezTo>
                    <a:pt x="2771" y="1044"/>
                    <a:pt x="2722" y="1046"/>
                    <a:pt x="2672" y="1046"/>
                  </a:cubicBezTo>
                  <a:cubicBezTo>
                    <a:pt x="2422" y="1046"/>
                    <a:pt x="2171" y="978"/>
                    <a:pt x="1949" y="836"/>
                  </a:cubicBezTo>
                  <a:cubicBezTo>
                    <a:pt x="1916" y="804"/>
                    <a:pt x="1949" y="764"/>
                    <a:pt x="1981" y="764"/>
                  </a:cubicBezTo>
                  <a:cubicBezTo>
                    <a:pt x="2086" y="804"/>
                    <a:pt x="2151" y="836"/>
                    <a:pt x="2256" y="869"/>
                  </a:cubicBezTo>
                  <a:lnTo>
                    <a:pt x="2256" y="836"/>
                  </a:lnTo>
                  <a:cubicBezTo>
                    <a:pt x="2320" y="634"/>
                    <a:pt x="2352" y="433"/>
                    <a:pt x="2417" y="231"/>
                  </a:cubicBezTo>
                  <a:cubicBezTo>
                    <a:pt x="2217" y="143"/>
                    <a:pt x="2021" y="103"/>
                    <a:pt x="1833" y="103"/>
                  </a:cubicBezTo>
                  <a:cubicBezTo>
                    <a:pt x="795" y="103"/>
                    <a:pt x="1" y="1316"/>
                    <a:pt x="35" y="2314"/>
                  </a:cubicBezTo>
                  <a:cubicBezTo>
                    <a:pt x="99" y="3727"/>
                    <a:pt x="1206" y="4567"/>
                    <a:pt x="2522" y="4704"/>
                  </a:cubicBezTo>
                  <a:cubicBezTo>
                    <a:pt x="2672" y="4712"/>
                    <a:pt x="2825" y="4718"/>
                    <a:pt x="2977" y="4718"/>
                  </a:cubicBezTo>
                  <a:cubicBezTo>
                    <a:pt x="3471" y="4718"/>
                    <a:pt x="3965" y="4657"/>
                    <a:pt x="4404" y="4398"/>
                  </a:cubicBezTo>
                  <a:cubicBezTo>
                    <a:pt x="4945" y="4034"/>
                    <a:pt x="5316" y="3461"/>
                    <a:pt x="5413" y="2823"/>
                  </a:cubicBezTo>
                  <a:cubicBezTo>
                    <a:pt x="5614" y="1783"/>
                    <a:pt x="5000" y="1"/>
                    <a:pt x="3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3932525" y="1751300"/>
              <a:ext cx="125400" cy="115050"/>
            </a:xfrm>
            <a:custGeom>
              <a:avLst/>
              <a:gdLst/>
              <a:ahLst/>
              <a:cxnLst/>
              <a:rect l="l" t="t" r="r" b="b"/>
              <a:pathLst>
                <a:path w="5016" h="4602" extrusionOk="0">
                  <a:moveTo>
                    <a:pt x="2700" y="1"/>
                  </a:moveTo>
                  <a:cubicBezTo>
                    <a:pt x="2229" y="1"/>
                    <a:pt x="1792" y="228"/>
                    <a:pt x="1551" y="795"/>
                  </a:cubicBezTo>
                  <a:cubicBezTo>
                    <a:pt x="1532" y="833"/>
                    <a:pt x="1511" y="849"/>
                    <a:pt x="1489" y="849"/>
                  </a:cubicBezTo>
                  <a:cubicBezTo>
                    <a:pt x="1474" y="849"/>
                    <a:pt x="1460" y="841"/>
                    <a:pt x="1446" y="828"/>
                  </a:cubicBezTo>
                  <a:lnTo>
                    <a:pt x="1446" y="828"/>
                  </a:lnTo>
                  <a:cubicBezTo>
                    <a:pt x="1680" y="1062"/>
                    <a:pt x="1882" y="1328"/>
                    <a:pt x="2124" y="1571"/>
                  </a:cubicBezTo>
                  <a:cubicBezTo>
                    <a:pt x="2221" y="1433"/>
                    <a:pt x="2254" y="1296"/>
                    <a:pt x="2254" y="1126"/>
                  </a:cubicBezTo>
                  <a:cubicBezTo>
                    <a:pt x="2254" y="1078"/>
                    <a:pt x="2296" y="1054"/>
                    <a:pt x="2338" y="1054"/>
                  </a:cubicBezTo>
                  <a:cubicBezTo>
                    <a:pt x="2381" y="1054"/>
                    <a:pt x="2423" y="1078"/>
                    <a:pt x="2423" y="1126"/>
                  </a:cubicBezTo>
                  <a:cubicBezTo>
                    <a:pt x="2423" y="1632"/>
                    <a:pt x="1987" y="2045"/>
                    <a:pt x="1488" y="2045"/>
                  </a:cubicBezTo>
                  <a:cubicBezTo>
                    <a:pt x="1453" y="2045"/>
                    <a:pt x="1417" y="2043"/>
                    <a:pt x="1382" y="2039"/>
                  </a:cubicBezTo>
                  <a:cubicBezTo>
                    <a:pt x="1349" y="2039"/>
                    <a:pt x="1349" y="1934"/>
                    <a:pt x="1414" y="1934"/>
                  </a:cubicBezTo>
                  <a:cubicBezTo>
                    <a:pt x="1519" y="1934"/>
                    <a:pt x="1616" y="1934"/>
                    <a:pt x="1721" y="1902"/>
                  </a:cubicBezTo>
                  <a:lnTo>
                    <a:pt x="1680" y="1869"/>
                  </a:lnTo>
                  <a:cubicBezTo>
                    <a:pt x="1478" y="1700"/>
                    <a:pt x="1244" y="1498"/>
                    <a:pt x="1042" y="1296"/>
                  </a:cubicBezTo>
                  <a:cubicBezTo>
                    <a:pt x="1042" y="1328"/>
                    <a:pt x="1010" y="1328"/>
                    <a:pt x="1010" y="1328"/>
                  </a:cubicBezTo>
                  <a:cubicBezTo>
                    <a:pt x="106" y="1433"/>
                    <a:pt x="1" y="2410"/>
                    <a:pt x="235" y="3081"/>
                  </a:cubicBezTo>
                  <a:cubicBezTo>
                    <a:pt x="437" y="3589"/>
                    <a:pt x="808" y="3993"/>
                    <a:pt x="1244" y="4260"/>
                  </a:cubicBezTo>
                  <a:cubicBezTo>
                    <a:pt x="1626" y="4492"/>
                    <a:pt x="2042" y="4602"/>
                    <a:pt x="2452" y="4602"/>
                  </a:cubicBezTo>
                  <a:cubicBezTo>
                    <a:pt x="3055" y="4602"/>
                    <a:pt x="3646" y="4363"/>
                    <a:pt x="4103" y="3920"/>
                  </a:cubicBezTo>
                  <a:cubicBezTo>
                    <a:pt x="4878" y="3145"/>
                    <a:pt x="5015" y="1902"/>
                    <a:pt x="4410" y="997"/>
                  </a:cubicBezTo>
                  <a:cubicBezTo>
                    <a:pt x="4059" y="431"/>
                    <a:pt x="3348" y="1"/>
                    <a:pt x="2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3768600" y="1652825"/>
              <a:ext cx="307900" cy="305975"/>
            </a:xfrm>
            <a:custGeom>
              <a:avLst/>
              <a:gdLst/>
              <a:ahLst/>
              <a:cxnLst/>
              <a:rect l="l" t="t" r="r" b="b"/>
              <a:pathLst>
                <a:path w="12316" h="12239" extrusionOk="0">
                  <a:moveTo>
                    <a:pt x="5400" y="125"/>
                  </a:moveTo>
                  <a:cubicBezTo>
                    <a:pt x="6986" y="125"/>
                    <a:pt x="8555" y="687"/>
                    <a:pt x="9723" y="1803"/>
                  </a:cubicBezTo>
                  <a:cubicBezTo>
                    <a:pt x="7906" y="1302"/>
                    <a:pt x="6089" y="761"/>
                    <a:pt x="4272" y="220"/>
                  </a:cubicBezTo>
                  <a:cubicBezTo>
                    <a:pt x="4646" y="157"/>
                    <a:pt x="5024" y="125"/>
                    <a:pt x="5400" y="125"/>
                  </a:cubicBezTo>
                  <a:close/>
                  <a:moveTo>
                    <a:pt x="4474" y="463"/>
                  </a:moveTo>
                  <a:lnTo>
                    <a:pt x="4474" y="463"/>
                  </a:lnTo>
                  <a:cubicBezTo>
                    <a:pt x="6291" y="963"/>
                    <a:pt x="8108" y="1472"/>
                    <a:pt x="9893" y="2005"/>
                  </a:cubicBezTo>
                  <a:lnTo>
                    <a:pt x="9925" y="2005"/>
                  </a:lnTo>
                  <a:cubicBezTo>
                    <a:pt x="9584" y="2051"/>
                    <a:pt x="9240" y="2075"/>
                    <a:pt x="8895" y="2075"/>
                  </a:cubicBezTo>
                  <a:cubicBezTo>
                    <a:pt x="8219" y="2075"/>
                    <a:pt x="7544" y="1985"/>
                    <a:pt x="6897" y="1803"/>
                  </a:cubicBezTo>
                  <a:cubicBezTo>
                    <a:pt x="5984" y="1569"/>
                    <a:pt x="5048" y="1197"/>
                    <a:pt x="4474" y="463"/>
                  </a:cubicBezTo>
                  <a:close/>
                  <a:moveTo>
                    <a:pt x="4039" y="453"/>
                  </a:moveTo>
                  <a:cubicBezTo>
                    <a:pt x="4095" y="453"/>
                    <a:pt x="4135" y="512"/>
                    <a:pt x="4240" y="592"/>
                  </a:cubicBezTo>
                  <a:cubicBezTo>
                    <a:pt x="4442" y="794"/>
                    <a:pt x="4644" y="1101"/>
                    <a:pt x="4805" y="1335"/>
                  </a:cubicBezTo>
                  <a:cubicBezTo>
                    <a:pt x="5209" y="1835"/>
                    <a:pt x="5581" y="2312"/>
                    <a:pt x="5984" y="2748"/>
                  </a:cubicBezTo>
                  <a:cubicBezTo>
                    <a:pt x="6824" y="3725"/>
                    <a:pt x="7704" y="4702"/>
                    <a:pt x="8576" y="5607"/>
                  </a:cubicBezTo>
                  <a:cubicBezTo>
                    <a:pt x="8512" y="5711"/>
                    <a:pt x="8439" y="5744"/>
                    <a:pt x="8342" y="5808"/>
                  </a:cubicBezTo>
                  <a:cubicBezTo>
                    <a:pt x="8375" y="5776"/>
                    <a:pt x="8375" y="5744"/>
                    <a:pt x="8342" y="5711"/>
                  </a:cubicBezTo>
                  <a:cubicBezTo>
                    <a:pt x="6760" y="4363"/>
                    <a:pt x="5346" y="2812"/>
                    <a:pt x="4135" y="1101"/>
                  </a:cubicBezTo>
                  <a:cubicBezTo>
                    <a:pt x="4122" y="1087"/>
                    <a:pt x="4096" y="1079"/>
                    <a:pt x="4070" y="1079"/>
                  </a:cubicBezTo>
                  <a:cubicBezTo>
                    <a:pt x="4034" y="1079"/>
                    <a:pt x="3998" y="1095"/>
                    <a:pt x="3998" y="1133"/>
                  </a:cubicBezTo>
                  <a:cubicBezTo>
                    <a:pt x="4200" y="3555"/>
                    <a:pt x="3901" y="5946"/>
                    <a:pt x="3190" y="8263"/>
                  </a:cubicBezTo>
                  <a:cubicBezTo>
                    <a:pt x="3029" y="8263"/>
                    <a:pt x="2859" y="8263"/>
                    <a:pt x="2722" y="8231"/>
                  </a:cubicBezTo>
                  <a:lnTo>
                    <a:pt x="2722" y="8199"/>
                  </a:lnTo>
                  <a:cubicBezTo>
                    <a:pt x="3126" y="7052"/>
                    <a:pt x="3392" y="5808"/>
                    <a:pt x="3529" y="4597"/>
                  </a:cubicBezTo>
                  <a:cubicBezTo>
                    <a:pt x="3634" y="3959"/>
                    <a:pt x="3667" y="3321"/>
                    <a:pt x="3699" y="2716"/>
                  </a:cubicBezTo>
                  <a:cubicBezTo>
                    <a:pt x="3699" y="2142"/>
                    <a:pt x="3594" y="1504"/>
                    <a:pt x="3731" y="931"/>
                  </a:cubicBezTo>
                  <a:cubicBezTo>
                    <a:pt x="3764" y="794"/>
                    <a:pt x="3764" y="624"/>
                    <a:pt x="3901" y="527"/>
                  </a:cubicBezTo>
                  <a:cubicBezTo>
                    <a:pt x="3965" y="475"/>
                    <a:pt x="4005" y="453"/>
                    <a:pt x="4039" y="453"/>
                  </a:cubicBezTo>
                  <a:close/>
                  <a:moveTo>
                    <a:pt x="9257" y="3940"/>
                  </a:moveTo>
                  <a:cubicBezTo>
                    <a:pt x="9905" y="3940"/>
                    <a:pt x="10616" y="4370"/>
                    <a:pt x="10967" y="4936"/>
                  </a:cubicBezTo>
                  <a:cubicBezTo>
                    <a:pt x="11572" y="5841"/>
                    <a:pt x="11435" y="7084"/>
                    <a:pt x="10660" y="7859"/>
                  </a:cubicBezTo>
                  <a:cubicBezTo>
                    <a:pt x="10203" y="8302"/>
                    <a:pt x="9612" y="8541"/>
                    <a:pt x="9009" y="8541"/>
                  </a:cubicBezTo>
                  <a:cubicBezTo>
                    <a:pt x="8599" y="8541"/>
                    <a:pt x="8183" y="8431"/>
                    <a:pt x="7801" y="8199"/>
                  </a:cubicBezTo>
                  <a:cubicBezTo>
                    <a:pt x="7365" y="7932"/>
                    <a:pt x="6994" y="7528"/>
                    <a:pt x="6792" y="7020"/>
                  </a:cubicBezTo>
                  <a:cubicBezTo>
                    <a:pt x="6558" y="6349"/>
                    <a:pt x="6663" y="5372"/>
                    <a:pt x="7567" y="5267"/>
                  </a:cubicBezTo>
                  <a:cubicBezTo>
                    <a:pt x="7567" y="5267"/>
                    <a:pt x="7599" y="5267"/>
                    <a:pt x="7599" y="5235"/>
                  </a:cubicBezTo>
                  <a:cubicBezTo>
                    <a:pt x="7801" y="5437"/>
                    <a:pt x="8035" y="5639"/>
                    <a:pt x="8237" y="5808"/>
                  </a:cubicBezTo>
                  <a:lnTo>
                    <a:pt x="8278" y="5841"/>
                  </a:lnTo>
                  <a:cubicBezTo>
                    <a:pt x="8173" y="5873"/>
                    <a:pt x="8076" y="5873"/>
                    <a:pt x="7971" y="5873"/>
                  </a:cubicBezTo>
                  <a:cubicBezTo>
                    <a:pt x="7906" y="5873"/>
                    <a:pt x="7906" y="5978"/>
                    <a:pt x="7939" y="5978"/>
                  </a:cubicBezTo>
                  <a:cubicBezTo>
                    <a:pt x="7974" y="5982"/>
                    <a:pt x="8010" y="5984"/>
                    <a:pt x="8045" y="5984"/>
                  </a:cubicBezTo>
                  <a:cubicBezTo>
                    <a:pt x="8544" y="5984"/>
                    <a:pt x="8980" y="5571"/>
                    <a:pt x="8980" y="5065"/>
                  </a:cubicBezTo>
                  <a:cubicBezTo>
                    <a:pt x="8980" y="5017"/>
                    <a:pt x="8938" y="4993"/>
                    <a:pt x="8895" y="4993"/>
                  </a:cubicBezTo>
                  <a:cubicBezTo>
                    <a:pt x="8853" y="4993"/>
                    <a:pt x="8811" y="5017"/>
                    <a:pt x="8811" y="5065"/>
                  </a:cubicBezTo>
                  <a:cubicBezTo>
                    <a:pt x="8811" y="5235"/>
                    <a:pt x="8778" y="5372"/>
                    <a:pt x="8681" y="5510"/>
                  </a:cubicBezTo>
                  <a:cubicBezTo>
                    <a:pt x="8439" y="5267"/>
                    <a:pt x="8237" y="5001"/>
                    <a:pt x="8003" y="4767"/>
                  </a:cubicBezTo>
                  <a:lnTo>
                    <a:pt x="8003" y="4767"/>
                  </a:lnTo>
                  <a:cubicBezTo>
                    <a:pt x="8017" y="4780"/>
                    <a:pt x="8031" y="4788"/>
                    <a:pt x="8046" y="4788"/>
                  </a:cubicBezTo>
                  <a:cubicBezTo>
                    <a:pt x="8068" y="4788"/>
                    <a:pt x="8089" y="4772"/>
                    <a:pt x="8108" y="4734"/>
                  </a:cubicBezTo>
                  <a:cubicBezTo>
                    <a:pt x="8349" y="4167"/>
                    <a:pt x="8786" y="3940"/>
                    <a:pt x="9257" y="3940"/>
                  </a:cubicBezTo>
                  <a:close/>
                  <a:moveTo>
                    <a:pt x="4191" y="7331"/>
                  </a:moveTo>
                  <a:cubicBezTo>
                    <a:pt x="5370" y="7331"/>
                    <a:pt x="5983" y="9113"/>
                    <a:pt x="5782" y="10153"/>
                  </a:cubicBezTo>
                  <a:cubicBezTo>
                    <a:pt x="5686" y="10791"/>
                    <a:pt x="5314" y="11364"/>
                    <a:pt x="4773" y="11728"/>
                  </a:cubicBezTo>
                  <a:cubicBezTo>
                    <a:pt x="4335" y="11987"/>
                    <a:pt x="3840" y="12048"/>
                    <a:pt x="3347" y="12048"/>
                  </a:cubicBezTo>
                  <a:cubicBezTo>
                    <a:pt x="3194" y="12048"/>
                    <a:pt x="3042" y="12042"/>
                    <a:pt x="2892" y="12034"/>
                  </a:cubicBezTo>
                  <a:cubicBezTo>
                    <a:pt x="1575" y="11897"/>
                    <a:pt x="469" y="11057"/>
                    <a:pt x="404" y="9644"/>
                  </a:cubicBezTo>
                  <a:cubicBezTo>
                    <a:pt x="370" y="8646"/>
                    <a:pt x="1164" y="7433"/>
                    <a:pt x="2202" y="7433"/>
                  </a:cubicBezTo>
                  <a:cubicBezTo>
                    <a:pt x="2390" y="7433"/>
                    <a:pt x="2586" y="7473"/>
                    <a:pt x="2787" y="7561"/>
                  </a:cubicBezTo>
                  <a:cubicBezTo>
                    <a:pt x="2722" y="7763"/>
                    <a:pt x="2690" y="7964"/>
                    <a:pt x="2625" y="8166"/>
                  </a:cubicBezTo>
                  <a:lnTo>
                    <a:pt x="2625" y="8199"/>
                  </a:lnTo>
                  <a:cubicBezTo>
                    <a:pt x="2520" y="8166"/>
                    <a:pt x="2455" y="8134"/>
                    <a:pt x="2350" y="8094"/>
                  </a:cubicBezTo>
                  <a:cubicBezTo>
                    <a:pt x="2318" y="8094"/>
                    <a:pt x="2286" y="8134"/>
                    <a:pt x="2318" y="8166"/>
                  </a:cubicBezTo>
                  <a:cubicBezTo>
                    <a:pt x="2541" y="8308"/>
                    <a:pt x="2791" y="8376"/>
                    <a:pt x="3041" y="8376"/>
                  </a:cubicBezTo>
                  <a:cubicBezTo>
                    <a:pt x="3091" y="8376"/>
                    <a:pt x="3141" y="8374"/>
                    <a:pt x="3190" y="8368"/>
                  </a:cubicBezTo>
                  <a:lnTo>
                    <a:pt x="3263" y="8368"/>
                  </a:lnTo>
                  <a:cubicBezTo>
                    <a:pt x="3529" y="8336"/>
                    <a:pt x="3796" y="8231"/>
                    <a:pt x="3998" y="8094"/>
                  </a:cubicBezTo>
                  <a:cubicBezTo>
                    <a:pt x="4061" y="8038"/>
                    <a:pt x="4015" y="7958"/>
                    <a:pt x="3960" y="7958"/>
                  </a:cubicBezTo>
                  <a:cubicBezTo>
                    <a:pt x="3951" y="7958"/>
                    <a:pt x="3942" y="7960"/>
                    <a:pt x="3933" y="7964"/>
                  </a:cubicBezTo>
                  <a:cubicBezTo>
                    <a:pt x="3731" y="8134"/>
                    <a:pt x="3529" y="8199"/>
                    <a:pt x="3295" y="8231"/>
                  </a:cubicBezTo>
                  <a:cubicBezTo>
                    <a:pt x="3392" y="7997"/>
                    <a:pt x="3465" y="7763"/>
                    <a:pt x="3529" y="7488"/>
                  </a:cubicBezTo>
                  <a:lnTo>
                    <a:pt x="3562" y="7488"/>
                  </a:lnTo>
                  <a:cubicBezTo>
                    <a:pt x="3786" y="7379"/>
                    <a:pt x="3996" y="7331"/>
                    <a:pt x="4191" y="7331"/>
                  </a:cubicBezTo>
                  <a:close/>
                  <a:moveTo>
                    <a:pt x="5572" y="0"/>
                  </a:moveTo>
                  <a:cubicBezTo>
                    <a:pt x="5082" y="0"/>
                    <a:pt x="4588" y="61"/>
                    <a:pt x="4103" y="188"/>
                  </a:cubicBezTo>
                  <a:cubicBezTo>
                    <a:pt x="4081" y="188"/>
                    <a:pt x="4060" y="174"/>
                    <a:pt x="4048" y="174"/>
                  </a:cubicBezTo>
                  <a:cubicBezTo>
                    <a:pt x="4042" y="174"/>
                    <a:pt x="4038" y="177"/>
                    <a:pt x="4038" y="188"/>
                  </a:cubicBezTo>
                  <a:cubicBezTo>
                    <a:pt x="3699" y="390"/>
                    <a:pt x="3562" y="761"/>
                    <a:pt x="3529" y="1133"/>
                  </a:cubicBezTo>
                  <a:cubicBezTo>
                    <a:pt x="3465" y="1876"/>
                    <a:pt x="3529" y="2611"/>
                    <a:pt x="3497" y="3321"/>
                  </a:cubicBezTo>
                  <a:cubicBezTo>
                    <a:pt x="3392" y="4734"/>
                    <a:pt x="3158" y="6075"/>
                    <a:pt x="2827" y="7423"/>
                  </a:cubicBezTo>
                  <a:cubicBezTo>
                    <a:pt x="2618" y="7324"/>
                    <a:pt x="2404" y="7278"/>
                    <a:pt x="2194" y="7278"/>
                  </a:cubicBezTo>
                  <a:cubicBezTo>
                    <a:pt x="1484" y="7278"/>
                    <a:pt x="813" y="7793"/>
                    <a:pt x="501" y="8465"/>
                  </a:cubicBezTo>
                  <a:cubicBezTo>
                    <a:pt x="1" y="9475"/>
                    <a:pt x="235" y="10718"/>
                    <a:pt x="1107" y="11493"/>
                  </a:cubicBezTo>
                  <a:cubicBezTo>
                    <a:pt x="1662" y="11984"/>
                    <a:pt x="2526" y="12239"/>
                    <a:pt x="3350" y="12239"/>
                  </a:cubicBezTo>
                  <a:cubicBezTo>
                    <a:pt x="3773" y="12239"/>
                    <a:pt x="4185" y="12171"/>
                    <a:pt x="4539" y="12034"/>
                  </a:cubicBezTo>
                  <a:cubicBezTo>
                    <a:pt x="5653" y="11566"/>
                    <a:pt x="6154" y="10314"/>
                    <a:pt x="5984" y="9176"/>
                  </a:cubicBezTo>
                  <a:cubicBezTo>
                    <a:pt x="5814" y="8208"/>
                    <a:pt x="5092" y="7172"/>
                    <a:pt x="4143" y="7172"/>
                  </a:cubicBezTo>
                  <a:cubicBezTo>
                    <a:pt x="3967" y="7172"/>
                    <a:pt x="3784" y="7208"/>
                    <a:pt x="3594" y="7286"/>
                  </a:cubicBezTo>
                  <a:cubicBezTo>
                    <a:pt x="4135" y="5372"/>
                    <a:pt x="4305" y="3354"/>
                    <a:pt x="4167" y="1399"/>
                  </a:cubicBezTo>
                  <a:lnTo>
                    <a:pt x="4167" y="1399"/>
                  </a:lnTo>
                  <a:cubicBezTo>
                    <a:pt x="5177" y="2748"/>
                    <a:pt x="6291" y="4024"/>
                    <a:pt x="7535" y="5170"/>
                  </a:cubicBezTo>
                  <a:cubicBezTo>
                    <a:pt x="6493" y="5203"/>
                    <a:pt x="6356" y="6446"/>
                    <a:pt x="6727" y="7222"/>
                  </a:cubicBezTo>
                  <a:cubicBezTo>
                    <a:pt x="7119" y="8068"/>
                    <a:pt x="8020" y="8701"/>
                    <a:pt x="8995" y="8701"/>
                  </a:cubicBezTo>
                  <a:cubicBezTo>
                    <a:pt x="9025" y="8701"/>
                    <a:pt x="9055" y="8701"/>
                    <a:pt x="9085" y="8699"/>
                  </a:cubicBezTo>
                  <a:cubicBezTo>
                    <a:pt x="11266" y="8635"/>
                    <a:pt x="12315" y="5873"/>
                    <a:pt x="10733" y="4363"/>
                  </a:cubicBezTo>
                  <a:cubicBezTo>
                    <a:pt x="10350" y="3996"/>
                    <a:pt x="9815" y="3781"/>
                    <a:pt x="9308" y="3781"/>
                  </a:cubicBezTo>
                  <a:cubicBezTo>
                    <a:pt x="8745" y="3781"/>
                    <a:pt x="8217" y="4046"/>
                    <a:pt x="7971" y="4662"/>
                  </a:cubicBezTo>
                  <a:cubicBezTo>
                    <a:pt x="7946" y="4692"/>
                    <a:pt x="7940" y="4700"/>
                    <a:pt x="7953" y="4716"/>
                  </a:cubicBezTo>
                  <a:lnTo>
                    <a:pt x="7953" y="4716"/>
                  </a:lnTo>
                  <a:cubicBezTo>
                    <a:pt x="6813" y="3510"/>
                    <a:pt x="5745" y="2232"/>
                    <a:pt x="4708" y="931"/>
                  </a:cubicBezTo>
                  <a:lnTo>
                    <a:pt x="4708" y="931"/>
                  </a:lnTo>
                  <a:cubicBezTo>
                    <a:pt x="5282" y="1432"/>
                    <a:pt x="5984" y="1738"/>
                    <a:pt x="6695" y="1940"/>
                  </a:cubicBezTo>
                  <a:cubicBezTo>
                    <a:pt x="7379" y="2150"/>
                    <a:pt x="8090" y="2242"/>
                    <a:pt x="8804" y="2242"/>
                  </a:cubicBezTo>
                  <a:cubicBezTo>
                    <a:pt x="9246" y="2242"/>
                    <a:pt x="9689" y="2207"/>
                    <a:pt x="10127" y="2142"/>
                  </a:cubicBezTo>
                  <a:cubicBezTo>
                    <a:pt x="10159" y="2142"/>
                    <a:pt x="10192" y="2037"/>
                    <a:pt x="10159" y="2005"/>
                  </a:cubicBezTo>
                  <a:cubicBezTo>
                    <a:pt x="8978" y="748"/>
                    <a:pt x="7293" y="0"/>
                    <a:pt x="5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3880450" y="1664375"/>
              <a:ext cx="136300" cy="40325"/>
            </a:xfrm>
            <a:custGeom>
              <a:avLst/>
              <a:gdLst/>
              <a:ahLst/>
              <a:cxnLst/>
              <a:rect l="l" t="t" r="r" b="b"/>
              <a:pathLst>
                <a:path w="5452" h="1613" extrusionOk="0">
                  <a:moveTo>
                    <a:pt x="0" y="1"/>
                  </a:moveTo>
                  <a:lnTo>
                    <a:pt x="0" y="1"/>
                  </a:lnTo>
                  <a:cubicBezTo>
                    <a:pt x="574" y="735"/>
                    <a:pt x="1510" y="1107"/>
                    <a:pt x="2423" y="1341"/>
                  </a:cubicBezTo>
                  <a:cubicBezTo>
                    <a:pt x="3070" y="1523"/>
                    <a:pt x="3745" y="1613"/>
                    <a:pt x="4421" y="1613"/>
                  </a:cubicBezTo>
                  <a:cubicBezTo>
                    <a:pt x="4766" y="1613"/>
                    <a:pt x="5110" y="1589"/>
                    <a:pt x="5451" y="1543"/>
                  </a:cubicBezTo>
                  <a:lnTo>
                    <a:pt x="5419" y="1543"/>
                  </a:lnTo>
                  <a:cubicBezTo>
                    <a:pt x="3634" y="1010"/>
                    <a:pt x="1817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3836625" y="1664150"/>
              <a:ext cx="146400" cy="195275"/>
            </a:xfrm>
            <a:custGeom>
              <a:avLst/>
              <a:gdLst/>
              <a:ahLst/>
              <a:cxnLst/>
              <a:rect l="l" t="t" r="r" b="b"/>
              <a:pathLst>
                <a:path w="5856" h="7811" extrusionOk="0">
                  <a:moveTo>
                    <a:pt x="1318" y="0"/>
                  </a:moveTo>
                  <a:cubicBezTo>
                    <a:pt x="1284" y="0"/>
                    <a:pt x="1244" y="22"/>
                    <a:pt x="1180" y="74"/>
                  </a:cubicBezTo>
                  <a:cubicBezTo>
                    <a:pt x="1043" y="171"/>
                    <a:pt x="1043" y="341"/>
                    <a:pt x="1010" y="478"/>
                  </a:cubicBezTo>
                  <a:cubicBezTo>
                    <a:pt x="873" y="1051"/>
                    <a:pt x="978" y="1689"/>
                    <a:pt x="978" y="2263"/>
                  </a:cubicBezTo>
                  <a:cubicBezTo>
                    <a:pt x="946" y="2868"/>
                    <a:pt x="913" y="3506"/>
                    <a:pt x="808" y="4144"/>
                  </a:cubicBezTo>
                  <a:cubicBezTo>
                    <a:pt x="671" y="5355"/>
                    <a:pt x="405" y="6599"/>
                    <a:pt x="1" y="7746"/>
                  </a:cubicBezTo>
                  <a:lnTo>
                    <a:pt x="1" y="7778"/>
                  </a:lnTo>
                  <a:cubicBezTo>
                    <a:pt x="138" y="7810"/>
                    <a:pt x="308" y="7810"/>
                    <a:pt x="469" y="7810"/>
                  </a:cubicBezTo>
                  <a:cubicBezTo>
                    <a:pt x="1180" y="5493"/>
                    <a:pt x="1479" y="3102"/>
                    <a:pt x="1277" y="680"/>
                  </a:cubicBezTo>
                  <a:cubicBezTo>
                    <a:pt x="1277" y="642"/>
                    <a:pt x="1313" y="626"/>
                    <a:pt x="1349" y="626"/>
                  </a:cubicBezTo>
                  <a:cubicBezTo>
                    <a:pt x="1375" y="626"/>
                    <a:pt x="1401" y="634"/>
                    <a:pt x="1414" y="648"/>
                  </a:cubicBezTo>
                  <a:cubicBezTo>
                    <a:pt x="2625" y="2359"/>
                    <a:pt x="4039" y="3910"/>
                    <a:pt x="5621" y="5258"/>
                  </a:cubicBezTo>
                  <a:cubicBezTo>
                    <a:pt x="5654" y="5291"/>
                    <a:pt x="5654" y="5323"/>
                    <a:pt x="5621" y="5355"/>
                  </a:cubicBezTo>
                  <a:cubicBezTo>
                    <a:pt x="5718" y="5291"/>
                    <a:pt x="5791" y="5258"/>
                    <a:pt x="5855" y="5154"/>
                  </a:cubicBezTo>
                  <a:cubicBezTo>
                    <a:pt x="4983" y="4249"/>
                    <a:pt x="4103" y="3272"/>
                    <a:pt x="3263" y="2295"/>
                  </a:cubicBezTo>
                  <a:cubicBezTo>
                    <a:pt x="2860" y="1859"/>
                    <a:pt x="2488" y="1382"/>
                    <a:pt x="2084" y="882"/>
                  </a:cubicBezTo>
                  <a:cubicBezTo>
                    <a:pt x="1923" y="648"/>
                    <a:pt x="1721" y="341"/>
                    <a:pt x="1519" y="139"/>
                  </a:cubicBezTo>
                  <a:cubicBezTo>
                    <a:pt x="1414" y="59"/>
                    <a:pt x="1374" y="0"/>
                    <a:pt x="1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3777850" y="1836075"/>
              <a:ext cx="140350" cy="117950"/>
            </a:xfrm>
            <a:custGeom>
              <a:avLst/>
              <a:gdLst/>
              <a:ahLst/>
              <a:cxnLst/>
              <a:rect l="l" t="t" r="r" b="b"/>
              <a:pathLst>
                <a:path w="5614" h="4718" extrusionOk="0">
                  <a:moveTo>
                    <a:pt x="3821" y="1"/>
                  </a:moveTo>
                  <a:cubicBezTo>
                    <a:pt x="3626" y="1"/>
                    <a:pt x="3416" y="49"/>
                    <a:pt x="3192" y="158"/>
                  </a:cubicBezTo>
                  <a:lnTo>
                    <a:pt x="3159" y="158"/>
                  </a:lnTo>
                  <a:cubicBezTo>
                    <a:pt x="3095" y="433"/>
                    <a:pt x="3022" y="667"/>
                    <a:pt x="2925" y="901"/>
                  </a:cubicBezTo>
                  <a:cubicBezTo>
                    <a:pt x="3159" y="869"/>
                    <a:pt x="3361" y="804"/>
                    <a:pt x="3563" y="634"/>
                  </a:cubicBezTo>
                  <a:cubicBezTo>
                    <a:pt x="3572" y="630"/>
                    <a:pt x="3581" y="628"/>
                    <a:pt x="3590" y="628"/>
                  </a:cubicBezTo>
                  <a:cubicBezTo>
                    <a:pt x="3645" y="628"/>
                    <a:pt x="3691" y="708"/>
                    <a:pt x="3628" y="764"/>
                  </a:cubicBezTo>
                  <a:cubicBezTo>
                    <a:pt x="3426" y="901"/>
                    <a:pt x="3159" y="1006"/>
                    <a:pt x="2893" y="1038"/>
                  </a:cubicBezTo>
                  <a:lnTo>
                    <a:pt x="2820" y="1038"/>
                  </a:lnTo>
                  <a:cubicBezTo>
                    <a:pt x="2771" y="1044"/>
                    <a:pt x="2721" y="1046"/>
                    <a:pt x="2671" y="1046"/>
                  </a:cubicBezTo>
                  <a:cubicBezTo>
                    <a:pt x="2421" y="1046"/>
                    <a:pt x="2171" y="978"/>
                    <a:pt x="1948" y="836"/>
                  </a:cubicBezTo>
                  <a:cubicBezTo>
                    <a:pt x="1916" y="804"/>
                    <a:pt x="1948" y="764"/>
                    <a:pt x="1980" y="764"/>
                  </a:cubicBezTo>
                  <a:cubicBezTo>
                    <a:pt x="2085" y="804"/>
                    <a:pt x="2150" y="836"/>
                    <a:pt x="2255" y="869"/>
                  </a:cubicBezTo>
                  <a:lnTo>
                    <a:pt x="2255" y="836"/>
                  </a:lnTo>
                  <a:cubicBezTo>
                    <a:pt x="2320" y="634"/>
                    <a:pt x="2352" y="433"/>
                    <a:pt x="2417" y="231"/>
                  </a:cubicBezTo>
                  <a:cubicBezTo>
                    <a:pt x="2216" y="143"/>
                    <a:pt x="2020" y="103"/>
                    <a:pt x="1832" y="103"/>
                  </a:cubicBezTo>
                  <a:cubicBezTo>
                    <a:pt x="794" y="103"/>
                    <a:pt x="0" y="1316"/>
                    <a:pt x="34" y="2314"/>
                  </a:cubicBezTo>
                  <a:cubicBezTo>
                    <a:pt x="99" y="3727"/>
                    <a:pt x="1205" y="4567"/>
                    <a:pt x="2522" y="4704"/>
                  </a:cubicBezTo>
                  <a:cubicBezTo>
                    <a:pt x="2672" y="4712"/>
                    <a:pt x="2824" y="4718"/>
                    <a:pt x="2977" y="4718"/>
                  </a:cubicBezTo>
                  <a:cubicBezTo>
                    <a:pt x="3470" y="4718"/>
                    <a:pt x="3965" y="4657"/>
                    <a:pt x="4403" y="4398"/>
                  </a:cubicBezTo>
                  <a:cubicBezTo>
                    <a:pt x="4944" y="4034"/>
                    <a:pt x="5316" y="3461"/>
                    <a:pt x="5412" y="2823"/>
                  </a:cubicBezTo>
                  <a:cubicBezTo>
                    <a:pt x="5613" y="1783"/>
                    <a:pt x="5000" y="1"/>
                    <a:pt x="3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3875400" y="1655950"/>
              <a:ext cx="136300" cy="41975"/>
            </a:xfrm>
            <a:custGeom>
              <a:avLst/>
              <a:gdLst/>
              <a:ahLst/>
              <a:cxnLst/>
              <a:rect l="l" t="t" r="r" b="b"/>
              <a:pathLst>
                <a:path w="5452" h="1679" extrusionOk="0">
                  <a:moveTo>
                    <a:pt x="1128" y="0"/>
                  </a:moveTo>
                  <a:cubicBezTo>
                    <a:pt x="752" y="0"/>
                    <a:pt x="374" y="32"/>
                    <a:pt x="0" y="95"/>
                  </a:cubicBezTo>
                  <a:cubicBezTo>
                    <a:pt x="1817" y="636"/>
                    <a:pt x="3634" y="1177"/>
                    <a:pt x="5451" y="1678"/>
                  </a:cubicBezTo>
                  <a:cubicBezTo>
                    <a:pt x="4283" y="562"/>
                    <a:pt x="2714" y="0"/>
                    <a:pt x="1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E50A360-4858-47E3-B4D2-E3FBF915F714}"/>
              </a:ext>
            </a:extLst>
          </p:cNvPr>
          <p:cNvSpPr txBox="1"/>
          <p:nvPr/>
        </p:nvSpPr>
        <p:spPr>
          <a:xfrm>
            <a:off x="1875919" y="46197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  <a:latin typeface="#9Slide01 Tieu de ngan" panose="00000800000000000000" pitchFamily="2" charset="0"/>
              </a:rPr>
              <a:t>Chia </a:t>
            </a:r>
            <a:r>
              <a:rPr lang="en-US" sz="2400" u="sng" dirty="0" err="1">
                <a:solidFill>
                  <a:srgbClr val="7030A0"/>
                </a:solidFill>
                <a:latin typeface="#9Slide01 Tieu de ngan" panose="00000800000000000000" pitchFamily="2" charset="0"/>
              </a:rPr>
              <a:t>đoạn</a:t>
            </a:r>
            <a:r>
              <a:rPr lang="en-US" sz="2400" u="sng" dirty="0">
                <a:solidFill>
                  <a:srgbClr val="7030A0"/>
                </a:solidFill>
                <a:latin typeface="#9Slide01 Tieu de ngan" panose="00000800000000000000" pitchFamily="2" charset="0"/>
              </a:rPr>
              <a:t>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0"/>
      <p:bldP spid="740" grpId="0" build="p"/>
      <p:bldP spid="742" grpId="0"/>
      <p:bldP spid="746" grpId="0" build="p"/>
      <p:bldP spid="747" grpId="0"/>
      <p:bldP spid="74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1371600" y="153642"/>
            <a:ext cx="3071176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đọc:</a:t>
            </a:r>
            <a:endParaRPr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Hộp Văn bản 17">
            <a:extLst>
              <a:ext uri="{FF2B5EF4-FFF2-40B4-BE49-F238E27FC236}">
                <a16:creationId xmlns:a16="http://schemas.microsoft.com/office/drawing/2014/main" id="{7D285551-C080-C6EF-548E-68E3D2DC0755}"/>
              </a:ext>
            </a:extLst>
          </p:cNvPr>
          <p:cNvSpPr txBox="1"/>
          <p:nvPr/>
        </p:nvSpPr>
        <p:spPr>
          <a:xfrm>
            <a:off x="1981200" y="104029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</a:t>
            </a:r>
          </a:p>
        </p:txBody>
      </p:sp>
      <p:sp>
        <p:nvSpPr>
          <p:cNvPr id="68" name="Hộp Văn bản 16">
            <a:extLst>
              <a:ext uri="{FF2B5EF4-FFF2-40B4-BE49-F238E27FC236}">
                <a16:creationId xmlns:a16="http://schemas.microsoft.com/office/drawing/2014/main" id="{D901176D-CE25-9DDB-3918-BA5C23414F82}"/>
              </a:ext>
            </a:extLst>
          </p:cNvPr>
          <p:cNvSpPr txBox="1"/>
          <p:nvPr/>
        </p:nvSpPr>
        <p:spPr>
          <a:xfrm>
            <a:off x="246884" y="1684985"/>
            <a:ext cx="5064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với giọng kể thong thả; thể hiện thái độ của các nhân vật cho phù hợp với diễn biến câu chuyện.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703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67" grpId="0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của các đoạn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01176D-CE25-9DDB-3918-BA5C23414F82}"/>
              </a:ext>
            </a:extLst>
          </p:cNvPr>
          <p:cNvSpPr txBox="1"/>
          <p:nvPr/>
        </p:nvSpPr>
        <p:spPr>
          <a:xfrm>
            <a:off x="2057400" y="1581150"/>
            <a:ext cx="5943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iọng đọc lúc đầu thong thả, sau đó gấp gáp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vội vã, nhấn giọng và ngắt nghỉ hơi đúng phù hợp với lời nói của nhân vật.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Xung quanh </a:t>
            </a:r>
            <a:r>
              <a:rPr lang="vi-VN" sz="2400" b="1" i="1" dirty="0">
                <a:latin typeface="Times New Roman" panose="02020603050405020304" pitchFamily="18" charset="0"/>
              </a:rPr>
              <a:t>rộ lên </a:t>
            </a:r>
            <a:r>
              <a:rPr lang="vi-VN" sz="2400" i="1" dirty="0">
                <a:latin typeface="Times New Roman" panose="02020603050405020304" pitchFamily="18" charset="0"/>
              </a:rPr>
              <a:t>tiếng bàn tán://Một cái hạt </a:t>
            </a:r>
            <a:r>
              <a:rPr lang="vi-VN" sz="2400" b="1" i="1" dirty="0">
                <a:latin typeface="Times New Roman" panose="02020603050405020304" pitchFamily="18" charset="0"/>
              </a:rPr>
              <a:t>nấu chín </a:t>
            </a:r>
            <a:r>
              <a:rPr lang="vi-VN" sz="2400" i="1" dirty="0">
                <a:latin typeface="Times New Roman" panose="02020603050405020304" pitchFamily="18" charset="0"/>
              </a:rPr>
              <a:t>/ còn mọc mầm / thì </a:t>
            </a:r>
            <a:r>
              <a:rPr lang="vi-VN" sz="2400" b="1" i="1" dirty="0">
                <a:latin typeface="Times New Roman" panose="02020603050405020304" pitchFamily="18" charset="0"/>
              </a:rPr>
              <a:t>một con gà luộc/ vẫn có thể đẻ trứng</a:t>
            </a:r>
            <a:r>
              <a:rPr lang="vi-VN" sz="2400" i="1" dirty="0"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- Nó </a:t>
            </a:r>
            <a:r>
              <a:rPr lang="vi-VN" sz="2400" b="1" i="1" dirty="0">
                <a:latin typeface="Times New Roman" panose="02020603050405020304" pitchFamily="18" charset="0"/>
              </a:rPr>
              <a:t>chỉ chưa nảy mầm </a:t>
            </a:r>
            <a:r>
              <a:rPr lang="vi-VN" sz="2400" i="1" dirty="0">
                <a:latin typeface="Times New Roman" panose="02020603050405020304" pitchFamily="18" charset="0"/>
              </a:rPr>
              <a:t>thôi.// -  Loan cãi.</a:t>
            </a:r>
            <a:endParaRPr lang="vi-VN" sz="2400" i="1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D285551-C080-C6EF-548E-68E3D2DC0755}"/>
              </a:ext>
            </a:extLst>
          </p:cNvPr>
          <p:cNvSpPr txBox="1"/>
          <p:nvPr/>
        </p:nvSpPr>
        <p:spPr>
          <a:xfrm>
            <a:off x="3810000" y="102999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813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của các đoạn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01176D-CE25-9DDB-3918-BA5C23414F82}"/>
              </a:ext>
            </a:extLst>
          </p:cNvPr>
          <p:cNvSpPr txBox="1"/>
          <p:nvPr/>
        </p:nvSpPr>
        <p:spPr>
          <a:xfrm>
            <a:off x="2343150" y="1756695"/>
            <a:ext cx="49270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Giọng đọc từ tốn, nhẹ nhàng của cô giáo giải thích cho cả lớp hiểu.</a:t>
            </a:r>
            <a:endParaRPr lang="vi-VN" sz="32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D285551-C080-C6EF-548E-68E3D2DC0755}"/>
              </a:ext>
            </a:extLst>
          </p:cNvPr>
          <p:cNvSpPr txBox="1"/>
          <p:nvPr/>
        </p:nvSpPr>
        <p:spPr>
          <a:xfrm>
            <a:off x="4305300" y="106708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20741" r="14074" b="29081"/>
          <a:stretch/>
        </p:blipFill>
        <p:spPr bwMode="auto">
          <a:xfrm>
            <a:off x="228600" y="3257550"/>
            <a:ext cx="23757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784742-AC1D-9537-801B-170E47EB52FC}"/>
              </a:ext>
            </a:extLst>
          </p:cNvPr>
          <p:cNvSpPr txBox="1"/>
          <p:nvPr/>
        </p:nvSpPr>
        <p:spPr>
          <a:xfrm>
            <a:off x="1219200" y="89535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theo               nhóm 4</a:t>
            </a:r>
          </a:p>
        </p:txBody>
      </p:sp>
    </p:spTree>
    <p:extLst>
      <p:ext uri="{BB962C8B-B14F-4D97-AF65-F5344CB8AC3E}">
        <p14:creationId xmlns:p14="http://schemas.microsoft.com/office/powerpoint/2010/main" val="147244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6342601" y="431002"/>
            <a:ext cx="409440" cy="417264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519" y="1692973"/>
            <a:ext cx="9144000" cy="5070764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7851559" y="3363574"/>
            <a:ext cx="444447" cy="115067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69805" y="0"/>
            <a:ext cx="990752" cy="744303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1135" y="3877047"/>
            <a:ext cx="779680" cy="779680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7320" y="3380536"/>
            <a:ext cx="1325236" cy="1367985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64170" y="682440"/>
            <a:ext cx="1679831" cy="3194607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7622" y="1788851"/>
            <a:ext cx="1621135" cy="2759378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573570" y="1155368"/>
            <a:ext cx="463852" cy="472715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19761" y="2772058"/>
            <a:ext cx="6440796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54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173632" y="687011"/>
            <a:ext cx="3940128" cy="661472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53247" tIns="53247" rIns="53247" bIns="53247" rtlCol="0" anchor="ctr"/>
            <a:lstStyle/>
            <a:p>
              <a:pPr algn="ctr">
                <a:lnSpc>
                  <a:spcPts val="1453"/>
                </a:lnSpc>
              </a:pPr>
              <a:endParaRPr sz="7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1135" y="-120407"/>
            <a:ext cx="5477166" cy="1468889"/>
            <a:chOff x="0" y="263112"/>
            <a:chExt cx="14605775" cy="3917037"/>
          </a:xfrm>
        </p:grpSpPr>
        <p:sp>
          <p:nvSpPr>
            <p:cNvPr id="16" name="TextBox 16"/>
            <p:cNvSpPr txBox="1"/>
            <p:nvPr/>
          </p:nvSpPr>
          <p:spPr>
            <a:xfrm>
              <a:off x="4597717" y="2651602"/>
              <a:ext cx="10008058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6278269" y="294352"/>
            <a:ext cx="530566" cy="540705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61858" y="1800795"/>
            <a:ext cx="3205202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9" y="126178"/>
            <a:ext cx="5007920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9AD7F6-E986-41A7-8EDB-49CA893C3081}"/>
              </a:ext>
            </a:extLst>
          </p:cNvPr>
          <p:cNvSpPr/>
          <p:nvPr/>
        </p:nvSpPr>
        <p:spPr>
          <a:xfrm>
            <a:off x="5937302" y="1792125"/>
            <a:ext cx="224324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HĐ2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HIỂU</a:t>
            </a:r>
          </a:p>
        </p:txBody>
      </p:sp>
      <p:grpSp>
        <p:nvGrpSpPr>
          <p:cNvPr id="6" name="Google Shape;8271;p41"/>
          <p:cNvGrpSpPr/>
          <p:nvPr/>
        </p:nvGrpSpPr>
        <p:grpSpPr>
          <a:xfrm>
            <a:off x="0" y="285750"/>
            <a:ext cx="4953000" cy="4648200"/>
            <a:chOff x="618811" y="1522241"/>
            <a:chExt cx="4005222" cy="3081585"/>
          </a:xfrm>
        </p:grpSpPr>
        <p:sp>
          <p:nvSpPr>
            <p:cNvPr id="7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8051785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34405" y="-159666"/>
            <a:ext cx="958747" cy="536898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53332" y="3782930"/>
            <a:ext cx="9736186" cy="1612556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393445"/>
            <a:ext cx="8026608" cy="4498131"/>
          </a:xfrm>
          <a:custGeom>
            <a:avLst/>
            <a:gdLst/>
            <a:ahLst/>
            <a:cxnLst/>
            <a:rect l="l" t="t" r="r" b="b"/>
            <a:pathLst>
              <a:path w="16053216" h="8996261">
                <a:moveTo>
                  <a:pt x="0" y="0"/>
                </a:moveTo>
                <a:lnTo>
                  <a:pt x="16053216" y="0"/>
                </a:lnTo>
                <a:lnTo>
                  <a:pt x="16053216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76" t="-51882" r="-4730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8247007" y="1410559"/>
            <a:ext cx="1048115" cy="647211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3632" y="622384"/>
            <a:ext cx="1009603" cy="689054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9379" y="4510528"/>
            <a:ext cx="295404" cy="55087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6889314" y="4523753"/>
            <a:ext cx="274957" cy="606523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65490" y="2553153"/>
            <a:ext cx="1128321" cy="2459554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0" y="0"/>
                </a:lnTo>
                <a:lnTo>
                  <a:pt x="2256640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0401">
            <a:off x="7462939" y="207523"/>
            <a:ext cx="1297130" cy="371844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8236" y="3846546"/>
            <a:ext cx="760261" cy="1327966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64160" y="236311"/>
            <a:ext cx="3851366" cy="785394"/>
            <a:chOff x="0" y="140682"/>
            <a:chExt cx="10270308" cy="2094383"/>
          </a:xfrm>
        </p:grpSpPr>
        <p:grpSp>
          <p:nvGrpSpPr>
            <p:cNvPr id="13" name="Group 13"/>
            <p:cNvGrpSpPr/>
            <p:nvPr/>
          </p:nvGrpSpPr>
          <p:grpSpPr>
            <a:xfrm>
              <a:off x="2213594" y="1291920"/>
              <a:ext cx="7622406" cy="943144"/>
              <a:chOff x="0" y="0"/>
              <a:chExt cx="3337053" cy="4129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52134" tIns="52134" rIns="52134" bIns="52134" rtlCol="0" anchor="ctr"/>
              <a:lstStyle/>
              <a:p>
                <a:pPr algn="ctr">
                  <a:lnSpc>
                    <a:spcPts val="1453"/>
                  </a:lnSpc>
                </a:pPr>
                <a:endParaRPr sz="7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13594" y="1417305"/>
              <a:ext cx="8056714" cy="54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6"/>
                </a:lnSpc>
              </a:pPr>
              <a:r>
                <a:rPr lang="en-US" sz="138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986205">
              <a:off x="1056846" y="140682"/>
              <a:ext cx="1195217" cy="139060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460356"/>
              <a:ext cx="1769057" cy="177470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892138" y="1108867"/>
              <a:ext cx="1287083" cy="1126197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2302340" y="1094915"/>
            <a:ext cx="4539321" cy="37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303">
                <a:latin typeface="Francois One"/>
                <a:ea typeface="Francois One"/>
                <a:cs typeface="Francois One"/>
                <a:sym typeface="Francois One"/>
              </a:rPr>
              <a:t>HOẠT ĐỘNG 2. ĐỌC HIỂU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03042" y="1471087"/>
            <a:ext cx="2489843" cy="526155"/>
            <a:chOff x="0" y="0"/>
            <a:chExt cx="1774676" cy="3750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240"/>
                </a:lnSpc>
              </a:pPr>
              <a:endParaRPr sz="7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1895" y="1532235"/>
            <a:ext cx="2595395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latin typeface="Francois One"/>
                <a:ea typeface="Francois One"/>
                <a:cs typeface="Francois One"/>
                <a:sym typeface="Francois One"/>
              </a:rPr>
              <a:t>Thảo luận nhóm 4: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034" y="2080567"/>
            <a:ext cx="7474079" cy="287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5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 </a:t>
            </a:r>
            <a:r>
              <a:rPr lang="en-US" sz="2600" i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Thụy</a:t>
            </a:r>
            <a:r>
              <a:rPr lang="vi-VN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các bạn ươm mầm để làm gì</a:t>
            </a:r>
            <a:r>
              <a:rPr lang="en-US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gấc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Loan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 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940"/>
              </a:lnSpc>
            </a:pPr>
            <a:endParaRPr lang="en-US" sz="2100" dirty="0"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A03A1BC-A600-8B4A-E379-2B658FF909F9}"/>
              </a:ext>
            </a:extLst>
          </p:cNvPr>
          <p:cNvSpPr/>
          <p:nvPr/>
        </p:nvSpPr>
        <p:spPr>
          <a:xfrm>
            <a:off x="990600" y="1047750"/>
            <a:ext cx="6947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9CCEE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Trò chơi: Phỏng vấn</a:t>
            </a:r>
            <a:endParaRPr lang="vi-VN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9CCEE9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9507"/>
            <a:ext cx="3069807" cy="306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7950"/>
            <a:ext cx="3099763" cy="30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E65BD-89B7-FDE5-CA09-728EAC45534F}"/>
              </a:ext>
            </a:extLst>
          </p:cNvPr>
          <p:cNvSpPr txBox="1"/>
          <p:nvPr/>
        </p:nvSpPr>
        <p:spPr>
          <a:xfrm>
            <a:off x="1105711" y="520988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1:</a:t>
            </a:r>
            <a:r>
              <a:rPr lang="vi-VN" sz="4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Thụy và các bạn ươm mầm để làm gì?</a:t>
            </a:r>
            <a:endParaRPr lang="vi-VN" sz="4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6E9356-8CAE-8570-6F51-12551EF8F958}"/>
              </a:ext>
            </a:extLst>
          </p:cNvPr>
          <p:cNvSpPr txBox="1"/>
          <p:nvPr/>
        </p:nvSpPr>
        <p:spPr>
          <a:xfrm>
            <a:off x="2590800" y="2038350"/>
            <a:ext cx="56777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và các bạn ươm mầm để quan sát, tìm hiểu về quá trình nảy mầm của hạt cây.</a:t>
            </a:r>
          </a:p>
        </p:txBody>
      </p:sp>
    </p:spTree>
    <p:extLst>
      <p:ext uri="{BB962C8B-B14F-4D97-AF65-F5344CB8AC3E}">
        <p14:creationId xmlns:p14="http://schemas.microsoft.com/office/powerpoint/2010/main" val="102429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E65BD-89B7-FDE5-CA09-728EAC45534F}"/>
              </a:ext>
            </a:extLst>
          </p:cNvPr>
          <p:cNvSpPr txBox="1"/>
          <p:nvPr/>
        </p:nvSpPr>
        <p:spPr>
          <a:xfrm>
            <a:off x="685800" y="51435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2:</a:t>
            </a:r>
            <a:r>
              <a:rPr lang="vi-VN" sz="3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0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 tiết nào cho thấy Thụy quan sát rất kỹ quá trình nảy mầm của hạt đậu đen và hạt muồng hoàng yến ?</a:t>
            </a:r>
            <a:endParaRPr lang="vi-VN" sz="3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56E9356-8CAE-8570-6F51-12551EF8F958}"/>
              </a:ext>
            </a:extLst>
          </p:cNvPr>
          <p:cNvSpPr txBox="1"/>
          <p:nvPr/>
        </p:nvSpPr>
        <p:spPr>
          <a:xfrm>
            <a:off x="1524000" y="2043964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thấy hạt muồng yến trương nở, vỏ mềm dần, nảy mầm, cắm rễ xuống nền đất ẩm mềm, vươn dậy trong chiếc lọ thủy tinh; Thụy phát hiện ra hạt muồng hoàng yến chậm nảy mầm hơn hạt đậu đen.</a:t>
            </a:r>
          </a:p>
        </p:txBody>
      </p:sp>
    </p:spTree>
    <p:extLst>
      <p:ext uri="{BB962C8B-B14F-4D97-AF65-F5344CB8AC3E}">
        <p14:creationId xmlns:p14="http://schemas.microsoft.com/office/powerpoint/2010/main" val="7022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8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E65BD-89B7-FDE5-CA09-728EAC45534F}"/>
              </a:ext>
            </a:extLst>
          </p:cNvPr>
          <p:cNvSpPr txBox="1"/>
          <p:nvPr/>
        </p:nvSpPr>
        <p:spPr>
          <a:xfrm>
            <a:off x="685800" y="59055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3: Em hãy giúp Loan giải thích cho các bạn về sự nảy mầm của hạt gấc</a:t>
            </a:r>
            <a:r>
              <a:rPr lang="vi-VN" sz="48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34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3275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8E65BD-89B7-FDE5-CA09-728EAC45534F}"/>
              </a:ext>
            </a:extLst>
          </p:cNvPr>
          <p:cNvSpPr txBox="1"/>
          <p:nvPr/>
        </p:nvSpPr>
        <p:spPr>
          <a:xfrm>
            <a:off x="685800" y="36195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4:</a:t>
            </a:r>
            <a:r>
              <a:rPr lang="vi-VN" sz="5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 em Thụy, Loan và các bạn đã học được những gì từ tiết thực hành?</a:t>
            </a:r>
            <a:endParaRPr lang="vi-VN" sz="5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1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3EBD1-569B-48BC-970E-BC3534DAA3DC}"/>
              </a:ext>
            </a:extLst>
          </p:cNvPr>
          <p:cNvSpPr/>
          <p:nvPr/>
        </p:nvSpPr>
        <p:spPr>
          <a:xfrm>
            <a:off x="261687" y="229872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A195CB-B566-4A0A-A9FC-55C99E193B76}"/>
              </a:ext>
            </a:extLst>
          </p:cNvPr>
          <p:cNvSpPr txBox="1"/>
          <p:nvPr/>
        </p:nvSpPr>
        <p:spPr>
          <a:xfrm>
            <a:off x="576513" y="913336"/>
            <a:ext cx="764651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66"/>
                </a:solidFill>
                <a:latin typeface="#9Slide07 Cadena" panose="02000503000000020004" pitchFamily="2" charset="0"/>
              </a:rPr>
              <a:t>Câu</a:t>
            </a:r>
            <a:r>
              <a:rPr lang="en-US" sz="3200" u="sng" dirty="0">
                <a:solidFill>
                  <a:srgbClr val="FF0066"/>
                </a:solidFill>
                <a:latin typeface="#9Slide07 Cadena" panose="02000503000000020004" pitchFamily="2" charset="0"/>
              </a:rPr>
              <a:t> 5:</a:t>
            </a:r>
            <a:r>
              <a:rPr lang="en-US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Câu chuyện cho em suy nghĩ gì về vai trò của thực hành trong học tập?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F127BA-4605-4149-A461-331DC9062408}"/>
              </a:ext>
            </a:extLst>
          </p:cNvPr>
          <p:cNvSpPr txBox="1"/>
          <p:nvPr/>
        </p:nvSpPr>
        <p:spPr>
          <a:xfrm>
            <a:off x="659730" y="2210175"/>
            <a:ext cx="79127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giúp ta hiểu nội dung bài học sâu sắc. Học cần đi đôi với hành thì mới có kết quả tốt nhất.</a:t>
            </a:r>
          </a:p>
        </p:txBody>
      </p:sp>
    </p:spTree>
    <p:extLst>
      <p:ext uri="{BB962C8B-B14F-4D97-AF65-F5344CB8AC3E}">
        <p14:creationId xmlns:p14="http://schemas.microsoft.com/office/powerpoint/2010/main" val="39763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4" y="1351235"/>
            <a:ext cx="6346211" cy="4079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9AD7F6-E986-41A7-8EDB-49CA893C3081}"/>
              </a:ext>
            </a:extLst>
          </p:cNvPr>
          <p:cNvSpPr/>
          <p:nvPr/>
        </p:nvSpPr>
        <p:spPr>
          <a:xfrm>
            <a:off x="4191000" y="2672531"/>
            <a:ext cx="4026615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HĐ3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DIỄN CẢM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01757" y="1943950"/>
            <a:ext cx="3483069" cy="3841895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462951A4-5457-2ABB-4C78-8A319675222A}"/>
              </a:ext>
            </a:extLst>
          </p:cNvPr>
          <p:cNvGrpSpPr/>
          <p:nvPr/>
        </p:nvGrpSpPr>
        <p:grpSpPr>
          <a:xfrm>
            <a:off x="1687907" y="-247650"/>
            <a:ext cx="6669169" cy="1776903"/>
            <a:chOff x="0" y="155436"/>
            <a:chExt cx="11347400" cy="2314030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D2881491-4A6E-8683-0192-017CE609F725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86000A-6347-79D3-5575-7438E418AD7E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238F0B-E7E2-825E-43E0-F3737D5807EA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1A06B-1A2B-FD43-ED34-3A8A369C8173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55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4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THỰC HÀNH – LUYỆN TẬP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6C6218-7B98-49B4-C71E-92F4227EB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5B3F2E-E4B7-429A-B843-49024630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B1E3D1-C14F-21F8-2744-6501AAD7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8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C8678-456C-4DF3-8263-CFEB01D7EBAB}"/>
              </a:ext>
            </a:extLst>
          </p:cNvPr>
          <p:cNvSpPr/>
          <p:nvPr/>
        </p:nvSpPr>
        <p:spPr>
          <a:xfrm>
            <a:off x="881847" y="324103"/>
            <a:ext cx="732316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SG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Cadena" panose="02000503000000020004" pitchFamily="2" charset="0"/>
              </a:rPr>
              <a:t>TIÊU CHÍ ĐỌC VÀ NHẬN XÉT</a:t>
            </a:r>
            <a:endParaRPr lang="en-US" sz="4050" b="1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Cadena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FB8A1-2111-4209-80CD-2ACFE7ECCF00}"/>
              </a:ext>
            </a:extLst>
          </p:cNvPr>
          <p:cNvGrpSpPr/>
          <p:nvPr/>
        </p:nvGrpSpPr>
        <p:grpSpPr>
          <a:xfrm>
            <a:off x="4541361" y="1679929"/>
            <a:ext cx="3631090" cy="2766041"/>
            <a:chOff x="6055147" y="2239905"/>
            <a:chExt cx="4841453" cy="36880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7E7D12-1ED8-4E84-9551-E790886BC0E1}"/>
                </a:ext>
              </a:extLst>
            </p:cNvPr>
            <p:cNvGrpSpPr/>
            <p:nvPr/>
          </p:nvGrpSpPr>
          <p:grpSpPr>
            <a:xfrm>
              <a:off x="6087813" y="3520840"/>
              <a:ext cx="4771249" cy="974960"/>
              <a:chOff x="6055147" y="2239905"/>
              <a:chExt cx="4771249" cy="974960"/>
            </a:xfrm>
          </p:grpSpPr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id="{8A327789-141C-41FD-B745-9F9994E2557F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id="{C586068D-0B92-4A19-8B5E-266228CC697A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id="{8548AB4C-5273-4837-9DD9-398417FB5A02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C1B226-423B-48D8-919A-1D27A8407737}"/>
                </a:ext>
              </a:extLst>
            </p:cNvPr>
            <p:cNvGrpSpPr/>
            <p:nvPr/>
          </p:nvGrpSpPr>
          <p:grpSpPr>
            <a:xfrm>
              <a:off x="6055147" y="2239905"/>
              <a:ext cx="4771249" cy="974960"/>
              <a:chOff x="6055147" y="2239905"/>
              <a:chExt cx="4771249" cy="974960"/>
            </a:xfrm>
          </p:grpSpPr>
          <p:sp>
            <p:nvSpPr>
              <p:cNvPr id="2" name="Star: 5 Points 1">
                <a:extLst>
                  <a:ext uri="{FF2B5EF4-FFF2-40B4-BE49-F238E27FC236}">
                    <a16:creationId xmlns:a16="http://schemas.microsoft.com/office/drawing/2014/main" id="{634DA71A-4C08-4F2D-B718-710D7EBF50B8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id="{BF115228-A0A9-4733-ADA9-ACFF8EB3C410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id="{0D9EBB19-CEF4-4CD1-9309-B62E17D1D0FF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9531B83-AF14-4361-B426-F531E5FCA7E3}"/>
                </a:ext>
              </a:extLst>
            </p:cNvPr>
            <p:cNvGrpSpPr/>
            <p:nvPr/>
          </p:nvGrpSpPr>
          <p:grpSpPr>
            <a:xfrm>
              <a:off x="6125351" y="4953000"/>
              <a:ext cx="4771249" cy="974960"/>
              <a:chOff x="6055147" y="2239905"/>
              <a:chExt cx="4771249" cy="974960"/>
            </a:xfrm>
          </p:grpSpPr>
          <p:sp>
            <p:nvSpPr>
              <p:cNvPr id="48" name="Star: 5 Points 47">
                <a:extLst>
                  <a:ext uri="{FF2B5EF4-FFF2-40B4-BE49-F238E27FC236}">
                    <a16:creationId xmlns:a16="http://schemas.microsoft.com/office/drawing/2014/main" id="{2BAB334F-378D-4F1E-A7EB-B00505344242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Star: 5 Points 48">
                <a:extLst>
                  <a:ext uri="{FF2B5EF4-FFF2-40B4-BE49-F238E27FC236}">
                    <a16:creationId xmlns:a16="http://schemas.microsoft.com/office/drawing/2014/main" id="{A6C08788-95C6-4FCF-B134-6B51CD20CEE2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Star: 5 Points 49">
                <a:extLst>
                  <a:ext uri="{FF2B5EF4-FFF2-40B4-BE49-F238E27FC236}">
                    <a16:creationId xmlns:a16="http://schemas.microsoft.com/office/drawing/2014/main" id="{78DAD9C9-E179-4315-9FA8-995EE34182A7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D00A2D-CE44-41D7-B936-A5B2AD83DB52}"/>
              </a:ext>
            </a:extLst>
          </p:cNvPr>
          <p:cNvSpPr/>
          <p:nvPr/>
        </p:nvSpPr>
        <p:spPr>
          <a:xfrm>
            <a:off x="426295" y="1616698"/>
            <a:ext cx="3974255" cy="817079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đúng tiếng, đúng từ, </a:t>
            </a:r>
          </a:p>
          <a:p>
            <a:pPr algn="ctr"/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loát, mạch lạc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73F3B6-E130-4172-9BEE-B740298A0A90}"/>
              </a:ext>
            </a:extLst>
          </p:cNvPr>
          <p:cNvSpPr/>
          <p:nvPr/>
        </p:nvSpPr>
        <p:spPr>
          <a:xfrm>
            <a:off x="507214" y="2659319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Ngắt, nghỉ hơi đúng ở các dấu câu,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5001F8-4FB6-4D50-AD7C-ABDBD3CFBEB1}"/>
              </a:ext>
            </a:extLst>
          </p:cNvPr>
          <p:cNvSpPr/>
          <p:nvPr/>
        </p:nvSpPr>
        <p:spPr>
          <a:xfrm>
            <a:off x="426295" y="3697771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BAFE0-E3E4-4B02-8347-714F018D2F07}"/>
              </a:ext>
            </a:extLst>
          </p:cNvPr>
          <p:cNvSpPr txBox="1"/>
          <p:nvPr/>
        </p:nvSpPr>
        <p:spPr>
          <a:xfrm>
            <a:off x="1256269" y="1188387"/>
            <a:ext cx="211454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700" b="1" dirty="0">
                <a:solidFill>
                  <a:srgbClr val="257997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TIÊU CHÍ</a:t>
            </a:r>
            <a:endParaRPr lang="en-US" sz="2700" b="1" dirty="0">
              <a:solidFill>
                <a:srgbClr val="257997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54695-1BB9-4834-9518-FB5D7738DC1A}"/>
              </a:ext>
            </a:extLst>
          </p:cNvPr>
          <p:cNvSpPr txBox="1"/>
          <p:nvPr/>
        </p:nvSpPr>
        <p:spPr>
          <a:xfrm>
            <a:off x="3886201" y="1252484"/>
            <a:ext cx="211454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Bình th</a:t>
            </a:r>
            <a:r>
              <a:rPr lang="vi-VN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ường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E6DE2-02A4-4522-8C39-049715952AC6}"/>
              </a:ext>
            </a:extLst>
          </p:cNvPr>
          <p:cNvSpPr txBox="1"/>
          <p:nvPr/>
        </p:nvSpPr>
        <p:spPr>
          <a:xfrm>
            <a:off x="5886450" y="1277035"/>
            <a:ext cx="93725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BE14B-E940-460E-9E88-0C1A0751E10E}"/>
              </a:ext>
            </a:extLst>
          </p:cNvPr>
          <p:cNvSpPr txBox="1"/>
          <p:nvPr/>
        </p:nvSpPr>
        <p:spPr>
          <a:xfrm>
            <a:off x="6915149" y="1252484"/>
            <a:ext cx="1459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Rất 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87F0FE-148F-4A35-9D26-357ADE90780C}"/>
              </a:ext>
            </a:extLst>
          </p:cNvPr>
          <p:cNvGrpSpPr/>
          <p:nvPr/>
        </p:nvGrpSpPr>
        <p:grpSpPr>
          <a:xfrm>
            <a:off x="4755698" y="1667546"/>
            <a:ext cx="3155450" cy="817079"/>
            <a:chOff x="6340931" y="2223395"/>
            <a:chExt cx="4207266" cy="108943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27EE89D-F3CE-45D7-B15C-23911F77412B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BD0D986-6446-45E1-97FA-0F77BE8E8278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33714-360D-43F9-B55E-2C2C02682CD2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CE5D4FE-2FF9-44EE-9FF3-BCC2EA736610}"/>
              </a:ext>
            </a:extLst>
          </p:cNvPr>
          <p:cNvGrpSpPr/>
          <p:nvPr/>
        </p:nvGrpSpPr>
        <p:grpSpPr>
          <a:xfrm>
            <a:off x="4777354" y="2629508"/>
            <a:ext cx="3155450" cy="817079"/>
            <a:chOff x="6340931" y="2223395"/>
            <a:chExt cx="4207266" cy="108943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66D487F-D4A1-458C-9C06-50C43AAF1AE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F3EF31-0455-4926-812B-CCE14E87C2C3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F55CFA5-A9D4-4C96-A554-5DB13A254949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7AD43C8-2C57-405B-BEFE-EB36FCC16A35}"/>
              </a:ext>
            </a:extLst>
          </p:cNvPr>
          <p:cNvGrpSpPr/>
          <p:nvPr/>
        </p:nvGrpSpPr>
        <p:grpSpPr>
          <a:xfrm>
            <a:off x="4799009" y="3700453"/>
            <a:ext cx="3155450" cy="817079"/>
            <a:chOff x="6340931" y="2223395"/>
            <a:chExt cx="4207266" cy="108943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D61164F-4B60-4DFE-AB14-3D0BBD08969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171B1F6-5923-4FB1-B86E-06C6A0B794C0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C7F6838E-7D3E-4838-867B-A2D7E5146D90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2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38BF13-C40B-8285-32A1-A1D44F404A8C}"/>
              </a:ext>
            </a:extLst>
          </p:cNvPr>
          <p:cNvSpPr txBox="1"/>
          <p:nvPr/>
        </p:nvSpPr>
        <p:spPr>
          <a:xfrm>
            <a:off x="365598" y="1047750"/>
            <a:ext cx="8458200" cy="325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" marR="88900" algn="just">
              <a:lnSpc>
                <a:spcPct val="107000"/>
              </a:lnSpc>
              <a:spcBef>
                <a:spcPts val="220"/>
              </a:spcBef>
              <a:spcAft>
                <a:spcPts val="0"/>
              </a:spcAft>
            </a:pP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hạt muống yến bé nhỏ/ đã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 quên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lâu lắm trong vỏ cứng.// Rồi một ngày,/ 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 nở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/ vở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 dần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// Hạt nảy mầm. //Nó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cắm rễ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 nền đất mềm ẩm, 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 dậy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chiếc lọ thủy tinh. // Quanh nó là ba lọ mầm đậu đen đã cao, / lá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 nõn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3EBD1-569B-48BC-970E-BC3534DAA3DC}"/>
              </a:ext>
            </a:extLst>
          </p:cNvPr>
          <p:cNvSpPr/>
          <p:nvPr/>
        </p:nvSpPr>
        <p:spPr>
          <a:xfrm>
            <a:off x="285750" y="367284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F127BA-4605-4149-A461-331DC9062408}"/>
              </a:ext>
            </a:extLst>
          </p:cNvPr>
          <p:cNvSpPr txBox="1"/>
          <p:nvPr/>
        </p:nvSpPr>
        <p:spPr>
          <a:xfrm>
            <a:off x="370598" y="1579957"/>
            <a:ext cx="8274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Em biết được điều gì sau khi học bài đọc Hạt nảy mầm? 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4AC4CAAB-8A69-59ED-91BA-DC38EA39E383}"/>
              </a:ext>
            </a:extLst>
          </p:cNvPr>
          <p:cNvGrpSpPr/>
          <p:nvPr/>
        </p:nvGrpSpPr>
        <p:grpSpPr>
          <a:xfrm>
            <a:off x="1022239" y="-13447"/>
            <a:ext cx="6848362" cy="1470068"/>
            <a:chOff x="0" y="155436"/>
            <a:chExt cx="11347400" cy="2341076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4ECCFF8C-D7D3-A61B-68F8-2ABD101439E9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B73A4133-C7D3-9F53-7444-B5FA1DEE7070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3B9FEECB-EECA-4784-65AB-E08489ED3C63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83C21A-37C7-53A4-7CAC-3343A324528C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708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8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CỦNG CỐ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79ACA6-B938-008F-5702-5665FA2E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B5997A-35D9-EA8A-89BC-2E737B7EF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553AC0-F6FC-9101-706C-CB0A6C3C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021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7EA442-57D7-4A6D-91DD-F4311C7971B1}"/>
              </a:ext>
            </a:extLst>
          </p:cNvPr>
          <p:cNvSpPr/>
          <p:nvPr/>
        </p:nvSpPr>
        <p:spPr>
          <a:xfrm>
            <a:off x="332295" y="367646"/>
            <a:ext cx="8434633" cy="4496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t="15185" r="35158" b="60833"/>
          <a:stretch/>
        </p:blipFill>
        <p:spPr>
          <a:xfrm>
            <a:off x="-580593" y="4036227"/>
            <a:ext cx="2116499" cy="140680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64" b="79074"/>
          <a:stretch/>
        </p:blipFill>
        <p:spPr>
          <a:xfrm>
            <a:off x="8596747" y="4144230"/>
            <a:ext cx="736562" cy="1076325"/>
          </a:xfrm>
          <a:prstGeom prst="rect">
            <a:avLst/>
          </a:prstGeom>
        </p:spPr>
      </p:pic>
      <p:pic>
        <p:nvPicPr>
          <p:cNvPr id="4" name="图片 5" descr="849">
            <a:extLst>
              <a:ext uri="{FF2B5EF4-FFF2-40B4-BE49-F238E27FC236}">
                <a16:creationId xmlns:a16="http://schemas.microsoft.com/office/drawing/2014/main" id="{65AE7692-BF5C-4655-9C5A-E6D88581A1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388" r="78750" b="24160"/>
          <a:stretch>
            <a:fillRect/>
          </a:stretch>
        </p:blipFill>
        <p:spPr>
          <a:xfrm>
            <a:off x="-119716" y="-21911"/>
            <a:ext cx="2165033" cy="1750219"/>
          </a:xfrm>
          <a:prstGeom prst="rect">
            <a:avLst/>
          </a:prstGeom>
        </p:spPr>
      </p:pic>
      <p:pic>
        <p:nvPicPr>
          <p:cNvPr id="5" name="图片 6" descr="849">
            <a:extLst>
              <a:ext uri="{FF2B5EF4-FFF2-40B4-BE49-F238E27FC236}">
                <a16:creationId xmlns:a16="http://schemas.microsoft.com/office/drawing/2014/main" id="{32AA48B1-2823-4F18-A4A0-53799B9F7D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919" t="63157" b="18832"/>
          <a:stretch>
            <a:fillRect/>
          </a:stretch>
        </p:blipFill>
        <p:spPr>
          <a:xfrm>
            <a:off x="7361872" y="-27147"/>
            <a:ext cx="1782128" cy="1999298"/>
          </a:xfrm>
          <a:prstGeom prst="rect">
            <a:avLst/>
          </a:prstGeom>
        </p:spPr>
      </p:pic>
      <p:pic>
        <p:nvPicPr>
          <p:cNvPr id="6" name="图片 7" descr="849">
            <a:extLst>
              <a:ext uri="{FF2B5EF4-FFF2-40B4-BE49-F238E27FC236}">
                <a16:creationId xmlns:a16="http://schemas.microsoft.com/office/drawing/2014/main" id="{CBB8CB75-F2E1-460F-8750-0A2B40C16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30" b="62039"/>
          <a:stretch>
            <a:fillRect/>
          </a:stretch>
        </p:blipFill>
        <p:spPr>
          <a:xfrm>
            <a:off x="1535907" y="2876979"/>
            <a:ext cx="6513116" cy="2318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A11ED9-7A9C-4508-BA57-F026FF5F97C5}"/>
              </a:ext>
            </a:extLst>
          </p:cNvPr>
          <p:cNvSpPr/>
          <p:nvPr/>
        </p:nvSpPr>
        <p:spPr>
          <a:xfrm>
            <a:off x="337401" y="1662721"/>
            <a:ext cx="84115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dirty="0">
                <a:ln w="571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28924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57275"/>
            <a:ext cx="8127000" cy="885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sao Diệp muốn giúp Lý cắt chữ U</a:t>
            </a: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39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endParaRPr lang="en-US" i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1371600" y="2571750"/>
            <a:ext cx="66294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Font typeface="Livvic"/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Diệp quan sát thấy Lý cắt mãi mà chữ vẫn méo.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4820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71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52475"/>
            <a:ext cx="8043000" cy="1647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sao lúc đầu Lý định nhờ Diệp giúp nhưng sau đó lại không nhờ nữa?</a:t>
            </a:r>
            <a:endParaRPr lang="en-US" sz="39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1371600" y="2571750"/>
            <a:ext cx="66294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Font typeface="Livvic"/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Lý muốn tự tay cắt chữ U. 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6309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93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1123950"/>
            <a:ext cx="8043000" cy="1647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 câu chuyện trên em rút ra cho mình bài học gì?</a:t>
            </a:r>
            <a:endParaRPr lang="en-US" sz="39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381000" y="2571750"/>
            <a:ext cx="81192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 học tập nếu chúng ta có sự quyết tâm rèn luyện thì chắc chắn sẽ thành công.</a:t>
            </a:r>
            <a:endParaRPr lang="en-US" sz="39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52400" indent="0">
              <a:buFont typeface="Livvic"/>
              <a:buNone/>
            </a:pP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3023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45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and Customizable College Planner by Slidego">
  <a:themeElements>
    <a:clrScheme name="Simple Light">
      <a:dk1>
        <a:srgbClr val="000000"/>
      </a:dk1>
      <a:lt1>
        <a:srgbClr val="FFFFFF"/>
      </a:lt1>
      <a:dk2>
        <a:srgbClr val="DB5763"/>
      </a:dk2>
      <a:lt2>
        <a:srgbClr val="FFDD35"/>
      </a:lt2>
      <a:accent1>
        <a:srgbClr val="F9CB54"/>
      </a:accent1>
      <a:accent2>
        <a:srgbClr val="F7A636"/>
      </a:accent2>
      <a:accent3>
        <a:srgbClr val="EF797F"/>
      </a:accent3>
      <a:accent4>
        <a:srgbClr val="5FB98E"/>
      </a:accent4>
      <a:accent5>
        <a:srgbClr val="4AC1EB"/>
      </a:accent5>
      <a:accent6>
        <a:srgbClr val="FFFCF4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</TotalTime>
  <Words>904</Words>
  <Application>Microsoft Office PowerPoint</Application>
  <PresentationFormat>On-screen Show (16:9)</PresentationFormat>
  <Paragraphs>117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Bungee</vt:lpstr>
      <vt:lpstr>Francois One</vt:lpstr>
      <vt:lpstr>#9Slide07 Cadena</vt:lpstr>
      <vt:lpstr>Comic Sans MS</vt:lpstr>
      <vt:lpstr>UTM Loko</vt:lpstr>
      <vt:lpstr>Patrick Hand</vt:lpstr>
      <vt:lpstr>Lobster</vt:lpstr>
      <vt:lpstr>Arial</vt:lpstr>
      <vt:lpstr>#9Slide01 Tieu de ngan</vt:lpstr>
      <vt:lpstr>Segoe UI Semibold</vt:lpstr>
      <vt:lpstr>Roboto</vt:lpstr>
      <vt:lpstr>Tahoma</vt:lpstr>
      <vt:lpstr>Faustina</vt:lpstr>
      <vt:lpstr>#9Slide02 Noi dung dai</vt:lpstr>
      <vt:lpstr>Calibri</vt:lpstr>
      <vt:lpstr>Nunito</vt:lpstr>
      <vt:lpstr>Times New Roman</vt:lpstr>
      <vt:lpstr>#9Slide02 Tieu de dai</vt:lpstr>
      <vt:lpstr>Livvic</vt:lpstr>
      <vt:lpstr>Roboto Condensed Light</vt:lpstr>
      <vt:lpstr>#9Slide05 SVNTradeMark</vt:lpstr>
      <vt:lpstr>Poppins</vt:lpstr>
      <vt:lpstr>Simple and Customizable College Planner by Slidego</vt:lpstr>
      <vt:lpstr>PowerPoint Presentation</vt:lpstr>
      <vt:lpstr>PowerPoint Presentation</vt:lpstr>
      <vt:lpstr>PowerPoint Presentation</vt:lpstr>
      <vt:lpstr>MẢNH GHÉP 1</vt:lpstr>
      <vt:lpstr>PowerPoint Presentation</vt:lpstr>
      <vt:lpstr>MẢNH GHÉP 2</vt:lpstr>
      <vt:lpstr>PowerPoint Presentation</vt:lpstr>
      <vt:lpstr>MẢNH GHÉP 3</vt:lpstr>
      <vt:lpstr>PowerPoint Presentation</vt:lpstr>
      <vt:lpstr>PowerPoint Presentation</vt:lpstr>
      <vt:lpstr>PowerPoint Presentation</vt:lpstr>
      <vt:lpstr>PowerPoint Presentation</vt:lpstr>
      <vt:lpstr>1. Luyện đọc từ khó: </vt:lpstr>
      <vt:lpstr>Vòng đời:</vt:lpstr>
      <vt:lpstr>Đoạn 1:</vt:lpstr>
      <vt:lpstr>Giọng đọc: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Asus</dc:creator>
  <dc:description>9Slide.vn</dc:description>
  <cp:lastModifiedBy>oc</cp:lastModifiedBy>
  <cp:revision>45</cp:revision>
  <dcterms:modified xsi:type="dcterms:W3CDTF">2024-10-20T12:57:13Z</dcterms:modified>
  <cp:category>9Slide.vn</cp:category>
</cp:coreProperties>
</file>