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2" r:id="rId2"/>
    <p:sldMasterId id="2147483684" r:id="rId3"/>
  </p:sldMasterIdLst>
  <p:notesMasterIdLst>
    <p:notesMasterId r:id="rId22"/>
  </p:notesMasterIdLst>
  <p:sldIdLst>
    <p:sldId id="256" r:id="rId4"/>
    <p:sldId id="259" r:id="rId5"/>
    <p:sldId id="266" r:id="rId6"/>
    <p:sldId id="260" r:id="rId7"/>
    <p:sldId id="264" r:id="rId8"/>
    <p:sldId id="304" r:id="rId9"/>
    <p:sldId id="300" r:id="rId10"/>
    <p:sldId id="301" r:id="rId11"/>
    <p:sldId id="306" r:id="rId12"/>
    <p:sldId id="313" r:id="rId13"/>
    <p:sldId id="298" r:id="rId14"/>
    <p:sldId id="297" r:id="rId15"/>
    <p:sldId id="314" r:id="rId16"/>
    <p:sldId id="315" r:id="rId17"/>
    <p:sldId id="263" r:id="rId18"/>
    <p:sldId id="270" r:id="rId19"/>
    <p:sldId id="279" r:id="rId20"/>
    <p:sldId id="280"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UTM Avo" panose="02040603050506020204" pitchFamily="18" charset="0"/>
      <p:regular r:id="rId29"/>
      <p:bold r:id="rId30"/>
      <p:italic r:id="rId31"/>
      <p:boldItalic r:id="rId32"/>
    </p:embeddedFont>
  </p:embeddedFontLst>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0E88"/>
    <a:srgbClr val="FFFAF7"/>
    <a:srgbClr val="CA7A9C"/>
    <a:srgbClr val="3FA4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9.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E79C56-6DAA-494A-B0B7-71F262502AD6}" type="datetimeFigureOut">
              <a:rPr lang="en-US" smtClean="0"/>
              <a:t>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2B2F3-1DE3-42E0-A402-B4826F0D7F2F}" type="slidenum">
              <a:rPr lang="en-US" smtClean="0"/>
              <a:t>‹#›</a:t>
            </a:fld>
            <a:endParaRPr lang="en-US"/>
          </a:p>
        </p:txBody>
      </p:sp>
    </p:spTree>
    <p:extLst>
      <p:ext uri="{BB962C8B-B14F-4D97-AF65-F5344CB8AC3E}">
        <p14:creationId xmlns:p14="http://schemas.microsoft.com/office/powerpoint/2010/main" val="3001039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CB359-C368-FAAB-58D5-0D02FBB3D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032F6F-935E-C66B-8985-FCC117989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EBAB38-F9B1-12E8-4194-CD76A9D9AD36}"/>
              </a:ext>
            </a:extLst>
          </p:cNvPr>
          <p:cNvSpPr>
            <a:spLocks noGrp="1"/>
          </p:cNvSpPr>
          <p:nvPr>
            <p:ph type="dt" sz="half" idx="10"/>
          </p:nvPr>
        </p:nvSpPr>
        <p:spPr/>
        <p:txBody>
          <a:bodyPr/>
          <a:lstStyle/>
          <a:p>
            <a:fld id="{9B35F583-0148-4553-964E-C48E0D09F0A7}" type="datetimeFigureOut">
              <a:rPr lang="en-US" smtClean="0"/>
              <a:t>11/7/2023</a:t>
            </a:fld>
            <a:endParaRPr lang="en-US"/>
          </a:p>
        </p:txBody>
      </p:sp>
      <p:sp>
        <p:nvSpPr>
          <p:cNvPr id="5" name="Footer Placeholder 4">
            <a:extLst>
              <a:ext uri="{FF2B5EF4-FFF2-40B4-BE49-F238E27FC236}">
                <a16:creationId xmlns:a16="http://schemas.microsoft.com/office/drawing/2014/main" id="{7510F5B9-0BBA-6237-AA41-7C8A68FB5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3F7DC-A0D2-2B59-3108-A6C6969B3DF2}"/>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36897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10C0-86E6-71B8-02C1-6ADF11245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9FDAF7-A048-683D-CCCC-A63BA5B51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BC5C8-39F6-6DD7-9FBA-7C02F011CA7E}"/>
              </a:ext>
            </a:extLst>
          </p:cNvPr>
          <p:cNvSpPr>
            <a:spLocks noGrp="1"/>
          </p:cNvSpPr>
          <p:nvPr>
            <p:ph type="dt" sz="half" idx="10"/>
          </p:nvPr>
        </p:nvSpPr>
        <p:spPr/>
        <p:txBody>
          <a:bodyPr/>
          <a:lstStyle/>
          <a:p>
            <a:fld id="{9B35F583-0148-4553-964E-C48E0D09F0A7}" type="datetimeFigureOut">
              <a:rPr lang="en-US" smtClean="0"/>
              <a:t>11/7/2023</a:t>
            </a:fld>
            <a:endParaRPr lang="en-US"/>
          </a:p>
        </p:txBody>
      </p:sp>
      <p:sp>
        <p:nvSpPr>
          <p:cNvPr id="5" name="Footer Placeholder 4">
            <a:extLst>
              <a:ext uri="{FF2B5EF4-FFF2-40B4-BE49-F238E27FC236}">
                <a16:creationId xmlns:a16="http://schemas.microsoft.com/office/drawing/2014/main" id="{BEADA172-8CFC-0C43-AABF-1121A5E1C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E851D-8129-DE77-B672-9040F1A251D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472866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A3BDA-1EAA-353D-F8DE-1FA3FAC253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114AA8-3789-CBC3-5C55-CAEDF3B88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B3290-4B06-5823-1D14-C03BE4FA6A47}"/>
              </a:ext>
            </a:extLst>
          </p:cNvPr>
          <p:cNvSpPr>
            <a:spLocks noGrp="1"/>
          </p:cNvSpPr>
          <p:nvPr>
            <p:ph type="dt" sz="half" idx="10"/>
          </p:nvPr>
        </p:nvSpPr>
        <p:spPr/>
        <p:txBody>
          <a:bodyPr/>
          <a:lstStyle/>
          <a:p>
            <a:fld id="{9B35F583-0148-4553-964E-C48E0D09F0A7}" type="datetimeFigureOut">
              <a:rPr lang="en-US" smtClean="0"/>
              <a:t>11/7/2023</a:t>
            </a:fld>
            <a:endParaRPr lang="en-US"/>
          </a:p>
        </p:txBody>
      </p:sp>
      <p:sp>
        <p:nvSpPr>
          <p:cNvPr id="5" name="Footer Placeholder 4">
            <a:extLst>
              <a:ext uri="{FF2B5EF4-FFF2-40B4-BE49-F238E27FC236}">
                <a16:creationId xmlns:a16="http://schemas.microsoft.com/office/drawing/2014/main" id="{647E6A11-9C61-AEB0-DA00-C59F4DD3A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08BEB-E646-E98F-031B-DAA706C808D8}"/>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48243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4949BE-1264-40E4-BDA5-77919F8C2881}"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932537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22738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949BE-1264-40E4-BDA5-77919F8C2881}"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612349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949BE-1264-40E4-BDA5-77919F8C2881}"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190463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949BE-1264-40E4-BDA5-77919F8C2881}" type="datetimeFigureOut">
              <a:rPr lang="en-US" smtClean="0"/>
              <a:t>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449840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949BE-1264-40E4-BDA5-77919F8C2881}" type="datetimeFigureOut">
              <a:rPr lang="en-US" smtClean="0"/>
              <a:t>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94144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949BE-1264-40E4-BDA5-77919F8C2881}" type="datetimeFigureOut">
              <a:rPr lang="en-US" smtClean="0"/>
              <a:t>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928281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18808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D68C-4EF3-3E93-F0E4-7A1EAF30A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CA9882-3F56-BADC-45F5-A1FA9E284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2AE65-1C31-E61D-C80A-17679EA4FBF9}"/>
              </a:ext>
            </a:extLst>
          </p:cNvPr>
          <p:cNvSpPr>
            <a:spLocks noGrp="1"/>
          </p:cNvSpPr>
          <p:nvPr>
            <p:ph type="dt" sz="half" idx="10"/>
          </p:nvPr>
        </p:nvSpPr>
        <p:spPr/>
        <p:txBody>
          <a:bodyPr/>
          <a:lstStyle/>
          <a:p>
            <a:fld id="{9B35F583-0148-4553-964E-C48E0D09F0A7}" type="datetimeFigureOut">
              <a:rPr lang="en-US" smtClean="0"/>
              <a:t>11/7/2023</a:t>
            </a:fld>
            <a:endParaRPr lang="en-US"/>
          </a:p>
        </p:txBody>
      </p:sp>
      <p:sp>
        <p:nvSpPr>
          <p:cNvPr id="5" name="Footer Placeholder 4">
            <a:extLst>
              <a:ext uri="{FF2B5EF4-FFF2-40B4-BE49-F238E27FC236}">
                <a16:creationId xmlns:a16="http://schemas.microsoft.com/office/drawing/2014/main" id="{CB217C64-8BD3-3E2A-43D6-03E984216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A8E1E-00B5-FF84-1631-BE2FDBC6853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502942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912015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49523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064548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63EA-5E16-0164-3BF7-EC6193188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76C1A5-D051-8CD0-E385-04A1BB9C4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5E8B92-5EBB-861C-F641-232B78583BCE}"/>
              </a:ext>
            </a:extLst>
          </p:cNvPr>
          <p:cNvSpPr>
            <a:spLocks noGrp="1"/>
          </p:cNvSpPr>
          <p:nvPr>
            <p:ph type="dt" sz="half" idx="10"/>
          </p:nvPr>
        </p:nvSpPr>
        <p:spPr/>
        <p:txBody>
          <a:bodyPr/>
          <a:lstStyle/>
          <a:p>
            <a:fld id="{27CDEAE1-69FA-42CF-B65D-944C8BD08CC2}" type="datetimeFigureOut">
              <a:rPr lang="en-US" smtClean="0"/>
              <a:t>11/7/2023</a:t>
            </a:fld>
            <a:endParaRPr lang="en-US"/>
          </a:p>
        </p:txBody>
      </p:sp>
      <p:sp>
        <p:nvSpPr>
          <p:cNvPr id="5" name="Footer Placeholder 4">
            <a:extLst>
              <a:ext uri="{FF2B5EF4-FFF2-40B4-BE49-F238E27FC236}">
                <a16:creationId xmlns:a16="http://schemas.microsoft.com/office/drawing/2014/main" id="{07DE1FA5-F0E9-920C-9617-20FF0411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5CBFB-D74C-A513-032C-49C669C55A90}"/>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3310796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5FB1-B7B6-E690-03F9-233493113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55743-94AF-F71F-6977-BA5AC7FF2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35840-7275-07FB-4ECD-6A47C5E26F44}"/>
              </a:ext>
            </a:extLst>
          </p:cNvPr>
          <p:cNvSpPr>
            <a:spLocks noGrp="1"/>
          </p:cNvSpPr>
          <p:nvPr>
            <p:ph type="dt" sz="half" idx="10"/>
          </p:nvPr>
        </p:nvSpPr>
        <p:spPr/>
        <p:txBody>
          <a:bodyPr/>
          <a:lstStyle/>
          <a:p>
            <a:fld id="{27CDEAE1-69FA-42CF-B65D-944C8BD08CC2}" type="datetimeFigureOut">
              <a:rPr lang="en-US" smtClean="0"/>
              <a:t>11/7/2023</a:t>
            </a:fld>
            <a:endParaRPr lang="en-US"/>
          </a:p>
        </p:txBody>
      </p:sp>
      <p:sp>
        <p:nvSpPr>
          <p:cNvPr id="5" name="Footer Placeholder 4">
            <a:extLst>
              <a:ext uri="{FF2B5EF4-FFF2-40B4-BE49-F238E27FC236}">
                <a16:creationId xmlns:a16="http://schemas.microsoft.com/office/drawing/2014/main" id="{90F6FB95-8616-2719-0EF2-AD6DA12AD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52DA1-4EAA-5B92-2E1E-54F03167DAD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4900996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5860-AEC1-F21E-9439-AC5E985F83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516979-79D4-4C8A-C601-95DC67AF07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0C1366-F510-43D2-F98E-965A52513E53}"/>
              </a:ext>
            </a:extLst>
          </p:cNvPr>
          <p:cNvSpPr>
            <a:spLocks noGrp="1"/>
          </p:cNvSpPr>
          <p:nvPr>
            <p:ph type="dt" sz="half" idx="10"/>
          </p:nvPr>
        </p:nvSpPr>
        <p:spPr/>
        <p:txBody>
          <a:bodyPr/>
          <a:lstStyle/>
          <a:p>
            <a:fld id="{27CDEAE1-69FA-42CF-B65D-944C8BD08CC2}" type="datetimeFigureOut">
              <a:rPr lang="en-US" smtClean="0"/>
              <a:t>11/7/2023</a:t>
            </a:fld>
            <a:endParaRPr lang="en-US"/>
          </a:p>
        </p:txBody>
      </p:sp>
      <p:sp>
        <p:nvSpPr>
          <p:cNvPr id="5" name="Footer Placeholder 4">
            <a:extLst>
              <a:ext uri="{FF2B5EF4-FFF2-40B4-BE49-F238E27FC236}">
                <a16:creationId xmlns:a16="http://schemas.microsoft.com/office/drawing/2014/main" id="{028A0301-AFD1-A01E-9432-7C0E9BEA6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A5184-EEF7-EE92-A5D4-839DE873B3CE}"/>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849570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18EF-B2D9-B1BE-C161-D13DE6897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EA824-C61F-1EF0-F51E-18319AA1BC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94C721-113D-8B59-E65F-84AE609CA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02189D-BD29-274B-72ED-B84764A073FE}"/>
              </a:ext>
            </a:extLst>
          </p:cNvPr>
          <p:cNvSpPr>
            <a:spLocks noGrp="1"/>
          </p:cNvSpPr>
          <p:nvPr>
            <p:ph type="dt" sz="half" idx="10"/>
          </p:nvPr>
        </p:nvSpPr>
        <p:spPr/>
        <p:txBody>
          <a:bodyPr/>
          <a:lstStyle/>
          <a:p>
            <a:fld id="{27CDEAE1-69FA-42CF-B65D-944C8BD08CC2}" type="datetimeFigureOut">
              <a:rPr lang="en-US" smtClean="0"/>
              <a:t>11/7/2023</a:t>
            </a:fld>
            <a:endParaRPr lang="en-US"/>
          </a:p>
        </p:txBody>
      </p:sp>
      <p:sp>
        <p:nvSpPr>
          <p:cNvPr id="6" name="Footer Placeholder 5">
            <a:extLst>
              <a:ext uri="{FF2B5EF4-FFF2-40B4-BE49-F238E27FC236}">
                <a16:creationId xmlns:a16="http://schemas.microsoft.com/office/drawing/2014/main" id="{CFECB693-E414-2C0A-CAA5-15C4CB3F7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725BF-2EEF-84C6-2BB1-729C28E20F2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8889344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6D48-1528-BF8A-2F89-D761D88DB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901AC-E4A8-58D0-A52E-5CADBFB11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DA3EE9-7C77-EEFC-CE78-00E89BAE8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B90C92-E471-B5F7-6BEC-2CE3E1408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400897-423C-07E1-A10A-7C59F23AA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D8E054-52BB-9483-E1EB-D05C5880E859}"/>
              </a:ext>
            </a:extLst>
          </p:cNvPr>
          <p:cNvSpPr>
            <a:spLocks noGrp="1"/>
          </p:cNvSpPr>
          <p:nvPr>
            <p:ph type="dt" sz="half" idx="10"/>
          </p:nvPr>
        </p:nvSpPr>
        <p:spPr/>
        <p:txBody>
          <a:bodyPr/>
          <a:lstStyle/>
          <a:p>
            <a:fld id="{27CDEAE1-69FA-42CF-B65D-944C8BD08CC2}" type="datetimeFigureOut">
              <a:rPr lang="en-US" smtClean="0"/>
              <a:t>11/7/2023</a:t>
            </a:fld>
            <a:endParaRPr lang="en-US"/>
          </a:p>
        </p:txBody>
      </p:sp>
      <p:sp>
        <p:nvSpPr>
          <p:cNvPr id="8" name="Footer Placeholder 7">
            <a:extLst>
              <a:ext uri="{FF2B5EF4-FFF2-40B4-BE49-F238E27FC236}">
                <a16:creationId xmlns:a16="http://schemas.microsoft.com/office/drawing/2014/main" id="{39EC79F0-876F-DCD2-6992-E25F90C2DA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89AE4E-2FE4-95BC-1725-EACD29A4E573}"/>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0114028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D625-FC08-D663-FF18-8710C7E8A0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14C6F2-7565-5AD1-9625-7F784BA6240B}"/>
              </a:ext>
            </a:extLst>
          </p:cNvPr>
          <p:cNvSpPr>
            <a:spLocks noGrp="1"/>
          </p:cNvSpPr>
          <p:nvPr>
            <p:ph type="dt" sz="half" idx="10"/>
          </p:nvPr>
        </p:nvSpPr>
        <p:spPr/>
        <p:txBody>
          <a:bodyPr/>
          <a:lstStyle/>
          <a:p>
            <a:fld id="{27CDEAE1-69FA-42CF-B65D-944C8BD08CC2}" type="datetimeFigureOut">
              <a:rPr lang="en-US" smtClean="0"/>
              <a:t>11/7/2023</a:t>
            </a:fld>
            <a:endParaRPr lang="en-US"/>
          </a:p>
        </p:txBody>
      </p:sp>
      <p:sp>
        <p:nvSpPr>
          <p:cNvPr id="4" name="Footer Placeholder 3">
            <a:extLst>
              <a:ext uri="{FF2B5EF4-FFF2-40B4-BE49-F238E27FC236}">
                <a16:creationId xmlns:a16="http://schemas.microsoft.com/office/drawing/2014/main" id="{418EB37D-3164-F74D-30C0-A3CF9C906B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D8DA1A-C6DA-15F4-F28F-12A6846DE7B6}"/>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2402137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373B0-FE23-81C5-1342-81A7DE13F603}"/>
              </a:ext>
            </a:extLst>
          </p:cNvPr>
          <p:cNvSpPr>
            <a:spLocks noGrp="1"/>
          </p:cNvSpPr>
          <p:nvPr>
            <p:ph type="dt" sz="half" idx="10"/>
          </p:nvPr>
        </p:nvSpPr>
        <p:spPr/>
        <p:txBody>
          <a:bodyPr/>
          <a:lstStyle/>
          <a:p>
            <a:fld id="{27CDEAE1-69FA-42CF-B65D-944C8BD08CC2}" type="datetimeFigureOut">
              <a:rPr lang="en-US" smtClean="0"/>
              <a:t>11/7/2023</a:t>
            </a:fld>
            <a:endParaRPr lang="en-US"/>
          </a:p>
        </p:txBody>
      </p:sp>
      <p:sp>
        <p:nvSpPr>
          <p:cNvPr id="3" name="Footer Placeholder 2">
            <a:extLst>
              <a:ext uri="{FF2B5EF4-FFF2-40B4-BE49-F238E27FC236}">
                <a16:creationId xmlns:a16="http://schemas.microsoft.com/office/drawing/2014/main" id="{71A0B33B-6F6D-08CE-F79B-EDC97DD9C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02294D-94A1-C185-CA85-2DE03FE4CCC7}"/>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158870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7DA0A-999E-F79D-3D7B-BC0F80AB9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93E550-A2B2-1FD4-FC5E-0155D7D38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FD8D4-E3E9-3387-ECDD-20703B5339EC}"/>
              </a:ext>
            </a:extLst>
          </p:cNvPr>
          <p:cNvSpPr>
            <a:spLocks noGrp="1"/>
          </p:cNvSpPr>
          <p:nvPr>
            <p:ph type="dt" sz="half" idx="10"/>
          </p:nvPr>
        </p:nvSpPr>
        <p:spPr/>
        <p:txBody>
          <a:bodyPr/>
          <a:lstStyle/>
          <a:p>
            <a:fld id="{9B35F583-0148-4553-964E-C48E0D09F0A7}" type="datetimeFigureOut">
              <a:rPr lang="en-US" smtClean="0"/>
              <a:t>11/7/2023</a:t>
            </a:fld>
            <a:endParaRPr lang="en-US"/>
          </a:p>
        </p:txBody>
      </p:sp>
      <p:sp>
        <p:nvSpPr>
          <p:cNvPr id="5" name="Footer Placeholder 4">
            <a:extLst>
              <a:ext uri="{FF2B5EF4-FFF2-40B4-BE49-F238E27FC236}">
                <a16:creationId xmlns:a16="http://schemas.microsoft.com/office/drawing/2014/main" id="{F5FE3999-2E2F-4649-76D3-B231DD652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3A913-02D6-7024-9DDD-B530DE88D33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514561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5DBE-06F2-A90E-2773-94F846419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090A59-53B7-5DAD-4D2D-46531514A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C06CDE-6ADF-3AE3-6DFD-D9A0EC8BB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B2EB0-C857-5536-3D6F-AEB2489AF9A7}"/>
              </a:ext>
            </a:extLst>
          </p:cNvPr>
          <p:cNvSpPr>
            <a:spLocks noGrp="1"/>
          </p:cNvSpPr>
          <p:nvPr>
            <p:ph type="dt" sz="half" idx="10"/>
          </p:nvPr>
        </p:nvSpPr>
        <p:spPr/>
        <p:txBody>
          <a:bodyPr/>
          <a:lstStyle/>
          <a:p>
            <a:fld id="{27CDEAE1-69FA-42CF-B65D-944C8BD08CC2}" type="datetimeFigureOut">
              <a:rPr lang="en-US" smtClean="0"/>
              <a:t>11/7/2023</a:t>
            </a:fld>
            <a:endParaRPr lang="en-US"/>
          </a:p>
        </p:txBody>
      </p:sp>
      <p:sp>
        <p:nvSpPr>
          <p:cNvPr id="6" name="Footer Placeholder 5">
            <a:extLst>
              <a:ext uri="{FF2B5EF4-FFF2-40B4-BE49-F238E27FC236}">
                <a16:creationId xmlns:a16="http://schemas.microsoft.com/office/drawing/2014/main" id="{63D6DA25-59E1-8576-4DDB-60DD5B5CB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E5CBE-DCE2-C05B-F325-632066928EA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5142782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A1A3-C002-BE74-93F5-FDB4A1AC8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77B58-B74F-002B-32B6-14E76C63A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11DC5D-FF3E-4100-4F80-E4D1073F8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A2486-3500-0000-44B3-599E88FABF10}"/>
              </a:ext>
            </a:extLst>
          </p:cNvPr>
          <p:cNvSpPr>
            <a:spLocks noGrp="1"/>
          </p:cNvSpPr>
          <p:nvPr>
            <p:ph type="dt" sz="half" idx="10"/>
          </p:nvPr>
        </p:nvSpPr>
        <p:spPr/>
        <p:txBody>
          <a:bodyPr/>
          <a:lstStyle/>
          <a:p>
            <a:fld id="{27CDEAE1-69FA-42CF-B65D-944C8BD08CC2}" type="datetimeFigureOut">
              <a:rPr lang="en-US" smtClean="0"/>
              <a:t>11/7/2023</a:t>
            </a:fld>
            <a:endParaRPr lang="en-US"/>
          </a:p>
        </p:txBody>
      </p:sp>
      <p:sp>
        <p:nvSpPr>
          <p:cNvPr id="6" name="Footer Placeholder 5">
            <a:extLst>
              <a:ext uri="{FF2B5EF4-FFF2-40B4-BE49-F238E27FC236}">
                <a16:creationId xmlns:a16="http://schemas.microsoft.com/office/drawing/2014/main" id="{595029E0-8C18-D056-9955-D030C24E8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773AE-FB84-2633-7C9E-CF58AF68EAD8}"/>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4225208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93D7-77AB-6883-3786-975512956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748A89-586A-D3F5-2955-B2C04E3398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291DF-C5C3-9C6D-FABE-2704A8FE99BF}"/>
              </a:ext>
            </a:extLst>
          </p:cNvPr>
          <p:cNvSpPr>
            <a:spLocks noGrp="1"/>
          </p:cNvSpPr>
          <p:nvPr>
            <p:ph type="dt" sz="half" idx="10"/>
          </p:nvPr>
        </p:nvSpPr>
        <p:spPr/>
        <p:txBody>
          <a:bodyPr/>
          <a:lstStyle/>
          <a:p>
            <a:fld id="{27CDEAE1-69FA-42CF-B65D-944C8BD08CC2}" type="datetimeFigureOut">
              <a:rPr lang="en-US" smtClean="0"/>
              <a:t>11/7/2023</a:t>
            </a:fld>
            <a:endParaRPr lang="en-US"/>
          </a:p>
        </p:txBody>
      </p:sp>
      <p:sp>
        <p:nvSpPr>
          <p:cNvPr id="5" name="Footer Placeholder 4">
            <a:extLst>
              <a:ext uri="{FF2B5EF4-FFF2-40B4-BE49-F238E27FC236}">
                <a16:creationId xmlns:a16="http://schemas.microsoft.com/office/drawing/2014/main" id="{A4A8887F-0F21-1832-AFB6-2C135249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75050-4C27-476B-843C-DD44B93ADC8F}"/>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419784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EFA051-CA26-FA49-A07B-5EA4E5FC9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B17C35-63EA-6A66-24CE-146DFB5856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6019F-AA6A-078D-9D2E-AB27C7AACBA0}"/>
              </a:ext>
            </a:extLst>
          </p:cNvPr>
          <p:cNvSpPr>
            <a:spLocks noGrp="1"/>
          </p:cNvSpPr>
          <p:nvPr>
            <p:ph type="dt" sz="half" idx="10"/>
          </p:nvPr>
        </p:nvSpPr>
        <p:spPr/>
        <p:txBody>
          <a:bodyPr/>
          <a:lstStyle/>
          <a:p>
            <a:fld id="{27CDEAE1-69FA-42CF-B65D-944C8BD08CC2}" type="datetimeFigureOut">
              <a:rPr lang="en-US" smtClean="0"/>
              <a:t>11/7/2023</a:t>
            </a:fld>
            <a:endParaRPr lang="en-US"/>
          </a:p>
        </p:txBody>
      </p:sp>
      <p:sp>
        <p:nvSpPr>
          <p:cNvPr id="5" name="Footer Placeholder 4">
            <a:extLst>
              <a:ext uri="{FF2B5EF4-FFF2-40B4-BE49-F238E27FC236}">
                <a16:creationId xmlns:a16="http://schemas.microsoft.com/office/drawing/2014/main" id="{C438E183-218B-EC4C-402E-8CFDF480A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3DF49-864D-94D6-0F01-4C5F95F2896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708863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10D7-43E2-27E6-B52B-80214C7A8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B1AF0-1660-95CB-8909-C7079FB0B4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2CF109-C42D-ABD0-92C8-8E04F6898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43B5F6-C21A-532C-A7A0-20FFA9B88BCF}"/>
              </a:ext>
            </a:extLst>
          </p:cNvPr>
          <p:cNvSpPr>
            <a:spLocks noGrp="1"/>
          </p:cNvSpPr>
          <p:nvPr>
            <p:ph type="dt" sz="half" idx="10"/>
          </p:nvPr>
        </p:nvSpPr>
        <p:spPr/>
        <p:txBody>
          <a:bodyPr/>
          <a:lstStyle/>
          <a:p>
            <a:fld id="{9B35F583-0148-4553-964E-C48E0D09F0A7}" type="datetimeFigureOut">
              <a:rPr lang="en-US" smtClean="0"/>
              <a:t>11/7/2023</a:t>
            </a:fld>
            <a:endParaRPr lang="en-US"/>
          </a:p>
        </p:txBody>
      </p:sp>
      <p:sp>
        <p:nvSpPr>
          <p:cNvPr id="6" name="Footer Placeholder 5">
            <a:extLst>
              <a:ext uri="{FF2B5EF4-FFF2-40B4-BE49-F238E27FC236}">
                <a16:creationId xmlns:a16="http://schemas.microsoft.com/office/drawing/2014/main" id="{36C4B400-062F-F623-23E7-2F390EBF3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3765A9-6170-524F-1675-81BB3793209B}"/>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260706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7FFF5-B0CD-4F13-AC32-B2D3C699D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D59DCE-D1E5-36F7-3C1C-28022F721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AE6A7-B025-35F2-355E-7BB5EAA86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4B650-45FF-38E4-C8D8-C877757FA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899E66-9168-3AF3-51A1-AC9160720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53256E-39DB-9C33-4E7F-391F27F04C47}"/>
              </a:ext>
            </a:extLst>
          </p:cNvPr>
          <p:cNvSpPr>
            <a:spLocks noGrp="1"/>
          </p:cNvSpPr>
          <p:nvPr>
            <p:ph type="dt" sz="half" idx="10"/>
          </p:nvPr>
        </p:nvSpPr>
        <p:spPr/>
        <p:txBody>
          <a:bodyPr/>
          <a:lstStyle/>
          <a:p>
            <a:fld id="{9B35F583-0148-4553-964E-C48E0D09F0A7}" type="datetimeFigureOut">
              <a:rPr lang="en-US" smtClean="0"/>
              <a:t>11/7/2023</a:t>
            </a:fld>
            <a:endParaRPr lang="en-US"/>
          </a:p>
        </p:txBody>
      </p:sp>
      <p:sp>
        <p:nvSpPr>
          <p:cNvPr id="8" name="Footer Placeholder 7">
            <a:extLst>
              <a:ext uri="{FF2B5EF4-FFF2-40B4-BE49-F238E27FC236}">
                <a16:creationId xmlns:a16="http://schemas.microsoft.com/office/drawing/2014/main" id="{62B8C339-1E2E-D100-3748-06F1DA82AF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6C3A0B-C84F-EB4D-66BA-36B5DCDD7917}"/>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77613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6ED7-C03A-95E1-BC49-5FD53FCD9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8AF172-E041-99AC-255A-8B5AB21FC198}"/>
              </a:ext>
            </a:extLst>
          </p:cNvPr>
          <p:cNvSpPr>
            <a:spLocks noGrp="1"/>
          </p:cNvSpPr>
          <p:nvPr>
            <p:ph type="dt" sz="half" idx="10"/>
          </p:nvPr>
        </p:nvSpPr>
        <p:spPr/>
        <p:txBody>
          <a:bodyPr/>
          <a:lstStyle/>
          <a:p>
            <a:fld id="{9B35F583-0148-4553-964E-C48E0D09F0A7}" type="datetimeFigureOut">
              <a:rPr lang="en-US" smtClean="0"/>
              <a:t>11/7/2023</a:t>
            </a:fld>
            <a:endParaRPr lang="en-US"/>
          </a:p>
        </p:txBody>
      </p:sp>
      <p:sp>
        <p:nvSpPr>
          <p:cNvPr id="4" name="Footer Placeholder 3">
            <a:extLst>
              <a:ext uri="{FF2B5EF4-FFF2-40B4-BE49-F238E27FC236}">
                <a16:creationId xmlns:a16="http://schemas.microsoft.com/office/drawing/2014/main" id="{2AC00131-E27D-75AB-A7EA-C5355539F7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567D31-2DC5-DB2A-29BF-E0835B1015D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237201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01730-6A3E-18EC-47DD-A614769CD06C}"/>
              </a:ext>
            </a:extLst>
          </p:cNvPr>
          <p:cNvSpPr>
            <a:spLocks noGrp="1"/>
          </p:cNvSpPr>
          <p:nvPr>
            <p:ph type="dt" sz="half" idx="10"/>
          </p:nvPr>
        </p:nvSpPr>
        <p:spPr/>
        <p:txBody>
          <a:bodyPr/>
          <a:lstStyle/>
          <a:p>
            <a:fld id="{9B35F583-0148-4553-964E-C48E0D09F0A7}" type="datetimeFigureOut">
              <a:rPr lang="en-US" smtClean="0"/>
              <a:t>11/7/2023</a:t>
            </a:fld>
            <a:endParaRPr lang="en-US"/>
          </a:p>
        </p:txBody>
      </p:sp>
      <p:sp>
        <p:nvSpPr>
          <p:cNvPr id="3" name="Footer Placeholder 2">
            <a:extLst>
              <a:ext uri="{FF2B5EF4-FFF2-40B4-BE49-F238E27FC236}">
                <a16:creationId xmlns:a16="http://schemas.microsoft.com/office/drawing/2014/main" id="{F14E3FDD-3A6C-B024-AEC6-BED99AB03C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FCE5AC-7F66-41A2-B146-4000CBB93B8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468019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3546-C49D-9798-0C37-F80C19352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DCA46A-6FFF-8B45-A293-C794CFBD6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469AA1-2D1A-3054-CDD6-567969990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22BBB5-2CDF-8FC1-981F-4A0C5518ABC3}"/>
              </a:ext>
            </a:extLst>
          </p:cNvPr>
          <p:cNvSpPr>
            <a:spLocks noGrp="1"/>
          </p:cNvSpPr>
          <p:nvPr>
            <p:ph type="dt" sz="half" idx="10"/>
          </p:nvPr>
        </p:nvSpPr>
        <p:spPr/>
        <p:txBody>
          <a:bodyPr/>
          <a:lstStyle/>
          <a:p>
            <a:fld id="{9B35F583-0148-4553-964E-C48E0D09F0A7}" type="datetimeFigureOut">
              <a:rPr lang="en-US" smtClean="0"/>
              <a:t>11/7/2023</a:t>
            </a:fld>
            <a:endParaRPr lang="en-US"/>
          </a:p>
        </p:txBody>
      </p:sp>
      <p:sp>
        <p:nvSpPr>
          <p:cNvPr id="6" name="Footer Placeholder 5">
            <a:extLst>
              <a:ext uri="{FF2B5EF4-FFF2-40B4-BE49-F238E27FC236}">
                <a16:creationId xmlns:a16="http://schemas.microsoft.com/office/drawing/2014/main" id="{D1DFD70F-5533-0BBF-9AEF-91CAC5B0FE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8F2FB-2DEE-F0A1-465D-C673D1397229}"/>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23220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39B4-E217-B28D-30FF-2C0AB0D75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43FFDC-E88F-1F0C-ECF0-7AA21FFA7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CBE10CB-D284-A341-F846-78EED0D97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D62789-07EF-DBB0-122A-BEA8179E60B0}"/>
              </a:ext>
            </a:extLst>
          </p:cNvPr>
          <p:cNvSpPr>
            <a:spLocks noGrp="1"/>
          </p:cNvSpPr>
          <p:nvPr>
            <p:ph type="dt" sz="half" idx="10"/>
          </p:nvPr>
        </p:nvSpPr>
        <p:spPr/>
        <p:txBody>
          <a:bodyPr/>
          <a:lstStyle/>
          <a:p>
            <a:fld id="{9B35F583-0148-4553-964E-C48E0D09F0A7}" type="datetimeFigureOut">
              <a:rPr lang="en-US" smtClean="0"/>
              <a:t>11/7/2023</a:t>
            </a:fld>
            <a:endParaRPr lang="en-US"/>
          </a:p>
        </p:txBody>
      </p:sp>
      <p:sp>
        <p:nvSpPr>
          <p:cNvPr id="6" name="Footer Placeholder 5">
            <a:extLst>
              <a:ext uri="{FF2B5EF4-FFF2-40B4-BE49-F238E27FC236}">
                <a16:creationId xmlns:a16="http://schemas.microsoft.com/office/drawing/2014/main" id="{375C2917-4D78-E2C5-B240-2C83A2A02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4E6FDF-BCDB-7F7A-F813-4FDA4DCAD79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777117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CE697A-28CD-EDD6-6415-D3C701EC5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0A0CBA-D392-B3C6-11C8-2B7A43CDA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FCAAC-A88B-1C44-0137-1A638B2A3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5F583-0148-4553-964E-C48E0D09F0A7}" type="datetimeFigureOut">
              <a:rPr lang="en-US" smtClean="0"/>
              <a:t>11/7/2023</a:t>
            </a:fld>
            <a:endParaRPr lang="en-US"/>
          </a:p>
        </p:txBody>
      </p:sp>
      <p:sp>
        <p:nvSpPr>
          <p:cNvPr id="5" name="Footer Placeholder 4">
            <a:extLst>
              <a:ext uri="{FF2B5EF4-FFF2-40B4-BE49-F238E27FC236}">
                <a16:creationId xmlns:a16="http://schemas.microsoft.com/office/drawing/2014/main" id="{C98EEFD4-4D1A-FAD6-8C8F-648DA608D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BC7197-0211-521E-ABF8-E35EA0FC8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96640-AC40-4FB1-869D-32BD2614E6D2}" type="slidenum">
              <a:rPr lang="en-US" smtClean="0"/>
              <a:t>‹#›</a:t>
            </a:fld>
            <a:endParaRPr lang="en-US"/>
          </a:p>
        </p:txBody>
      </p:sp>
    </p:spTree>
    <p:extLst>
      <p:ext uri="{BB962C8B-B14F-4D97-AF65-F5344CB8AC3E}">
        <p14:creationId xmlns:p14="http://schemas.microsoft.com/office/powerpoint/2010/main" val="101289674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949BE-1264-40E4-BDA5-77919F8C2881}" type="datetimeFigureOut">
              <a:rPr lang="en-US" smtClean="0"/>
              <a:t>11/7/2023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76ABB-7A76-4521-92C4-E4A5C9A8EA59}" type="slidenum">
              <a:rPr lang="en-US" smtClean="0"/>
              <a:t>‹#›</a:t>
            </a:fld>
            <a:endParaRPr lang="en-US"/>
          </a:p>
        </p:txBody>
      </p:sp>
    </p:spTree>
    <p:extLst>
      <p:ext uri="{BB962C8B-B14F-4D97-AF65-F5344CB8AC3E}">
        <p14:creationId xmlns:p14="http://schemas.microsoft.com/office/powerpoint/2010/main" val="41326095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CCB7BBCD-1B94-0ABF-54FA-C41F30EA8391}"/>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AD2C8457-2C65-AECF-4226-BAA6D30A4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05DB20-E44C-5BFC-4FA7-C96AFFC98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4B673-F1CA-CC81-D3CF-2EA41B43D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EAE1-69FA-42CF-B65D-944C8BD08CC2}" type="datetimeFigureOut">
              <a:rPr lang="en-US" smtClean="0"/>
              <a:t>11/7/2023</a:t>
            </a:fld>
            <a:endParaRPr lang="en-US"/>
          </a:p>
        </p:txBody>
      </p:sp>
      <p:sp>
        <p:nvSpPr>
          <p:cNvPr id="5" name="Footer Placeholder 4">
            <a:extLst>
              <a:ext uri="{FF2B5EF4-FFF2-40B4-BE49-F238E27FC236}">
                <a16:creationId xmlns:a16="http://schemas.microsoft.com/office/drawing/2014/main" id="{7925DDE0-5353-BD71-71EC-BEA2574C6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E4915A-B8CD-FCF9-59A0-649E8CB84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CAD0A-DAF0-46D1-BC9F-C74D80005738}" type="slidenum">
              <a:rPr lang="en-US" smtClean="0"/>
              <a:t>‹#›</a:t>
            </a:fld>
            <a:endParaRPr lang="en-US"/>
          </a:p>
        </p:txBody>
      </p:sp>
    </p:spTree>
    <p:extLst>
      <p:ext uri="{BB962C8B-B14F-4D97-AF65-F5344CB8AC3E}">
        <p14:creationId xmlns:p14="http://schemas.microsoft.com/office/powerpoint/2010/main" val="7281588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hoc10.vn/doc-sach/tieng-viet-4-tap-1/1/385/102/" TargetMode="External"/><Relationship Id="rId2" Type="http://schemas.openxmlformats.org/officeDocument/2006/relationships/image" Target="../media/image8.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hoc10.vn/doc-sach/tieng-viet-4-tap-1/1/385/102/" TargetMode="External"/><Relationship Id="rId2" Type="http://schemas.openxmlformats.org/officeDocument/2006/relationships/image" Target="../media/image10.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hyperlink" Target="https://www.facebook.com/groups/hoc10donghanhcunggiaovientieuhoc" TargetMode="External"/><Relationship Id="rId2" Type="http://schemas.openxmlformats.org/officeDocument/2006/relationships/image" Target="../media/image13.jpg"/><Relationship Id="rId1" Type="http://schemas.openxmlformats.org/officeDocument/2006/relationships/slideLayout" Target="../slideLayouts/slideLayout23.xml"/><Relationship Id="rId6" Type="http://schemas.openxmlformats.org/officeDocument/2006/relationships/image" Target="../media/image15.png"/><Relationship Id="rId5" Type="http://schemas.microsoft.com/office/2007/relationships/hdphoto" Target="../media/hdphoto2.wdp"/><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ieng-viet-4-tap-1/1/385/102/"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hoc10.vn/doc-sach/tieng-viet-4-tap-1/1/385/102/" TargetMode="External"/><Relationship Id="rId2" Type="http://schemas.openxmlformats.org/officeDocument/2006/relationships/image" Target="../media/image6.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3A7158-F256-0F37-DC68-7D8AA6BFCB04}"/>
              </a:ext>
            </a:extLst>
          </p:cNvPr>
          <p:cNvSpPr txBox="1"/>
          <p:nvPr/>
        </p:nvSpPr>
        <p:spPr>
          <a:xfrm>
            <a:off x="8910084" y="141514"/>
            <a:ext cx="3281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TIẾNG VIỆT 4</a:t>
            </a:r>
          </a:p>
        </p:txBody>
      </p:sp>
      <p:sp>
        <p:nvSpPr>
          <p:cNvPr id="5" name="Rectangle 4">
            <a:extLst>
              <a:ext uri="{FF2B5EF4-FFF2-40B4-BE49-F238E27FC236}">
                <a16:creationId xmlns:a16="http://schemas.microsoft.com/office/drawing/2014/main" id="{824A85AF-B5D2-9AE2-F443-FFA2E121B5BA}"/>
              </a:ext>
            </a:extLst>
          </p:cNvPr>
          <p:cNvSpPr/>
          <p:nvPr/>
        </p:nvSpPr>
        <p:spPr>
          <a:xfrm>
            <a:off x="10994961" y="730646"/>
            <a:ext cx="990977"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Tập</a:t>
            </a:r>
            <a:r>
              <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 1</a:t>
            </a:r>
          </a:p>
        </p:txBody>
      </p:sp>
      <p:sp>
        <p:nvSpPr>
          <p:cNvPr id="10" name="Google Shape;54;p1">
            <a:extLst>
              <a:ext uri="{FF2B5EF4-FFF2-40B4-BE49-F238E27FC236}">
                <a16:creationId xmlns:a16="http://schemas.microsoft.com/office/drawing/2014/main" id="{E2DA8A9E-0953-ED8C-7BAC-84F79CDCD854}"/>
              </a:ext>
            </a:extLst>
          </p:cNvPr>
          <p:cNvSpPr txBox="1">
            <a:spLocks/>
          </p:cNvSpPr>
          <p:nvPr/>
        </p:nvSpPr>
        <p:spPr>
          <a:xfrm>
            <a:off x="808592" y="1726443"/>
            <a:ext cx="10574816" cy="3405114"/>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5200" b="1" i="0" u="none" strike="noStrike" kern="0" cap="none" spc="0" normalizeH="0" baseline="0" noProof="0" dirty="0" err="1">
                <a:ln>
                  <a:noFill/>
                </a:ln>
                <a:solidFill>
                  <a:srgbClr val="002060"/>
                </a:solidFill>
                <a:effectLst/>
                <a:uLnTx/>
                <a:uFillTx/>
                <a:latin typeface="UTM Avo" panose="02040603050506020204" pitchFamily="18" charset="0"/>
                <a:cs typeface="Calibri"/>
                <a:sym typeface="Calibri"/>
              </a:rPr>
              <a:t>Tuần</a:t>
            </a:r>
            <a:r>
              <a:rPr kumimoji="0" lang="en-US" sz="52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rPr>
              <a:t> 1</a:t>
            </a:r>
            <a:r>
              <a:rPr lang="en-US" sz="5200" b="1" kern="0" dirty="0">
                <a:solidFill>
                  <a:srgbClr val="002060"/>
                </a:solidFill>
                <a:latin typeface="UTM Avo" panose="02040603050506020204" pitchFamily="18" charset="0"/>
              </a:rPr>
              <a:t>4</a:t>
            </a:r>
            <a:endParaRPr kumimoji="0" lang="en-US" sz="52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endParaRP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Bài</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viết</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1: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Viết</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đoạn</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văn</a:t>
            </a:r>
            <a:r>
              <a:rPr kumimoji="0" lang="en-US" sz="5200" b="1" i="0" u="none" strike="noStrike" kern="0" cap="none" spc="0" normalizeH="0" baseline="0" noProof="0">
                <a:ln>
                  <a:noFill/>
                </a:ln>
                <a:solidFill>
                  <a:srgbClr val="FF0000"/>
                </a:solidFill>
                <a:effectLst/>
                <a:uLnTx/>
                <a:uFillTx/>
                <a:latin typeface="UTM Avo" panose="02040603050506020204" pitchFamily="18" charset="0"/>
                <a:cs typeface="Arial" panose="020B0604020202020204" pitchFamily="34" charset="0"/>
                <a:sym typeface="Calibri"/>
              </a:rPr>
              <a:t> </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en-US" sz="5200" b="1" i="0" u="none" strike="noStrike" kern="0" cap="none" spc="0" normalizeH="0" baseline="0" noProof="0">
                <a:ln>
                  <a:noFill/>
                </a:ln>
                <a:solidFill>
                  <a:srgbClr val="FF0000"/>
                </a:solidFill>
                <a:effectLst/>
                <a:uLnTx/>
                <a:uFillTx/>
                <a:latin typeface="UTM Avo" panose="02040603050506020204" pitchFamily="18" charset="0"/>
                <a:cs typeface="Arial" panose="020B0604020202020204" pitchFamily="34" charset="0"/>
                <a:sym typeface="Calibri"/>
              </a:rPr>
              <a:t>về</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một</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câu</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chuyện</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em</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thích</a:t>
            </a:r>
            <a:endPar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endParaRPr>
          </a:p>
        </p:txBody>
      </p:sp>
    </p:spTree>
    <p:extLst>
      <p:ext uri="{BB962C8B-B14F-4D97-AF65-F5344CB8AC3E}">
        <p14:creationId xmlns:p14="http://schemas.microsoft.com/office/powerpoint/2010/main" val="3438162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Google Shape;754;p6">
            <a:extLst>
              <a:ext uri="{FF2B5EF4-FFF2-40B4-BE49-F238E27FC236}">
                <a16:creationId xmlns:a16="http://schemas.microsoft.com/office/drawing/2014/main" id="{5B5FEEF9-3565-645E-BAC8-B157A9E92742}"/>
              </a:ext>
            </a:extLst>
          </p:cNvPr>
          <p:cNvSpPr/>
          <p:nvPr/>
        </p:nvSpPr>
        <p:spPr>
          <a:xfrm>
            <a:off x="4200155" y="1190171"/>
            <a:ext cx="3791690" cy="861720"/>
          </a:xfrm>
          <a:prstGeom prst="rect">
            <a:avLst/>
          </a:prstGeom>
          <a:noFill/>
          <a:ln>
            <a:noFill/>
          </a:ln>
        </p:spPr>
        <p:txBody>
          <a:bodyPr spcFirstLastPara="1" wrap="square" lIns="121900" tIns="60933" rIns="121900" bIns="60933" anchor="t" anchorCtr="0">
            <a:spAutoFit/>
          </a:bodyPr>
          <a:lstStyle/>
          <a:p>
            <a:pPr algn="ctr">
              <a:lnSpc>
                <a:spcPct val="150000"/>
              </a:lnSpc>
              <a:buClr>
                <a:srgbClr val="000000"/>
              </a:buClr>
              <a:buFont typeface="Arial"/>
              <a:buNone/>
            </a:pPr>
            <a:r>
              <a:rPr lang="en-US" sz="3200" b="1" kern="0" dirty="0">
                <a:solidFill>
                  <a:srgbClr val="083E6F"/>
                </a:solidFill>
                <a:latin typeface="UTM Avo" panose="02040603050506020204" pitchFamily="18" charset="0"/>
                <a:cs typeface="Arial"/>
                <a:sym typeface="Arial"/>
              </a:rPr>
              <a:t>RÚT RA BÀI HỌC</a:t>
            </a:r>
          </a:p>
        </p:txBody>
      </p:sp>
      <p:sp>
        <p:nvSpPr>
          <p:cNvPr id="11" name="Google Shape;1086;p12">
            <a:extLst>
              <a:ext uri="{FF2B5EF4-FFF2-40B4-BE49-F238E27FC236}">
                <a16:creationId xmlns:a16="http://schemas.microsoft.com/office/drawing/2014/main" id="{AE737073-EFA4-962E-E52E-FCE902F4A400}"/>
              </a:ext>
            </a:extLst>
          </p:cNvPr>
          <p:cNvSpPr/>
          <p:nvPr/>
        </p:nvSpPr>
        <p:spPr>
          <a:xfrm>
            <a:off x="1565998" y="4135120"/>
            <a:ext cx="9305201" cy="1668482"/>
          </a:xfrm>
          <a:prstGeom prst="roundRect">
            <a:avLst>
              <a:gd name="adj" fmla="val 16667"/>
            </a:avLst>
          </a:prstGeom>
          <a:solidFill>
            <a:srgbClr val="ECE8E4"/>
          </a:solidFill>
          <a:ln w="28575" cap="flat" cmpd="sng">
            <a:solidFill>
              <a:srgbClr val="083E6F"/>
            </a:solidFill>
            <a:prstDash val="solid"/>
            <a:round/>
            <a:headEnd type="none" w="sm" len="sm"/>
            <a:tailEnd type="none" w="sm" len="sm"/>
          </a:ln>
        </p:spPr>
        <p:txBody>
          <a:bodyPr spcFirstLastPara="1" wrap="square" lIns="121900" tIns="60933" rIns="121900" bIns="60933" anchor="ctr" anchorCtr="0">
            <a:spAutoFit/>
          </a:bodyPr>
          <a:lstStyle/>
          <a:p>
            <a:pPr lvl="0" algn="just">
              <a:lnSpc>
                <a:spcPct val="125000"/>
              </a:lnSpc>
              <a:buClr>
                <a:srgbClr val="000000"/>
              </a:buClr>
            </a:pPr>
            <a:r>
              <a:rPr lang="vi-VN" sz="2400" kern="0" dirty="0">
                <a:solidFill>
                  <a:srgbClr val="000000"/>
                </a:solidFill>
                <a:latin typeface="UTM Avo" panose="02040603050506020204" pitchFamily="18" charset="0"/>
                <a:cs typeface="Arial"/>
                <a:sym typeface="Arial"/>
              </a:rPr>
              <a:t>Câu mở đoạn thường giới thiệu câu chuyện và nêu cảm nghĩ chung về câu chuyện đó. Các câu tiếp theo làm rõ cảm nghĩ đã nêu ở câu mở đoạn</a:t>
            </a:r>
            <a:r>
              <a:rPr lang="en-US" sz="2400" kern="0" dirty="0">
                <a:solidFill>
                  <a:srgbClr val="000000"/>
                </a:solidFill>
                <a:latin typeface="UTM Avo" panose="02040603050506020204" pitchFamily="18" charset="0"/>
                <a:cs typeface="Arial"/>
                <a:sym typeface="Arial"/>
              </a:rPr>
              <a:t>.</a:t>
            </a:r>
            <a:endParaRPr lang="vi-VN" sz="2400" kern="0" dirty="0">
              <a:solidFill>
                <a:srgbClr val="000000"/>
              </a:solidFill>
              <a:latin typeface="UTM Avo" panose="02040603050506020204" pitchFamily="18" charset="0"/>
              <a:cs typeface="Arial"/>
              <a:sym typeface="Arial"/>
            </a:endParaRPr>
          </a:p>
        </p:txBody>
      </p:sp>
      <p:sp>
        <p:nvSpPr>
          <p:cNvPr id="12" name="Google Shape;1087;p12">
            <a:extLst>
              <a:ext uri="{FF2B5EF4-FFF2-40B4-BE49-F238E27FC236}">
                <a16:creationId xmlns:a16="http://schemas.microsoft.com/office/drawing/2014/main" id="{FF66D183-5B5B-A1F8-948A-22AD9D961C10}"/>
              </a:ext>
            </a:extLst>
          </p:cNvPr>
          <p:cNvSpPr/>
          <p:nvPr/>
        </p:nvSpPr>
        <p:spPr>
          <a:xfrm>
            <a:off x="1565998" y="2286416"/>
            <a:ext cx="9305201" cy="1668482"/>
          </a:xfrm>
          <a:prstGeom prst="roundRect">
            <a:avLst>
              <a:gd name="adj" fmla="val 16667"/>
            </a:avLst>
          </a:prstGeom>
          <a:solidFill>
            <a:srgbClr val="ECE8E4"/>
          </a:solidFill>
          <a:ln w="28575" cap="flat" cmpd="sng">
            <a:solidFill>
              <a:srgbClr val="083E6F"/>
            </a:solidFill>
            <a:prstDash val="solid"/>
            <a:round/>
            <a:headEnd type="none" w="sm" len="sm"/>
            <a:tailEnd type="none" w="sm" len="sm"/>
          </a:ln>
        </p:spPr>
        <p:txBody>
          <a:bodyPr spcFirstLastPara="1" wrap="square" lIns="121900" tIns="60933" rIns="121900" bIns="60933" anchor="ctr" anchorCtr="0">
            <a:spAutoFit/>
          </a:bodyPr>
          <a:lstStyle/>
          <a:p>
            <a:pPr lvl="0" algn="just">
              <a:lnSpc>
                <a:spcPct val="125000"/>
              </a:lnSpc>
              <a:buClr>
                <a:srgbClr val="000000"/>
              </a:buClr>
            </a:pPr>
            <a:r>
              <a:rPr lang="en-US" sz="2400" kern="0" dirty="0" err="1">
                <a:solidFill>
                  <a:srgbClr val="000000"/>
                </a:solidFill>
                <a:latin typeface="UTM Avo" panose="02040603050506020204" pitchFamily="18" charset="0"/>
                <a:cs typeface="Arial"/>
                <a:sym typeface="Arial"/>
              </a:rPr>
              <a:t>Viết</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đoạn</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văn</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về</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một</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câu</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chuyện</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em</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thích</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là</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nêu</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cảm</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nghĩ</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về</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câu</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chuyện</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để</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giải</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thích</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vì</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sao</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em</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thích</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câu</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chuyện</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đó</a:t>
            </a:r>
            <a:r>
              <a:rPr lang="en-US" sz="2400" kern="0" dirty="0">
                <a:solidFill>
                  <a:srgbClr val="000000"/>
                </a:solidFill>
                <a:latin typeface="UTM Avo" panose="02040603050506020204" pitchFamily="18" charset="0"/>
                <a:cs typeface="Arial"/>
                <a:sym typeface="Arial"/>
              </a:rPr>
              <a:t>. </a:t>
            </a:r>
          </a:p>
        </p:txBody>
      </p:sp>
    </p:spTree>
    <p:extLst>
      <p:ext uri="{BB962C8B-B14F-4D97-AF65-F5344CB8AC3E}">
        <p14:creationId xmlns:p14="http://schemas.microsoft.com/office/powerpoint/2010/main" val="1454565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7111EC8-9399-9EF9-7DC2-4D36A9F9261E}"/>
              </a:ext>
            </a:extLst>
          </p:cNvPr>
          <p:cNvGrpSpPr/>
          <p:nvPr/>
        </p:nvGrpSpPr>
        <p:grpSpPr>
          <a:xfrm>
            <a:off x="10866032" y="746200"/>
            <a:ext cx="1216041" cy="1432566"/>
            <a:chOff x="930253" y="1555705"/>
            <a:chExt cx="1279160" cy="1432566"/>
          </a:xfrm>
        </p:grpSpPr>
        <p:pic>
          <p:nvPicPr>
            <p:cNvPr id="7" name="Picture 6">
              <a:hlinkClick r:id="rId3"/>
              <a:extLst>
                <a:ext uri="{FF2B5EF4-FFF2-40B4-BE49-F238E27FC236}">
                  <a16:creationId xmlns:a16="http://schemas.microsoft.com/office/drawing/2014/main" id="{4CD18AE4-A8E9-E43A-A697-5732EA4EA72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8" name="TextBox 7">
              <a:extLst>
                <a:ext uri="{FF2B5EF4-FFF2-40B4-BE49-F238E27FC236}">
                  <a16:creationId xmlns:a16="http://schemas.microsoft.com/office/drawing/2014/main" id="{F4C1FB27-48B1-0447-8E9B-02009D89417D}"/>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3808057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188;p14">
            <a:extLst>
              <a:ext uri="{FF2B5EF4-FFF2-40B4-BE49-F238E27FC236}">
                <a16:creationId xmlns:a16="http://schemas.microsoft.com/office/drawing/2014/main" id="{EC087AD5-B3B7-0175-5392-96C5B2837C3A}"/>
              </a:ext>
            </a:extLst>
          </p:cNvPr>
          <p:cNvSpPr/>
          <p:nvPr/>
        </p:nvSpPr>
        <p:spPr>
          <a:xfrm>
            <a:off x="1173093" y="1831769"/>
            <a:ext cx="9973879" cy="1508051"/>
          </a:xfrm>
          <a:prstGeom prst="rect">
            <a:avLst/>
          </a:prstGeom>
          <a:noFill/>
          <a:ln>
            <a:noFill/>
          </a:ln>
        </p:spPr>
        <p:txBody>
          <a:bodyPr spcFirstLastPara="1" wrap="square" lIns="121900" tIns="60933" rIns="121900" bIns="60933" anchor="t" anchorCtr="0">
            <a:spAutoFit/>
          </a:bodyPr>
          <a:lstStyle/>
          <a:p>
            <a:pPr algn="just">
              <a:lnSpc>
                <a:spcPct val="125000"/>
              </a:lnSpc>
              <a:buClr>
                <a:srgbClr val="000000"/>
              </a:buClr>
              <a:buFont typeface="Arial"/>
              <a:buNone/>
            </a:pPr>
            <a:r>
              <a:rPr lang="vi-VN" sz="2400" b="1" kern="0" dirty="0">
                <a:solidFill>
                  <a:srgbClr val="000000"/>
                </a:solidFill>
                <a:latin typeface="UTM Avo" panose="02040603050506020204" pitchFamily="18" charset="0"/>
                <a:cs typeface="Arial"/>
                <a:sym typeface="Arial"/>
              </a:rPr>
              <a:t>Câu 1. </a:t>
            </a:r>
            <a:r>
              <a:rPr lang="vi-VN" sz="2400" kern="0" dirty="0">
                <a:solidFill>
                  <a:srgbClr val="000000"/>
                </a:solidFill>
                <a:latin typeface="UTM Avo" panose="02040603050506020204" pitchFamily="18" charset="0"/>
                <a:cs typeface="Arial"/>
                <a:sym typeface="Arial"/>
              </a:rPr>
              <a:t>Tìm một câu chuyện em thích trong sách giáo khoa "Tiếng Việt 4, tập một" về người có tài.</a:t>
            </a:r>
          </a:p>
          <a:p>
            <a:pPr algn="just">
              <a:lnSpc>
                <a:spcPct val="125000"/>
              </a:lnSpc>
              <a:buClr>
                <a:srgbClr val="000000"/>
              </a:buClr>
              <a:buFont typeface="Arial"/>
              <a:buNone/>
            </a:pPr>
            <a:r>
              <a:rPr lang="vi-VN" sz="2400" b="1" kern="0" dirty="0">
                <a:solidFill>
                  <a:srgbClr val="000000"/>
                </a:solidFill>
                <a:latin typeface="UTM Avo" panose="02040603050506020204" pitchFamily="18" charset="0"/>
                <a:cs typeface="Arial"/>
                <a:sym typeface="Arial"/>
              </a:rPr>
              <a:t>Câu 2. </a:t>
            </a:r>
            <a:r>
              <a:rPr lang="vi-VN" sz="2400" kern="0" dirty="0">
                <a:solidFill>
                  <a:srgbClr val="000000"/>
                </a:solidFill>
                <a:latin typeface="UTM Avo" panose="02040603050506020204" pitchFamily="18" charset="0"/>
                <a:cs typeface="Arial"/>
                <a:sym typeface="Arial"/>
              </a:rPr>
              <a:t>Giải thích với bạn vì sao em thích câu chuyện đó.</a:t>
            </a:r>
          </a:p>
        </p:txBody>
      </p:sp>
      <p:sp>
        <p:nvSpPr>
          <p:cNvPr id="4" name="Google Shape;1189;p14">
            <a:extLst>
              <a:ext uri="{FF2B5EF4-FFF2-40B4-BE49-F238E27FC236}">
                <a16:creationId xmlns:a16="http://schemas.microsoft.com/office/drawing/2014/main" id="{506614AF-6370-1EE5-40E1-BC5AFEE78441}"/>
              </a:ext>
            </a:extLst>
          </p:cNvPr>
          <p:cNvSpPr/>
          <p:nvPr/>
        </p:nvSpPr>
        <p:spPr>
          <a:xfrm>
            <a:off x="5472751" y="3339820"/>
            <a:ext cx="1246495" cy="492388"/>
          </a:xfrm>
          <a:prstGeom prst="rect">
            <a:avLst/>
          </a:prstGeom>
          <a:noFill/>
          <a:ln>
            <a:noFill/>
          </a:ln>
        </p:spPr>
        <p:txBody>
          <a:bodyPr spcFirstLastPara="1" wrap="square" lIns="121900" tIns="60933" rIns="121900" bIns="60933" anchor="t" anchorCtr="0">
            <a:spAutoFit/>
          </a:bodyPr>
          <a:lstStyle/>
          <a:p>
            <a:pPr algn="ctr">
              <a:buClr>
                <a:srgbClr val="000000"/>
              </a:buClr>
              <a:buFont typeface="Arial"/>
              <a:buNone/>
            </a:pPr>
            <a:r>
              <a:rPr lang="en-US" sz="2400" b="1" u="sng" kern="0" dirty="0" err="1">
                <a:solidFill>
                  <a:srgbClr val="000000"/>
                </a:solidFill>
                <a:latin typeface="UTM Avo" panose="02040603050506020204" pitchFamily="18" charset="0"/>
                <a:cs typeface="Arial"/>
                <a:sym typeface="Arial"/>
              </a:rPr>
              <a:t>Gợi</a:t>
            </a:r>
            <a:r>
              <a:rPr lang="en-US" sz="2400" b="1" u="sng" kern="0" dirty="0">
                <a:solidFill>
                  <a:srgbClr val="000000"/>
                </a:solidFill>
                <a:latin typeface="UTM Avo" panose="02040603050506020204" pitchFamily="18" charset="0"/>
                <a:cs typeface="Arial"/>
                <a:sym typeface="Arial"/>
              </a:rPr>
              <a:t> ý:</a:t>
            </a:r>
          </a:p>
        </p:txBody>
      </p:sp>
      <p:sp>
        <p:nvSpPr>
          <p:cNvPr id="8" name="Google Shape;1190;p14">
            <a:extLst>
              <a:ext uri="{FF2B5EF4-FFF2-40B4-BE49-F238E27FC236}">
                <a16:creationId xmlns:a16="http://schemas.microsoft.com/office/drawing/2014/main" id="{30CC9482-D587-653D-E8E6-B417FF01D515}"/>
              </a:ext>
            </a:extLst>
          </p:cNvPr>
          <p:cNvSpPr/>
          <p:nvPr/>
        </p:nvSpPr>
        <p:spPr>
          <a:xfrm>
            <a:off x="452289" y="3705712"/>
            <a:ext cx="11287421" cy="1969715"/>
          </a:xfrm>
          <a:prstGeom prst="rect">
            <a:avLst/>
          </a:prstGeom>
          <a:noFill/>
          <a:ln>
            <a:noFill/>
          </a:ln>
        </p:spPr>
        <p:txBody>
          <a:bodyPr spcFirstLastPara="1" wrap="square" lIns="121900" tIns="60933" rIns="121900" bIns="60933" anchor="t" anchorCtr="0">
            <a:spAutoFit/>
          </a:bodyPr>
          <a:lstStyle/>
          <a:p>
            <a:pPr marL="342900" indent="-342900" algn="just">
              <a:lnSpc>
                <a:spcPct val="125000"/>
              </a:lnSpc>
              <a:buClr>
                <a:srgbClr val="000000"/>
              </a:buClr>
              <a:buFont typeface="Arial" panose="020B0604020202020204" pitchFamily="34" charset="0"/>
              <a:buChar char="•"/>
            </a:pPr>
            <a:r>
              <a:rPr lang="en-US" sz="2400" kern="0" dirty="0">
                <a:solidFill>
                  <a:srgbClr val="000000"/>
                </a:solidFill>
                <a:latin typeface="UTM Avo" panose="02040603050506020204" pitchFamily="18" charset="0"/>
                <a:cs typeface="Arial"/>
                <a:sym typeface="Arial"/>
              </a:rPr>
              <a:t>Em </a:t>
            </a:r>
            <a:r>
              <a:rPr lang="en-US" sz="2400" kern="0" dirty="0" err="1">
                <a:solidFill>
                  <a:srgbClr val="000000"/>
                </a:solidFill>
                <a:latin typeface="UTM Avo" panose="02040603050506020204" pitchFamily="18" charset="0"/>
                <a:cs typeface="Arial"/>
                <a:sym typeface="Arial"/>
              </a:rPr>
              <a:t>thích</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câu</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chuyện</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nào</a:t>
            </a:r>
            <a:r>
              <a:rPr lang="en-US" sz="2400" kern="0" dirty="0">
                <a:solidFill>
                  <a:srgbClr val="000000"/>
                </a:solidFill>
                <a:latin typeface="UTM Avo" panose="02040603050506020204" pitchFamily="18" charset="0"/>
                <a:cs typeface="Arial"/>
                <a:sym typeface="Arial"/>
              </a:rPr>
              <a:t>?</a:t>
            </a:r>
          </a:p>
          <a:p>
            <a:pPr marL="342900" indent="-342900" algn="just">
              <a:lnSpc>
                <a:spcPct val="125000"/>
              </a:lnSpc>
              <a:buClr>
                <a:srgbClr val="000000"/>
              </a:buClr>
              <a:buFont typeface="Arial" panose="020B0604020202020204" pitchFamily="34" charset="0"/>
              <a:buChar char="•"/>
            </a:pPr>
            <a:r>
              <a:rPr lang="en-US" sz="2400" kern="0" dirty="0" err="1">
                <a:solidFill>
                  <a:srgbClr val="000000"/>
                </a:solidFill>
                <a:latin typeface="UTM Avo" panose="02040603050506020204" pitchFamily="18" charset="0"/>
                <a:cs typeface="Arial"/>
                <a:sym typeface="Arial"/>
              </a:rPr>
              <a:t>Câu</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chuyện</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đó</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kể</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về</a:t>
            </a:r>
            <a:r>
              <a:rPr lang="en-US" sz="2400" kern="0" dirty="0">
                <a:solidFill>
                  <a:srgbClr val="000000"/>
                </a:solidFill>
                <a:latin typeface="UTM Avo" panose="02040603050506020204" pitchFamily="18" charset="0"/>
                <a:cs typeface="Arial"/>
                <a:sym typeface="Arial"/>
              </a:rPr>
              <a:t> ai / </a:t>
            </a:r>
            <a:r>
              <a:rPr lang="en-US" sz="2400" kern="0" dirty="0" err="1">
                <a:solidFill>
                  <a:srgbClr val="000000"/>
                </a:solidFill>
                <a:latin typeface="UTM Avo" panose="02040603050506020204" pitchFamily="18" charset="0"/>
                <a:cs typeface="Arial"/>
                <a:sym typeface="Arial"/>
              </a:rPr>
              <a:t>về</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điều</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gì</a:t>
            </a:r>
            <a:r>
              <a:rPr lang="en-US" sz="2400" kern="0" dirty="0">
                <a:solidFill>
                  <a:srgbClr val="000000"/>
                </a:solidFill>
                <a:latin typeface="UTM Avo" panose="02040603050506020204" pitchFamily="18" charset="0"/>
                <a:cs typeface="Arial"/>
                <a:sym typeface="Arial"/>
              </a:rPr>
              <a:t>?</a:t>
            </a:r>
          </a:p>
          <a:p>
            <a:pPr marL="342900" indent="-342900" algn="just">
              <a:lnSpc>
                <a:spcPct val="125000"/>
              </a:lnSpc>
              <a:buClr>
                <a:srgbClr val="000000"/>
              </a:buClr>
              <a:buFont typeface="Arial" panose="020B0604020202020204" pitchFamily="34" charset="0"/>
              <a:buChar char="•"/>
            </a:pPr>
            <a:r>
              <a:rPr lang="en-US" sz="2400" kern="0" dirty="0" err="1">
                <a:solidFill>
                  <a:srgbClr val="000000"/>
                </a:solidFill>
                <a:latin typeface="UTM Avo" panose="02040603050506020204" pitchFamily="18" charset="0"/>
                <a:cs typeface="Arial"/>
                <a:sym typeface="Arial"/>
              </a:rPr>
              <a:t>Vì</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sao</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em</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thích</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câu</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chuyện</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đó</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lời</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kể</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hấp</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dẫn</a:t>
            </a:r>
            <a:r>
              <a:rPr lang="en-US" sz="2400" kern="0" dirty="0">
                <a:solidFill>
                  <a:srgbClr val="000000"/>
                </a:solidFill>
                <a:latin typeface="UTM Avo" panose="02040603050506020204" pitchFamily="18" charset="0"/>
                <a:cs typeface="Arial"/>
                <a:sym typeface="Arial"/>
              </a:rPr>
              <a:t>, chi </a:t>
            </a:r>
            <a:r>
              <a:rPr lang="en-US" sz="2400" kern="0" dirty="0" err="1">
                <a:solidFill>
                  <a:srgbClr val="000000"/>
                </a:solidFill>
                <a:latin typeface="UTM Avo" panose="02040603050506020204" pitchFamily="18" charset="0"/>
                <a:cs typeface="Arial"/>
                <a:sym typeface="Arial"/>
              </a:rPr>
              <a:t>tiết</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thú</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vị</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nhân</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vật</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có</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tài</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năng</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dũng</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cảm</a:t>
            </a:r>
            <a:r>
              <a:rPr lang="en-US" sz="2400" kern="0" dirty="0">
                <a:solidFill>
                  <a:srgbClr val="000000"/>
                </a:solidFill>
                <a:latin typeface="UTM Avo" panose="02040603050506020204" pitchFamily="18" charset="0"/>
                <a:cs typeface="Arial"/>
                <a:sym typeface="Arial"/>
              </a:rPr>
              <a:t>,...).</a:t>
            </a:r>
          </a:p>
        </p:txBody>
      </p:sp>
    </p:spTree>
    <p:extLst>
      <p:ext uri="{BB962C8B-B14F-4D97-AF65-F5344CB8AC3E}">
        <p14:creationId xmlns:p14="http://schemas.microsoft.com/office/powerpoint/2010/main" val="165251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196;p15">
            <a:extLst>
              <a:ext uri="{FF2B5EF4-FFF2-40B4-BE49-F238E27FC236}">
                <a16:creationId xmlns:a16="http://schemas.microsoft.com/office/drawing/2014/main" id="{899A189C-DF45-3361-D952-B3605AF8196F}"/>
              </a:ext>
            </a:extLst>
          </p:cNvPr>
          <p:cNvSpPr/>
          <p:nvPr/>
        </p:nvSpPr>
        <p:spPr>
          <a:xfrm>
            <a:off x="5013224" y="1522332"/>
            <a:ext cx="2165551" cy="492388"/>
          </a:xfrm>
          <a:prstGeom prst="rect">
            <a:avLst/>
          </a:prstGeom>
          <a:noFill/>
          <a:ln>
            <a:noFill/>
          </a:ln>
        </p:spPr>
        <p:txBody>
          <a:bodyPr spcFirstLastPara="1" wrap="square" lIns="121900" tIns="60933" rIns="121900" bIns="60933" anchor="t" anchorCtr="0">
            <a:spAutoFit/>
          </a:bodyPr>
          <a:lstStyle/>
          <a:p>
            <a:pPr algn="ctr">
              <a:buClr>
                <a:srgbClr val="000000"/>
              </a:buClr>
              <a:buFont typeface="Arial"/>
              <a:buNone/>
            </a:pPr>
            <a:r>
              <a:rPr lang="en-US" sz="2400" b="1" u="sng" kern="0">
                <a:solidFill>
                  <a:srgbClr val="000000"/>
                </a:solidFill>
                <a:latin typeface="UTM Avo" panose="02040603050506020204" pitchFamily="18" charset="0"/>
                <a:cs typeface="Arial"/>
                <a:sym typeface="Arial"/>
              </a:rPr>
              <a:t>Tham khảo:</a:t>
            </a:r>
            <a:endParaRPr lang="en-US" sz="2400" b="1" u="sng" kern="0" dirty="0">
              <a:solidFill>
                <a:srgbClr val="000000"/>
              </a:solidFill>
              <a:latin typeface="UTM Avo" panose="02040603050506020204" pitchFamily="18" charset="0"/>
              <a:cs typeface="Arial"/>
              <a:sym typeface="Arial"/>
            </a:endParaRPr>
          </a:p>
        </p:txBody>
      </p:sp>
      <p:sp>
        <p:nvSpPr>
          <p:cNvPr id="5" name="Google Shape;1197;p15">
            <a:extLst>
              <a:ext uri="{FF2B5EF4-FFF2-40B4-BE49-F238E27FC236}">
                <a16:creationId xmlns:a16="http://schemas.microsoft.com/office/drawing/2014/main" id="{5BD43BE5-3DF6-9098-B0B2-474D71976032}"/>
              </a:ext>
            </a:extLst>
          </p:cNvPr>
          <p:cNvSpPr/>
          <p:nvPr/>
        </p:nvSpPr>
        <p:spPr>
          <a:xfrm>
            <a:off x="836703" y="2014720"/>
            <a:ext cx="10518592" cy="3098230"/>
          </a:xfrm>
          <a:prstGeom prst="rect">
            <a:avLst/>
          </a:prstGeom>
          <a:noFill/>
          <a:ln>
            <a:noFill/>
          </a:ln>
        </p:spPr>
        <p:txBody>
          <a:bodyPr spcFirstLastPara="1" wrap="square" lIns="121900" tIns="60933" rIns="121900" bIns="60933" anchor="t" anchorCtr="0">
            <a:spAutoFit/>
          </a:bodyPr>
          <a:lstStyle/>
          <a:p>
            <a:pPr marL="626527" indent="-457200" algn="just">
              <a:lnSpc>
                <a:spcPct val="125000"/>
              </a:lnSpc>
              <a:spcBef>
                <a:spcPts val="800"/>
              </a:spcBef>
              <a:buClr>
                <a:srgbClr val="000000"/>
              </a:buClr>
              <a:buSzPts val="2000"/>
              <a:buFont typeface="+mj-lt"/>
              <a:buAutoNum type="arabicPeriod"/>
            </a:pPr>
            <a:r>
              <a:rPr lang="vi-VN" sz="2400" kern="0" dirty="0">
                <a:solidFill>
                  <a:srgbClr val="000000"/>
                </a:solidFill>
                <a:latin typeface="UTM Avo" panose="02040603050506020204" pitchFamily="18" charset="0"/>
                <a:cs typeface="Arial"/>
                <a:sym typeface="Arial"/>
              </a:rPr>
              <a:t>Câu chuyện em thích trong sách giáo khoa “Tiếng Việt 4, tập một" về người có tài là câu chuyện: “Những hạt thóc giống”.</a:t>
            </a:r>
          </a:p>
          <a:p>
            <a:pPr marL="626527" indent="-457200" algn="just">
              <a:lnSpc>
                <a:spcPct val="125000"/>
              </a:lnSpc>
              <a:spcBef>
                <a:spcPts val="800"/>
              </a:spcBef>
              <a:buClr>
                <a:srgbClr val="000000"/>
              </a:buClr>
              <a:buSzPts val="2000"/>
              <a:buFont typeface="+mj-lt"/>
              <a:buAutoNum type="arabicPeriod"/>
            </a:pPr>
            <a:r>
              <a:rPr lang="vi-VN" sz="2400" kern="0" dirty="0">
                <a:solidFill>
                  <a:srgbClr val="000000"/>
                </a:solidFill>
                <a:latin typeface="UTM Avo" panose="02040603050506020204" pitchFamily="18" charset="0"/>
                <a:cs typeface="Arial"/>
                <a:sym typeface="Arial"/>
              </a:rPr>
              <a:t>Em thích câu chuyện đó vì chú bé dám khai sự thật, được vua mến mộ và phong làm người nối ngôi. Nếu là em, em khó có thể có lòng gan dạ, thật thà đến như vậy khi bị doạ sẽ bị xử phạt vì không gieo được thóc.</a:t>
            </a:r>
          </a:p>
        </p:txBody>
      </p:sp>
    </p:spTree>
    <p:extLst>
      <p:ext uri="{BB962C8B-B14F-4D97-AF65-F5344CB8AC3E}">
        <p14:creationId xmlns:p14="http://schemas.microsoft.com/office/powerpoint/2010/main" val="34824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196;p15">
            <a:extLst>
              <a:ext uri="{FF2B5EF4-FFF2-40B4-BE49-F238E27FC236}">
                <a16:creationId xmlns:a16="http://schemas.microsoft.com/office/drawing/2014/main" id="{899A189C-DF45-3361-D952-B3605AF8196F}"/>
              </a:ext>
            </a:extLst>
          </p:cNvPr>
          <p:cNvSpPr/>
          <p:nvPr/>
        </p:nvSpPr>
        <p:spPr>
          <a:xfrm>
            <a:off x="5013224" y="1522332"/>
            <a:ext cx="2165551" cy="492388"/>
          </a:xfrm>
          <a:prstGeom prst="rect">
            <a:avLst/>
          </a:prstGeom>
          <a:noFill/>
          <a:ln>
            <a:noFill/>
          </a:ln>
        </p:spPr>
        <p:txBody>
          <a:bodyPr spcFirstLastPara="1" wrap="square" lIns="121900" tIns="60933" rIns="121900" bIns="60933" anchor="t" anchorCtr="0">
            <a:spAutoFit/>
          </a:bodyPr>
          <a:lstStyle/>
          <a:p>
            <a:pPr algn="ctr">
              <a:buClr>
                <a:srgbClr val="000000"/>
              </a:buClr>
              <a:buFont typeface="Arial"/>
              <a:buNone/>
            </a:pPr>
            <a:r>
              <a:rPr lang="en-US" sz="2400" b="1" u="sng" kern="0" dirty="0" err="1">
                <a:solidFill>
                  <a:srgbClr val="000000"/>
                </a:solidFill>
                <a:latin typeface="UTM Avo" panose="02040603050506020204" pitchFamily="18" charset="0"/>
                <a:cs typeface="Arial"/>
                <a:sym typeface="Arial"/>
              </a:rPr>
              <a:t>Tham</a:t>
            </a:r>
            <a:r>
              <a:rPr lang="en-US" sz="2400" b="1" u="sng" kern="0" dirty="0">
                <a:solidFill>
                  <a:srgbClr val="000000"/>
                </a:solidFill>
                <a:latin typeface="UTM Avo" panose="02040603050506020204" pitchFamily="18" charset="0"/>
                <a:cs typeface="Arial"/>
                <a:sym typeface="Arial"/>
              </a:rPr>
              <a:t> </a:t>
            </a:r>
            <a:r>
              <a:rPr lang="en-US" sz="2400" b="1" u="sng" kern="0" dirty="0" err="1">
                <a:solidFill>
                  <a:srgbClr val="000000"/>
                </a:solidFill>
                <a:latin typeface="UTM Avo" panose="02040603050506020204" pitchFamily="18" charset="0"/>
                <a:cs typeface="Arial"/>
                <a:sym typeface="Arial"/>
              </a:rPr>
              <a:t>khảo</a:t>
            </a:r>
            <a:r>
              <a:rPr lang="en-US" sz="2400" b="1" u="sng" kern="0" dirty="0">
                <a:solidFill>
                  <a:srgbClr val="000000"/>
                </a:solidFill>
                <a:latin typeface="UTM Avo" panose="02040603050506020204" pitchFamily="18" charset="0"/>
                <a:cs typeface="Arial"/>
                <a:sym typeface="Arial"/>
              </a:rPr>
              <a:t>:</a:t>
            </a:r>
          </a:p>
        </p:txBody>
      </p:sp>
      <p:sp>
        <p:nvSpPr>
          <p:cNvPr id="5" name="Google Shape;1197;p15">
            <a:extLst>
              <a:ext uri="{FF2B5EF4-FFF2-40B4-BE49-F238E27FC236}">
                <a16:creationId xmlns:a16="http://schemas.microsoft.com/office/drawing/2014/main" id="{5BD43BE5-3DF6-9098-B0B2-474D71976032}"/>
              </a:ext>
            </a:extLst>
          </p:cNvPr>
          <p:cNvSpPr/>
          <p:nvPr/>
        </p:nvSpPr>
        <p:spPr>
          <a:xfrm>
            <a:off x="836703" y="2014720"/>
            <a:ext cx="10518592" cy="4021559"/>
          </a:xfrm>
          <a:prstGeom prst="rect">
            <a:avLst/>
          </a:prstGeom>
          <a:noFill/>
          <a:ln>
            <a:noFill/>
          </a:ln>
        </p:spPr>
        <p:txBody>
          <a:bodyPr spcFirstLastPara="1" wrap="square" lIns="121900" tIns="60933" rIns="121900" bIns="60933" anchor="t" anchorCtr="0">
            <a:spAutoFit/>
          </a:bodyPr>
          <a:lstStyle/>
          <a:p>
            <a:pPr marL="626527" indent="-457200" algn="just">
              <a:lnSpc>
                <a:spcPct val="125000"/>
              </a:lnSpc>
              <a:spcBef>
                <a:spcPts val="800"/>
              </a:spcBef>
              <a:buClr>
                <a:srgbClr val="000000"/>
              </a:buClr>
              <a:buSzPts val="2000"/>
              <a:buFont typeface="+mj-lt"/>
              <a:buAutoNum type="arabicPeriod"/>
            </a:pPr>
            <a:r>
              <a:rPr lang="vi-VN" sz="2400" kern="0" dirty="0">
                <a:solidFill>
                  <a:srgbClr val="000000"/>
                </a:solidFill>
                <a:latin typeface="UTM Avo" panose="02040603050506020204" pitchFamily="18" charset="0"/>
                <a:cs typeface="Arial"/>
                <a:sym typeface="Arial"/>
              </a:rPr>
              <a:t>Một câu chuyện về người có tài mà em vô cùng ngưỡng mộ, đó chính là </a:t>
            </a:r>
            <a:r>
              <a:rPr lang="en-US" sz="2400" kern="0" dirty="0">
                <a:solidFill>
                  <a:srgbClr val="000000"/>
                </a:solidFill>
                <a:latin typeface="UTM Avo" panose="02040603050506020204" pitchFamily="18" charset="0"/>
                <a:cs typeface="Arial"/>
                <a:sym typeface="Arial"/>
              </a:rPr>
              <a:t>“</a:t>
            </a:r>
            <a:r>
              <a:rPr lang="en-US" sz="2400" kern="0" dirty="0" err="1">
                <a:solidFill>
                  <a:srgbClr val="000000"/>
                </a:solidFill>
                <a:latin typeface="UTM Avo" panose="02040603050506020204" pitchFamily="18" charset="0"/>
                <a:cs typeface="Arial"/>
                <a:sym typeface="Arial"/>
              </a:rPr>
              <a:t>Ông</a:t>
            </a:r>
            <a:r>
              <a:rPr lang="en-US" sz="2400" kern="0" dirty="0">
                <a:solidFill>
                  <a:srgbClr val="000000"/>
                </a:solidFill>
                <a:latin typeface="UTM Avo" panose="02040603050506020204" pitchFamily="18" charset="0"/>
                <a:cs typeface="Arial"/>
                <a:sym typeface="Arial"/>
              </a:rPr>
              <a:t> </a:t>
            </a:r>
            <a:r>
              <a:rPr lang="vi-VN" sz="2400" kern="0" dirty="0">
                <a:solidFill>
                  <a:srgbClr val="000000"/>
                </a:solidFill>
                <a:latin typeface="UTM Avo" panose="02040603050506020204" pitchFamily="18" charset="0"/>
                <a:cs typeface="Arial"/>
                <a:sym typeface="Arial"/>
              </a:rPr>
              <a:t>Yết Kiêu</a:t>
            </a:r>
            <a:r>
              <a:rPr lang="en-US" sz="2400" kern="0" dirty="0">
                <a:solidFill>
                  <a:srgbClr val="000000"/>
                </a:solidFill>
                <a:latin typeface="UTM Avo" panose="02040603050506020204" pitchFamily="18" charset="0"/>
                <a:cs typeface="Arial"/>
                <a:sym typeface="Arial"/>
              </a:rPr>
              <a:t>”</a:t>
            </a:r>
            <a:r>
              <a:rPr lang="vi-VN" sz="2400" kern="0" dirty="0">
                <a:solidFill>
                  <a:srgbClr val="000000"/>
                </a:solidFill>
                <a:latin typeface="UTM Avo" panose="02040603050506020204" pitchFamily="18" charset="0"/>
                <a:cs typeface="Arial"/>
                <a:sym typeface="Arial"/>
              </a:rPr>
              <a:t>. </a:t>
            </a:r>
          </a:p>
          <a:p>
            <a:pPr marL="626527" indent="-457200" algn="just">
              <a:lnSpc>
                <a:spcPct val="125000"/>
              </a:lnSpc>
              <a:spcBef>
                <a:spcPts val="800"/>
              </a:spcBef>
              <a:buClr>
                <a:srgbClr val="000000"/>
              </a:buClr>
              <a:buSzPts val="2000"/>
              <a:buFont typeface="+mj-lt"/>
              <a:buAutoNum type="arabicPeriod"/>
            </a:pPr>
            <a:r>
              <a:rPr lang="vi-VN" sz="2400" kern="0" dirty="0">
                <a:solidFill>
                  <a:srgbClr val="000000"/>
                </a:solidFill>
                <a:latin typeface="UTM Avo" panose="02040603050506020204" pitchFamily="18" charset="0"/>
                <a:cs typeface="Arial"/>
                <a:sym typeface="Arial"/>
              </a:rPr>
              <a:t>Yết Kiêu là một người anh hùng vô cùng nổi tiếng với khả năng lặn và bơi lội hơn người. Năm đó, khi đất nước đối mặt với giặc Nguyên hung hãn, Yết Kiêu đã chủ động xin cha được nhập ngũ. Yết Kiêu là một người vừa có tài năng, vừa có trái tim yêu nước, dũng cảm vô cùng trong trang sử vàng chói lọi của dân tộc ta.</a:t>
            </a:r>
          </a:p>
        </p:txBody>
      </p:sp>
    </p:spTree>
    <p:extLst>
      <p:ext uri="{BB962C8B-B14F-4D97-AF65-F5344CB8AC3E}">
        <p14:creationId xmlns:p14="http://schemas.microsoft.com/office/powerpoint/2010/main" val="189302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0B64F78-B618-0E2B-4888-B1D601134A1A}"/>
              </a:ext>
            </a:extLst>
          </p:cNvPr>
          <p:cNvGrpSpPr/>
          <p:nvPr/>
        </p:nvGrpSpPr>
        <p:grpSpPr>
          <a:xfrm>
            <a:off x="10866032" y="746200"/>
            <a:ext cx="1216041" cy="1432566"/>
            <a:chOff x="930253" y="1555705"/>
            <a:chExt cx="1279160" cy="1432566"/>
          </a:xfrm>
        </p:grpSpPr>
        <p:pic>
          <p:nvPicPr>
            <p:cNvPr id="7" name="Picture 6">
              <a:hlinkClick r:id="rId3"/>
              <a:extLst>
                <a:ext uri="{FF2B5EF4-FFF2-40B4-BE49-F238E27FC236}">
                  <a16:creationId xmlns:a16="http://schemas.microsoft.com/office/drawing/2014/main" id="{1738AA27-866A-4C4C-1C70-70F69DDBA02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8" name="TextBox 7">
              <a:extLst>
                <a:ext uri="{FF2B5EF4-FFF2-40B4-BE49-F238E27FC236}">
                  <a16:creationId xmlns:a16="http://schemas.microsoft.com/office/drawing/2014/main" id="{32D4188C-2420-AB8D-2E88-C39A817E9066}"/>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940220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210;p17">
            <a:extLst>
              <a:ext uri="{FF2B5EF4-FFF2-40B4-BE49-F238E27FC236}">
                <a16:creationId xmlns:a16="http://schemas.microsoft.com/office/drawing/2014/main" id="{628F4AA1-572B-E38A-4181-1982389E937A}"/>
              </a:ext>
            </a:extLst>
          </p:cNvPr>
          <p:cNvSpPr/>
          <p:nvPr/>
        </p:nvSpPr>
        <p:spPr>
          <a:xfrm>
            <a:off x="1403617" y="2569865"/>
            <a:ext cx="9384765" cy="2202757"/>
          </a:xfrm>
          <a:prstGeom prst="roundRect">
            <a:avLst>
              <a:gd name="adj" fmla="val 16667"/>
            </a:avLst>
          </a:prstGeom>
          <a:solidFill>
            <a:srgbClr val="ECE8E4"/>
          </a:solidFill>
          <a:ln w="25400" cap="flat" cmpd="sng">
            <a:solidFill>
              <a:srgbClr val="1B1729"/>
            </a:solidFill>
            <a:prstDash val="solid"/>
            <a:round/>
            <a:headEnd type="none" w="sm" len="sm"/>
            <a:tailEnd type="none" w="sm" len="sm"/>
          </a:ln>
        </p:spPr>
        <p:txBody>
          <a:bodyPr spcFirstLastPara="1" wrap="square" lIns="121900" tIns="60933" rIns="121900" bIns="60933" anchor="ctr" anchorCtr="0">
            <a:noAutofit/>
          </a:bodyPr>
          <a:lstStyle/>
          <a:p>
            <a:pPr lvl="0" algn="ctr">
              <a:buClr>
                <a:srgbClr val="000000"/>
              </a:buClr>
            </a:pPr>
            <a:r>
              <a:rPr lang="en-US" sz="4000" b="1" i="1" kern="0" dirty="0" err="1">
                <a:solidFill>
                  <a:schemeClr val="bg2"/>
                </a:solidFill>
                <a:latin typeface="UTM Avo" panose="02040603050506020204" pitchFamily="18" charset="0"/>
                <a:cs typeface="Arial"/>
                <a:sym typeface="Arial"/>
              </a:rPr>
              <a:t>Kể</a:t>
            </a:r>
            <a:r>
              <a:rPr lang="en-US" sz="4000" b="1" i="1" kern="0" dirty="0">
                <a:solidFill>
                  <a:schemeClr val="bg2"/>
                </a:solidFill>
                <a:latin typeface="UTM Avo" panose="02040603050506020204" pitchFamily="18" charset="0"/>
                <a:cs typeface="Arial"/>
                <a:sym typeface="Arial"/>
              </a:rPr>
              <a:t> </a:t>
            </a:r>
            <a:r>
              <a:rPr lang="en-US" sz="4000" b="1" i="1" kern="0" dirty="0" err="1">
                <a:solidFill>
                  <a:schemeClr val="bg2"/>
                </a:solidFill>
                <a:latin typeface="UTM Avo" panose="02040603050506020204" pitchFamily="18" charset="0"/>
                <a:cs typeface="Arial"/>
                <a:sym typeface="Arial"/>
              </a:rPr>
              <a:t>chuyện</a:t>
            </a:r>
            <a:r>
              <a:rPr lang="en-US" sz="4000" b="1" i="1" kern="0" dirty="0">
                <a:solidFill>
                  <a:schemeClr val="bg2"/>
                </a:solidFill>
                <a:latin typeface="UTM Avo" panose="02040603050506020204" pitchFamily="18" charset="0"/>
                <a:cs typeface="Arial"/>
                <a:sym typeface="Arial"/>
              </a:rPr>
              <a:t>: </a:t>
            </a:r>
            <a:r>
              <a:rPr lang="en-US" sz="4000" b="1" i="1" kern="0" dirty="0" err="1">
                <a:solidFill>
                  <a:schemeClr val="bg2"/>
                </a:solidFill>
                <a:latin typeface="UTM Avo" panose="02040603050506020204" pitchFamily="18" charset="0"/>
                <a:cs typeface="Arial"/>
                <a:sym typeface="Arial"/>
              </a:rPr>
              <a:t>Tài</a:t>
            </a:r>
            <a:r>
              <a:rPr lang="en-US" sz="4000" b="1" i="1" kern="0" dirty="0">
                <a:solidFill>
                  <a:schemeClr val="bg2"/>
                </a:solidFill>
                <a:latin typeface="UTM Avo" panose="02040603050506020204" pitchFamily="18" charset="0"/>
                <a:cs typeface="Arial"/>
                <a:sym typeface="Arial"/>
              </a:rPr>
              <a:t> </a:t>
            </a:r>
            <a:r>
              <a:rPr lang="en-US" sz="4000" b="1" i="1" kern="0" dirty="0" err="1">
                <a:solidFill>
                  <a:schemeClr val="bg2"/>
                </a:solidFill>
                <a:latin typeface="UTM Avo" panose="02040603050506020204" pitchFamily="18" charset="0"/>
                <a:cs typeface="Arial"/>
                <a:sym typeface="Arial"/>
              </a:rPr>
              <a:t>năng</a:t>
            </a:r>
            <a:r>
              <a:rPr lang="en-US" sz="4000" b="1" i="1" kern="0" dirty="0">
                <a:solidFill>
                  <a:schemeClr val="bg2"/>
                </a:solidFill>
                <a:latin typeface="UTM Avo" panose="02040603050506020204" pitchFamily="18" charset="0"/>
                <a:cs typeface="Arial"/>
                <a:sym typeface="Arial"/>
              </a:rPr>
              <a:t> con </a:t>
            </a:r>
            <a:r>
              <a:rPr lang="en-US" sz="4000" b="1" i="1" kern="0" dirty="0" err="1">
                <a:solidFill>
                  <a:schemeClr val="bg2"/>
                </a:solidFill>
                <a:latin typeface="UTM Avo" panose="02040603050506020204" pitchFamily="18" charset="0"/>
                <a:cs typeface="Arial"/>
                <a:sym typeface="Arial"/>
              </a:rPr>
              <a:t>người</a:t>
            </a:r>
            <a:endParaRPr lang="vi-VN" sz="4000" b="1" i="1" kern="0" dirty="0">
              <a:solidFill>
                <a:schemeClr val="bg2"/>
              </a:solidFill>
              <a:latin typeface="UTM Avo" panose="02040603050506020204" pitchFamily="18" charset="0"/>
              <a:cs typeface="Arial"/>
              <a:sym typeface="Arial"/>
            </a:endParaRPr>
          </a:p>
        </p:txBody>
      </p:sp>
      <p:sp>
        <p:nvSpPr>
          <p:cNvPr id="19" name="TextBox 18">
            <a:extLst>
              <a:ext uri="{FF2B5EF4-FFF2-40B4-BE49-F238E27FC236}">
                <a16:creationId xmlns:a16="http://schemas.microsoft.com/office/drawing/2014/main" id="{1F406963-C131-33C7-7DE0-42A8826FAB14}"/>
              </a:ext>
            </a:extLst>
          </p:cNvPr>
          <p:cNvSpPr txBox="1"/>
          <p:nvPr/>
        </p:nvSpPr>
        <p:spPr>
          <a:xfrm>
            <a:off x="3048000" y="1923534"/>
            <a:ext cx="6096000" cy="646331"/>
          </a:xfrm>
          <a:prstGeom prst="rect">
            <a:avLst/>
          </a:prstGeom>
          <a:noFill/>
        </p:spPr>
        <p:txBody>
          <a:bodyPr wrap="square">
            <a:spAutoFit/>
          </a:bodyPr>
          <a:lstStyle/>
          <a:p>
            <a:pPr lvl="0" algn="ctr">
              <a:buClr>
                <a:srgbClr val="000000"/>
              </a:buClr>
            </a:pPr>
            <a:r>
              <a:rPr lang="vi-VN" sz="3600" kern="0" dirty="0">
                <a:solidFill>
                  <a:srgbClr val="1B1729"/>
                </a:solidFill>
                <a:latin typeface="UTM Avo" panose="02040603050506020204" pitchFamily="18" charset="0"/>
                <a:cs typeface="Arial"/>
                <a:sym typeface="Arial"/>
              </a:rPr>
              <a:t>Chuẩn bị</a:t>
            </a:r>
            <a:r>
              <a:rPr lang="en-US" sz="3600" kern="0" dirty="0">
                <a:solidFill>
                  <a:srgbClr val="1B1729"/>
                </a:solidFill>
                <a:latin typeface="UTM Avo" panose="02040603050506020204" pitchFamily="18" charset="0"/>
                <a:cs typeface="Arial"/>
                <a:sym typeface="Arial"/>
              </a:rPr>
              <a:t> </a:t>
            </a:r>
            <a:r>
              <a:rPr lang="en-US" sz="3600" kern="0" dirty="0" err="1">
                <a:solidFill>
                  <a:srgbClr val="1B1729"/>
                </a:solidFill>
                <a:latin typeface="UTM Avo" panose="02040603050506020204" pitchFamily="18" charset="0"/>
                <a:cs typeface="Arial"/>
                <a:sym typeface="Arial"/>
              </a:rPr>
              <a:t>bài</a:t>
            </a:r>
            <a:r>
              <a:rPr lang="en-US" sz="3600" kern="0" dirty="0">
                <a:solidFill>
                  <a:srgbClr val="1B1729"/>
                </a:solidFill>
                <a:latin typeface="UTM Avo" panose="02040603050506020204" pitchFamily="18" charset="0"/>
                <a:cs typeface="Arial"/>
                <a:sym typeface="Arial"/>
              </a:rPr>
              <a:t>:</a:t>
            </a:r>
            <a:r>
              <a:rPr lang="vi-VN" sz="3600" kern="0" dirty="0">
                <a:solidFill>
                  <a:srgbClr val="1B1729"/>
                </a:solidFill>
                <a:latin typeface="UTM Avo" panose="02040603050506020204" pitchFamily="18" charset="0"/>
                <a:cs typeface="Arial"/>
                <a:sym typeface="Arial"/>
              </a:rPr>
              <a:t> </a:t>
            </a:r>
          </a:p>
        </p:txBody>
      </p:sp>
    </p:spTree>
    <p:extLst>
      <p:ext uri="{BB962C8B-B14F-4D97-AF65-F5344CB8AC3E}">
        <p14:creationId xmlns:p14="http://schemas.microsoft.com/office/powerpoint/2010/main" val="51549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541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CB027CB-33A2-DB8E-FDCD-11D3E26EE0D0}"/>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3EB4BD1-2902-EC4A-0F38-79BCCA9B2602}"/>
              </a:ext>
            </a:extLst>
          </p:cNvPr>
          <p:cNvSpPr txBox="1"/>
          <p:nvPr/>
        </p:nvSpPr>
        <p:spPr>
          <a:xfrm>
            <a:off x="454403" y="574846"/>
            <a:ext cx="11367083" cy="141199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Để</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kết</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nối</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cộng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đồng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giáo</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viên</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và</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nhận</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thêm</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nhiều</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tài</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liệu</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giảng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dạy</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mời</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quý</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thầy</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cô</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tham</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gia</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Group Facebook</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theo</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đường</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link:  </a:t>
            </a:r>
          </a:p>
        </p:txBody>
      </p:sp>
      <p:sp>
        <p:nvSpPr>
          <p:cNvPr id="11" name="Rectangle: Rounded Corners 10">
            <a:extLst>
              <a:ext uri="{FF2B5EF4-FFF2-40B4-BE49-F238E27FC236}">
                <a16:creationId xmlns:a16="http://schemas.microsoft.com/office/drawing/2014/main" id="{277F7C17-E574-9332-676F-7B4FC88CD262}"/>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hlinkClick r:id="rId3"/>
            <a:extLst>
              <a:ext uri="{FF2B5EF4-FFF2-40B4-BE49-F238E27FC236}">
                <a16:creationId xmlns:a16="http://schemas.microsoft.com/office/drawing/2014/main" id="{EEDCC7DA-65BA-6B5F-4904-487E49566583}"/>
              </a:ext>
            </a:extLst>
          </p:cNvPr>
          <p:cNvSpPr txBox="1"/>
          <p:nvPr/>
        </p:nvSpPr>
        <p:spPr>
          <a:xfrm>
            <a:off x="2644617" y="2000034"/>
            <a:ext cx="71222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Hoc10 – Đồng hành cùng giáo viên tiểu học</a:t>
            </a:r>
          </a:p>
        </p:txBody>
      </p:sp>
      <p:sp>
        <p:nvSpPr>
          <p:cNvPr id="15" name="TextBox 14">
            <a:extLst>
              <a:ext uri="{FF2B5EF4-FFF2-40B4-BE49-F238E27FC236}">
                <a16:creationId xmlns:a16="http://schemas.microsoft.com/office/drawing/2014/main" id="{27B892AE-66B0-F635-0B83-4AD3E5525730}"/>
              </a:ext>
            </a:extLst>
          </p:cNvPr>
          <p:cNvSpPr txBox="1"/>
          <p:nvPr/>
        </p:nvSpPr>
        <p:spPr>
          <a:xfrm>
            <a:off x="4011326" y="2381351"/>
            <a:ext cx="4321723" cy="48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Hoặc truy cập qua QR code</a:t>
            </a:r>
          </a:p>
        </p:txBody>
      </p:sp>
      <p:pic>
        <p:nvPicPr>
          <p:cNvPr id="1026" name="Picture 2" descr="Ngón Trỏ, ngón tay, Máy tính Biểu tượng Tay - tay png tải về - Miễn phí  trong suốt Tay png Tải về.">
            <a:extLst>
              <a:ext uri="{FF2B5EF4-FFF2-40B4-BE49-F238E27FC236}">
                <a16:creationId xmlns:a16="http://schemas.microsoft.com/office/drawing/2014/main" id="{7E39AE3B-04ED-AC20-C486-F5B9A97F621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832875A-4427-A797-26A3-6FCDC20AC8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5420" y="3722149"/>
            <a:ext cx="2684532" cy="2684532"/>
          </a:xfrm>
          <a:prstGeom prst="roundRect">
            <a:avLst>
              <a:gd name="adj" fmla="val 12957"/>
            </a:avLst>
          </a:prstGeom>
        </p:spPr>
      </p:pic>
    </p:spTree>
    <p:extLst>
      <p:ext uri="{BB962C8B-B14F-4D97-AF65-F5344CB8AC3E}">
        <p14:creationId xmlns:p14="http://schemas.microsoft.com/office/powerpoint/2010/main" val="24753356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10"/>
                                        </p:tgtEl>
                                        <p:attrNameLst>
                                          <p:attrName>style.color</p:attrName>
                                        </p:attrNameLst>
                                      </p:cBhvr>
                                      <p:by>
                                        <p:hsl h="7200000" s="0" l="0"/>
                                      </p:by>
                                    </p:animClr>
                                    <p:animClr clrSpc="hsl" dir="cw">
                                      <p:cBhvr>
                                        <p:cTn id="7" dur="1000" fill="hold"/>
                                        <p:tgtEl>
                                          <p:spTgt spid="10"/>
                                        </p:tgtEl>
                                        <p:attrNameLst>
                                          <p:attrName>fillcolor</p:attrName>
                                        </p:attrNameLst>
                                      </p:cBhvr>
                                      <p:by>
                                        <p:hsl h="7200000" s="0" l="0"/>
                                      </p:by>
                                    </p:animClr>
                                    <p:animClr clrSpc="hsl" dir="cw">
                                      <p:cBhvr>
                                        <p:cTn id="8" dur="1000" fill="hold"/>
                                        <p:tgtEl>
                                          <p:spTgt spid="10"/>
                                        </p:tgtEl>
                                        <p:attrNameLst>
                                          <p:attrName>stroke.color</p:attrName>
                                        </p:attrNameLst>
                                      </p:cBhvr>
                                      <p:by>
                                        <p:hsl h="7200000" s="0" l="0"/>
                                      </p:by>
                                    </p:animClr>
                                    <p:set>
                                      <p:cBhvr>
                                        <p:cTn id="9" dur="1000" fill="hold"/>
                                        <p:tgtEl>
                                          <p:spTgt spid="10"/>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11"/>
                                        </p:tgtEl>
                                        <p:attrNameLst>
                                          <p:attrName>fillcolor</p:attrName>
                                        </p:attrNameLst>
                                      </p:cBhvr>
                                      <p:to>
                                        <a:srgbClr val="C5E0B3"/>
                                      </p:to>
                                    </p:animClr>
                                    <p:set>
                                      <p:cBhvr>
                                        <p:cTn id="12" dur="1000" fill="hold"/>
                                        <p:tgtEl>
                                          <p:spTgt spid="11"/>
                                        </p:tgtEl>
                                        <p:attrNameLst>
                                          <p:attrName>fill.type</p:attrName>
                                        </p:attrNameLst>
                                      </p:cBhvr>
                                      <p:to>
                                        <p:strVal val="solid"/>
                                      </p:to>
                                    </p:set>
                                    <p:set>
                                      <p:cBhvr>
                                        <p:cTn id="13" dur="1000" fill="hold"/>
                                        <p:tgtEl>
                                          <p:spTgt spid="11"/>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6"/>
                                        </p:tgtEl>
                                        <p:attrNameLst>
                                          <p:attrName>style.color</p:attrName>
                                        </p:attrNameLst>
                                      </p:cBhvr>
                                      <p:by>
                                        <p:hsl h="7200000" s="0" l="0"/>
                                      </p:by>
                                    </p:animClr>
                                    <p:animClr clrSpc="hsl" dir="cw">
                                      <p:cBhvr>
                                        <p:cTn id="16" dur="1000" fill="hold"/>
                                        <p:tgtEl>
                                          <p:spTgt spid="6"/>
                                        </p:tgtEl>
                                        <p:attrNameLst>
                                          <p:attrName>fillcolor</p:attrName>
                                        </p:attrNameLst>
                                      </p:cBhvr>
                                      <p:by>
                                        <p:hsl h="7200000" s="0" l="0"/>
                                      </p:by>
                                    </p:animClr>
                                    <p:animClr clrSpc="hsl" dir="cw">
                                      <p:cBhvr>
                                        <p:cTn id="17" dur="1000" fill="hold"/>
                                        <p:tgtEl>
                                          <p:spTgt spid="6"/>
                                        </p:tgtEl>
                                        <p:attrNameLst>
                                          <p:attrName>stroke.color</p:attrName>
                                        </p:attrNameLst>
                                      </p:cBhvr>
                                      <p:by>
                                        <p:hsl h="7200000" s="0" l="0"/>
                                      </p:by>
                                    </p:animClr>
                                    <p:set>
                                      <p:cBhvr>
                                        <p:cTn id="18" dur="1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8BC4B57-3B5F-718E-0A77-7E38D7738383}"/>
              </a:ext>
            </a:extLst>
          </p:cNvPr>
          <p:cNvGrpSpPr/>
          <p:nvPr/>
        </p:nvGrpSpPr>
        <p:grpSpPr>
          <a:xfrm>
            <a:off x="10866032" y="746200"/>
            <a:ext cx="1216041" cy="1432566"/>
            <a:chOff x="930253" y="1555705"/>
            <a:chExt cx="1279160" cy="1432566"/>
          </a:xfrm>
        </p:grpSpPr>
        <p:pic>
          <p:nvPicPr>
            <p:cNvPr id="6" name="Picture 5">
              <a:hlinkClick r:id="rId3"/>
              <a:extLst>
                <a:ext uri="{FF2B5EF4-FFF2-40B4-BE49-F238E27FC236}">
                  <a16:creationId xmlns:a16="http://schemas.microsoft.com/office/drawing/2014/main" id="{6ECE5C66-17F9-5F3C-1190-D5DE20F2C00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7" name="TextBox 6">
              <a:extLst>
                <a:ext uri="{FF2B5EF4-FFF2-40B4-BE49-F238E27FC236}">
                  <a16:creationId xmlns:a16="http://schemas.microsoft.com/office/drawing/2014/main" id="{A6CCA284-2D70-2E27-AB51-8C2BC526EECF}"/>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1820456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697;p2">
            <a:extLst>
              <a:ext uri="{FF2B5EF4-FFF2-40B4-BE49-F238E27FC236}">
                <a16:creationId xmlns:a16="http://schemas.microsoft.com/office/drawing/2014/main" id="{6DA1C2BA-AE91-ABC8-4295-F8B6EAFB4BBB}"/>
              </a:ext>
            </a:extLst>
          </p:cNvPr>
          <p:cNvSpPr/>
          <p:nvPr/>
        </p:nvSpPr>
        <p:spPr>
          <a:xfrm>
            <a:off x="1206473" y="1930494"/>
            <a:ext cx="9779053" cy="1362015"/>
          </a:xfrm>
          <a:prstGeom prst="roundRect">
            <a:avLst>
              <a:gd name="adj" fmla="val 16667"/>
            </a:avLst>
          </a:prstGeom>
          <a:noFill/>
          <a:ln w="28575" cap="flat" cmpd="sng">
            <a:solidFill>
              <a:srgbClr val="031B31"/>
            </a:solidFill>
            <a:prstDash val="solid"/>
            <a:round/>
            <a:headEnd type="none" w="sm" len="sm"/>
            <a:tailEnd type="none" w="sm" len="sm"/>
          </a:ln>
        </p:spPr>
        <p:txBody>
          <a:bodyPr spcFirstLastPara="1" wrap="square" lIns="243833" tIns="60933" rIns="121900" bIns="60933" anchor="t" anchorCtr="0">
            <a:spAutoFit/>
          </a:bodyPr>
          <a:lstStyle/>
          <a:p>
            <a:pPr algn="just">
              <a:lnSpc>
                <a:spcPct val="150000"/>
              </a:lnSpc>
              <a:buClr>
                <a:srgbClr val="000000"/>
              </a:buClr>
              <a:buFont typeface="Arial"/>
              <a:buNone/>
            </a:pPr>
            <a:r>
              <a:rPr lang="en-US" sz="2400" kern="0">
                <a:solidFill>
                  <a:srgbClr val="083E6F"/>
                </a:solidFill>
                <a:latin typeface="UTM Avo" panose="02040603050506020204" pitchFamily="18" charset="0"/>
                <a:cs typeface="Arial"/>
                <a:sym typeface="Arial"/>
              </a:rPr>
              <a:t>Kể tên một câu chuyện mà em yêu thích. Nêu suy nghĩ của mình về một nhân vật hoặc một chi tiết trong câu chuyện đó.</a:t>
            </a:r>
            <a:endParaRPr lang="en-US" sz="2400" kern="0" dirty="0">
              <a:solidFill>
                <a:srgbClr val="083E6F"/>
              </a:solidFill>
              <a:latin typeface="UTM Avo" panose="02040603050506020204" pitchFamily="18" charset="0"/>
              <a:cs typeface="Arial"/>
              <a:sym typeface="Arial"/>
            </a:endParaRPr>
          </a:p>
        </p:txBody>
      </p:sp>
      <p:pic>
        <p:nvPicPr>
          <p:cNvPr id="5" name="Google Shape;698;p2">
            <a:extLst>
              <a:ext uri="{FF2B5EF4-FFF2-40B4-BE49-F238E27FC236}">
                <a16:creationId xmlns:a16="http://schemas.microsoft.com/office/drawing/2014/main" id="{3E80968B-0A34-3A1C-A48A-0AA277A49D77}"/>
              </a:ext>
            </a:extLst>
          </p:cNvPr>
          <p:cNvPicPr preferRelativeResize="0"/>
          <p:nvPr/>
        </p:nvPicPr>
        <p:blipFill rotWithShape="1">
          <a:blip r:embed="rId3">
            <a:alphaModFix/>
          </a:blip>
          <a:srcRect l="2645" r="10678"/>
          <a:stretch/>
        </p:blipFill>
        <p:spPr>
          <a:xfrm>
            <a:off x="6129217" y="3429000"/>
            <a:ext cx="4856309" cy="3151496"/>
          </a:xfrm>
          <a:prstGeom prst="rect">
            <a:avLst/>
          </a:prstGeom>
          <a:noFill/>
          <a:ln>
            <a:noFill/>
          </a:ln>
        </p:spPr>
      </p:pic>
      <p:sp>
        <p:nvSpPr>
          <p:cNvPr id="6" name="Google Shape;699;p2">
            <a:extLst>
              <a:ext uri="{FF2B5EF4-FFF2-40B4-BE49-F238E27FC236}">
                <a16:creationId xmlns:a16="http://schemas.microsoft.com/office/drawing/2014/main" id="{B86F2157-CF29-4EA8-C9AD-73BF8B769FE2}"/>
              </a:ext>
            </a:extLst>
          </p:cNvPr>
          <p:cNvSpPr/>
          <p:nvPr/>
        </p:nvSpPr>
        <p:spPr>
          <a:xfrm>
            <a:off x="1206473" y="3650203"/>
            <a:ext cx="4233823" cy="1785050"/>
          </a:xfrm>
          <a:prstGeom prst="rect">
            <a:avLst/>
          </a:prstGeom>
          <a:noFill/>
          <a:ln>
            <a:noFill/>
          </a:ln>
        </p:spPr>
        <p:txBody>
          <a:bodyPr spcFirstLastPara="1" wrap="square" lIns="121900" tIns="60933" rIns="121900" bIns="60933" anchor="t" anchorCtr="0">
            <a:spAutoFit/>
          </a:bodyPr>
          <a:lstStyle/>
          <a:p>
            <a:pPr marL="342900" indent="-342900" algn="just">
              <a:lnSpc>
                <a:spcPct val="150000"/>
              </a:lnSpc>
              <a:buClr>
                <a:srgbClr val="000000"/>
              </a:buClr>
              <a:buFont typeface="Arial" panose="020B0604020202020204" pitchFamily="34" charset="0"/>
              <a:buChar char="•"/>
            </a:pPr>
            <a:r>
              <a:rPr lang="vi-VN" sz="2400" b="1" kern="0" dirty="0">
                <a:solidFill>
                  <a:srgbClr val="083E6F"/>
                </a:solidFill>
                <a:latin typeface="UTM Avo" panose="02040603050506020204" pitchFamily="18" charset="0"/>
                <a:cs typeface="Arial"/>
                <a:sym typeface="Arial"/>
              </a:rPr>
              <a:t>Nhân vật Thạch Sanh</a:t>
            </a:r>
          </a:p>
          <a:p>
            <a:pPr marL="342900" indent="-342900" algn="just">
              <a:lnSpc>
                <a:spcPct val="150000"/>
              </a:lnSpc>
              <a:buClr>
                <a:srgbClr val="000000"/>
              </a:buClr>
              <a:buFont typeface="Arial" panose="020B0604020202020204" pitchFamily="34" charset="0"/>
              <a:buChar char="•"/>
            </a:pPr>
            <a:r>
              <a:rPr lang="vi-VN" sz="2400" b="1" kern="0" dirty="0">
                <a:solidFill>
                  <a:srgbClr val="083E6F"/>
                </a:solidFill>
                <a:latin typeface="UTM Avo" panose="02040603050506020204" pitchFamily="18" charset="0"/>
                <a:cs typeface="Arial"/>
                <a:sym typeface="Arial"/>
              </a:rPr>
              <a:t>Thạch Sanh là người dũng cảm và thật thà.</a:t>
            </a:r>
          </a:p>
        </p:txBody>
      </p:sp>
    </p:spTree>
    <p:extLst>
      <p:ext uri="{BB962C8B-B14F-4D97-AF65-F5344CB8AC3E}">
        <p14:creationId xmlns:p14="http://schemas.microsoft.com/office/powerpoint/2010/main" val="419613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59864F8-F4D5-668F-8189-290705DAD95A}"/>
              </a:ext>
            </a:extLst>
          </p:cNvPr>
          <p:cNvGrpSpPr/>
          <p:nvPr/>
        </p:nvGrpSpPr>
        <p:grpSpPr>
          <a:xfrm>
            <a:off x="10866032" y="746200"/>
            <a:ext cx="1216041" cy="1432566"/>
            <a:chOff x="930253" y="1555705"/>
            <a:chExt cx="1279160" cy="1432566"/>
          </a:xfrm>
        </p:grpSpPr>
        <p:pic>
          <p:nvPicPr>
            <p:cNvPr id="3" name="Picture 2">
              <a:hlinkClick r:id="rId3"/>
              <a:extLst>
                <a:ext uri="{FF2B5EF4-FFF2-40B4-BE49-F238E27FC236}">
                  <a16:creationId xmlns:a16="http://schemas.microsoft.com/office/drawing/2014/main" id="{7134A42A-76EA-4EEF-1BF9-4A7A81A4DCB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4" name="TextBox 3">
              <a:extLst>
                <a:ext uri="{FF2B5EF4-FFF2-40B4-BE49-F238E27FC236}">
                  <a16:creationId xmlns:a16="http://schemas.microsoft.com/office/drawing/2014/main" id="{DAC58ABC-79DC-0860-D6FE-2882D4DD531E}"/>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2473840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Google Shape;754;p6">
            <a:extLst>
              <a:ext uri="{FF2B5EF4-FFF2-40B4-BE49-F238E27FC236}">
                <a16:creationId xmlns:a16="http://schemas.microsoft.com/office/drawing/2014/main" id="{54D137A6-AAFF-D01D-1FDA-EC33FC2CF9A8}"/>
              </a:ext>
            </a:extLst>
          </p:cNvPr>
          <p:cNvSpPr/>
          <p:nvPr/>
        </p:nvSpPr>
        <p:spPr>
          <a:xfrm>
            <a:off x="4399809" y="1191310"/>
            <a:ext cx="3392381" cy="861720"/>
          </a:xfrm>
          <a:prstGeom prst="rect">
            <a:avLst/>
          </a:prstGeom>
          <a:noFill/>
          <a:ln>
            <a:noFill/>
          </a:ln>
        </p:spPr>
        <p:txBody>
          <a:bodyPr spcFirstLastPara="1" wrap="square" lIns="121900" tIns="60933" rIns="121900" bIns="60933" anchor="t" anchorCtr="0">
            <a:spAutoFit/>
          </a:bodyPr>
          <a:lstStyle/>
          <a:p>
            <a:pPr algn="ctr">
              <a:lnSpc>
                <a:spcPct val="150000"/>
              </a:lnSpc>
              <a:buClr>
                <a:srgbClr val="000000"/>
              </a:buClr>
              <a:buFont typeface="Arial"/>
              <a:buNone/>
            </a:pPr>
            <a:r>
              <a:rPr lang="en-US" sz="3200" b="1" kern="0">
                <a:solidFill>
                  <a:srgbClr val="083E6F"/>
                </a:solidFill>
                <a:latin typeface="UTM Avo" panose="02040603050506020204" pitchFamily="18" charset="0"/>
                <a:cs typeface="Arial"/>
                <a:sym typeface="Arial"/>
              </a:rPr>
              <a:t>NHẬN XÉT</a:t>
            </a:r>
            <a:endParaRPr lang="en-US" sz="3200" b="1" kern="0" dirty="0">
              <a:solidFill>
                <a:srgbClr val="083E6F"/>
              </a:solidFill>
              <a:latin typeface="UTM Avo" panose="02040603050506020204" pitchFamily="18" charset="0"/>
              <a:cs typeface="Arial"/>
              <a:sym typeface="Arial"/>
            </a:endParaRPr>
          </a:p>
        </p:txBody>
      </p:sp>
      <p:sp>
        <p:nvSpPr>
          <p:cNvPr id="11" name="Google Shape;755;p6">
            <a:extLst>
              <a:ext uri="{FF2B5EF4-FFF2-40B4-BE49-F238E27FC236}">
                <a16:creationId xmlns:a16="http://schemas.microsoft.com/office/drawing/2014/main" id="{4567A63F-0BB3-34E7-79AD-7ED6245031B8}"/>
              </a:ext>
            </a:extLst>
          </p:cNvPr>
          <p:cNvSpPr/>
          <p:nvPr/>
        </p:nvSpPr>
        <p:spPr>
          <a:xfrm>
            <a:off x="99015" y="2561157"/>
            <a:ext cx="11993970" cy="4278040"/>
          </a:xfrm>
          <a:prstGeom prst="rect">
            <a:avLst/>
          </a:prstGeom>
          <a:noFill/>
          <a:ln>
            <a:noFill/>
          </a:ln>
        </p:spPr>
        <p:txBody>
          <a:bodyPr spcFirstLastPara="1" wrap="square" lIns="121900" tIns="60933" rIns="121900" bIns="60933" anchor="t" anchorCtr="0">
            <a:spAutoFit/>
          </a:bodyPr>
          <a:lstStyle/>
          <a:p>
            <a:pPr indent="914400" algn="just">
              <a:lnSpc>
                <a:spcPct val="125000"/>
              </a:lnSpc>
              <a:buClr>
                <a:srgbClr val="000000"/>
              </a:buClr>
              <a:buFont typeface="Arial"/>
              <a:buNone/>
            </a:pPr>
            <a:r>
              <a:rPr lang="vi-VN" sz="2400" kern="0" dirty="0">
                <a:solidFill>
                  <a:srgbClr val="000000"/>
                </a:solidFill>
                <a:latin typeface="UTM Avo" panose="02040603050506020204" pitchFamily="18" charset="0"/>
                <a:cs typeface="Arial"/>
                <a:sym typeface="Arial"/>
              </a:rPr>
              <a:t>“Ông Yết Kiêu” là một câu chuyện mà em thích vì cách kể chuyện rất hấp dẫn. Yết Kiêu có tài bơi lặn rất phi thường, “nhiều khi ông sống dưới nước sáu, bảy ngày mới lên”. Đó là một chi tiết mà người kể tưởng tượng để thể hiện sự khâm phục, yêu quý ông. Nhưng chi tiết phi thường ấy cũng phản ánh một sự thật là Yết Kiêu đã đánh chìm rất nhiều tàu giặc trong những trận thuỷ chiến. Có lần giặc bắt được ông, tra khảo ông, nhưng ông không chịu khuất phục. Ông còn làm cho giặc khiếp sợ và dùng mưu thoát khỏi tay chúng. Câu chuyện “Ông Yết Kiêu” ca ngợi tài năng và dũng khí của một người Việt Nam yêu nước đã để lại cho em những ấn tượng rất sâu sắc.</a:t>
            </a:r>
            <a:endParaRPr sz="2400" kern="0" dirty="0">
              <a:solidFill>
                <a:srgbClr val="000000"/>
              </a:solidFill>
              <a:latin typeface="UTM Avo" panose="02040603050506020204" pitchFamily="18" charset="0"/>
              <a:cs typeface="Arial"/>
              <a:sym typeface="Arial"/>
            </a:endParaRPr>
          </a:p>
        </p:txBody>
      </p:sp>
      <p:sp>
        <p:nvSpPr>
          <p:cNvPr id="12" name="Google Shape;756;p6">
            <a:extLst>
              <a:ext uri="{FF2B5EF4-FFF2-40B4-BE49-F238E27FC236}">
                <a16:creationId xmlns:a16="http://schemas.microsoft.com/office/drawing/2014/main" id="{4C5E3750-FBC8-6B91-5089-4D53042ABDE9}"/>
              </a:ext>
            </a:extLst>
          </p:cNvPr>
          <p:cNvSpPr txBox="1"/>
          <p:nvPr/>
        </p:nvSpPr>
        <p:spPr>
          <a:xfrm>
            <a:off x="1706520" y="2011576"/>
            <a:ext cx="8778960" cy="549581"/>
          </a:xfrm>
          <a:prstGeom prst="rect">
            <a:avLst/>
          </a:prstGeom>
          <a:noFill/>
          <a:ln>
            <a:noFill/>
          </a:ln>
        </p:spPr>
        <p:txBody>
          <a:bodyPr spcFirstLastPara="1" wrap="square" lIns="121900" tIns="121900" rIns="121900" bIns="121900" anchor="t" anchorCtr="0">
            <a:noAutofit/>
          </a:bodyPr>
          <a:lstStyle/>
          <a:p>
            <a:pPr algn="ctr">
              <a:buClr>
                <a:srgbClr val="073763"/>
              </a:buClr>
              <a:buSzPts val="6000"/>
              <a:buFont typeface="Arial"/>
              <a:buNone/>
            </a:pPr>
            <a:r>
              <a:rPr lang="en-US" sz="2400" b="1" kern="0">
                <a:solidFill>
                  <a:srgbClr val="1B1729"/>
                </a:solidFill>
                <a:latin typeface="UTM Avo" panose="02040603050506020204" pitchFamily="18" charset="0"/>
                <a:cs typeface="Arial"/>
                <a:sym typeface="Arial"/>
              </a:rPr>
              <a:t>ĐỌC ĐOẠN VĂN SAU VÀ TRẢ LỜI CÂU HỎI</a:t>
            </a:r>
            <a:endParaRPr lang="en-US" sz="2400" b="1" kern="0" dirty="0">
              <a:solidFill>
                <a:srgbClr val="1B1729"/>
              </a:solidFill>
              <a:latin typeface="UTM Avo" panose="02040603050506020204" pitchFamily="18" charset="0"/>
              <a:cs typeface="Arial"/>
              <a:sym typeface="Arial"/>
            </a:endParaRPr>
          </a:p>
        </p:txBody>
      </p:sp>
    </p:spTree>
    <p:extLst>
      <p:ext uri="{BB962C8B-B14F-4D97-AF65-F5344CB8AC3E}">
        <p14:creationId xmlns:p14="http://schemas.microsoft.com/office/powerpoint/2010/main" val="6154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ppt_w</p:attrName>
                                        </p:attrNameLst>
                                      </p:cBhvr>
                                      <p:tavLst>
                                        <p:tav tm="0">
                                          <p:val>
                                            <p:strVal val="0"/>
                                          </p:val>
                                        </p:tav>
                                        <p:tav tm="100000">
                                          <p:val>
                                            <p:strVal val="#ppt_w"/>
                                          </p:val>
                                        </p:tav>
                                      </p:tavLst>
                                    </p:anim>
                                    <p:anim calcmode="lin" valueType="num">
                                      <p:cBhvr additive="base">
                                        <p:cTn id="8" dur="500"/>
                                        <p:tgtEl>
                                          <p:spTgt spid="10"/>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Google Shape;761;p7">
            <a:extLst>
              <a:ext uri="{FF2B5EF4-FFF2-40B4-BE49-F238E27FC236}">
                <a16:creationId xmlns:a16="http://schemas.microsoft.com/office/drawing/2014/main" id="{CED55399-3B5E-28DC-8339-C2896CEAF102}"/>
              </a:ext>
            </a:extLst>
          </p:cNvPr>
          <p:cNvSpPr/>
          <p:nvPr/>
        </p:nvSpPr>
        <p:spPr>
          <a:xfrm>
            <a:off x="2936531" y="2757783"/>
            <a:ext cx="6490447" cy="788368"/>
          </a:xfrm>
          <a:prstGeom prst="roundRect">
            <a:avLst>
              <a:gd name="adj" fmla="val 25257"/>
            </a:avLst>
          </a:prstGeom>
          <a:solidFill>
            <a:srgbClr val="ECE8E4"/>
          </a:solidFill>
          <a:ln w="28575" cap="flat" cmpd="sng">
            <a:solidFill>
              <a:srgbClr val="073763"/>
            </a:solidFill>
            <a:prstDash val="solid"/>
            <a:round/>
            <a:headEnd type="none" w="sm" len="sm"/>
            <a:tailEnd type="none" w="sm" len="sm"/>
          </a:ln>
        </p:spPr>
        <p:txBody>
          <a:bodyPr spcFirstLastPara="1" wrap="square" lIns="121900" tIns="60933" rIns="121900" bIns="60933" anchor="t" anchorCtr="0">
            <a:spAutoFit/>
          </a:bodyPr>
          <a:lstStyle/>
          <a:p>
            <a:pPr lvl="0" algn="ctr">
              <a:lnSpc>
                <a:spcPct val="150000"/>
              </a:lnSpc>
              <a:buClr>
                <a:srgbClr val="000000"/>
              </a:buClr>
            </a:pPr>
            <a:r>
              <a:rPr lang="en-US" sz="2400" b="1" kern="0" dirty="0">
                <a:solidFill>
                  <a:srgbClr val="000000"/>
                </a:solidFill>
                <a:latin typeface="UTM Avo" panose="02040603050506020204" pitchFamily="18" charset="0"/>
                <a:cs typeface="Arial"/>
                <a:sym typeface="Arial"/>
              </a:rPr>
              <a:t>a) </a:t>
            </a:r>
            <a:r>
              <a:rPr lang="en-US" sz="2400" b="1" kern="0" dirty="0" err="1">
                <a:solidFill>
                  <a:srgbClr val="000000"/>
                </a:solidFill>
                <a:latin typeface="UTM Avo" panose="02040603050506020204" pitchFamily="18" charset="0"/>
                <a:cs typeface="Arial"/>
                <a:sym typeface="Arial"/>
              </a:rPr>
              <a:t>Câu</a:t>
            </a:r>
            <a:r>
              <a:rPr lang="en-US" sz="2400" b="1" kern="0" dirty="0">
                <a:solidFill>
                  <a:srgbClr val="000000"/>
                </a:solidFill>
                <a:latin typeface="UTM Avo" panose="02040603050506020204" pitchFamily="18" charset="0"/>
                <a:cs typeface="Arial"/>
                <a:sym typeface="Arial"/>
              </a:rPr>
              <a:t> </a:t>
            </a:r>
            <a:r>
              <a:rPr lang="en-US" sz="2400" b="1" kern="0" dirty="0" err="1">
                <a:solidFill>
                  <a:srgbClr val="000000"/>
                </a:solidFill>
                <a:latin typeface="UTM Avo" panose="02040603050506020204" pitchFamily="18" charset="0"/>
                <a:cs typeface="Arial"/>
                <a:sym typeface="Arial"/>
              </a:rPr>
              <a:t>mở</a:t>
            </a:r>
            <a:r>
              <a:rPr lang="en-US" sz="2400" b="1" kern="0" dirty="0">
                <a:solidFill>
                  <a:srgbClr val="000000"/>
                </a:solidFill>
                <a:latin typeface="UTM Avo" panose="02040603050506020204" pitchFamily="18" charset="0"/>
                <a:cs typeface="Arial"/>
                <a:sym typeface="Arial"/>
              </a:rPr>
              <a:t> </a:t>
            </a:r>
            <a:r>
              <a:rPr lang="en-US" sz="2400" b="1" kern="0" dirty="0" err="1">
                <a:solidFill>
                  <a:srgbClr val="000000"/>
                </a:solidFill>
                <a:latin typeface="UTM Avo" panose="02040603050506020204" pitchFamily="18" charset="0"/>
                <a:cs typeface="Arial"/>
                <a:sym typeface="Arial"/>
              </a:rPr>
              <a:t>đoạn</a:t>
            </a:r>
            <a:r>
              <a:rPr lang="en-US" sz="2400" b="1" kern="0" dirty="0">
                <a:solidFill>
                  <a:srgbClr val="000000"/>
                </a:solidFill>
                <a:latin typeface="UTM Avo" panose="02040603050506020204" pitchFamily="18" charset="0"/>
                <a:cs typeface="Arial"/>
                <a:sym typeface="Arial"/>
              </a:rPr>
              <a:t> </a:t>
            </a:r>
            <a:r>
              <a:rPr lang="en-US" sz="2400" b="1" kern="0" dirty="0" err="1">
                <a:solidFill>
                  <a:srgbClr val="000000"/>
                </a:solidFill>
                <a:latin typeface="UTM Avo" panose="02040603050506020204" pitchFamily="18" charset="0"/>
                <a:cs typeface="Arial"/>
                <a:sym typeface="Arial"/>
              </a:rPr>
              <a:t>có</a:t>
            </a:r>
            <a:r>
              <a:rPr lang="en-US" sz="2400" b="1" kern="0" dirty="0">
                <a:solidFill>
                  <a:srgbClr val="000000"/>
                </a:solidFill>
                <a:latin typeface="UTM Avo" panose="02040603050506020204" pitchFamily="18" charset="0"/>
                <a:cs typeface="Arial"/>
                <a:sym typeface="Arial"/>
              </a:rPr>
              <a:t> </a:t>
            </a:r>
            <a:r>
              <a:rPr lang="en-US" sz="2400" b="1" kern="0" dirty="0" err="1">
                <a:solidFill>
                  <a:srgbClr val="000000"/>
                </a:solidFill>
                <a:latin typeface="UTM Avo" panose="02040603050506020204" pitchFamily="18" charset="0"/>
                <a:cs typeface="Arial"/>
                <a:sym typeface="Arial"/>
              </a:rPr>
              <a:t>tác</a:t>
            </a:r>
            <a:r>
              <a:rPr lang="en-US" sz="2400" b="1" kern="0" dirty="0">
                <a:solidFill>
                  <a:srgbClr val="000000"/>
                </a:solidFill>
                <a:latin typeface="UTM Avo" panose="02040603050506020204" pitchFamily="18" charset="0"/>
                <a:cs typeface="Arial"/>
                <a:sym typeface="Arial"/>
              </a:rPr>
              <a:t> </a:t>
            </a:r>
            <a:r>
              <a:rPr lang="en-US" sz="2400" b="1" kern="0" dirty="0" err="1">
                <a:solidFill>
                  <a:srgbClr val="000000"/>
                </a:solidFill>
                <a:latin typeface="UTM Avo" panose="02040603050506020204" pitchFamily="18" charset="0"/>
                <a:cs typeface="Arial"/>
                <a:sym typeface="Arial"/>
              </a:rPr>
              <a:t>dụng</a:t>
            </a:r>
            <a:r>
              <a:rPr lang="en-US" sz="2400" b="1" kern="0" dirty="0">
                <a:solidFill>
                  <a:srgbClr val="000000"/>
                </a:solidFill>
                <a:latin typeface="UTM Avo" panose="02040603050506020204" pitchFamily="18" charset="0"/>
                <a:cs typeface="Arial"/>
                <a:sym typeface="Arial"/>
              </a:rPr>
              <a:t> </a:t>
            </a:r>
            <a:r>
              <a:rPr lang="en-US" sz="2400" b="1" kern="0" dirty="0" err="1">
                <a:solidFill>
                  <a:srgbClr val="000000"/>
                </a:solidFill>
                <a:latin typeface="UTM Avo" panose="02040603050506020204" pitchFamily="18" charset="0"/>
                <a:cs typeface="Arial"/>
                <a:sym typeface="Arial"/>
              </a:rPr>
              <a:t>gì</a:t>
            </a:r>
            <a:r>
              <a:rPr lang="en-US" sz="2400" b="1" kern="0" dirty="0">
                <a:solidFill>
                  <a:srgbClr val="000000"/>
                </a:solidFill>
                <a:latin typeface="UTM Avo" panose="02040603050506020204" pitchFamily="18" charset="0"/>
                <a:cs typeface="Arial"/>
                <a:sym typeface="Arial"/>
              </a:rPr>
              <a:t>?</a:t>
            </a:r>
          </a:p>
        </p:txBody>
      </p:sp>
      <p:sp>
        <p:nvSpPr>
          <p:cNvPr id="12" name="Google Shape;764;p7">
            <a:extLst>
              <a:ext uri="{FF2B5EF4-FFF2-40B4-BE49-F238E27FC236}">
                <a16:creationId xmlns:a16="http://schemas.microsoft.com/office/drawing/2014/main" id="{0F22B0FB-4ADC-6451-C5AE-2BC590234A55}"/>
              </a:ext>
            </a:extLst>
          </p:cNvPr>
          <p:cNvSpPr/>
          <p:nvPr/>
        </p:nvSpPr>
        <p:spPr>
          <a:xfrm>
            <a:off x="1012693" y="3701922"/>
            <a:ext cx="10338122" cy="1231052"/>
          </a:xfrm>
          <a:prstGeom prst="rect">
            <a:avLst/>
          </a:prstGeom>
          <a:noFill/>
          <a:ln>
            <a:noFill/>
          </a:ln>
        </p:spPr>
        <p:txBody>
          <a:bodyPr spcFirstLastPara="1" wrap="square" lIns="121900" tIns="60933" rIns="121900" bIns="60933" anchor="t" anchorCtr="0">
            <a:spAutoFit/>
          </a:bodyPr>
          <a:lstStyle/>
          <a:p>
            <a:pPr algn="just">
              <a:lnSpc>
                <a:spcPct val="150000"/>
              </a:lnSpc>
              <a:buClr>
                <a:srgbClr val="000000"/>
              </a:buClr>
              <a:buFont typeface="Arial"/>
              <a:buNone/>
            </a:pPr>
            <a:r>
              <a:rPr lang="en-US" sz="2400" kern="0" dirty="0" err="1">
                <a:solidFill>
                  <a:srgbClr val="000000"/>
                </a:solidFill>
                <a:latin typeface="UTM Avo" panose="02040603050506020204" pitchFamily="18" charset="0"/>
                <a:cs typeface="Arial"/>
                <a:sym typeface="Arial"/>
              </a:rPr>
              <a:t>Câu</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mở</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đoạn</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giới</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thiệu</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câu</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chuyện</a:t>
            </a:r>
            <a:r>
              <a:rPr lang="en-US" sz="2400" kern="0" dirty="0">
                <a:solidFill>
                  <a:srgbClr val="000000"/>
                </a:solidFill>
                <a:latin typeface="UTM Avo" panose="02040603050506020204" pitchFamily="18" charset="0"/>
                <a:cs typeface="Arial"/>
                <a:sym typeface="Arial"/>
              </a:rPr>
              <a:t> </a:t>
            </a:r>
            <a:r>
              <a:rPr lang="en-US" sz="2400" i="1" kern="0" dirty="0" err="1">
                <a:solidFill>
                  <a:srgbClr val="000000"/>
                </a:solidFill>
                <a:latin typeface="UTM Avo" panose="02040603050506020204" pitchFamily="18" charset="0"/>
                <a:cs typeface="Arial"/>
                <a:sym typeface="Arial"/>
              </a:rPr>
              <a:t>Ông</a:t>
            </a:r>
            <a:r>
              <a:rPr lang="en-US" sz="2400" i="1" kern="0" dirty="0">
                <a:solidFill>
                  <a:srgbClr val="000000"/>
                </a:solidFill>
                <a:latin typeface="UTM Avo" panose="02040603050506020204" pitchFamily="18" charset="0"/>
                <a:cs typeface="Arial"/>
                <a:sym typeface="Arial"/>
              </a:rPr>
              <a:t> </a:t>
            </a:r>
            <a:r>
              <a:rPr lang="en-US" sz="2400" i="1" kern="0" dirty="0" err="1">
                <a:solidFill>
                  <a:srgbClr val="000000"/>
                </a:solidFill>
                <a:latin typeface="UTM Avo" panose="02040603050506020204" pitchFamily="18" charset="0"/>
                <a:cs typeface="Arial"/>
                <a:sym typeface="Arial"/>
              </a:rPr>
              <a:t>Yết</a:t>
            </a:r>
            <a:r>
              <a:rPr lang="en-US" sz="2400" i="1" kern="0" dirty="0">
                <a:solidFill>
                  <a:srgbClr val="000000"/>
                </a:solidFill>
                <a:latin typeface="UTM Avo" panose="02040603050506020204" pitchFamily="18" charset="0"/>
                <a:cs typeface="Arial"/>
                <a:sym typeface="Arial"/>
              </a:rPr>
              <a:t> </a:t>
            </a:r>
            <a:r>
              <a:rPr lang="en-US" sz="2400" i="1" kern="0" dirty="0" err="1">
                <a:solidFill>
                  <a:srgbClr val="000000"/>
                </a:solidFill>
                <a:latin typeface="UTM Avo" panose="02040603050506020204" pitchFamily="18" charset="0"/>
                <a:cs typeface="Arial"/>
                <a:sym typeface="Arial"/>
              </a:rPr>
              <a:t>Kiêu</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một</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câu</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chuyện</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em</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thích</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vì</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cách</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kể</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chuyện</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hấp</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dẫn</a:t>
            </a:r>
            <a:r>
              <a:rPr lang="en-US" sz="2400" kern="0" dirty="0">
                <a:solidFill>
                  <a:srgbClr val="000000"/>
                </a:solidFill>
                <a:latin typeface="UTM Avo" panose="02040603050506020204" pitchFamily="18" charset="0"/>
                <a:cs typeface="Arial"/>
                <a:sym typeface="Arial"/>
              </a:rPr>
              <a:t>.</a:t>
            </a:r>
          </a:p>
        </p:txBody>
      </p:sp>
      <p:sp>
        <p:nvSpPr>
          <p:cNvPr id="45" name="Google Shape;754;p6">
            <a:extLst>
              <a:ext uri="{FF2B5EF4-FFF2-40B4-BE49-F238E27FC236}">
                <a16:creationId xmlns:a16="http://schemas.microsoft.com/office/drawing/2014/main" id="{FC02FC4D-9859-E232-0BB2-028DD06EA60F}"/>
              </a:ext>
            </a:extLst>
          </p:cNvPr>
          <p:cNvSpPr/>
          <p:nvPr/>
        </p:nvSpPr>
        <p:spPr>
          <a:xfrm>
            <a:off x="4399809" y="1191310"/>
            <a:ext cx="3392381" cy="861720"/>
          </a:xfrm>
          <a:prstGeom prst="rect">
            <a:avLst/>
          </a:prstGeom>
          <a:noFill/>
          <a:ln>
            <a:noFill/>
          </a:ln>
        </p:spPr>
        <p:txBody>
          <a:bodyPr spcFirstLastPara="1" wrap="square" lIns="121900" tIns="60933" rIns="121900" bIns="60933" anchor="t" anchorCtr="0">
            <a:spAutoFit/>
          </a:bodyPr>
          <a:lstStyle/>
          <a:p>
            <a:pPr algn="ctr">
              <a:lnSpc>
                <a:spcPct val="150000"/>
              </a:lnSpc>
              <a:buClr>
                <a:srgbClr val="000000"/>
              </a:buClr>
              <a:buFont typeface="Arial"/>
              <a:buNone/>
            </a:pPr>
            <a:r>
              <a:rPr lang="en-US" sz="3200" b="1" kern="0" dirty="0">
                <a:solidFill>
                  <a:srgbClr val="083E6F"/>
                </a:solidFill>
                <a:latin typeface="UTM Avo" panose="02040603050506020204" pitchFamily="18" charset="0"/>
                <a:cs typeface="Arial"/>
                <a:sym typeface="Arial"/>
              </a:rPr>
              <a:t>NHẬN XÉT</a:t>
            </a:r>
          </a:p>
        </p:txBody>
      </p:sp>
      <p:sp>
        <p:nvSpPr>
          <p:cNvPr id="46" name="Google Shape;756;p6">
            <a:extLst>
              <a:ext uri="{FF2B5EF4-FFF2-40B4-BE49-F238E27FC236}">
                <a16:creationId xmlns:a16="http://schemas.microsoft.com/office/drawing/2014/main" id="{8C94D7F7-37A9-FD8B-266D-80D1D871FC6A}"/>
              </a:ext>
            </a:extLst>
          </p:cNvPr>
          <p:cNvSpPr txBox="1"/>
          <p:nvPr/>
        </p:nvSpPr>
        <p:spPr>
          <a:xfrm>
            <a:off x="1706520" y="2011576"/>
            <a:ext cx="8778960" cy="549581"/>
          </a:xfrm>
          <a:prstGeom prst="rect">
            <a:avLst/>
          </a:prstGeom>
          <a:noFill/>
          <a:ln>
            <a:noFill/>
          </a:ln>
        </p:spPr>
        <p:txBody>
          <a:bodyPr spcFirstLastPara="1" wrap="square" lIns="121900" tIns="121900" rIns="121900" bIns="121900" anchor="t" anchorCtr="0">
            <a:noAutofit/>
          </a:bodyPr>
          <a:lstStyle/>
          <a:p>
            <a:pPr algn="ctr">
              <a:buClr>
                <a:srgbClr val="073763"/>
              </a:buClr>
              <a:buSzPts val="6000"/>
              <a:buFont typeface="Arial"/>
              <a:buNone/>
            </a:pPr>
            <a:r>
              <a:rPr lang="en-US" sz="2400" b="1" kern="0">
                <a:solidFill>
                  <a:srgbClr val="1B1729"/>
                </a:solidFill>
                <a:latin typeface="UTM Avo" panose="02040603050506020204" pitchFamily="18" charset="0"/>
                <a:cs typeface="Arial"/>
                <a:sym typeface="Arial"/>
              </a:rPr>
              <a:t>ĐỌC ĐOẠN VĂN SAU VÀ TRẢ LỜI CÂU HỎI</a:t>
            </a:r>
            <a:endParaRPr lang="en-US" sz="2400" b="1" kern="0" dirty="0">
              <a:solidFill>
                <a:srgbClr val="1B1729"/>
              </a:solidFill>
              <a:latin typeface="UTM Avo" panose="02040603050506020204" pitchFamily="18" charset="0"/>
              <a:cs typeface="Arial"/>
              <a:sym typeface="Arial"/>
            </a:endParaRPr>
          </a:p>
        </p:txBody>
      </p:sp>
    </p:spTree>
    <p:extLst>
      <p:ext uri="{BB962C8B-B14F-4D97-AF65-F5344CB8AC3E}">
        <p14:creationId xmlns:p14="http://schemas.microsoft.com/office/powerpoint/2010/main" val="99073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803;p8">
            <a:extLst>
              <a:ext uri="{FF2B5EF4-FFF2-40B4-BE49-F238E27FC236}">
                <a16:creationId xmlns:a16="http://schemas.microsoft.com/office/drawing/2014/main" id="{AD46BDC1-9CF8-602A-1037-3A697E4E4C0B}"/>
              </a:ext>
            </a:extLst>
          </p:cNvPr>
          <p:cNvSpPr/>
          <p:nvPr/>
        </p:nvSpPr>
        <p:spPr>
          <a:xfrm>
            <a:off x="451556" y="4296842"/>
            <a:ext cx="11627555" cy="1969715"/>
          </a:xfrm>
          <a:prstGeom prst="rect">
            <a:avLst/>
          </a:prstGeom>
          <a:noFill/>
          <a:ln>
            <a:noFill/>
          </a:ln>
        </p:spPr>
        <p:txBody>
          <a:bodyPr spcFirstLastPara="1" wrap="square" lIns="121900" tIns="60933" rIns="121900" bIns="60933" anchor="t" anchorCtr="0">
            <a:spAutoFit/>
          </a:bodyPr>
          <a:lstStyle/>
          <a:p>
            <a:pPr marL="342900" indent="-342900" algn="just">
              <a:lnSpc>
                <a:spcPct val="125000"/>
              </a:lnSpc>
              <a:buClr>
                <a:srgbClr val="000000"/>
              </a:buClr>
              <a:buSzPct val="100000"/>
              <a:buFont typeface="Arial" panose="020B0604020202020204" pitchFamily="34" charset="0"/>
              <a:buChar char="•"/>
            </a:pPr>
            <a:r>
              <a:rPr lang="vi-VN" sz="2400" kern="0" dirty="0">
                <a:solidFill>
                  <a:srgbClr val="000000"/>
                </a:solidFill>
                <a:latin typeface="UTM Avo" panose="02040603050506020204" pitchFamily="18" charset="0"/>
                <a:cs typeface="Arial"/>
                <a:sym typeface="Arial"/>
              </a:rPr>
              <a:t>Trong câu chuyện có chi tiết rất kì lạ về tài bơi lặn của Yết Kiêu: </a:t>
            </a:r>
            <a:r>
              <a:rPr lang="en-US" sz="2400" kern="0" dirty="0">
                <a:solidFill>
                  <a:srgbClr val="000000"/>
                </a:solidFill>
                <a:latin typeface="UTM Avo" panose="02040603050506020204" pitchFamily="18" charset="0"/>
                <a:cs typeface="Arial"/>
                <a:sym typeface="Arial"/>
              </a:rPr>
              <a:t>n</a:t>
            </a:r>
            <a:r>
              <a:rPr lang="vi-VN" sz="2400" kern="0" dirty="0">
                <a:solidFill>
                  <a:srgbClr val="000000"/>
                </a:solidFill>
                <a:latin typeface="UTM Avo" panose="02040603050506020204" pitchFamily="18" charset="0"/>
                <a:cs typeface="Arial"/>
                <a:sym typeface="Arial"/>
              </a:rPr>
              <a:t>hiều khi ông sống dưới nước sáu, bảy ngày mới lên.</a:t>
            </a:r>
          </a:p>
          <a:p>
            <a:pPr algn="just">
              <a:lnSpc>
                <a:spcPct val="125000"/>
              </a:lnSpc>
              <a:buClr>
                <a:srgbClr val="000000"/>
              </a:buClr>
              <a:buSzPts val="1800"/>
            </a:pPr>
            <a:r>
              <a:rPr lang="en-US" sz="2400" kern="0" dirty="0">
                <a:solidFill>
                  <a:srgbClr val="000000"/>
                </a:solidFill>
                <a:latin typeface="UTM Avo" panose="02040603050506020204" pitchFamily="18" charset="0"/>
                <a:cs typeface="Arial"/>
                <a:sym typeface="Wingdings" panose="05000000000000000000" pitchFamily="2" charset="2"/>
              </a:rPr>
              <a:t> </a:t>
            </a:r>
            <a:r>
              <a:rPr lang="vi-VN" sz="2400" kern="0" dirty="0">
                <a:solidFill>
                  <a:srgbClr val="000000"/>
                </a:solidFill>
                <a:latin typeface="UTM Avo" panose="02040603050506020204" pitchFamily="18" charset="0"/>
                <a:cs typeface="Arial"/>
                <a:sym typeface="Arial"/>
              </a:rPr>
              <a:t>Chi tiết phi thường ấy phản ánh một sự thật là ông Yết Kiêu rất tài giỏi, đã đánh chìm rất nhiều tàu giặc.</a:t>
            </a:r>
          </a:p>
        </p:txBody>
      </p:sp>
      <p:sp>
        <p:nvSpPr>
          <p:cNvPr id="4" name="Google Shape;754;p6">
            <a:extLst>
              <a:ext uri="{FF2B5EF4-FFF2-40B4-BE49-F238E27FC236}">
                <a16:creationId xmlns:a16="http://schemas.microsoft.com/office/drawing/2014/main" id="{BBD51B9C-E4D5-025F-6516-9D83D9A63160}"/>
              </a:ext>
            </a:extLst>
          </p:cNvPr>
          <p:cNvSpPr/>
          <p:nvPr/>
        </p:nvSpPr>
        <p:spPr>
          <a:xfrm>
            <a:off x="4399809" y="1191310"/>
            <a:ext cx="3392381" cy="861720"/>
          </a:xfrm>
          <a:prstGeom prst="rect">
            <a:avLst/>
          </a:prstGeom>
          <a:noFill/>
          <a:ln>
            <a:noFill/>
          </a:ln>
        </p:spPr>
        <p:txBody>
          <a:bodyPr spcFirstLastPara="1" wrap="square" lIns="121900" tIns="60933" rIns="121900" bIns="60933" anchor="t" anchorCtr="0">
            <a:spAutoFit/>
          </a:bodyPr>
          <a:lstStyle/>
          <a:p>
            <a:pPr algn="ctr">
              <a:lnSpc>
                <a:spcPct val="150000"/>
              </a:lnSpc>
              <a:buClr>
                <a:srgbClr val="000000"/>
              </a:buClr>
              <a:buFont typeface="Arial"/>
              <a:buNone/>
            </a:pPr>
            <a:r>
              <a:rPr lang="en-US" sz="3200" b="1" kern="0" dirty="0">
                <a:solidFill>
                  <a:srgbClr val="083E6F"/>
                </a:solidFill>
                <a:latin typeface="UTM Avo" panose="02040603050506020204" pitchFamily="18" charset="0"/>
                <a:cs typeface="Arial"/>
                <a:sym typeface="Arial"/>
              </a:rPr>
              <a:t>NHẬN XÉT</a:t>
            </a:r>
          </a:p>
        </p:txBody>
      </p:sp>
      <p:sp>
        <p:nvSpPr>
          <p:cNvPr id="7" name="Google Shape;756;p6">
            <a:extLst>
              <a:ext uri="{FF2B5EF4-FFF2-40B4-BE49-F238E27FC236}">
                <a16:creationId xmlns:a16="http://schemas.microsoft.com/office/drawing/2014/main" id="{0EB94303-7FF4-7F75-6D73-BED3746641F3}"/>
              </a:ext>
            </a:extLst>
          </p:cNvPr>
          <p:cNvSpPr txBox="1"/>
          <p:nvPr/>
        </p:nvSpPr>
        <p:spPr>
          <a:xfrm>
            <a:off x="1706520" y="2011576"/>
            <a:ext cx="8778960" cy="549581"/>
          </a:xfrm>
          <a:prstGeom prst="rect">
            <a:avLst/>
          </a:prstGeom>
          <a:noFill/>
          <a:ln>
            <a:noFill/>
          </a:ln>
        </p:spPr>
        <p:txBody>
          <a:bodyPr spcFirstLastPara="1" wrap="square" lIns="121900" tIns="121900" rIns="121900" bIns="121900" anchor="t" anchorCtr="0">
            <a:noAutofit/>
          </a:bodyPr>
          <a:lstStyle/>
          <a:p>
            <a:pPr algn="ctr">
              <a:buClr>
                <a:srgbClr val="073763"/>
              </a:buClr>
              <a:buSzPts val="6000"/>
              <a:buFont typeface="Arial"/>
              <a:buNone/>
            </a:pPr>
            <a:r>
              <a:rPr lang="en-US" sz="2400" b="1" kern="0">
                <a:solidFill>
                  <a:srgbClr val="1B1729"/>
                </a:solidFill>
                <a:latin typeface="UTM Avo" panose="02040603050506020204" pitchFamily="18" charset="0"/>
                <a:cs typeface="Arial"/>
                <a:sym typeface="Arial"/>
              </a:rPr>
              <a:t>ĐỌC ĐOẠN VĂN SAU VÀ TRẢ LỜI CÂU HỎI</a:t>
            </a:r>
            <a:endParaRPr lang="en-US" sz="2400" b="1" kern="0" dirty="0">
              <a:solidFill>
                <a:srgbClr val="1B1729"/>
              </a:solidFill>
              <a:latin typeface="UTM Avo" panose="02040603050506020204" pitchFamily="18" charset="0"/>
              <a:cs typeface="Arial"/>
              <a:sym typeface="Arial"/>
            </a:endParaRPr>
          </a:p>
        </p:txBody>
      </p:sp>
      <p:sp>
        <p:nvSpPr>
          <p:cNvPr id="9" name="Google Shape;761;p7">
            <a:extLst>
              <a:ext uri="{FF2B5EF4-FFF2-40B4-BE49-F238E27FC236}">
                <a16:creationId xmlns:a16="http://schemas.microsoft.com/office/drawing/2014/main" id="{A1CEAE22-C546-9264-8D84-24D4B19B1782}"/>
              </a:ext>
            </a:extLst>
          </p:cNvPr>
          <p:cNvSpPr/>
          <p:nvPr/>
        </p:nvSpPr>
        <p:spPr>
          <a:xfrm>
            <a:off x="2795414" y="2712275"/>
            <a:ext cx="6601169" cy="1433449"/>
          </a:xfrm>
          <a:prstGeom prst="roundRect">
            <a:avLst>
              <a:gd name="adj" fmla="val 25257"/>
            </a:avLst>
          </a:prstGeom>
          <a:solidFill>
            <a:srgbClr val="ECE8E4"/>
          </a:solidFill>
          <a:ln w="28575" cap="flat" cmpd="sng">
            <a:solidFill>
              <a:srgbClr val="073763"/>
            </a:solidFill>
            <a:prstDash val="solid"/>
            <a:round/>
            <a:headEnd type="none" w="sm" len="sm"/>
            <a:tailEnd type="none" w="sm" len="sm"/>
          </a:ln>
        </p:spPr>
        <p:txBody>
          <a:bodyPr spcFirstLastPara="1" wrap="square" lIns="121900" tIns="60933" rIns="121900" bIns="60933" anchor="t" anchorCtr="0">
            <a:spAutoFit/>
          </a:bodyPr>
          <a:lstStyle/>
          <a:p>
            <a:pPr lvl="0" algn="ctr">
              <a:lnSpc>
                <a:spcPct val="150000"/>
              </a:lnSpc>
              <a:buClr>
                <a:srgbClr val="000000"/>
              </a:buClr>
            </a:pPr>
            <a:r>
              <a:rPr lang="vi-VN" sz="2400" b="1" kern="0" dirty="0">
                <a:solidFill>
                  <a:srgbClr val="000000"/>
                </a:solidFill>
                <a:latin typeface="UTM Avo" panose="02040603050506020204" pitchFamily="18" charset="0"/>
                <a:cs typeface="Arial"/>
                <a:sym typeface="Arial"/>
              </a:rPr>
              <a:t>Các câu tiếp theo làm rõ lí do người viết thích câu chuyện như thế nào?</a:t>
            </a:r>
          </a:p>
        </p:txBody>
      </p:sp>
    </p:spTree>
    <p:extLst>
      <p:ext uri="{BB962C8B-B14F-4D97-AF65-F5344CB8AC3E}">
        <p14:creationId xmlns:p14="http://schemas.microsoft.com/office/powerpoint/2010/main" val="391118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754;p6">
            <a:extLst>
              <a:ext uri="{FF2B5EF4-FFF2-40B4-BE49-F238E27FC236}">
                <a16:creationId xmlns:a16="http://schemas.microsoft.com/office/drawing/2014/main" id="{0C3D7739-4CC5-5542-8349-0A66D10DDDF9}"/>
              </a:ext>
            </a:extLst>
          </p:cNvPr>
          <p:cNvSpPr/>
          <p:nvPr/>
        </p:nvSpPr>
        <p:spPr>
          <a:xfrm>
            <a:off x="4399809" y="1191310"/>
            <a:ext cx="3392381" cy="861720"/>
          </a:xfrm>
          <a:prstGeom prst="rect">
            <a:avLst/>
          </a:prstGeom>
          <a:noFill/>
          <a:ln>
            <a:noFill/>
          </a:ln>
        </p:spPr>
        <p:txBody>
          <a:bodyPr spcFirstLastPara="1" wrap="square" lIns="121900" tIns="60933" rIns="121900" bIns="60933" anchor="t" anchorCtr="0">
            <a:spAutoFit/>
          </a:bodyPr>
          <a:lstStyle/>
          <a:p>
            <a:pPr algn="ctr">
              <a:lnSpc>
                <a:spcPct val="150000"/>
              </a:lnSpc>
              <a:buClr>
                <a:srgbClr val="000000"/>
              </a:buClr>
              <a:buFont typeface="Arial"/>
              <a:buNone/>
            </a:pPr>
            <a:r>
              <a:rPr lang="en-US" sz="3200" b="1" kern="0" dirty="0">
                <a:solidFill>
                  <a:srgbClr val="083E6F"/>
                </a:solidFill>
                <a:latin typeface="UTM Avo" panose="02040603050506020204" pitchFamily="18" charset="0"/>
                <a:cs typeface="Arial"/>
                <a:sym typeface="Arial"/>
              </a:rPr>
              <a:t>NHẬN XÉT</a:t>
            </a:r>
          </a:p>
        </p:txBody>
      </p:sp>
      <p:sp>
        <p:nvSpPr>
          <p:cNvPr id="5" name="Google Shape;756;p6">
            <a:extLst>
              <a:ext uri="{FF2B5EF4-FFF2-40B4-BE49-F238E27FC236}">
                <a16:creationId xmlns:a16="http://schemas.microsoft.com/office/drawing/2014/main" id="{F0DCDAC9-1B5A-AC54-D059-46BBB07D1319}"/>
              </a:ext>
            </a:extLst>
          </p:cNvPr>
          <p:cNvSpPr txBox="1"/>
          <p:nvPr/>
        </p:nvSpPr>
        <p:spPr>
          <a:xfrm>
            <a:off x="1706520" y="2011576"/>
            <a:ext cx="8778960" cy="549581"/>
          </a:xfrm>
          <a:prstGeom prst="rect">
            <a:avLst/>
          </a:prstGeom>
          <a:noFill/>
          <a:ln>
            <a:noFill/>
          </a:ln>
        </p:spPr>
        <p:txBody>
          <a:bodyPr spcFirstLastPara="1" wrap="square" lIns="121900" tIns="121900" rIns="121900" bIns="121900" anchor="t" anchorCtr="0">
            <a:noAutofit/>
          </a:bodyPr>
          <a:lstStyle/>
          <a:p>
            <a:pPr algn="ctr">
              <a:buClr>
                <a:srgbClr val="073763"/>
              </a:buClr>
              <a:buSzPts val="6000"/>
              <a:buFont typeface="Arial"/>
              <a:buNone/>
            </a:pPr>
            <a:r>
              <a:rPr lang="en-US" sz="2400" b="1" kern="0">
                <a:solidFill>
                  <a:srgbClr val="1B1729"/>
                </a:solidFill>
                <a:latin typeface="UTM Avo" panose="02040603050506020204" pitchFamily="18" charset="0"/>
                <a:cs typeface="Arial"/>
                <a:sym typeface="Arial"/>
              </a:rPr>
              <a:t>ĐỌC ĐOẠN VĂN SAU VÀ TRẢ LỜI CÂU HỎI</a:t>
            </a:r>
            <a:endParaRPr lang="en-US" sz="2400" b="1" kern="0" dirty="0">
              <a:solidFill>
                <a:srgbClr val="1B1729"/>
              </a:solidFill>
              <a:latin typeface="UTM Avo" panose="02040603050506020204" pitchFamily="18" charset="0"/>
              <a:cs typeface="Arial"/>
              <a:sym typeface="Arial"/>
            </a:endParaRPr>
          </a:p>
        </p:txBody>
      </p:sp>
      <p:sp>
        <p:nvSpPr>
          <p:cNvPr id="6" name="Google Shape;803;p8">
            <a:extLst>
              <a:ext uri="{FF2B5EF4-FFF2-40B4-BE49-F238E27FC236}">
                <a16:creationId xmlns:a16="http://schemas.microsoft.com/office/drawing/2014/main" id="{98DFE238-E0C2-9F1B-3EB4-153B1A713946}"/>
              </a:ext>
            </a:extLst>
          </p:cNvPr>
          <p:cNvSpPr/>
          <p:nvPr/>
        </p:nvSpPr>
        <p:spPr>
          <a:xfrm>
            <a:off x="675526" y="4296842"/>
            <a:ext cx="10840943" cy="1969715"/>
          </a:xfrm>
          <a:prstGeom prst="rect">
            <a:avLst/>
          </a:prstGeom>
          <a:noFill/>
          <a:ln>
            <a:noFill/>
          </a:ln>
        </p:spPr>
        <p:txBody>
          <a:bodyPr spcFirstLastPara="1" wrap="square" lIns="121900" tIns="60933" rIns="121900" bIns="60933" anchor="t" anchorCtr="0">
            <a:spAutoFit/>
          </a:bodyPr>
          <a:lstStyle/>
          <a:p>
            <a:pPr marL="342900" indent="-342900" algn="just">
              <a:lnSpc>
                <a:spcPct val="125000"/>
              </a:lnSpc>
              <a:buClr>
                <a:srgbClr val="000000"/>
              </a:buClr>
              <a:buSzPct val="100000"/>
              <a:buFont typeface="Arial" panose="020B0604020202020204" pitchFamily="34" charset="0"/>
              <a:buChar char="•"/>
            </a:pPr>
            <a:r>
              <a:rPr lang="vi-VN" sz="2400" kern="0" dirty="0">
                <a:solidFill>
                  <a:srgbClr val="000000"/>
                </a:solidFill>
                <a:latin typeface="UTM Avo" panose="02040603050506020204" pitchFamily="18" charset="0"/>
                <a:cs typeface="Arial"/>
                <a:sym typeface="Arial"/>
              </a:rPr>
              <a:t>Các chi tiết Yết Kiêu đục thuyền giặc, giặc bắt được ông, ông đối đáp với giặc rồi mưu trí trốn thoát làm cho em đọc rất hồi hộp.</a:t>
            </a:r>
          </a:p>
          <a:p>
            <a:pPr marL="342900" indent="-342900" algn="just">
              <a:lnSpc>
                <a:spcPct val="125000"/>
              </a:lnSpc>
              <a:buClr>
                <a:srgbClr val="000000"/>
              </a:buClr>
              <a:buSzPct val="100000"/>
              <a:buFont typeface="Arial" panose="020B0604020202020204" pitchFamily="34" charset="0"/>
              <a:buChar char="•"/>
            </a:pPr>
            <a:r>
              <a:rPr lang="vi-VN" sz="2400" kern="0" dirty="0">
                <a:solidFill>
                  <a:srgbClr val="000000"/>
                </a:solidFill>
                <a:latin typeface="UTM Avo" panose="02040603050506020204" pitchFamily="18" charset="0"/>
                <a:cs typeface="Arial"/>
                <a:sym typeface="Arial"/>
              </a:rPr>
              <a:t>Câu chuyện </a:t>
            </a:r>
            <a:r>
              <a:rPr lang="vi-VN" sz="2400" i="1" kern="0" dirty="0">
                <a:solidFill>
                  <a:srgbClr val="000000"/>
                </a:solidFill>
                <a:latin typeface="UTM Avo" panose="02040603050506020204" pitchFamily="18" charset="0"/>
                <a:cs typeface="Arial"/>
                <a:sym typeface="Arial"/>
              </a:rPr>
              <a:t>Ông Yết Kiêu </a:t>
            </a:r>
            <a:r>
              <a:rPr lang="vi-VN" sz="2400" kern="0" dirty="0">
                <a:solidFill>
                  <a:srgbClr val="000000"/>
                </a:solidFill>
                <a:latin typeface="UTM Avo" panose="02040603050506020204" pitchFamily="18" charset="0"/>
                <a:cs typeface="Arial"/>
                <a:sym typeface="Arial"/>
              </a:rPr>
              <a:t>đã để lại cho em những ấn tượng rất sâu sắc về nhân vật và cách kể chuyện của tác giả.</a:t>
            </a:r>
          </a:p>
        </p:txBody>
      </p:sp>
      <p:sp>
        <p:nvSpPr>
          <p:cNvPr id="7" name="Google Shape;761;p7">
            <a:extLst>
              <a:ext uri="{FF2B5EF4-FFF2-40B4-BE49-F238E27FC236}">
                <a16:creationId xmlns:a16="http://schemas.microsoft.com/office/drawing/2014/main" id="{CF7094BC-58FF-88D3-D1E1-615632C31045}"/>
              </a:ext>
            </a:extLst>
          </p:cNvPr>
          <p:cNvSpPr/>
          <p:nvPr/>
        </p:nvSpPr>
        <p:spPr>
          <a:xfrm>
            <a:off x="2795414" y="2712275"/>
            <a:ext cx="6601169" cy="1433449"/>
          </a:xfrm>
          <a:prstGeom prst="roundRect">
            <a:avLst>
              <a:gd name="adj" fmla="val 25257"/>
            </a:avLst>
          </a:prstGeom>
          <a:solidFill>
            <a:srgbClr val="ECE8E4"/>
          </a:solidFill>
          <a:ln w="28575" cap="flat" cmpd="sng">
            <a:solidFill>
              <a:srgbClr val="073763"/>
            </a:solidFill>
            <a:prstDash val="solid"/>
            <a:round/>
            <a:headEnd type="none" w="sm" len="sm"/>
            <a:tailEnd type="none" w="sm" len="sm"/>
          </a:ln>
        </p:spPr>
        <p:txBody>
          <a:bodyPr spcFirstLastPara="1" wrap="square" lIns="121900" tIns="60933" rIns="121900" bIns="60933" anchor="t" anchorCtr="0">
            <a:spAutoFit/>
          </a:bodyPr>
          <a:lstStyle/>
          <a:p>
            <a:pPr lvl="0" algn="ctr">
              <a:lnSpc>
                <a:spcPct val="150000"/>
              </a:lnSpc>
              <a:buClr>
                <a:srgbClr val="000000"/>
              </a:buClr>
            </a:pPr>
            <a:r>
              <a:rPr lang="vi-VN" sz="2400" b="1" kern="0" dirty="0">
                <a:solidFill>
                  <a:srgbClr val="000000"/>
                </a:solidFill>
                <a:latin typeface="UTM Avo" panose="02040603050506020204" pitchFamily="18" charset="0"/>
                <a:cs typeface="Arial"/>
                <a:sym typeface="Arial"/>
              </a:rPr>
              <a:t>Các câu tiếp theo làm rõ lí do người viết thích câu chuyện như thế nào?</a:t>
            </a:r>
          </a:p>
        </p:txBody>
      </p:sp>
    </p:spTree>
    <p:extLst>
      <p:ext uri="{BB962C8B-B14F-4D97-AF65-F5344CB8AC3E}">
        <p14:creationId xmlns:p14="http://schemas.microsoft.com/office/powerpoint/2010/main" val="428271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074;p11">
            <a:extLst>
              <a:ext uri="{FF2B5EF4-FFF2-40B4-BE49-F238E27FC236}">
                <a16:creationId xmlns:a16="http://schemas.microsoft.com/office/drawing/2014/main" id="{9273E280-7AAA-32EF-8756-3FEA9A00D862}"/>
              </a:ext>
            </a:extLst>
          </p:cNvPr>
          <p:cNvSpPr/>
          <p:nvPr/>
        </p:nvSpPr>
        <p:spPr>
          <a:xfrm>
            <a:off x="629186" y="2051891"/>
            <a:ext cx="11296114" cy="677054"/>
          </a:xfrm>
          <a:prstGeom prst="rect">
            <a:avLst/>
          </a:prstGeom>
          <a:noFill/>
          <a:ln>
            <a:noFill/>
          </a:ln>
        </p:spPr>
        <p:txBody>
          <a:bodyPr spcFirstLastPara="1" wrap="square" lIns="121900" tIns="60933" rIns="121900" bIns="60933" anchor="t" anchorCtr="0">
            <a:spAutoFit/>
          </a:bodyPr>
          <a:lstStyle/>
          <a:p>
            <a:pPr algn="just">
              <a:lnSpc>
                <a:spcPct val="150000"/>
              </a:lnSpc>
              <a:buClr>
                <a:srgbClr val="000000"/>
              </a:buClr>
              <a:buFont typeface="Arial"/>
              <a:buNone/>
            </a:pPr>
            <a:r>
              <a:rPr lang="vi-VN" sz="2400" b="1" kern="0" dirty="0">
                <a:solidFill>
                  <a:srgbClr val="083E6F"/>
                </a:solidFill>
                <a:latin typeface="UTM Avo" panose="02040603050506020204" pitchFamily="18" charset="0"/>
                <a:cs typeface="Arial"/>
                <a:sym typeface="Arial"/>
              </a:rPr>
              <a:t>Đoạn văn viết về một câu chuyện em thích thường viết như thế nào? </a:t>
            </a:r>
          </a:p>
        </p:txBody>
      </p:sp>
      <p:sp>
        <p:nvSpPr>
          <p:cNvPr id="4" name="Google Shape;1076;p11">
            <a:extLst>
              <a:ext uri="{FF2B5EF4-FFF2-40B4-BE49-F238E27FC236}">
                <a16:creationId xmlns:a16="http://schemas.microsoft.com/office/drawing/2014/main" id="{BCCFC342-A135-BFA9-AD6E-2A78004F5F32}"/>
              </a:ext>
            </a:extLst>
          </p:cNvPr>
          <p:cNvSpPr/>
          <p:nvPr/>
        </p:nvSpPr>
        <p:spPr>
          <a:xfrm>
            <a:off x="1617492" y="4773629"/>
            <a:ext cx="9319501" cy="1508051"/>
          </a:xfrm>
          <a:prstGeom prst="rect">
            <a:avLst/>
          </a:prstGeom>
          <a:noFill/>
          <a:ln>
            <a:noFill/>
          </a:ln>
        </p:spPr>
        <p:txBody>
          <a:bodyPr spcFirstLastPara="1" wrap="square" lIns="121900" tIns="60933" rIns="121900" bIns="60933" anchor="t" anchorCtr="0">
            <a:spAutoFit/>
          </a:bodyPr>
          <a:lstStyle/>
          <a:p>
            <a:pPr algn="just">
              <a:lnSpc>
                <a:spcPct val="125000"/>
              </a:lnSpc>
              <a:buClr>
                <a:srgbClr val="000000"/>
              </a:buClr>
              <a:buFont typeface="Arial"/>
              <a:buNone/>
            </a:pPr>
            <a:r>
              <a:rPr lang="vi-VN" sz="2400" kern="0" dirty="0">
                <a:solidFill>
                  <a:srgbClr val="000000"/>
                </a:solidFill>
                <a:latin typeface="UTM Avo" panose="02040603050506020204" pitchFamily="18" charset="0"/>
                <a:cs typeface="Arial"/>
                <a:sym typeface="Arial"/>
              </a:rPr>
              <a:t>Câu mở đoạn thường giới thiệu câu chuyện và nêu cảm nghĩ chung về câu chuyện đó. Các câu tiếp theo làm rõ cảm nghĩ đã nêu ở câu mở đoạn</a:t>
            </a:r>
            <a:r>
              <a:rPr lang="en-US" sz="2400" kern="0" dirty="0">
                <a:solidFill>
                  <a:srgbClr val="000000"/>
                </a:solidFill>
                <a:latin typeface="UTM Avo" panose="02040603050506020204" pitchFamily="18" charset="0"/>
                <a:cs typeface="Arial"/>
                <a:sym typeface="Arial"/>
              </a:rPr>
              <a:t>.</a:t>
            </a:r>
            <a:endParaRPr sz="2400" kern="0" dirty="0">
              <a:solidFill>
                <a:srgbClr val="000000"/>
              </a:solidFill>
              <a:latin typeface="UTM Avo" panose="02040603050506020204" pitchFamily="18" charset="0"/>
              <a:cs typeface="Arial"/>
              <a:sym typeface="Arial"/>
            </a:endParaRPr>
          </a:p>
        </p:txBody>
      </p:sp>
      <p:sp>
        <p:nvSpPr>
          <p:cNvPr id="5" name="Google Shape;1077;p11">
            <a:extLst>
              <a:ext uri="{FF2B5EF4-FFF2-40B4-BE49-F238E27FC236}">
                <a16:creationId xmlns:a16="http://schemas.microsoft.com/office/drawing/2014/main" id="{53410449-E818-70E7-73C0-1F2681A63A45}"/>
              </a:ext>
            </a:extLst>
          </p:cNvPr>
          <p:cNvSpPr/>
          <p:nvPr/>
        </p:nvSpPr>
        <p:spPr>
          <a:xfrm>
            <a:off x="629187" y="4096575"/>
            <a:ext cx="11296113" cy="677054"/>
          </a:xfrm>
          <a:prstGeom prst="rect">
            <a:avLst/>
          </a:prstGeom>
          <a:noFill/>
          <a:ln>
            <a:noFill/>
          </a:ln>
        </p:spPr>
        <p:txBody>
          <a:bodyPr spcFirstLastPara="1" wrap="square" lIns="121900" tIns="60933" rIns="121900" bIns="60933" anchor="t" anchorCtr="0">
            <a:spAutoFit/>
          </a:bodyPr>
          <a:lstStyle/>
          <a:p>
            <a:pPr algn="just">
              <a:lnSpc>
                <a:spcPct val="150000"/>
              </a:lnSpc>
              <a:buClr>
                <a:srgbClr val="000000"/>
              </a:buClr>
              <a:buFont typeface="Arial"/>
              <a:buNone/>
            </a:pPr>
            <a:r>
              <a:rPr lang="vi-VN" sz="2400" b="1" kern="0" dirty="0">
                <a:solidFill>
                  <a:srgbClr val="083E6F"/>
                </a:solidFill>
                <a:latin typeface="UTM Avo" panose="02040603050506020204" pitchFamily="18" charset="0"/>
                <a:cs typeface="Arial"/>
                <a:sym typeface="Arial"/>
              </a:rPr>
              <a:t>Câu mở đoạn dùng để làm gì? Các câu tiếp theo có tác dụng gì? </a:t>
            </a:r>
            <a:endParaRPr sz="2400" b="1" kern="0" dirty="0">
              <a:solidFill>
                <a:srgbClr val="083E6F"/>
              </a:solidFill>
              <a:latin typeface="UTM Avo" panose="02040603050506020204" pitchFamily="18" charset="0"/>
              <a:cs typeface="Arial"/>
              <a:sym typeface="Arial"/>
            </a:endParaRPr>
          </a:p>
        </p:txBody>
      </p:sp>
      <p:sp>
        <p:nvSpPr>
          <p:cNvPr id="6" name="Google Shape;1078;p11">
            <a:extLst>
              <a:ext uri="{FF2B5EF4-FFF2-40B4-BE49-F238E27FC236}">
                <a16:creationId xmlns:a16="http://schemas.microsoft.com/office/drawing/2014/main" id="{81D6B4BD-5FA5-61B1-36FC-38BA25D97CC9}"/>
              </a:ext>
            </a:extLst>
          </p:cNvPr>
          <p:cNvSpPr/>
          <p:nvPr/>
        </p:nvSpPr>
        <p:spPr>
          <a:xfrm>
            <a:off x="1588460" y="2768285"/>
            <a:ext cx="9319501" cy="1046386"/>
          </a:xfrm>
          <a:prstGeom prst="rect">
            <a:avLst/>
          </a:prstGeom>
          <a:noFill/>
          <a:ln>
            <a:noFill/>
          </a:ln>
        </p:spPr>
        <p:txBody>
          <a:bodyPr spcFirstLastPara="1" wrap="square" lIns="121900" tIns="60933" rIns="121900" bIns="60933" anchor="t" anchorCtr="0">
            <a:spAutoFit/>
          </a:bodyPr>
          <a:lstStyle/>
          <a:p>
            <a:pPr algn="just">
              <a:lnSpc>
                <a:spcPct val="125000"/>
              </a:lnSpc>
              <a:buClr>
                <a:srgbClr val="000000"/>
              </a:buClr>
              <a:buFont typeface="Arial"/>
              <a:buNone/>
            </a:pPr>
            <a:r>
              <a:rPr lang="en-US" sz="2400" kern="0" dirty="0" err="1">
                <a:solidFill>
                  <a:srgbClr val="000000"/>
                </a:solidFill>
                <a:latin typeface="UTM Avo" panose="02040603050506020204" pitchFamily="18" charset="0"/>
                <a:cs typeface="Arial"/>
                <a:sym typeface="Arial"/>
              </a:rPr>
              <a:t>Viết</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đoạn</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văn</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về</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một</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câu</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chuyện</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em</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thích</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là</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nêu</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cảm</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nghĩ</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về</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câu</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chuyện</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để</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giải</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thích</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vì</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sao</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em</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thích</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câu</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chuyện</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đó</a:t>
            </a:r>
            <a:r>
              <a:rPr lang="en-US" sz="2400" kern="0" dirty="0">
                <a:solidFill>
                  <a:srgbClr val="000000"/>
                </a:solidFill>
                <a:latin typeface="UTM Avo" panose="02040603050506020204" pitchFamily="18" charset="0"/>
                <a:cs typeface="Arial"/>
                <a:sym typeface="Arial"/>
              </a:rPr>
              <a:t>. </a:t>
            </a:r>
          </a:p>
        </p:txBody>
      </p:sp>
      <p:sp>
        <p:nvSpPr>
          <p:cNvPr id="7" name="Google Shape;1079;p11">
            <a:extLst>
              <a:ext uri="{FF2B5EF4-FFF2-40B4-BE49-F238E27FC236}">
                <a16:creationId xmlns:a16="http://schemas.microsoft.com/office/drawing/2014/main" id="{D6C2A8CD-E294-E271-1BE1-56A11072D8ED}"/>
              </a:ext>
            </a:extLst>
          </p:cNvPr>
          <p:cNvSpPr/>
          <p:nvPr/>
        </p:nvSpPr>
        <p:spPr>
          <a:xfrm>
            <a:off x="912265" y="2949822"/>
            <a:ext cx="676195" cy="430305"/>
          </a:xfrm>
          <a:prstGeom prst="rightArrow">
            <a:avLst>
              <a:gd name="adj1" fmla="val 50000"/>
              <a:gd name="adj2" fmla="val 50000"/>
            </a:avLst>
          </a:prstGeom>
          <a:solidFill>
            <a:srgbClr val="E54A64"/>
          </a:solidFill>
          <a:ln w="25400" cap="flat" cmpd="sng">
            <a:solidFill>
              <a:srgbClr val="A73648"/>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1B1729"/>
              </a:solidFill>
              <a:effectLst/>
              <a:uLnTx/>
              <a:uFillTx/>
              <a:latin typeface="UTM Avo" panose="02040603050506020204" pitchFamily="18" charset="0"/>
              <a:cs typeface="Arial"/>
              <a:sym typeface="Arial"/>
            </a:endParaRPr>
          </a:p>
        </p:txBody>
      </p:sp>
      <p:sp>
        <p:nvSpPr>
          <p:cNvPr id="8" name="Google Shape;1080;p11">
            <a:extLst>
              <a:ext uri="{FF2B5EF4-FFF2-40B4-BE49-F238E27FC236}">
                <a16:creationId xmlns:a16="http://schemas.microsoft.com/office/drawing/2014/main" id="{38152143-33F0-2C78-B671-3DD2B866508A}"/>
              </a:ext>
            </a:extLst>
          </p:cNvPr>
          <p:cNvSpPr/>
          <p:nvPr/>
        </p:nvSpPr>
        <p:spPr>
          <a:xfrm>
            <a:off x="881529" y="5312503"/>
            <a:ext cx="676195" cy="430305"/>
          </a:xfrm>
          <a:prstGeom prst="rightArrow">
            <a:avLst>
              <a:gd name="adj1" fmla="val 50000"/>
              <a:gd name="adj2" fmla="val 50000"/>
            </a:avLst>
          </a:prstGeom>
          <a:solidFill>
            <a:srgbClr val="E54A64"/>
          </a:solidFill>
          <a:ln w="25400" cap="flat" cmpd="sng">
            <a:solidFill>
              <a:srgbClr val="A73648"/>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1B1729"/>
              </a:solidFill>
              <a:effectLst/>
              <a:uLnTx/>
              <a:uFillTx/>
              <a:latin typeface="UTM Avo" panose="02040603050506020204" pitchFamily="18" charset="0"/>
              <a:cs typeface="Arial"/>
              <a:sym typeface="Arial"/>
            </a:endParaRPr>
          </a:p>
        </p:txBody>
      </p:sp>
      <p:sp>
        <p:nvSpPr>
          <p:cNvPr id="9" name="Google Shape;754;p6">
            <a:extLst>
              <a:ext uri="{FF2B5EF4-FFF2-40B4-BE49-F238E27FC236}">
                <a16:creationId xmlns:a16="http://schemas.microsoft.com/office/drawing/2014/main" id="{5B5FEEF9-3565-645E-BAC8-B157A9E92742}"/>
              </a:ext>
            </a:extLst>
          </p:cNvPr>
          <p:cNvSpPr/>
          <p:nvPr/>
        </p:nvSpPr>
        <p:spPr>
          <a:xfrm>
            <a:off x="4200155" y="1190171"/>
            <a:ext cx="3791690" cy="861720"/>
          </a:xfrm>
          <a:prstGeom prst="rect">
            <a:avLst/>
          </a:prstGeom>
          <a:noFill/>
          <a:ln>
            <a:noFill/>
          </a:ln>
        </p:spPr>
        <p:txBody>
          <a:bodyPr spcFirstLastPara="1" wrap="square" lIns="121900" tIns="60933" rIns="121900" bIns="60933" anchor="t" anchorCtr="0">
            <a:spAutoFit/>
          </a:bodyPr>
          <a:lstStyle/>
          <a:p>
            <a:pPr algn="ctr">
              <a:lnSpc>
                <a:spcPct val="150000"/>
              </a:lnSpc>
              <a:buClr>
                <a:srgbClr val="000000"/>
              </a:buClr>
              <a:buFont typeface="Arial"/>
              <a:buNone/>
            </a:pPr>
            <a:r>
              <a:rPr lang="en-US" sz="3200" b="1" kern="0" dirty="0">
                <a:solidFill>
                  <a:srgbClr val="083E6F"/>
                </a:solidFill>
                <a:latin typeface="UTM Avo" panose="02040603050506020204" pitchFamily="18" charset="0"/>
                <a:cs typeface="Arial"/>
                <a:sym typeface="Arial"/>
              </a:rPr>
              <a:t>RÚT RA BÀI HỌC</a:t>
            </a:r>
          </a:p>
        </p:txBody>
      </p:sp>
    </p:spTree>
    <p:extLst>
      <p:ext uri="{BB962C8B-B14F-4D97-AF65-F5344CB8AC3E}">
        <p14:creationId xmlns:p14="http://schemas.microsoft.com/office/powerpoint/2010/main" val="1808443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6ED58AA-6044-4063-A2D9-5C566FADBD0E}" vid="{6929B544-CFDD-4290-A91C-DFD0546A7D38}"/>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Tuần 11-Bài đọc 3-Nếu chúng mình có phép lạ</Template>
  <TotalTime>102</TotalTime>
  <Words>964</Words>
  <Application>Microsoft Office PowerPoint</Application>
  <PresentationFormat>Widescreen</PresentationFormat>
  <Paragraphs>56</Paragraphs>
  <Slides>18</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18</vt:i4>
      </vt:variant>
    </vt:vector>
  </HeadingPairs>
  <TitlesOfParts>
    <vt:vector size="25" baseType="lpstr">
      <vt:lpstr>UTM Avo</vt:lpstr>
      <vt:lpstr>Arial</vt:lpstr>
      <vt:lpstr>Calibri Light</vt:lpstr>
      <vt:lpstr>Calibri</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2114120010-CAO THỊ PHƯƠNG VINH</dc:creator>
  <cp:lastModifiedBy>OnePercent</cp:lastModifiedBy>
  <cp:revision>8</cp:revision>
  <dcterms:created xsi:type="dcterms:W3CDTF">2023-11-02T08:45:29Z</dcterms:created>
  <dcterms:modified xsi:type="dcterms:W3CDTF">2023-11-07T10:27:07Z</dcterms:modified>
</cp:coreProperties>
</file>