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notesMasterIdLst>
    <p:notesMasterId r:id="rId25"/>
  </p:notesMasterIdLst>
  <p:sldIdLst>
    <p:sldId id="256" r:id="rId4"/>
    <p:sldId id="259" r:id="rId5"/>
    <p:sldId id="266" r:id="rId6"/>
    <p:sldId id="320" r:id="rId7"/>
    <p:sldId id="321" r:id="rId8"/>
    <p:sldId id="322" r:id="rId9"/>
    <p:sldId id="323" r:id="rId10"/>
    <p:sldId id="324" r:id="rId11"/>
    <p:sldId id="298" r:id="rId12"/>
    <p:sldId id="297" r:id="rId13"/>
    <p:sldId id="314" r:id="rId14"/>
    <p:sldId id="326" r:id="rId15"/>
    <p:sldId id="325" r:id="rId16"/>
    <p:sldId id="327" r:id="rId17"/>
    <p:sldId id="328" r:id="rId18"/>
    <p:sldId id="330" r:id="rId19"/>
    <p:sldId id="329" r:id="rId20"/>
    <p:sldId id="263" r:id="rId21"/>
    <p:sldId id="270" r:id="rId22"/>
    <p:sldId id="279" r:id="rId23"/>
    <p:sldId id="319"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iCiel Cadena" panose="02000503000000020004" charset="0"/>
      <p:bold r:id="rId32"/>
    </p:embeddedFont>
    <p:embeddedFont>
      <p:font typeface="Manrope" panose="020B0604020202020204" charset="0"/>
      <p:regular r:id="rId33"/>
      <p:bold r:id="rId34"/>
    </p:embeddedFont>
    <p:embeddedFont>
      <p:font typeface="Nunito" pitchFamily="2" charset="0"/>
      <p:regular r:id="rId35"/>
      <p:bold r:id="rId36"/>
      <p:italic r:id="rId37"/>
      <p:boldItalic r:id="rId38"/>
    </p:embeddedFont>
    <p:embeddedFont>
      <p:font typeface="UTM Avo" panose="02040603050506020204" pitchFamily="18" charset="0"/>
      <p:regular r:id="rId39"/>
      <p:bold r:id="rId40"/>
      <p:italic r:id="rId41"/>
      <p:boldItalic r:id="rId42"/>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09C"/>
    <a:srgbClr val="FFFAF7"/>
    <a:srgbClr val="B12C4E"/>
    <a:srgbClr val="DFA4B0"/>
    <a:srgbClr val="240E88"/>
    <a:srgbClr val="CA7A9C"/>
    <a:srgbClr val="3FA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08"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8.xml"/><Relationship Id="rId34" Type="http://schemas.openxmlformats.org/officeDocument/2006/relationships/font" Target="fonts/font9.fntdata"/><Relationship Id="rId42" Type="http://schemas.openxmlformats.org/officeDocument/2006/relationships/font" Target="fonts/font17.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108064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826052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860892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992991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184976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27304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32748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657912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273939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248976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0287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8E471B-AE77-BA89-2C2C-3C1B3FFC444A}"/>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37983768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hoc10.vn/doc-sach/tieng-viet-4-tap-1/1/385/105/"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1/1/385/105/"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6.png"/><Relationship Id="rId2" Type="http://schemas.openxmlformats.org/officeDocument/2006/relationships/slideLayout" Target="../slideLayouts/slideLayout23.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1/1/385/105/"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hoc10.vn/doc-sach/tieng-viet-4-tap-1/1/385/105/"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21021" y="1652871"/>
            <a:ext cx="12192000" cy="340511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1</a:t>
            </a:r>
            <a:r>
              <a:rPr lang="en-US" sz="5200" b="1" kern="0" dirty="0">
                <a:solidFill>
                  <a:srgbClr val="002060"/>
                </a:solidFill>
                <a:latin typeface="UTM Avo" panose="02040603050506020204" pitchFamily="18" charset="0"/>
              </a:rPr>
              <a:t>4</a:t>
            </a:r>
            <a:endPar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Luyện</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từ</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và</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câu</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Câu</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chủ</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đề</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của</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đoạn</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văn</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4234;p12">
            <a:extLst>
              <a:ext uri="{FF2B5EF4-FFF2-40B4-BE49-F238E27FC236}">
                <a16:creationId xmlns:a16="http://schemas.microsoft.com/office/drawing/2014/main" id="{0E21EC1E-9E81-C4DA-1321-937FAE013D70}"/>
              </a:ext>
            </a:extLst>
          </p:cNvPr>
          <p:cNvSpPr/>
          <p:nvPr/>
        </p:nvSpPr>
        <p:spPr>
          <a:xfrm>
            <a:off x="1348357" y="4320799"/>
            <a:ext cx="9548243" cy="1480811"/>
          </a:xfrm>
          <a:prstGeom prst="rect">
            <a:avLst/>
          </a:prstGeom>
          <a:solidFill>
            <a:srgbClr val="FFFFFF"/>
          </a:solidFill>
          <a:ln w="25400" cap="flat" cmpd="sng">
            <a:solidFill>
              <a:srgbClr val="2A4671"/>
            </a:solidFill>
            <a:prstDash val="solid"/>
            <a:round/>
            <a:headEnd type="none" w="sm" len="sm"/>
            <a:tailEnd type="none" w="sm" len="sm"/>
          </a:ln>
        </p:spPr>
        <p:txBody>
          <a:bodyPr spcFirstLastPara="1" wrap="square" lIns="121900" tIns="60933" rIns="121900" bIns="60933" anchor="b" anchorCtr="0">
            <a:noAutofit/>
          </a:bodyPr>
          <a:lstStyle/>
          <a:p>
            <a:pPr lvl="0" algn="ctr">
              <a:buClr>
                <a:srgbClr val="000000"/>
              </a:buClr>
            </a:pPr>
            <a:r>
              <a:rPr lang="vi-VN" sz="2400" kern="0" dirty="0">
                <a:solidFill>
                  <a:srgbClr val="3A609C"/>
                </a:solidFill>
                <a:latin typeface="UTM Avo" panose="02040603050506020204" pitchFamily="18" charset="0"/>
                <a:cs typeface="Arial"/>
                <a:sym typeface="Arial"/>
              </a:rPr>
              <a:t>Câu chủ đề thường là câu mở đoạn, nêu ý chính (chủ đề) trong đoạn văn.</a:t>
            </a:r>
          </a:p>
        </p:txBody>
      </p:sp>
      <p:sp>
        <p:nvSpPr>
          <p:cNvPr id="3" name="Google Shape;4235;p12">
            <a:extLst>
              <a:ext uri="{FF2B5EF4-FFF2-40B4-BE49-F238E27FC236}">
                <a16:creationId xmlns:a16="http://schemas.microsoft.com/office/drawing/2014/main" id="{F48C3075-74A6-6D9A-68A8-B7E58266D37A}"/>
              </a:ext>
            </a:extLst>
          </p:cNvPr>
          <p:cNvSpPr/>
          <p:nvPr/>
        </p:nvSpPr>
        <p:spPr>
          <a:xfrm>
            <a:off x="867907" y="2153742"/>
            <a:ext cx="10569844" cy="838645"/>
          </a:xfrm>
          <a:prstGeom prst="roundRect">
            <a:avLst>
              <a:gd name="adj" fmla="val 21218"/>
            </a:avLst>
          </a:prstGeom>
          <a:solidFill>
            <a:srgbClr val="FFFFFF"/>
          </a:solidFill>
          <a:ln w="19050" cap="flat" cmpd="sng">
            <a:solidFill>
              <a:srgbClr val="0D0D0D"/>
            </a:solidFill>
            <a:prstDash val="solid"/>
            <a:round/>
            <a:headEnd type="none" w="sm" len="sm"/>
            <a:tailEnd type="none" w="sm" len="sm"/>
          </a:ln>
        </p:spPr>
        <p:txBody>
          <a:bodyPr spcFirstLastPara="1" wrap="square" lIns="121900" tIns="243833" rIns="121900" bIns="121900" anchor="t" anchorCtr="0">
            <a:spAutoFit/>
          </a:bodyPr>
          <a:lstStyle/>
          <a:p>
            <a:pPr lvl="0" algn="ctr">
              <a:buClr>
                <a:srgbClr val="000000"/>
              </a:buClr>
            </a:pPr>
            <a:r>
              <a:rPr lang="en-US" sz="2400" b="1" kern="0" dirty="0" err="1">
                <a:solidFill>
                  <a:srgbClr val="00387C"/>
                </a:solidFill>
                <a:latin typeface="UTM Avo" panose="02040603050506020204" pitchFamily="18" charset="0"/>
                <a:cs typeface="Arial"/>
                <a:sym typeface="Arial"/>
              </a:rPr>
              <a:t>Tìm</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câu</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chủ</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đề</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trong</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các</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đoạn</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văn</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sau</a:t>
            </a:r>
            <a:r>
              <a:rPr lang="en-US" sz="2400" b="1" kern="0" dirty="0">
                <a:solidFill>
                  <a:srgbClr val="00387C"/>
                </a:solidFill>
                <a:latin typeface="UTM Avo" panose="02040603050506020204" pitchFamily="18" charset="0"/>
                <a:cs typeface="Arial"/>
                <a:sym typeface="Arial"/>
              </a:rPr>
              <a:t>:</a:t>
            </a:r>
          </a:p>
        </p:txBody>
      </p:sp>
      <p:sp>
        <p:nvSpPr>
          <p:cNvPr id="4" name="Google Shape;4236;p12">
            <a:extLst>
              <a:ext uri="{FF2B5EF4-FFF2-40B4-BE49-F238E27FC236}">
                <a16:creationId xmlns:a16="http://schemas.microsoft.com/office/drawing/2014/main" id="{BEE03933-06F5-24CD-9382-B102A3E479A8}"/>
              </a:ext>
            </a:extLst>
          </p:cNvPr>
          <p:cNvSpPr/>
          <p:nvPr/>
        </p:nvSpPr>
        <p:spPr>
          <a:xfrm>
            <a:off x="5588554" y="3127858"/>
            <a:ext cx="1453477" cy="677054"/>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400" b="1" u="sng" kern="0" dirty="0" err="1">
                <a:solidFill>
                  <a:srgbClr val="000000"/>
                </a:solidFill>
                <a:latin typeface="UTM Avo" panose="02040603050506020204" pitchFamily="18" charset="0"/>
                <a:cs typeface="Arial"/>
                <a:sym typeface="Arial"/>
              </a:rPr>
              <a:t>Gợi</a:t>
            </a:r>
            <a:r>
              <a:rPr lang="en-US" sz="2400" b="1" u="sng" kern="0" dirty="0">
                <a:solidFill>
                  <a:srgbClr val="000000"/>
                </a:solidFill>
                <a:latin typeface="UTM Avo" panose="02040603050506020204" pitchFamily="18" charset="0"/>
                <a:cs typeface="Arial"/>
                <a:sym typeface="Arial"/>
              </a:rPr>
              <a:t> ý:</a:t>
            </a:r>
          </a:p>
        </p:txBody>
      </p:sp>
      <p:sp>
        <p:nvSpPr>
          <p:cNvPr id="5" name="Google Shape;4237;p12">
            <a:extLst>
              <a:ext uri="{FF2B5EF4-FFF2-40B4-BE49-F238E27FC236}">
                <a16:creationId xmlns:a16="http://schemas.microsoft.com/office/drawing/2014/main" id="{0B0FB025-874D-09F9-FCBB-DB1080DAA7DE}"/>
              </a:ext>
            </a:extLst>
          </p:cNvPr>
          <p:cNvSpPr/>
          <p:nvPr/>
        </p:nvSpPr>
        <p:spPr>
          <a:xfrm>
            <a:off x="1477507" y="3954005"/>
            <a:ext cx="9278319" cy="733587"/>
          </a:xfrm>
          <a:prstGeom prst="rect">
            <a:avLst/>
          </a:prstGeom>
          <a:solidFill>
            <a:srgbClr val="3A609C"/>
          </a:solidFill>
          <a:ln w="25400" cap="flat" cmpd="sng">
            <a:solidFill>
              <a:srgbClr val="2A4671"/>
            </a:solidFill>
            <a:prstDash val="solid"/>
            <a:round/>
            <a:headEnd type="none" w="sm" len="sm"/>
            <a:tailEnd type="none" w="sm" len="sm"/>
          </a:ln>
        </p:spPr>
        <p:txBody>
          <a:bodyPr spcFirstLastPara="1" wrap="square" lIns="121900" tIns="60933" rIns="121900" bIns="60933" anchor="ctr" anchorCtr="0">
            <a:noAutofit/>
          </a:bodyPr>
          <a:lstStyle/>
          <a:p>
            <a:pPr lvl="0" algn="ctr">
              <a:lnSpc>
                <a:spcPct val="150000"/>
              </a:lnSpc>
              <a:buClr>
                <a:srgbClr val="000000"/>
              </a:buClr>
            </a:pPr>
            <a:r>
              <a:rPr lang="vi-VN" sz="2400" b="1" kern="0" dirty="0">
                <a:solidFill>
                  <a:srgbClr val="F4F9FF"/>
                </a:solidFill>
                <a:latin typeface="UTM Avo" panose="02040603050506020204" pitchFamily="18" charset="0"/>
                <a:cs typeface="Arial"/>
                <a:sym typeface="Arial"/>
              </a:rPr>
              <a:t>Câu chủ đề thường đứng ở vị trí nào? Dùng để làm gì?</a:t>
            </a:r>
          </a:p>
        </p:txBody>
      </p:sp>
      <p:sp>
        <p:nvSpPr>
          <p:cNvPr id="7" name="Google Shape;4239;p12">
            <a:extLst>
              <a:ext uri="{FF2B5EF4-FFF2-40B4-BE49-F238E27FC236}">
                <a16:creationId xmlns:a16="http://schemas.microsoft.com/office/drawing/2014/main" id="{1FD8D798-31A8-DED7-08BF-290BFFAAD320}"/>
              </a:ext>
            </a:extLst>
          </p:cNvPr>
          <p:cNvSpPr/>
          <p:nvPr/>
        </p:nvSpPr>
        <p:spPr>
          <a:xfrm>
            <a:off x="532113" y="1788821"/>
            <a:ext cx="816244" cy="816244"/>
          </a:xfrm>
          <a:prstGeom prst="ellipse">
            <a:avLst/>
          </a:prstGeom>
          <a:solidFill>
            <a:srgbClr val="3A609C"/>
          </a:solidFill>
          <a:ln w="25400" cap="flat" cmpd="sng">
            <a:solidFill>
              <a:srgbClr val="2A4671"/>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4F9FF"/>
                </a:solidFill>
                <a:effectLst/>
                <a:uLnTx/>
                <a:uFillTx/>
                <a:latin typeface="UTM Avo" panose="02040603050506020204" pitchFamily="18" charset="0"/>
                <a:cs typeface="Arial"/>
                <a:sym typeface="Arial"/>
              </a:rPr>
              <a:t>1</a:t>
            </a:r>
            <a:endParaRPr kumimoji="0" sz="2800" b="1" i="0" u="none" strike="noStrike" kern="0" cap="none" spc="0" normalizeH="0" baseline="0" noProof="0" dirty="0">
              <a:ln>
                <a:noFill/>
              </a:ln>
              <a:solidFill>
                <a:srgbClr val="F4F9FF"/>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16525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08BBC5-722A-9438-5FB7-A3B533CCCAB6}"/>
              </a:ext>
            </a:extLst>
          </p:cNvPr>
          <p:cNvSpPr/>
          <p:nvPr/>
        </p:nvSpPr>
        <p:spPr>
          <a:xfrm>
            <a:off x="0" y="5257800"/>
            <a:ext cx="12192000" cy="1600200"/>
          </a:xfrm>
          <a:prstGeom prst="rect">
            <a:avLst/>
          </a:prstGeom>
          <a:solidFill>
            <a:srgbClr val="FFF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4245;p13">
            <a:extLst>
              <a:ext uri="{FF2B5EF4-FFF2-40B4-BE49-F238E27FC236}">
                <a16:creationId xmlns:a16="http://schemas.microsoft.com/office/drawing/2014/main" id="{51B67A9B-63B8-683F-7424-9F897FB4576B}"/>
              </a:ext>
            </a:extLst>
          </p:cNvPr>
          <p:cNvSpPr/>
          <p:nvPr/>
        </p:nvSpPr>
        <p:spPr>
          <a:xfrm>
            <a:off x="198878" y="1717790"/>
            <a:ext cx="10444251" cy="553943"/>
          </a:xfrm>
          <a:prstGeom prst="rect">
            <a:avLst/>
          </a:prstGeom>
          <a:noFill/>
          <a:ln>
            <a:noFill/>
          </a:ln>
        </p:spPr>
        <p:txBody>
          <a:bodyPr spcFirstLastPara="1" wrap="square" lIns="121900" tIns="60933" rIns="121900" bIns="60933" anchor="t" anchorCtr="0">
            <a:spAutoFit/>
          </a:bodyPr>
          <a:lstStyle/>
          <a:p>
            <a:pPr lvl="0" algn="ctr">
              <a:buClr>
                <a:srgbClr val="000000"/>
              </a:buClr>
            </a:pPr>
            <a:r>
              <a:rPr lang="en-US" sz="2800" b="1" kern="0" dirty="0">
                <a:solidFill>
                  <a:srgbClr val="00387C"/>
                </a:solidFill>
                <a:latin typeface="UTM Avo" panose="02040603050506020204" pitchFamily="18" charset="0"/>
                <a:cs typeface="Arial"/>
                <a:sym typeface="Arial"/>
              </a:rPr>
              <a:t>1. </a:t>
            </a:r>
            <a:r>
              <a:rPr lang="en-US" sz="2800" b="1" kern="0" dirty="0" err="1">
                <a:solidFill>
                  <a:srgbClr val="00387C"/>
                </a:solidFill>
                <a:latin typeface="UTM Avo" panose="02040603050506020204" pitchFamily="18" charset="0"/>
                <a:cs typeface="Arial"/>
                <a:sym typeface="Arial"/>
              </a:rPr>
              <a:t>Tìm</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câu</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chủ</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đề</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trong</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các</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đoạn</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văn</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sau</a:t>
            </a:r>
            <a:r>
              <a:rPr lang="en-US" sz="2800" b="1" kern="0" dirty="0">
                <a:solidFill>
                  <a:srgbClr val="00387C"/>
                </a:solidFill>
                <a:latin typeface="UTM Avo" panose="02040603050506020204" pitchFamily="18" charset="0"/>
                <a:cs typeface="Arial"/>
                <a:sym typeface="Arial"/>
              </a:rPr>
              <a:t>:</a:t>
            </a:r>
          </a:p>
        </p:txBody>
      </p:sp>
      <p:sp>
        <p:nvSpPr>
          <p:cNvPr id="3" name="Google Shape;4246;p13">
            <a:extLst>
              <a:ext uri="{FF2B5EF4-FFF2-40B4-BE49-F238E27FC236}">
                <a16:creationId xmlns:a16="http://schemas.microsoft.com/office/drawing/2014/main" id="{97F6B12C-CAC2-137D-0B4C-32A492E727EC}"/>
              </a:ext>
            </a:extLst>
          </p:cNvPr>
          <p:cNvSpPr txBox="1"/>
          <p:nvPr/>
        </p:nvSpPr>
        <p:spPr>
          <a:xfrm>
            <a:off x="0" y="2386033"/>
            <a:ext cx="11988800" cy="4357667"/>
          </a:xfrm>
          <a:prstGeom prst="rect">
            <a:avLst/>
          </a:prstGeom>
          <a:noFill/>
          <a:ln>
            <a:noFill/>
          </a:ln>
        </p:spPr>
        <p:txBody>
          <a:bodyPr spcFirstLastPara="1" wrap="square" lIns="121900" tIns="60933" rIns="121900" bIns="60933" anchor="t" anchorCtr="0">
            <a:noAutofit/>
          </a:bodyPr>
          <a:lstStyle/>
          <a:p>
            <a:pPr marL="186262"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a) Trong những câu chuyện đã đọc gần đây, em thích nhất là truyện "Lá cờ thêu sáu chữ vàng" của nhà văn Nguyễn Huy Tưởng. Truyện kể về người thiếu niên anh hùng Trần Quốc Toản. Quốc Toản còn nhỏ tuổi mà rất sốt sắng lo việc nước. Chàng đã tập hợp sáu trăm tráng sĩ thành một đội quân dưới lá cờ thêu sáu chữ vàng: “Phá cường địch, báo hoàng ân". Đội quân của người thiếu niên anh hùng đã lập được nhiều chiến công vang dội, góp phần đánh thắng giặc Nguyễn hung hãn. Truyện “Lá cờ thêu sáu chữ vàng" để lại cho em ấn tượng rất sâu sắc về lòng yêu nước của thiếu nhi Việt Nam.</a:t>
            </a:r>
          </a:p>
          <a:p>
            <a:pPr marL="186262" algn="r">
              <a:lnSpc>
                <a:spcPct val="125000"/>
              </a:lnSpc>
              <a:buClr>
                <a:srgbClr val="000000"/>
              </a:buClr>
              <a:buFont typeface="Arial"/>
              <a:buNone/>
            </a:pPr>
            <a:r>
              <a:rPr lang="vi-VN" sz="2400" i="1" kern="0" dirty="0">
                <a:solidFill>
                  <a:srgbClr val="000000"/>
                </a:solidFill>
                <a:latin typeface="UTM Avo" panose="02040603050506020204" pitchFamily="18" charset="0"/>
                <a:cs typeface="Arial"/>
                <a:sym typeface="Arial"/>
              </a:rPr>
              <a:t>LÊ SỬ</a:t>
            </a:r>
          </a:p>
        </p:txBody>
      </p:sp>
      <p:cxnSp>
        <p:nvCxnSpPr>
          <p:cNvPr id="4" name="Google Shape;4247;p13">
            <a:extLst>
              <a:ext uri="{FF2B5EF4-FFF2-40B4-BE49-F238E27FC236}">
                <a16:creationId xmlns:a16="http://schemas.microsoft.com/office/drawing/2014/main" id="{64CBE068-820B-71D9-FA58-ACEBDC1FD92D}"/>
              </a:ext>
            </a:extLst>
          </p:cNvPr>
          <p:cNvCxnSpPr>
            <a:cxnSpLocks/>
          </p:cNvCxnSpPr>
          <p:nvPr/>
        </p:nvCxnSpPr>
        <p:spPr>
          <a:xfrm flipV="1">
            <a:off x="873874" y="2882116"/>
            <a:ext cx="10987926" cy="1"/>
          </a:xfrm>
          <a:prstGeom prst="straightConnector1">
            <a:avLst/>
          </a:prstGeom>
          <a:noFill/>
          <a:ln w="38100" cap="flat" cmpd="sng">
            <a:solidFill>
              <a:srgbClr val="B12424"/>
            </a:solidFill>
            <a:prstDash val="solid"/>
            <a:round/>
            <a:headEnd type="none" w="sm" len="sm"/>
            <a:tailEnd type="none" w="sm" len="sm"/>
          </a:ln>
        </p:spPr>
      </p:cxnSp>
      <p:cxnSp>
        <p:nvCxnSpPr>
          <p:cNvPr id="5" name="Google Shape;4248;p13">
            <a:extLst>
              <a:ext uri="{FF2B5EF4-FFF2-40B4-BE49-F238E27FC236}">
                <a16:creationId xmlns:a16="http://schemas.microsoft.com/office/drawing/2014/main" id="{9400633D-5CC5-5742-8086-A6F4BB3E7220}"/>
              </a:ext>
            </a:extLst>
          </p:cNvPr>
          <p:cNvCxnSpPr>
            <a:cxnSpLocks/>
          </p:cNvCxnSpPr>
          <p:nvPr/>
        </p:nvCxnSpPr>
        <p:spPr>
          <a:xfrm flipV="1">
            <a:off x="351278" y="3378197"/>
            <a:ext cx="7687822" cy="1"/>
          </a:xfrm>
          <a:prstGeom prst="straightConnector1">
            <a:avLst/>
          </a:prstGeom>
          <a:noFill/>
          <a:ln w="38100" cap="flat" cmpd="sng">
            <a:solidFill>
              <a:srgbClr val="B12424"/>
            </a:solidFill>
            <a:prstDash val="solid"/>
            <a:round/>
            <a:headEnd type="none" w="sm" len="sm"/>
            <a:tailEnd type="none" w="sm" len="sm"/>
          </a:ln>
        </p:spPr>
      </p:cxnSp>
    </p:spTree>
    <p:extLst>
      <p:ext uri="{BB962C8B-B14F-4D97-AF65-F5344CB8AC3E}">
        <p14:creationId xmlns:p14="http://schemas.microsoft.com/office/powerpoint/2010/main" val="34824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4246;p13">
            <a:extLst>
              <a:ext uri="{FF2B5EF4-FFF2-40B4-BE49-F238E27FC236}">
                <a16:creationId xmlns:a16="http://schemas.microsoft.com/office/drawing/2014/main" id="{97F6B12C-CAC2-137D-0B4C-32A492E727EC}"/>
              </a:ext>
            </a:extLst>
          </p:cNvPr>
          <p:cNvSpPr txBox="1"/>
          <p:nvPr/>
        </p:nvSpPr>
        <p:spPr>
          <a:xfrm>
            <a:off x="0" y="2386033"/>
            <a:ext cx="11988800" cy="2770167"/>
          </a:xfrm>
          <a:prstGeom prst="rect">
            <a:avLst/>
          </a:prstGeom>
          <a:noFill/>
          <a:ln>
            <a:noFill/>
          </a:ln>
        </p:spPr>
        <p:txBody>
          <a:bodyPr spcFirstLastPara="1" wrap="square" lIns="121900" tIns="60933" rIns="121900" bIns="60933" anchor="t" anchorCtr="0">
            <a:noAutofit/>
          </a:bodyPr>
          <a:lstStyle/>
          <a:p>
            <a:pPr marL="186262"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b) Hoa sầu riêng trổ vào cuối năm. Gió đưa hương thơm ngát như hương cau, hương bưởi toả khắp khu vườn. Hoa đậu từng chùm, màu trắng ngà. Cánh hoa nhỏ như vảy cá, hao hao giống cánh sen con, lác đác vài nhuỵ li ti giữa những cánh hoa.</a:t>
            </a:r>
          </a:p>
          <a:p>
            <a:pPr marL="186262" algn="r">
              <a:lnSpc>
                <a:spcPct val="125000"/>
              </a:lnSpc>
              <a:buClr>
                <a:srgbClr val="000000"/>
              </a:buClr>
              <a:buFont typeface="Arial"/>
              <a:buNone/>
            </a:pPr>
            <a:r>
              <a:rPr lang="vi-VN" sz="2400" i="1" kern="0" dirty="0">
                <a:solidFill>
                  <a:srgbClr val="000000"/>
                </a:solidFill>
                <a:latin typeface="UTM Avo" panose="02040603050506020204" pitchFamily="18" charset="0"/>
                <a:cs typeface="Arial"/>
                <a:sym typeface="Arial"/>
              </a:rPr>
              <a:t>MAI VĂN TẠO</a:t>
            </a:r>
          </a:p>
        </p:txBody>
      </p:sp>
      <p:cxnSp>
        <p:nvCxnSpPr>
          <p:cNvPr id="4" name="Google Shape;4247;p13">
            <a:extLst>
              <a:ext uri="{FF2B5EF4-FFF2-40B4-BE49-F238E27FC236}">
                <a16:creationId xmlns:a16="http://schemas.microsoft.com/office/drawing/2014/main" id="{64CBE068-820B-71D9-FA58-ACEBDC1FD92D}"/>
              </a:ext>
            </a:extLst>
          </p:cNvPr>
          <p:cNvCxnSpPr>
            <a:cxnSpLocks/>
          </p:cNvCxnSpPr>
          <p:nvPr/>
        </p:nvCxnSpPr>
        <p:spPr>
          <a:xfrm>
            <a:off x="835774" y="2869417"/>
            <a:ext cx="4968126" cy="0"/>
          </a:xfrm>
          <a:prstGeom prst="straightConnector1">
            <a:avLst/>
          </a:prstGeom>
          <a:noFill/>
          <a:ln w="38100" cap="flat" cmpd="sng">
            <a:solidFill>
              <a:srgbClr val="B12424"/>
            </a:solidFill>
            <a:prstDash val="solid"/>
            <a:round/>
            <a:headEnd type="none" w="sm" len="sm"/>
            <a:tailEnd type="none" w="sm" len="sm"/>
          </a:ln>
        </p:spPr>
      </p:cxnSp>
      <p:sp>
        <p:nvSpPr>
          <p:cNvPr id="2" name="Google Shape;4245;p13">
            <a:extLst>
              <a:ext uri="{FF2B5EF4-FFF2-40B4-BE49-F238E27FC236}">
                <a16:creationId xmlns:a16="http://schemas.microsoft.com/office/drawing/2014/main" id="{689B474D-BED9-0AA4-E8DC-EDC9DEBF0B18}"/>
              </a:ext>
            </a:extLst>
          </p:cNvPr>
          <p:cNvSpPr/>
          <p:nvPr/>
        </p:nvSpPr>
        <p:spPr>
          <a:xfrm>
            <a:off x="198878" y="1717790"/>
            <a:ext cx="10444251" cy="553943"/>
          </a:xfrm>
          <a:prstGeom prst="rect">
            <a:avLst/>
          </a:prstGeom>
          <a:noFill/>
          <a:ln>
            <a:noFill/>
          </a:ln>
        </p:spPr>
        <p:txBody>
          <a:bodyPr spcFirstLastPara="1" wrap="square" lIns="121900" tIns="60933" rIns="121900" bIns="60933" anchor="t" anchorCtr="0">
            <a:spAutoFit/>
          </a:bodyPr>
          <a:lstStyle/>
          <a:p>
            <a:pPr lvl="0" algn="ctr">
              <a:buClr>
                <a:srgbClr val="000000"/>
              </a:buClr>
            </a:pPr>
            <a:r>
              <a:rPr lang="en-US" sz="2800" b="1" kern="0" dirty="0">
                <a:solidFill>
                  <a:srgbClr val="00387C"/>
                </a:solidFill>
                <a:latin typeface="UTM Avo" panose="02040603050506020204" pitchFamily="18" charset="0"/>
                <a:cs typeface="Arial"/>
                <a:sym typeface="Arial"/>
              </a:rPr>
              <a:t>1. </a:t>
            </a:r>
            <a:r>
              <a:rPr lang="en-US" sz="2800" b="1" kern="0" dirty="0" err="1">
                <a:solidFill>
                  <a:srgbClr val="00387C"/>
                </a:solidFill>
                <a:latin typeface="UTM Avo" panose="02040603050506020204" pitchFamily="18" charset="0"/>
                <a:cs typeface="Arial"/>
                <a:sym typeface="Arial"/>
              </a:rPr>
              <a:t>Tìm</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câu</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chủ</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đề</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trong</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các</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đoạn</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văn</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sau</a:t>
            </a:r>
            <a:r>
              <a:rPr lang="en-US" sz="2800" b="1" kern="0" dirty="0">
                <a:solidFill>
                  <a:srgbClr val="00387C"/>
                </a:solidFill>
                <a:latin typeface="UTM Avo" panose="02040603050506020204" pitchFamily="18" charset="0"/>
                <a:cs typeface="Arial"/>
                <a:sym typeface="Arial"/>
              </a:rPr>
              <a:t>:</a:t>
            </a:r>
          </a:p>
        </p:txBody>
      </p:sp>
    </p:spTree>
    <p:extLst>
      <p:ext uri="{BB962C8B-B14F-4D97-AF65-F5344CB8AC3E}">
        <p14:creationId xmlns:p14="http://schemas.microsoft.com/office/powerpoint/2010/main" val="228443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4234;p12">
            <a:extLst>
              <a:ext uri="{FF2B5EF4-FFF2-40B4-BE49-F238E27FC236}">
                <a16:creationId xmlns:a16="http://schemas.microsoft.com/office/drawing/2014/main" id="{0E21EC1E-9E81-C4DA-1321-937FAE013D70}"/>
              </a:ext>
            </a:extLst>
          </p:cNvPr>
          <p:cNvSpPr/>
          <p:nvPr/>
        </p:nvSpPr>
        <p:spPr>
          <a:xfrm>
            <a:off x="1348357" y="4231899"/>
            <a:ext cx="9548243" cy="2029201"/>
          </a:xfrm>
          <a:prstGeom prst="rect">
            <a:avLst/>
          </a:prstGeom>
          <a:solidFill>
            <a:srgbClr val="FFFFFF"/>
          </a:solidFill>
          <a:ln w="25400" cap="flat" cmpd="sng">
            <a:solidFill>
              <a:srgbClr val="2A4671"/>
            </a:solidFill>
            <a:prstDash val="solid"/>
            <a:round/>
            <a:headEnd type="none" w="sm" len="sm"/>
            <a:tailEnd type="none" w="sm" len="sm"/>
          </a:ln>
        </p:spPr>
        <p:txBody>
          <a:bodyPr spcFirstLastPara="1" wrap="square" lIns="121900" tIns="60933" rIns="121900" bIns="60933" anchor="b" anchorCtr="0">
            <a:noAutofit/>
          </a:bodyPr>
          <a:lstStyle/>
          <a:p>
            <a:pPr lvl="0">
              <a:buClr>
                <a:srgbClr val="000000"/>
              </a:buClr>
            </a:pPr>
            <a:r>
              <a:rPr lang="vi-VN" sz="2400" kern="0" dirty="0">
                <a:solidFill>
                  <a:srgbClr val="3A609C"/>
                </a:solidFill>
                <a:latin typeface="UTM Avo" panose="02040603050506020204" pitchFamily="18" charset="0"/>
                <a:cs typeface="Arial"/>
                <a:sym typeface="Arial"/>
              </a:rPr>
              <a:t>Bài tập yêu cầu thêm câu chủ đề vào các đoạn văn.</a:t>
            </a:r>
          </a:p>
          <a:p>
            <a:pPr lvl="0">
              <a:buClr>
                <a:srgbClr val="000000"/>
              </a:buClr>
            </a:pPr>
            <a:r>
              <a:rPr lang="vi-VN" sz="2400" kern="0" dirty="0">
                <a:solidFill>
                  <a:srgbClr val="3A609C"/>
                </a:solidFill>
                <a:latin typeface="UTM Avo" panose="02040603050506020204" pitchFamily="18" charset="0"/>
                <a:cs typeface="Arial"/>
                <a:sym typeface="Arial"/>
              </a:rPr>
              <a:t>Nội dung của 2 đoạn văn:</a:t>
            </a:r>
          </a:p>
          <a:p>
            <a:pPr marL="342900" lvl="0" indent="-342900">
              <a:buClr>
                <a:srgbClr val="000000"/>
              </a:buClr>
              <a:buFont typeface="Arial" panose="020B0604020202020204" pitchFamily="34" charset="0"/>
              <a:buChar char="•"/>
            </a:pPr>
            <a:r>
              <a:rPr lang="vi-VN" sz="2400" i="1" kern="0" dirty="0">
                <a:solidFill>
                  <a:srgbClr val="3A609C"/>
                </a:solidFill>
                <a:latin typeface="UTM Avo" panose="02040603050506020204" pitchFamily="18" charset="0"/>
                <a:cs typeface="Arial"/>
                <a:sym typeface="Arial"/>
              </a:rPr>
              <a:t>Đoạn văn a </a:t>
            </a:r>
            <a:r>
              <a:rPr lang="vi-VN" sz="2400" kern="0" dirty="0">
                <a:solidFill>
                  <a:srgbClr val="3A609C"/>
                </a:solidFill>
                <a:latin typeface="UTM Avo" panose="02040603050506020204" pitchFamily="18" charset="0"/>
                <a:cs typeface="Arial"/>
                <a:sym typeface="Arial"/>
              </a:rPr>
              <a:t>nói về ông Yết Kiêu. </a:t>
            </a:r>
          </a:p>
          <a:p>
            <a:pPr marL="342900" lvl="0" indent="-342900">
              <a:buClr>
                <a:srgbClr val="000000"/>
              </a:buClr>
              <a:buFont typeface="Arial" panose="020B0604020202020204" pitchFamily="34" charset="0"/>
              <a:buChar char="•"/>
            </a:pPr>
            <a:r>
              <a:rPr lang="vi-VN" sz="2400" i="1" kern="0" dirty="0">
                <a:solidFill>
                  <a:srgbClr val="3A609C"/>
                </a:solidFill>
                <a:latin typeface="UTM Avo" panose="02040603050506020204" pitchFamily="18" charset="0"/>
                <a:cs typeface="Arial"/>
                <a:sym typeface="Arial"/>
              </a:rPr>
              <a:t>Đoạn văn b </a:t>
            </a:r>
            <a:r>
              <a:rPr lang="vi-VN" sz="2400" kern="0" dirty="0">
                <a:solidFill>
                  <a:srgbClr val="3A609C"/>
                </a:solidFill>
                <a:latin typeface="UTM Avo" panose="02040603050506020204" pitchFamily="18" charset="0"/>
                <a:cs typeface="Arial"/>
                <a:sym typeface="Arial"/>
              </a:rPr>
              <a:t>nói về tài năng của Sơn Tinh và Thủy Tinh.</a:t>
            </a:r>
          </a:p>
        </p:txBody>
      </p:sp>
      <p:sp>
        <p:nvSpPr>
          <p:cNvPr id="3" name="Google Shape;4235;p12">
            <a:extLst>
              <a:ext uri="{FF2B5EF4-FFF2-40B4-BE49-F238E27FC236}">
                <a16:creationId xmlns:a16="http://schemas.microsoft.com/office/drawing/2014/main" id="{F48C3075-74A6-6D9A-68A8-B7E58266D37A}"/>
              </a:ext>
            </a:extLst>
          </p:cNvPr>
          <p:cNvSpPr/>
          <p:nvPr/>
        </p:nvSpPr>
        <p:spPr>
          <a:xfrm>
            <a:off x="867907" y="2153742"/>
            <a:ext cx="10569844" cy="838645"/>
          </a:xfrm>
          <a:prstGeom prst="roundRect">
            <a:avLst>
              <a:gd name="adj" fmla="val 21218"/>
            </a:avLst>
          </a:prstGeom>
          <a:solidFill>
            <a:srgbClr val="FFFFFF"/>
          </a:solidFill>
          <a:ln w="19050" cap="flat" cmpd="sng">
            <a:solidFill>
              <a:srgbClr val="0D0D0D"/>
            </a:solidFill>
            <a:prstDash val="solid"/>
            <a:round/>
            <a:headEnd type="none" w="sm" len="sm"/>
            <a:tailEnd type="none" w="sm" len="sm"/>
          </a:ln>
        </p:spPr>
        <p:txBody>
          <a:bodyPr spcFirstLastPara="1" wrap="square" lIns="121900" tIns="243833" rIns="121900" bIns="121900" anchor="t" anchorCtr="0">
            <a:spAutoFit/>
          </a:bodyPr>
          <a:lstStyle/>
          <a:p>
            <a:pPr lvl="0" algn="ctr">
              <a:buClr>
                <a:srgbClr val="000000"/>
              </a:buClr>
            </a:pPr>
            <a:r>
              <a:rPr lang="en-US" sz="2400" b="1" kern="0" dirty="0" err="1">
                <a:solidFill>
                  <a:srgbClr val="00387C"/>
                </a:solidFill>
                <a:latin typeface="UTM Avo" panose="02040603050506020204" pitchFamily="18" charset="0"/>
                <a:cs typeface="Arial"/>
                <a:sym typeface="Arial"/>
              </a:rPr>
              <a:t>Viết</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thêm</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câu</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chủ</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đề</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vào</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các</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đoạn</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văn</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sau</a:t>
            </a:r>
            <a:r>
              <a:rPr lang="en-US" sz="2400" b="1" kern="0" dirty="0">
                <a:solidFill>
                  <a:srgbClr val="00387C"/>
                </a:solidFill>
                <a:latin typeface="UTM Avo" panose="02040603050506020204" pitchFamily="18" charset="0"/>
                <a:cs typeface="Arial"/>
                <a:sym typeface="Arial"/>
              </a:rPr>
              <a:t>:</a:t>
            </a:r>
          </a:p>
        </p:txBody>
      </p:sp>
      <p:sp>
        <p:nvSpPr>
          <p:cNvPr id="4" name="Google Shape;4236;p12">
            <a:extLst>
              <a:ext uri="{FF2B5EF4-FFF2-40B4-BE49-F238E27FC236}">
                <a16:creationId xmlns:a16="http://schemas.microsoft.com/office/drawing/2014/main" id="{BEE03933-06F5-24CD-9382-B102A3E479A8}"/>
              </a:ext>
            </a:extLst>
          </p:cNvPr>
          <p:cNvSpPr/>
          <p:nvPr/>
        </p:nvSpPr>
        <p:spPr>
          <a:xfrm>
            <a:off x="5588554" y="3127858"/>
            <a:ext cx="1453477" cy="677054"/>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400" b="1" u="sng" kern="0" dirty="0" err="1">
                <a:solidFill>
                  <a:srgbClr val="000000"/>
                </a:solidFill>
                <a:latin typeface="UTM Avo" panose="02040603050506020204" pitchFamily="18" charset="0"/>
                <a:cs typeface="Arial"/>
                <a:sym typeface="Arial"/>
              </a:rPr>
              <a:t>Gợi</a:t>
            </a:r>
            <a:r>
              <a:rPr lang="en-US" sz="2400" b="1" u="sng" kern="0" dirty="0">
                <a:solidFill>
                  <a:srgbClr val="000000"/>
                </a:solidFill>
                <a:latin typeface="UTM Avo" panose="02040603050506020204" pitchFamily="18" charset="0"/>
                <a:cs typeface="Arial"/>
                <a:sym typeface="Arial"/>
              </a:rPr>
              <a:t> ý:</a:t>
            </a:r>
          </a:p>
        </p:txBody>
      </p:sp>
      <p:sp>
        <p:nvSpPr>
          <p:cNvPr id="5" name="Google Shape;4237;p12">
            <a:extLst>
              <a:ext uri="{FF2B5EF4-FFF2-40B4-BE49-F238E27FC236}">
                <a16:creationId xmlns:a16="http://schemas.microsoft.com/office/drawing/2014/main" id="{0B0FB025-874D-09F9-FCBB-DB1080DAA7DE}"/>
              </a:ext>
            </a:extLst>
          </p:cNvPr>
          <p:cNvSpPr/>
          <p:nvPr/>
        </p:nvSpPr>
        <p:spPr>
          <a:xfrm>
            <a:off x="1477507" y="3865105"/>
            <a:ext cx="9278319" cy="733587"/>
          </a:xfrm>
          <a:prstGeom prst="rect">
            <a:avLst/>
          </a:prstGeom>
          <a:solidFill>
            <a:srgbClr val="3A609C"/>
          </a:solidFill>
          <a:ln w="25400" cap="flat" cmpd="sng">
            <a:solidFill>
              <a:srgbClr val="2A4671"/>
            </a:solidFill>
            <a:prstDash val="solid"/>
            <a:round/>
            <a:headEnd type="none" w="sm" len="sm"/>
            <a:tailEnd type="none" w="sm" len="sm"/>
          </a:ln>
        </p:spPr>
        <p:txBody>
          <a:bodyPr spcFirstLastPara="1" wrap="square" lIns="121900" tIns="60933" rIns="121900" bIns="60933" anchor="ctr" anchorCtr="0">
            <a:noAutofit/>
          </a:bodyPr>
          <a:lstStyle/>
          <a:p>
            <a:pPr lvl="0" algn="ctr">
              <a:lnSpc>
                <a:spcPct val="150000"/>
              </a:lnSpc>
              <a:buClr>
                <a:srgbClr val="000000"/>
              </a:buClr>
            </a:pPr>
            <a:r>
              <a:rPr lang="vi-VN" sz="2400" b="1" kern="0">
                <a:solidFill>
                  <a:srgbClr val="F4F9FF"/>
                </a:solidFill>
                <a:latin typeface="UTM Avo" panose="02040603050506020204" pitchFamily="18" charset="0"/>
                <a:cs typeface="Arial"/>
                <a:sym typeface="Arial"/>
              </a:rPr>
              <a:t>Bài tập yêu cầu gì? Mỗi đoạn văn a, b nói về điều gì?</a:t>
            </a:r>
            <a:endParaRPr lang="vi-VN" sz="2400" b="1" kern="0" dirty="0">
              <a:solidFill>
                <a:srgbClr val="F4F9FF"/>
              </a:solidFill>
              <a:latin typeface="UTM Avo" panose="02040603050506020204" pitchFamily="18" charset="0"/>
              <a:cs typeface="Arial"/>
              <a:sym typeface="Arial"/>
            </a:endParaRPr>
          </a:p>
        </p:txBody>
      </p:sp>
      <p:sp>
        <p:nvSpPr>
          <p:cNvPr id="7" name="Google Shape;4239;p12">
            <a:extLst>
              <a:ext uri="{FF2B5EF4-FFF2-40B4-BE49-F238E27FC236}">
                <a16:creationId xmlns:a16="http://schemas.microsoft.com/office/drawing/2014/main" id="{1FD8D798-31A8-DED7-08BF-290BFFAAD320}"/>
              </a:ext>
            </a:extLst>
          </p:cNvPr>
          <p:cNvSpPr/>
          <p:nvPr/>
        </p:nvSpPr>
        <p:spPr>
          <a:xfrm>
            <a:off x="532113" y="1788821"/>
            <a:ext cx="816244" cy="816244"/>
          </a:xfrm>
          <a:prstGeom prst="ellipse">
            <a:avLst/>
          </a:prstGeom>
          <a:solidFill>
            <a:srgbClr val="3A609C"/>
          </a:solidFill>
          <a:ln w="25400" cap="flat" cmpd="sng">
            <a:solidFill>
              <a:srgbClr val="2A4671"/>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4F9FF"/>
                </a:solidFill>
                <a:effectLst/>
                <a:uLnTx/>
                <a:uFillTx/>
                <a:latin typeface="UTM Avo" panose="02040603050506020204" pitchFamily="18" charset="0"/>
                <a:cs typeface="Arial"/>
                <a:sym typeface="Arial"/>
              </a:rPr>
              <a:t>2</a:t>
            </a:r>
            <a:endParaRPr kumimoji="0" sz="2800" b="1" i="0" u="none" strike="noStrike" kern="0" cap="none" spc="0" normalizeH="0" baseline="0" noProof="0" dirty="0">
              <a:ln>
                <a:noFill/>
              </a:ln>
              <a:solidFill>
                <a:srgbClr val="F4F9FF"/>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163643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4245;p13">
            <a:extLst>
              <a:ext uri="{FF2B5EF4-FFF2-40B4-BE49-F238E27FC236}">
                <a16:creationId xmlns:a16="http://schemas.microsoft.com/office/drawing/2014/main" id="{51B67A9B-63B8-683F-7424-9F897FB4576B}"/>
              </a:ext>
            </a:extLst>
          </p:cNvPr>
          <p:cNvSpPr/>
          <p:nvPr/>
        </p:nvSpPr>
        <p:spPr>
          <a:xfrm>
            <a:off x="198878" y="1717790"/>
            <a:ext cx="10444251" cy="553943"/>
          </a:xfrm>
          <a:prstGeom prst="rect">
            <a:avLst/>
          </a:prstGeom>
          <a:noFill/>
          <a:ln>
            <a:noFill/>
          </a:ln>
        </p:spPr>
        <p:txBody>
          <a:bodyPr spcFirstLastPara="1" wrap="square" lIns="121900" tIns="60933" rIns="121900" bIns="60933" anchor="t" anchorCtr="0">
            <a:spAutoFit/>
          </a:bodyPr>
          <a:lstStyle/>
          <a:p>
            <a:pPr>
              <a:buClr>
                <a:srgbClr val="000000"/>
              </a:buClr>
              <a:buFont typeface="Arial"/>
              <a:buNone/>
            </a:pPr>
            <a:r>
              <a:rPr lang="en-US" sz="2800" b="1" kern="0" dirty="0">
                <a:solidFill>
                  <a:srgbClr val="00387C"/>
                </a:solidFill>
                <a:latin typeface="UTM Avo" panose="02040603050506020204" pitchFamily="18" charset="0"/>
                <a:cs typeface="Arial"/>
                <a:sym typeface="Arial"/>
              </a:rPr>
              <a:t>2. </a:t>
            </a:r>
            <a:r>
              <a:rPr lang="en-US" sz="2800" b="1" kern="0" dirty="0" err="1">
                <a:solidFill>
                  <a:srgbClr val="00387C"/>
                </a:solidFill>
                <a:latin typeface="UTM Avo" panose="02040603050506020204" pitchFamily="18" charset="0"/>
                <a:cs typeface="Arial"/>
                <a:sym typeface="Arial"/>
              </a:rPr>
              <a:t>Viết</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thêm</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câu</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chủ</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đề</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vào</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các</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đoạn</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văn</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sau</a:t>
            </a:r>
            <a:r>
              <a:rPr lang="en-US" sz="2800" b="1" kern="0" dirty="0">
                <a:solidFill>
                  <a:srgbClr val="00387C"/>
                </a:solidFill>
                <a:latin typeface="UTM Avo" panose="02040603050506020204" pitchFamily="18" charset="0"/>
                <a:cs typeface="Arial"/>
                <a:sym typeface="Arial"/>
              </a:rPr>
              <a:t>:</a:t>
            </a:r>
          </a:p>
        </p:txBody>
      </p:sp>
      <p:sp>
        <p:nvSpPr>
          <p:cNvPr id="3" name="Google Shape;4246;p13">
            <a:extLst>
              <a:ext uri="{FF2B5EF4-FFF2-40B4-BE49-F238E27FC236}">
                <a16:creationId xmlns:a16="http://schemas.microsoft.com/office/drawing/2014/main" id="{97F6B12C-CAC2-137D-0B4C-32A492E727EC}"/>
              </a:ext>
            </a:extLst>
          </p:cNvPr>
          <p:cNvSpPr txBox="1"/>
          <p:nvPr/>
        </p:nvSpPr>
        <p:spPr>
          <a:xfrm>
            <a:off x="0" y="2386033"/>
            <a:ext cx="11988800" cy="4357667"/>
          </a:xfrm>
          <a:prstGeom prst="rect">
            <a:avLst/>
          </a:prstGeom>
          <a:noFill/>
          <a:ln>
            <a:noFill/>
          </a:ln>
        </p:spPr>
        <p:txBody>
          <a:bodyPr spcFirstLastPara="1" wrap="square" lIns="121900" tIns="60933" rIns="121900" bIns="60933" anchor="t" anchorCtr="0">
            <a:noAutofit/>
          </a:bodyPr>
          <a:lstStyle/>
          <a:p>
            <a:pPr marL="186262" algn="just">
              <a:lnSpc>
                <a:spcPct val="125000"/>
              </a:lnSpc>
              <a:buClr>
                <a:srgbClr val="000000"/>
              </a:buClr>
              <a:buFont typeface="Arial"/>
              <a:buNone/>
            </a:pPr>
            <a:r>
              <a:rPr lang="vi-VN" sz="2400" kern="0">
                <a:solidFill>
                  <a:srgbClr val="000000"/>
                </a:solidFill>
                <a:latin typeface="UTM Avo" panose="02040603050506020204" pitchFamily="18" charset="0"/>
                <a:cs typeface="Arial"/>
                <a:sym typeface="Arial"/>
              </a:rPr>
              <a:t>a) Nghe tin quân Nguyên xâm lược đất Việt, ông xin nhà vua cho ra trận chỉ với vũ khí là búa và dùi sắt để giết giặc. Một lần, khi đục thuyền giặc, ông bị chúng bắt. Ông nhanh trí và dẫn địch đi bắt người đục thuyền, rồi nhân lúc chúng sơ ý, ông nhảy xuống biển sâu trốn thoát.</a:t>
            </a:r>
            <a:endParaRPr lang="vi-VN" sz="2400" kern="0" dirty="0">
              <a:solidFill>
                <a:srgbClr val="00000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379829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4246;p13">
            <a:extLst>
              <a:ext uri="{FF2B5EF4-FFF2-40B4-BE49-F238E27FC236}">
                <a16:creationId xmlns:a16="http://schemas.microsoft.com/office/drawing/2014/main" id="{97F6B12C-CAC2-137D-0B4C-32A492E727EC}"/>
              </a:ext>
            </a:extLst>
          </p:cNvPr>
          <p:cNvSpPr txBox="1"/>
          <p:nvPr/>
        </p:nvSpPr>
        <p:spPr>
          <a:xfrm>
            <a:off x="0" y="2386033"/>
            <a:ext cx="11988800" cy="2770167"/>
          </a:xfrm>
          <a:prstGeom prst="rect">
            <a:avLst/>
          </a:prstGeom>
          <a:noFill/>
          <a:ln>
            <a:noFill/>
          </a:ln>
        </p:spPr>
        <p:txBody>
          <a:bodyPr spcFirstLastPara="1" wrap="square" lIns="121900" tIns="60933" rIns="121900" bIns="60933" anchor="t" anchorCtr="0">
            <a:noAutofit/>
          </a:bodyPr>
          <a:lstStyle/>
          <a:p>
            <a:pPr marL="186262"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a) </a:t>
            </a:r>
            <a:r>
              <a:rPr lang="vi-VN" sz="2400" b="1" kern="0" dirty="0">
                <a:solidFill>
                  <a:srgbClr val="C00000"/>
                </a:solidFill>
                <a:latin typeface="UTM Avo" panose="02040603050506020204" pitchFamily="18" charset="0"/>
                <a:cs typeface="Arial"/>
                <a:sym typeface="Arial"/>
              </a:rPr>
              <a:t>Yết Kiêu là một người tài năng, thông minh và nhanh trí. </a:t>
            </a:r>
            <a:r>
              <a:rPr lang="vi-VN" sz="2400" kern="0" dirty="0">
                <a:solidFill>
                  <a:srgbClr val="000000"/>
                </a:solidFill>
                <a:latin typeface="UTM Avo" panose="02040603050506020204" pitchFamily="18" charset="0"/>
                <a:cs typeface="Arial"/>
                <a:sym typeface="Arial"/>
              </a:rPr>
              <a:t>Nghe tin quân Nguyên xâm lược đất Việt, ông xin nhà vua cho ra trận chỉ với vũ khí là búa và dùi sắt để giết giặc. Một lần, khi đục thuyền giặc, ông bị chúng bắt. Ông nhanh trí và dẫn địch đi bắt người đục thuyền, rồi nhân lúc chúng sơ ý, ông nhảy xuống biển sâu trốn thoát.</a:t>
            </a:r>
          </a:p>
        </p:txBody>
      </p:sp>
      <p:sp>
        <p:nvSpPr>
          <p:cNvPr id="9" name="Google Shape;4245;p13">
            <a:extLst>
              <a:ext uri="{FF2B5EF4-FFF2-40B4-BE49-F238E27FC236}">
                <a16:creationId xmlns:a16="http://schemas.microsoft.com/office/drawing/2014/main" id="{FFA09495-F0B9-CB81-08A7-3E9DFCC5233B}"/>
              </a:ext>
            </a:extLst>
          </p:cNvPr>
          <p:cNvSpPr/>
          <p:nvPr/>
        </p:nvSpPr>
        <p:spPr>
          <a:xfrm>
            <a:off x="198878" y="1717790"/>
            <a:ext cx="10444251" cy="553943"/>
          </a:xfrm>
          <a:prstGeom prst="rect">
            <a:avLst/>
          </a:prstGeom>
          <a:noFill/>
          <a:ln>
            <a:noFill/>
          </a:ln>
        </p:spPr>
        <p:txBody>
          <a:bodyPr spcFirstLastPara="1" wrap="square" lIns="121900" tIns="60933" rIns="121900" bIns="60933" anchor="t" anchorCtr="0">
            <a:spAutoFit/>
          </a:bodyPr>
          <a:lstStyle/>
          <a:p>
            <a:pPr>
              <a:buClr>
                <a:srgbClr val="000000"/>
              </a:buClr>
              <a:buFont typeface="Arial"/>
              <a:buNone/>
            </a:pPr>
            <a:r>
              <a:rPr lang="en-US" sz="2800" b="1" kern="0" dirty="0">
                <a:solidFill>
                  <a:srgbClr val="00387C"/>
                </a:solidFill>
                <a:latin typeface="UTM Avo" panose="02040603050506020204" pitchFamily="18" charset="0"/>
                <a:cs typeface="Arial"/>
                <a:sym typeface="Arial"/>
              </a:rPr>
              <a:t>2. </a:t>
            </a:r>
            <a:r>
              <a:rPr lang="en-US" sz="2800" b="1" kern="0" dirty="0" err="1">
                <a:solidFill>
                  <a:srgbClr val="00387C"/>
                </a:solidFill>
                <a:latin typeface="UTM Avo" panose="02040603050506020204" pitchFamily="18" charset="0"/>
                <a:cs typeface="Arial"/>
                <a:sym typeface="Arial"/>
              </a:rPr>
              <a:t>Viết</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thêm</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câu</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chủ</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đề</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vào</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các</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đoạn</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văn</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sau</a:t>
            </a:r>
            <a:endParaRPr lang="en-US" sz="2800" b="1" kern="0" dirty="0">
              <a:solidFill>
                <a:srgbClr val="00387C"/>
              </a:solidFill>
              <a:latin typeface="UTM Avo" panose="02040603050506020204" pitchFamily="18" charset="0"/>
              <a:cs typeface="Arial"/>
              <a:sym typeface="Arial"/>
            </a:endParaRPr>
          </a:p>
        </p:txBody>
      </p:sp>
    </p:spTree>
    <p:extLst>
      <p:ext uri="{BB962C8B-B14F-4D97-AF65-F5344CB8AC3E}">
        <p14:creationId xmlns:p14="http://schemas.microsoft.com/office/powerpoint/2010/main" val="421867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4246;p13">
            <a:extLst>
              <a:ext uri="{FF2B5EF4-FFF2-40B4-BE49-F238E27FC236}">
                <a16:creationId xmlns:a16="http://schemas.microsoft.com/office/drawing/2014/main" id="{97F6B12C-CAC2-137D-0B4C-32A492E727EC}"/>
              </a:ext>
            </a:extLst>
          </p:cNvPr>
          <p:cNvSpPr txBox="1"/>
          <p:nvPr/>
        </p:nvSpPr>
        <p:spPr>
          <a:xfrm>
            <a:off x="0" y="2386033"/>
            <a:ext cx="11988800" cy="1690667"/>
          </a:xfrm>
          <a:prstGeom prst="rect">
            <a:avLst/>
          </a:prstGeom>
          <a:noFill/>
          <a:ln>
            <a:noFill/>
          </a:ln>
        </p:spPr>
        <p:txBody>
          <a:bodyPr spcFirstLastPara="1" wrap="square" lIns="121900" tIns="60933" rIns="121900" bIns="60933" anchor="t" anchorCtr="0">
            <a:noAutofit/>
          </a:bodyPr>
          <a:lstStyle/>
          <a:p>
            <a:pPr marL="186262" algn="just">
              <a:lnSpc>
                <a:spcPct val="125000"/>
              </a:lnSpc>
              <a:buClr>
                <a:srgbClr val="000000"/>
              </a:buClr>
              <a:buFont typeface="Arial"/>
              <a:buNone/>
            </a:pPr>
            <a:r>
              <a:rPr lang="vi-VN" sz="2400" kern="0">
                <a:solidFill>
                  <a:srgbClr val="000000"/>
                </a:solidFill>
                <a:latin typeface="UTM Avo" panose="02040603050506020204" pitchFamily="18" charset="0"/>
                <a:cs typeface="Arial"/>
                <a:sym typeface="Arial"/>
              </a:rPr>
              <a:t>b) Sơn Tinh có thể dùng phép bốc từng quả đồi, dời từng dãy núi, dựng thành luỹ đất, ngăn chặn dòng lũ. Thuỷ Tinh có thể hô mưa gọi gió, làm thành dông bão rung chuyển cả bầu trời. </a:t>
            </a:r>
            <a:endParaRPr lang="vi-VN" sz="2400" kern="0" dirty="0">
              <a:solidFill>
                <a:srgbClr val="000000"/>
              </a:solidFill>
              <a:latin typeface="UTM Avo" panose="02040603050506020204" pitchFamily="18" charset="0"/>
              <a:cs typeface="Arial"/>
              <a:sym typeface="Arial"/>
            </a:endParaRPr>
          </a:p>
        </p:txBody>
      </p:sp>
      <p:sp>
        <p:nvSpPr>
          <p:cNvPr id="9" name="Google Shape;4245;p13">
            <a:extLst>
              <a:ext uri="{FF2B5EF4-FFF2-40B4-BE49-F238E27FC236}">
                <a16:creationId xmlns:a16="http://schemas.microsoft.com/office/drawing/2014/main" id="{FFA09495-F0B9-CB81-08A7-3E9DFCC5233B}"/>
              </a:ext>
            </a:extLst>
          </p:cNvPr>
          <p:cNvSpPr/>
          <p:nvPr/>
        </p:nvSpPr>
        <p:spPr>
          <a:xfrm>
            <a:off x="198878" y="1717790"/>
            <a:ext cx="10444251" cy="553943"/>
          </a:xfrm>
          <a:prstGeom prst="rect">
            <a:avLst/>
          </a:prstGeom>
          <a:noFill/>
          <a:ln>
            <a:noFill/>
          </a:ln>
        </p:spPr>
        <p:txBody>
          <a:bodyPr spcFirstLastPara="1" wrap="square" lIns="121900" tIns="60933" rIns="121900" bIns="60933" anchor="t" anchorCtr="0">
            <a:spAutoFit/>
          </a:bodyPr>
          <a:lstStyle/>
          <a:p>
            <a:pPr>
              <a:buClr>
                <a:srgbClr val="000000"/>
              </a:buClr>
              <a:buFont typeface="Arial"/>
              <a:buNone/>
            </a:pPr>
            <a:r>
              <a:rPr lang="en-US" sz="2800" b="1" kern="0" dirty="0">
                <a:solidFill>
                  <a:srgbClr val="00387C"/>
                </a:solidFill>
                <a:latin typeface="UTM Avo" panose="02040603050506020204" pitchFamily="18" charset="0"/>
                <a:cs typeface="Arial"/>
                <a:sym typeface="Arial"/>
              </a:rPr>
              <a:t>2. </a:t>
            </a:r>
            <a:r>
              <a:rPr lang="en-US" sz="2800" b="1" kern="0" dirty="0" err="1">
                <a:solidFill>
                  <a:srgbClr val="00387C"/>
                </a:solidFill>
                <a:latin typeface="UTM Avo" panose="02040603050506020204" pitchFamily="18" charset="0"/>
                <a:cs typeface="Arial"/>
                <a:sym typeface="Arial"/>
              </a:rPr>
              <a:t>Viết</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thêm</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câu</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chủ</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đề</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vào</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các</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đoạn</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văn</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sau</a:t>
            </a:r>
            <a:endParaRPr lang="en-US" sz="2800" b="1" kern="0" dirty="0">
              <a:solidFill>
                <a:srgbClr val="00387C"/>
              </a:solidFill>
              <a:latin typeface="UTM Avo" panose="02040603050506020204" pitchFamily="18" charset="0"/>
              <a:cs typeface="Arial"/>
              <a:sym typeface="Arial"/>
            </a:endParaRPr>
          </a:p>
        </p:txBody>
      </p:sp>
    </p:spTree>
    <p:extLst>
      <p:ext uri="{BB962C8B-B14F-4D97-AF65-F5344CB8AC3E}">
        <p14:creationId xmlns:p14="http://schemas.microsoft.com/office/powerpoint/2010/main" val="38636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4245;p13">
            <a:extLst>
              <a:ext uri="{FF2B5EF4-FFF2-40B4-BE49-F238E27FC236}">
                <a16:creationId xmlns:a16="http://schemas.microsoft.com/office/drawing/2014/main" id="{51B67A9B-63B8-683F-7424-9F897FB4576B}"/>
              </a:ext>
            </a:extLst>
          </p:cNvPr>
          <p:cNvSpPr/>
          <p:nvPr/>
        </p:nvSpPr>
        <p:spPr>
          <a:xfrm>
            <a:off x="198878" y="1717790"/>
            <a:ext cx="10444251" cy="553943"/>
          </a:xfrm>
          <a:prstGeom prst="rect">
            <a:avLst/>
          </a:prstGeom>
          <a:noFill/>
          <a:ln>
            <a:noFill/>
          </a:ln>
        </p:spPr>
        <p:txBody>
          <a:bodyPr spcFirstLastPara="1" wrap="square" lIns="121900" tIns="60933" rIns="121900" bIns="60933" anchor="t" anchorCtr="0">
            <a:spAutoFit/>
          </a:bodyPr>
          <a:lstStyle/>
          <a:p>
            <a:pPr>
              <a:buClr>
                <a:srgbClr val="000000"/>
              </a:buClr>
              <a:buFont typeface="Arial"/>
              <a:buNone/>
            </a:pPr>
            <a:r>
              <a:rPr lang="en-US" sz="2800" b="1" kern="0" dirty="0">
                <a:solidFill>
                  <a:srgbClr val="00387C"/>
                </a:solidFill>
                <a:latin typeface="UTM Avo" panose="02040603050506020204" pitchFamily="18" charset="0"/>
                <a:cs typeface="Arial"/>
                <a:sym typeface="Arial"/>
              </a:rPr>
              <a:t>2. </a:t>
            </a:r>
            <a:r>
              <a:rPr lang="en-US" sz="2800" b="1" kern="0" dirty="0" err="1">
                <a:solidFill>
                  <a:srgbClr val="00387C"/>
                </a:solidFill>
                <a:latin typeface="UTM Avo" panose="02040603050506020204" pitchFamily="18" charset="0"/>
                <a:cs typeface="Arial"/>
                <a:sym typeface="Arial"/>
              </a:rPr>
              <a:t>Viết</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thêm</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câu</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chủ</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đề</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vào</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các</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đoạn</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văn</a:t>
            </a:r>
            <a:r>
              <a:rPr lang="en-US" sz="2800" b="1" kern="0" dirty="0">
                <a:solidFill>
                  <a:srgbClr val="00387C"/>
                </a:solidFill>
                <a:latin typeface="UTM Avo" panose="02040603050506020204" pitchFamily="18" charset="0"/>
                <a:cs typeface="Arial"/>
                <a:sym typeface="Arial"/>
              </a:rPr>
              <a:t> </a:t>
            </a:r>
            <a:r>
              <a:rPr lang="en-US" sz="2800" b="1" kern="0" dirty="0" err="1">
                <a:solidFill>
                  <a:srgbClr val="00387C"/>
                </a:solidFill>
                <a:latin typeface="UTM Avo" panose="02040603050506020204" pitchFamily="18" charset="0"/>
                <a:cs typeface="Arial"/>
                <a:sym typeface="Arial"/>
              </a:rPr>
              <a:t>sau</a:t>
            </a:r>
            <a:endParaRPr lang="en-US" sz="2800" b="1" kern="0" dirty="0">
              <a:solidFill>
                <a:srgbClr val="00387C"/>
              </a:solidFill>
              <a:latin typeface="UTM Avo" panose="02040603050506020204" pitchFamily="18" charset="0"/>
              <a:cs typeface="Arial"/>
              <a:sym typeface="Arial"/>
            </a:endParaRPr>
          </a:p>
        </p:txBody>
      </p:sp>
      <p:sp>
        <p:nvSpPr>
          <p:cNvPr id="3" name="Google Shape;4246;p13">
            <a:extLst>
              <a:ext uri="{FF2B5EF4-FFF2-40B4-BE49-F238E27FC236}">
                <a16:creationId xmlns:a16="http://schemas.microsoft.com/office/drawing/2014/main" id="{97F6B12C-CAC2-137D-0B4C-32A492E727EC}"/>
              </a:ext>
            </a:extLst>
          </p:cNvPr>
          <p:cNvSpPr txBox="1"/>
          <p:nvPr/>
        </p:nvSpPr>
        <p:spPr>
          <a:xfrm>
            <a:off x="0" y="2386033"/>
            <a:ext cx="11988800" cy="2097067"/>
          </a:xfrm>
          <a:prstGeom prst="rect">
            <a:avLst/>
          </a:prstGeom>
          <a:noFill/>
          <a:ln>
            <a:noFill/>
          </a:ln>
        </p:spPr>
        <p:txBody>
          <a:bodyPr spcFirstLastPara="1" wrap="square" lIns="121900" tIns="60933" rIns="121900" bIns="60933" anchor="t" anchorCtr="0">
            <a:noAutofit/>
          </a:bodyPr>
          <a:lstStyle/>
          <a:p>
            <a:pPr marL="186262"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b) </a:t>
            </a:r>
            <a:r>
              <a:rPr lang="vi-VN" sz="2400" b="1" kern="0" dirty="0">
                <a:solidFill>
                  <a:srgbClr val="C00000"/>
                </a:solidFill>
                <a:latin typeface="UTM Avo" panose="02040603050506020204" pitchFamily="18" charset="0"/>
                <a:cs typeface="Arial"/>
                <a:sym typeface="Arial"/>
              </a:rPr>
              <a:t>Sơn Tinh và Thuỷ Tinh là hai vị thần tài năng một chín một mười. </a:t>
            </a:r>
            <a:r>
              <a:rPr lang="vi-VN" sz="2400" kern="0" dirty="0">
                <a:solidFill>
                  <a:srgbClr val="000000"/>
                </a:solidFill>
                <a:latin typeface="UTM Avo" panose="02040603050506020204" pitchFamily="18" charset="0"/>
                <a:cs typeface="Arial"/>
                <a:sym typeface="Arial"/>
              </a:rPr>
              <a:t>Sơn Tinh có thể dùng phép bốc từng quả đồi, dời từng dãy núi, dựng thành luỹ đất, ngăn chặn dòng lũ. Thuỷ Tinh có thể hô mưa gọi gió, làm thành dông bão rung chuyển cả bầu trời. </a:t>
            </a:r>
          </a:p>
        </p:txBody>
      </p:sp>
    </p:spTree>
    <p:extLst>
      <p:ext uri="{BB962C8B-B14F-4D97-AF65-F5344CB8AC3E}">
        <p14:creationId xmlns:p14="http://schemas.microsoft.com/office/powerpoint/2010/main" val="41530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2BFF2A4-94A1-DD9A-6AB8-F272971B4AE2}"/>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AD2FF755-5AB9-757F-D0E7-D173D009E52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26CD4C65-CD9A-C0DC-FDCC-CC6DB9DD0671}"/>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4345;p20">
            <a:extLst>
              <a:ext uri="{FF2B5EF4-FFF2-40B4-BE49-F238E27FC236}">
                <a16:creationId xmlns:a16="http://schemas.microsoft.com/office/drawing/2014/main" id="{C747793E-38A3-734E-AAED-23B567911A65}"/>
              </a:ext>
            </a:extLst>
          </p:cNvPr>
          <p:cNvSpPr/>
          <p:nvPr/>
        </p:nvSpPr>
        <p:spPr>
          <a:xfrm>
            <a:off x="1649787" y="2221903"/>
            <a:ext cx="8892425" cy="3094691"/>
          </a:xfrm>
          <a:prstGeom prst="roundRect">
            <a:avLst>
              <a:gd name="adj" fmla="val 16667"/>
            </a:avLst>
          </a:prstGeom>
          <a:solidFill>
            <a:srgbClr val="F4F9FF"/>
          </a:solidFill>
          <a:ln w="28575" cap="flat" cmpd="sng">
            <a:solidFill>
              <a:srgbClr val="3A609C"/>
            </a:solidFill>
            <a:prstDash val="solid"/>
            <a:round/>
            <a:headEnd type="none" w="sm" len="sm"/>
            <a:tailEnd type="none" w="sm" len="sm"/>
          </a:ln>
        </p:spPr>
        <p:txBody>
          <a:bodyPr spcFirstLastPara="1" wrap="square" lIns="121900" tIns="60933" rIns="121900" bIns="60933" anchor="ctr" anchorCtr="0">
            <a:noAutofit/>
          </a:bodyPr>
          <a:lstStyle/>
          <a:p>
            <a:pPr lvl="0" algn="ctr">
              <a:buClr>
                <a:srgbClr val="000000"/>
              </a:buClr>
            </a:pPr>
            <a:r>
              <a:rPr lang="en-US" sz="3200" b="1" kern="0" dirty="0" err="1">
                <a:solidFill>
                  <a:srgbClr val="00387C"/>
                </a:solidFill>
                <a:latin typeface="UTM Avo" panose="02040603050506020204" pitchFamily="18" charset="0"/>
                <a:cs typeface="Arial"/>
                <a:sym typeface="Arial"/>
              </a:rPr>
              <a:t>Chuẩn</a:t>
            </a:r>
            <a:r>
              <a:rPr lang="en-US" sz="3200" b="1" kern="0" dirty="0">
                <a:solidFill>
                  <a:srgbClr val="00387C"/>
                </a:solidFill>
                <a:latin typeface="UTM Avo" panose="02040603050506020204" pitchFamily="18" charset="0"/>
                <a:cs typeface="Arial"/>
                <a:sym typeface="Arial"/>
              </a:rPr>
              <a:t> </a:t>
            </a:r>
            <a:r>
              <a:rPr lang="en-US" sz="3200" b="1" kern="0" dirty="0" err="1">
                <a:solidFill>
                  <a:srgbClr val="00387C"/>
                </a:solidFill>
                <a:latin typeface="UTM Avo" panose="02040603050506020204" pitchFamily="18" charset="0"/>
                <a:cs typeface="Arial"/>
                <a:sym typeface="Arial"/>
              </a:rPr>
              <a:t>bị</a:t>
            </a:r>
            <a:r>
              <a:rPr lang="en-US" sz="3200" b="1" kern="0" dirty="0">
                <a:solidFill>
                  <a:srgbClr val="00387C"/>
                </a:solidFill>
                <a:latin typeface="UTM Avo" panose="02040603050506020204" pitchFamily="18" charset="0"/>
                <a:cs typeface="Arial"/>
                <a:sym typeface="Arial"/>
              </a:rPr>
              <a:t> </a:t>
            </a:r>
            <a:r>
              <a:rPr lang="en-US" sz="3200" b="1" kern="0" dirty="0" err="1">
                <a:solidFill>
                  <a:srgbClr val="00387C"/>
                </a:solidFill>
                <a:latin typeface="UTM Avo" panose="02040603050506020204" pitchFamily="18" charset="0"/>
                <a:cs typeface="Arial"/>
                <a:sym typeface="Arial"/>
              </a:rPr>
              <a:t>bài</a:t>
            </a:r>
            <a:r>
              <a:rPr lang="en-US" sz="3200" b="1" kern="0" dirty="0">
                <a:solidFill>
                  <a:srgbClr val="00387C"/>
                </a:solidFill>
                <a:latin typeface="UTM Avo" panose="02040603050506020204" pitchFamily="18" charset="0"/>
                <a:cs typeface="Arial"/>
                <a:sym typeface="Arial"/>
              </a:rPr>
              <a:t>:</a:t>
            </a:r>
          </a:p>
          <a:p>
            <a:pPr lvl="0" algn="ctr">
              <a:buClr>
                <a:srgbClr val="000000"/>
              </a:buClr>
            </a:pPr>
            <a:r>
              <a:rPr lang="en-US" sz="3200" i="1" kern="0" dirty="0" err="1">
                <a:solidFill>
                  <a:srgbClr val="00387C"/>
                </a:solidFill>
                <a:latin typeface="UTM Avo" panose="02040603050506020204" pitchFamily="18" charset="0"/>
                <a:cs typeface="Arial"/>
                <a:sym typeface="Arial"/>
              </a:rPr>
              <a:t>Bài</a:t>
            </a:r>
            <a:r>
              <a:rPr lang="en-US" sz="3200" i="1" kern="0" dirty="0">
                <a:solidFill>
                  <a:srgbClr val="00387C"/>
                </a:solidFill>
                <a:latin typeface="UTM Avo" panose="02040603050506020204" pitchFamily="18" charset="0"/>
                <a:cs typeface="Arial"/>
                <a:sym typeface="Arial"/>
              </a:rPr>
              <a:t> </a:t>
            </a:r>
            <a:r>
              <a:rPr lang="en-US" sz="3200" i="1" kern="0" dirty="0" err="1">
                <a:solidFill>
                  <a:srgbClr val="00387C"/>
                </a:solidFill>
                <a:latin typeface="UTM Avo" panose="02040603050506020204" pitchFamily="18" charset="0"/>
                <a:cs typeface="Arial"/>
                <a:sym typeface="Arial"/>
              </a:rPr>
              <a:t>viết</a:t>
            </a:r>
            <a:r>
              <a:rPr lang="en-US" sz="3200" i="1" kern="0" dirty="0">
                <a:solidFill>
                  <a:srgbClr val="00387C"/>
                </a:solidFill>
                <a:latin typeface="UTM Avo" panose="02040603050506020204" pitchFamily="18" charset="0"/>
                <a:cs typeface="Arial"/>
                <a:sym typeface="Arial"/>
              </a:rPr>
              <a:t> 2: </a:t>
            </a:r>
            <a:r>
              <a:rPr lang="en-US" sz="3200" i="1" kern="0" dirty="0" err="1">
                <a:solidFill>
                  <a:srgbClr val="00387C"/>
                </a:solidFill>
                <a:latin typeface="UTM Avo" panose="02040603050506020204" pitchFamily="18" charset="0"/>
                <a:cs typeface="Arial"/>
                <a:sym typeface="Arial"/>
              </a:rPr>
              <a:t>Luyện</a:t>
            </a:r>
            <a:r>
              <a:rPr lang="en-US" sz="3200" i="1" kern="0" dirty="0">
                <a:solidFill>
                  <a:srgbClr val="00387C"/>
                </a:solidFill>
                <a:latin typeface="UTM Avo" panose="02040603050506020204" pitchFamily="18" charset="0"/>
                <a:cs typeface="Arial"/>
                <a:sym typeface="Arial"/>
              </a:rPr>
              <a:t> </a:t>
            </a:r>
            <a:r>
              <a:rPr lang="en-US" sz="3200" i="1" kern="0" dirty="0" err="1">
                <a:solidFill>
                  <a:srgbClr val="00387C"/>
                </a:solidFill>
                <a:latin typeface="UTM Avo" panose="02040603050506020204" pitchFamily="18" charset="0"/>
                <a:cs typeface="Arial"/>
                <a:sym typeface="Arial"/>
              </a:rPr>
              <a:t>tập</a:t>
            </a:r>
            <a:r>
              <a:rPr lang="en-US" sz="3200" i="1" kern="0" dirty="0">
                <a:solidFill>
                  <a:srgbClr val="00387C"/>
                </a:solidFill>
                <a:latin typeface="UTM Avo" panose="02040603050506020204" pitchFamily="18" charset="0"/>
                <a:cs typeface="Arial"/>
                <a:sym typeface="Arial"/>
              </a:rPr>
              <a:t> </a:t>
            </a:r>
            <a:r>
              <a:rPr lang="en-US" sz="3200" i="1" kern="0" dirty="0" err="1">
                <a:solidFill>
                  <a:srgbClr val="00387C"/>
                </a:solidFill>
                <a:latin typeface="UTM Avo" panose="02040603050506020204" pitchFamily="18" charset="0"/>
                <a:cs typeface="Arial"/>
                <a:sym typeface="Arial"/>
              </a:rPr>
              <a:t>viết</a:t>
            </a:r>
            <a:r>
              <a:rPr lang="en-US" sz="3200" i="1" kern="0" dirty="0">
                <a:solidFill>
                  <a:srgbClr val="00387C"/>
                </a:solidFill>
                <a:latin typeface="UTM Avo" panose="02040603050506020204" pitchFamily="18" charset="0"/>
                <a:cs typeface="Arial"/>
                <a:sym typeface="Arial"/>
              </a:rPr>
              <a:t> </a:t>
            </a:r>
            <a:r>
              <a:rPr lang="en-US" sz="3200" i="1" kern="0" dirty="0" err="1">
                <a:solidFill>
                  <a:srgbClr val="00387C"/>
                </a:solidFill>
                <a:latin typeface="UTM Avo" panose="02040603050506020204" pitchFamily="18" charset="0"/>
                <a:cs typeface="Arial"/>
                <a:sym typeface="Arial"/>
              </a:rPr>
              <a:t>đoạn</a:t>
            </a:r>
            <a:r>
              <a:rPr lang="en-US" sz="3200" i="1" kern="0" dirty="0">
                <a:solidFill>
                  <a:srgbClr val="00387C"/>
                </a:solidFill>
                <a:latin typeface="UTM Avo" panose="02040603050506020204" pitchFamily="18" charset="0"/>
                <a:cs typeface="Arial"/>
                <a:sym typeface="Arial"/>
              </a:rPr>
              <a:t> </a:t>
            </a:r>
            <a:r>
              <a:rPr lang="en-US" sz="3200" i="1" kern="0" dirty="0" err="1">
                <a:solidFill>
                  <a:srgbClr val="00387C"/>
                </a:solidFill>
                <a:latin typeface="UTM Avo" panose="02040603050506020204" pitchFamily="18" charset="0"/>
                <a:cs typeface="Arial"/>
                <a:sym typeface="Arial"/>
              </a:rPr>
              <a:t>văn</a:t>
            </a:r>
            <a:r>
              <a:rPr lang="en-US" sz="3200" i="1" kern="0" dirty="0">
                <a:solidFill>
                  <a:srgbClr val="00387C"/>
                </a:solidFill>
                <a:latin typeface="UTM Avo" panose="02040603050506020204" pitchFamily="18" charset="0"/>
                <a:cs typeface="Arial"/>
                <a:sym typeface="Arial"/>
              </a:rPr>
              <a:t> </a:t>
            </a:r>
            <a:r>
              <a:rPr lang="en-US" sz="3200" i="1" kern="0" dirty="0" err="1">
                <a:solidFill>
                  <a:srgbClr val="00387C"/>
                </a:solidFill>
                <a:latin typeface="UTM Avo" panose="02040603050506020204" pitchFamily="18" charset="0"/>
                <a:cs typeface="Arial"/>
                <a:sym typeface="Arial"/>
              </a:rPr>
              <a:t>về</a:t>
            </a:r>
            <a:r>
              <a:rPr lang="en-US" sz="3200" i="1" kern="0" dirty="0">
                <a:solidFill>
                  <a:srgbClr val="00387C"/>
                </a:solidFill>
                <a:latin typeface="UTM Avo" panose="02040603050506020204" pitchFamily="18" charset="0"/>
                <a:cs typeface="Arial"/>
                <a:sym typeface="Arial"/>
              </a:rPr>
              <a:t> </a:t>
            </a:r>
            <a:r>
              <a:rPr lang="en-US" sz="3200" i="1" kern="0" dirty="0" err="1">
                <a:solidFill>
                  <a:srgbClr val="00387C"/>
                </a:solidFill>
                <a:latin typeface="UTM Avo" panose="02040603050506020204" pitchFamily="18" charset="0"/>
                <a:cs typeface="Arial"/>
                <a:sym typeface="Arial"/>
              </a:rPr>
              <a:t>một</a:t>
            </a:r>
            <a:r>
              <a:rPr lang="en-US" sz="3200" i="1" kern="0" dirty="0">
                <a:solidFill>
                  <a:srgbClr val="00387C"/>
                </a:solidFill>
                <a:latin typeface="UTM Avo" panose="02040603050506020204" pitchFamily="18" charset="0"/>
                <a:cs typeface="Arial"/>
                <a:sym typeface="Arial"/>
              </a:rPr>
              <a:t> </a:t>
            </a:r>
            <a:r>
              <a:rPr lang="en-US" sz="3200" i="1" kern="0" dirty="0" err="1">
                <a:solidFill>
                  <a:srgbClr val="00387C"/>
                </a:solidFill>
                <a:latin typeface="UTM Avo" panose="02040603050506020204" pitchFamily="18" charset="0"/>
                <a:cs typeface="Arial"/>
                <a:sym typeface="Arial"/>
              </a:rPr>
              <a:t>câu</a:t>
            </a:r>
            <a:r>
              <a:rPr lang="en-US" sz="3200" i="1" kern="0" dirty="0">
                <a:solidFill>
                  <a:srgbClr val="00387C"/>
                </a:solidFill>
                <a:latin typeface="UTM Avo" panose="02040603050506020204" pitchFamily="18" charset="0"/>
                <a:cs typeface="Arial"/>
                <a:sym typeface="Arial"/>
              </a:rPr>
              <a:t> </a:t>
            </a:r>
            <a:r>
              <a:rPr lang="en-US" sz="3200" i="1" kern="0" dirty="0" err="1">
                <a:solidFill>
                  <a:srgbClr val="00387C"/>
                </a:solidFill>
                <a:latin typeface="UTM Avo" panose="02040603050506020204" pitchFamily="18" charset="0"/>
                <a:cs typeface="Arial"/>
                <a:sym typeface="Arial"/>
              </a:rPr>
              <a:t>chuyện</a:t>
            </a:r>
            <a:r>
              <a:rPr lang="en-US" sz="3200" i="1" kern="0" dirty="0">
                <a:solidFill>
                  <a:srgbClr val="00387C"/>
                </a:solidFill>
                <a:latin typeface="UTM Avo" panose="02040603050506020204" pitchFamily="18" charset="0"/>
                <a:cs typeface="Arial"/>
                <a:sym typeface="Arial"/>
              </a:rPr>
              <a:t> </a:t>
            </a:r>
            <a:r>
              <a:rPr lang="en-US" sz="3200" i="1" kern="0" dirty="0" err="1">
                <a:solidFill>
                  <a:srgbClr val="00387C"/>
                </a:solidFill>
                <a:latin typeface="UTM Avo" panose="02040603050506020204" pitchFamily="18" charset="0"/>
                <a:cs typeface="Arial"/>
                <a:sym typeface="Arial"/>
              </a:rPr>
              <a:t>em</a:t>
            </a:r>
            <a:r>
              <a:rPr lang="en-US" sz="3200" i="1" kern="0" dirty="0">
                <a:solidFill>
                  <a:srgbClr val="00387C"/>
                </a:solidFill>
                <a:latin typeface="UTM Avo" panose="02040603050506020204" pitchFamily="18" charset="0"/>
                <a:cs typeface="Arial"/>
                <a:sym typeface="Arial"/>
              </a:rPr>
              <a:t> </a:t>
            </a:r>
            <a:r>
              <a:rPr lang="en-US" sz="3200" i="1" kern="0" dirty="0" err="1">
                <a:solidFill>
                  <a:srgbClr val="00387C"/>
                </a:solidFill>
                <a:latin typeface="UTM Avo" panose="02040603050506020204" pitchFamily="18" charset="0"/>
                <a:cs typeface="Arial"/>
                <a:sym typeface="Arial"/>
              </a:rPr>
              <a:t>thích</a:t>
            </a:r>
            <a:endParaRPr lang="en-US" sz="3200" i="1" kern="0" dirty="0">
              <a:solidFill>
                <a:srgbClr val="00387C"/>
              </a:solidFill>
              <a:latin typeface="UTM Avo" panose="02040603050506020204" pitchFamily="18" charset="0"/>
              <a:cs typeface="Arial"/>
              <a:sym typeface="Arial"/>
            </a:endParaRPr>
          </a:p>
          <a:p>
            <a:pPr lvl="0" algn="ctr">
              <a:buClr>
                <a:srgbClr val="000000"/>
              </a:buClr>
            </a:pPr>
            <a:r>
              <a:rPr lang="en-US" sz="3200" i="1" kern="0" dirty="0">
                <a:solidFill>
                  <a:srgbClr val="00387C"/>
                </a:solidFill>
                <a:latin typeface="UTM Avo" panose="02040603050506020204" pitchFamily="18" charset="0"/>
                <a:cs typeface="Arial"/>
                <a:sym typeface="Arial"/>
              </a:rPr>
              <a:t>(</a:t>
            </a:r>
            <a:r>
              <a:rPr lang="en-US" sz="3200" i="1" kern="0" dirty="0" err="1">
                <a:solidFill>
                  <a:srgbClr val="00387C"/>
                </a:solidFill>
                <a:latin typeface="UTM Avo" panose="02040603050506020204" pitchFamily="18" charset="0"/>
                <a:cs typeface="Arial"/>
                <a:sym typeface="Arial"/>
              </a:rPr>
              <a:t>Tìm</a:t>
            </a:r>
            <a:r>
              <a:rPr lang="en-US" sz="3200" i="1" kern="0" dirty="0">
                <a:solidFill>
                  <a:srgbClr val="00387C"/>
                </a:solidFill>
                <a:latin typeface="UTM Avo" panose="02040603050506020204" pitchFamily="18" charset="0"/>
                <a:cs typeface="Arial"/>
                <a:sym typeface="Arial"/>
              </a:rPr>
              <a:t> ý </a:t>
            </a:r>
            <a:r>
              <a:rPr lang="en-US" sz="3200" i="1" kern="0" dirty="0" err="1">
                <a:solidFill>
                  <a:srgbClr val="00387C"/>
                </a:solidFill>
                <a:latin typeface="UTM Avo" panose="02040603050506020204" pitchFamily="18" charset="0"/>
                <a:cs typeface="Arial"/>
                <a:sym typeface="Arial"/>
              </a:rPr>
              <a:t>và</a:t>
            </a:r>
            <a:r>
              <a:rPr lang="en-US" sz="3200" i="1" kern="0" dirty="0">
                <a:solidFill>
                  <a:srgbClr val="00387C"/>
                </a:solidFill>
                <a:latin typeface="UTM Avo" panose="02040603050506020204" pitchFamily="18" charset="0"/>
                <a:cs typeface="Arial"/>
                <a:sym typeface="Arial"/>
              </a:rPr>
              <a:t> </a:t>
            </a:r>
            <a:r>
              <a:rPr lang="en-US" sz="3200" i="1" kern="0" dirty="0" err="1">
                <a:solidFill>
                  <a:srgbClr val="00387C"/>
                </a:solidFill>
                <a:latin typeface="UTM Avo" panose="02040603050506020204" pitchFamily="18" charset="0"/>
                <a:cs typeface="Arial"/>
                <a:sym typeface="Arial"/>
              </a:rPr>
              <a:t>sắp</a:t>
            </a:r>
            <a:r>
              <a:rPr lang="en-US" sz="3200" i="1" kern="0" dirty="0">
                <a:solidFill>
                  <a:srgbClr val="00387C"/>
                </a:solidFill>
                <a:latin typeface="UTM Avo" panose="02040603050506020204" pitchFamily="18" charset="0"/>
                <a:cs typeface="Arial"/>
                <a:sym typeface="Arial"/>
              </a:rPr>
              <a:t> </a:t>
            </a:r>
            <a:r>
              <a:rPr lang="en-US" sz="3200" i="1" kern="0" dirty="0" err="1">
                <a:solidFill>
                  <a:srgbClr val="00387C"/>
                </a:solidFill>
                <a:latin typeface="UTM Avo" panose="02040603050506020204" pitchFamily="18" charset="0"/>
                <a:cs typeface="Arial"/>
                <a:sym typeface="Arial"/>
              </a:rPr>
              <a:t>xếp</a:t>
            </a:r>
            <a:r>
              <a:rPr lang="en-US" sz="3200" i="1" kern="0" dirty="0">
                <a:solidFill>
                  <a:srgbClr val="00387C"/>
                </a:solidFill>
                <a:latin typeface="UTM Avo" panose="02040603050506020204" pitchFamily="18" charset="0"/>
                <a:cs typeface="Arial"/>
                <a:sym typeface="Arial"/>
              </a:rPr>
              <a:t> ý)</a:t>
            </a:r>
          </a:p>
        </p:txBody>
      </p:sp>
      <p:grpSp>
        <p:nvGrpSpPr>
          <p:cNvPr id="8" name="Google Shape;2221;p31">
            <a:extLst>
              <a:ext uri="{FF2B5EF4-FFF2-40B4-BE49-F238E27FC236}">
                <a16:creationId xmlns:a16="http://schemas.microsoft.com/office/drawing/2014/main" id="{DE745C17-83DA-8EC7-68C1-5A7533C89883}"/>
              </a:ext>
            </a:extLst>
          </p:cNvPr>
          <p:cNvGrpSpPr/>
          <p:nvPr/>
        </p:nvGrpSpPr>
        <p:grpSpPr>
          <a:xfrm flipH="1">
            <a:off x="-339627" y="4964151"/>
            <a:ext cx="4167905" cy="1909276"/>
            <a:chOff x="3363750" y="3460725"/>
            <a:chExt cx="488625" cy="223850"/>
          </a:xfrm>
        </p:grpSpPr>
        <p:sp>
          <p:nvSpPr>
            <p:cNvPr id="11" name="Google Shape;2222;p31">
              <a:extLst>
                <a:ext uri="{FF2B5EF4-FFF2-40B4-BE49-F238E27FC236}">
                  <a16:creationId xmlns:a16="http://schemas.microsoft.com/office/drawing/2014/main" id="{CA705384-B901-F830-BADA-8203F73F2464}"/>
                </a:ext>
              </a:extLst>
            </p:cNvPr>
            <p:cNvSpPr/>
            <p:nvPr/>
          </p:nvSpPr>
          <p:spPr>
            <a:xfrm>
              <a:off x="3363750" y="3460725"/>
              <a:ext cx="488625" cy="223850"/>
            </a:xfrm>
            <a:custGeom>
              <a:avLst/>
              <a:gdLst/>
              <a:ahLst/>
              <a:cxnLst/>
              <a:rect l="l" t="t" r="r" b="b"/>
              <a:pathLst>
                <a:path w="19545" h="8954" extrusionOk="0">
                  <a:moveTo>
                    <a:pt x="13152" y="1"/>
                  </a:moveTo>
                  <a:cubicBezTo>
                    <a:pt x="11174" y="1"/>
                    <a:pt x="9268" y="1265"/>
                    <a:pt x="8693" y="3900"/>
                  </a:cubicBezTo>
                  <a:cubicBezTo>
                    <a:pt x="8693" y="3900"/>
                    <a:pt x="8264" y="3728"/>
                    <a:pt x="7784" y="3728"/>
                  </a:cubicBezTo>
                  <a:cubicBezTo>
                    <a:pt x="7121" y="3728"/>
                    <a:pt x="6359" y="4056"/>
                    <a:pt x="6485" y="5622"/>
                  </a:cubicBezTo>
                  <a:cubicBezTo>
                    <a:pt x="6485" y="5622"/>
                    <a:pt x="5330" y="4850"/>
                    <a:pt x="3951" y="4850"/>
                  </a:cubicBezTo>
                  <a:cubicBezTo>
                    <a:pt x="2536" y="4850"/>
                    <a:pt x="885" y="5662"/>
                    <a:pt x="0" y="8954"/>
                  </a:cubicBezTo>
                  <a:lnTo>
                    <a:pt x="18121" y="8954"/>
                  </a:lnTo>
                  <a:cubicBezTo>
                    <a:pt x="19544" y="3123"/>
                    <a:pt x="16259" y="1"/>
                    <a:pt x="131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2223;p31">
              <a:extLst>
                <a:ext uri="{FF2B5EF4-FFF2-40B4-BE49-F238E27FC236}">
                  <a16:creationId xmlns:a16="http://schemas.microsoft.com/office/drawing/2014/main" id="{6438E8DD-1131-A0C4-E901-E747612F98AD}"/>
                </a:ext>
              </a:extLst>
            </p:cNvPr>
            <p:cNvSpPr/>
            <p:nvPr/>
          </p:nvSpPr>
          <p:spPr>
            <a:xfrm>
              <a:off x="3638250" y="3515975"/>
              <a:ext cx="155075" cy="163550"/>
            </a:xfrm>
            <a:custGeom>
              <a:avLst/>
              <a:gdLst/>
              <a:ahLst/>
              <a:cxnLst/>
              <a:rect l="l" t="t" r="r" b="b"/>
              <a:pathLst>
                <a:path w="6203" h="6542" fill="none" extrusionOk="0">
                  <a:moveTo>
                    <a:pt x="1" y="0"/>
                  </a:moveTo>
                  <a:cubicBezTo>
                    <a:pt x="1820" y="3235"/>
                    <a:pt x="2766" y="6542"/>
                    <a:pt x="2766" y="6542"/>
                  </a:cubicBezTo>
                  <a:cubicBezTo>
                    <a:pt x="2766" y="6542"/>
                    <a:pt x="4012" y="4399"/>
                    <a:pt x="6203" y="2838"/>
                  </a:cubicBezTo>
                </a:path>
              </a:pathLst>
            </a:custGeom>
            <a:noFill/>
            <a:ln w="9525" cap="rnd" cmpd="sng">
              <a:solidFill>
                <a:srgbClr val="0D0D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 name="Google Shape;2224;p31">
              <a:extLst>
                <a:ext uri="{FF2B5EF4-FFF2-40B4-BE49-F238E27FC236}">
                  <a16:creationId xmlns:a16="http://schemas.microsoft.com/office/drawing/2014/main" id="{02646C46-23EC-0DF6-484F-26C0F5BBEB37}"/>
                </a:ext>
              </a:extLst>
            </p:cNvPr>
            <p:cNvSpPr/>
            <p:nvPr/>
          </p:nvSpPr>
          <p:spPr>
            <a:xfrm>
              <a:off x="3707400" y="3511925"/>
              <a:ext cx="26100" cy="167600"/>
            </a:xfrm>
            <a:custGeom>
              <a:avLst/>
              <a:gdLst/>
              <a:ahLst/>
              <a:cxnLst/>
              <a:rect l="l" t="t" r="r" b="b"/>
              <a:pathLst>
                <a:path w="1044" h="6704" fill="none" extrusionOk="0">
                  <a:moveTo>
                    <a:pt x="0" y="6704"/>
                  </a:moveTo>
                  <a:lnTo>
                    <a:pt x="1043" y="1"/>
                  </a:lnTo>
                </a:path>
              </a:pathLst>
            </a:custGeom>
            <a:noFill/>
            <a:ln w="9525" cap="rnd" cmpd="sng">
              <a:solidFill>
                <a:srgbClr val="0D0D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 name="Google Shape;2225;p31">
              <a:extLst>
                <a:ext uri="{FF2B5EF4-FFF2-40B4-BE49-F238E27FC236}">
                  <a16:creationId xmlns:a16="http://schemas.microsoft.com/office/drawing/2014/main" id="{DC58992C-D163-01C6-F685-B4C34187F611}"/>
                </a:ext>
              </a:extLst>
            </p:cNvPr>
            <p:cNvSpPr/>
            <p:nvPr/>
          </p:nvSpPr>
          <p:spPr>
            <a:xfrm>
              <a:off x="3567300" y="3586925"/>
              <a:ext cx="34000" cy="92600"/>
            </a:xfrm>
            <a:custGeom>
              <a:avLst/>
              <a:gdLst/>
              <a:ahLst/>
              <a:cxnLst/>
              <a:rect l="l" t="t" r="r" b="b"/>
              <a:pathLst>
                <a:path w="1360" h="3704" fill="none" extrusionOk="0">
                  <a:moveTo>
                    <a:pt x="1" y="0"/>
                  </a:moveTo>
                  <a:cubicBezTo>
                    <a:pt x="1020" y="2087"/>
                    <a:pt x="1359" y="3704"/>
                    <a:pt x="1359" y="3704"/>
                  </a:cubicBezTo>
                </a:path>
              </a:pathLst>
            </a:custGeom>
            <a:noFill/>
            <a:ln w="9525" cap="rnd" cmpd="sng">
              <a:solidFill>
                <a:srgbClr val="0D0D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 name="Google Shape;2226;p31">
              <a:extLst>
                <a:ext uri="{FF2B5EF4-FFF2-40B4-BE49-F238E27FC236}">
                  <a16:creationId xmlns:a16="http://schemas.microsoft.com/office/drawing/2014/main" id="{18F9E635-BA76-21E0-1FE9-6BDB0CE003C0}"/>
                </a:ext>
              </a:extLst>
            </p:cNvPr>
            <p:cNvSpPr/>
            <p:nvPr/>
          </p:nvSpPr>
          <p:spPr>
            <a:xfrm>
              <a:off x="3590350" y="3591975"/>
              <a:ext cx="17200" cy="50150"/>
            </a:xfrm>
            <a:custGeom>
              <a:avLst/>
              <a:gdLst/>
              <a:ahLst/>
              <a:cxnLst/>
              <a:rect l="l" t="t" r="r" b="b"/>
              <a:pathLst>
                <a:path w="688" h="2006" fill="none" extrusionOk="0">
                  <a:moveTo>
                    <a:pt x="688" y="1"/>
                  </a:moveTo>
                  <a:cubicBezTo>
                    <a:pt x="672" y="1205"/>
                    <a:pt x="1" y="2006"/>
                    <a:pt x="1" y="2006"/>
                  </a:cubicBezTo>
                </a:path>
              </a:pathLst>
            </a:custGeom>
            <a:noFill/>
            <a:ln w="9525" cap="rnd" cmpd="sng">
              <a:solidFill>
                <a:srgbClr val="0D0D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6" name="Google Shape;2227;p31">
            <a:extLst>
              <a:ext uri="{FF2B5EF4-FFF2-40B4-BE49-F238E27FC236}">
                <a16:creationId xmlns:a16="http://schemas.microsoft.com/office/drawing/2014/main" id="{B755E8BA-97C3-ED9D-EE80-7C3DFA6DCB49}"/>
              </a:ext>
            </a:extLst>
          </p:cNvPr>
          <p:cNvGrpSpPr/>
          <p:nvPr/>
        </p:nvGrpSpPr>
        <p:grpSpPr>
          <a:xfrm rot="3685077">
            <a:off x="11346402" y="5412627"/>
            <a:ext cx="847171" cy="1097400"/>
            <a:chOff x="2999450" y="1191350"/>
            <a:chExt cx="700225" cy="907050"/>
          </a:xfrm>
        </p:grpSpPr>
        <p:sp>
          <p:nvSpPr>
            <p:cNvPr id="17" name="Google Shape;2228;p31">
              <a:extLst>
                <a:ext uri="{FF2B5EF4-FFF2-40B4-BE49-F238E27FC236}">
                  <a16:creationId xmlns:a16="http://schemas.microsoft.com/office/drawing/2014/main" id="{8705C8CD-C1FB-FD4B-D1C8-8511CC8B28E5}"/>
                </a:ext>
              </a:extLst>
            </p:cNvPr>
            <p:cNvSpPr/>
            <p:nvPr/>
          </p:nvSpPr>
          <p:spPr>
            <a:xfrm>
              <a:off x="2999450" y="1191350"/>
              <a:ext cx="700225" cy="907050"/>
            </a:xfrm>
            <a:custGeom>
              <a:avLst/>
              <a:gdLst/>
              <a:ahLst/>
              <a:cxnLst/>
              <a:rect l="l" t="t" r="r" b="b"/>
              <a:pathLst>
                <a:path w="28009" h="36282" extrusionOk="0">
                  <a:moveTo>
                    <a:pt x="1341" y="0"/>
                  </a:moveTo>
                  <a:lnTo>
                    <a:pt x="1341" y="0"/>
                  </a:lnTo>
                  <a:cubicBezTo>
                    <a:pt x="1341" y="1"/>
                    <a:pt x="1" y="29395"/>
                    <a:pt x="28008" y="36281"/>
                  </a:cubicBezTo>
                  <a:cubicBezTo>
                    <a:pt x="28008" y="36281"/>
                    <a:pt x="26391" y="11324"/>
                    <a:pt x="1341" y="0"/>
                  </a:cubicBezTo>
                  <a:close/>
                </a:path>
              </a:pathLst>
            </a:custGeom>
            <a:solidFill>
              <a:srgbClr val="3A60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2229;p31">
              <a:extLst>
                <a:ext uri="{FF2B5EF4-FFF2-40B4-BE49-F238E27FC236}">
                  <a16:creationId xmlns:a16="http://schemas.microsoft.com/office/drawing/2014/main" id="{555A562C-5CA0-FE4E-135B-59D9C29F0B9A}"/>
                </a:ext>
              </a:extLst>
            </p:cNvPr>
            <p:cNvSpPr/>
            <p:nvPr/>
          </p:nvSpPr>
          <p:spPr>
            <a:xfrm>
              <a:off x="3355325" y="1405100"/>
              <a:ext cx="344350" cy="693300"/>
            </a:xfrm>
            <a:custGeom>
              <a:avLst/>
              <a:gdLst/>
              <a:ahLst/>
              <a:cxnLst/>
              <a:rect l="l" t="t" r="r" b="b"/>
              <a:pathLst>
                <a:path w="13774" h="27732" fill="none" extrusionOk="0">
                  <a:moveTo>
                    <a:pt x="0" y="1"/>
                  </a:moveTo>
                  <a:cubicBezTo>
                    <a:pt x="12756" y="12156"/>
                    <a:pt x="13773" y="27731"/>
                    <a:pt x="13773" y="27731"/>
                  </a:cubicBezTo>
                </a:path>
              </a:pathLst>
            </a:custGeom>
            <a:noFill/>
            <a:ln w="10400" cap="rnd" cmpd="sng">
              <a:solidFill>
                <a:srgbClr val="2F35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 name="Google Shape;2230;p31">
              <a:extLst>
                <a:ext uri="{FF2B5EF4-FFF2-40B4-BE49-F238E27FC236}">
                  <a16:creationId xmlns:a16="http://schemas.microsoft.com/office/drawing/2014/main" id="{7A680F63-59C1-880B-2CA2-6FA0C751C6B4}"/>
                </a:ext>
              </a:extLst>
            </p:cNvPr>
            <p:cNvSpPr/>
            <p:nvPr/>
          </p:nvSpPr>
          <p:spPr>
            <a:xfrm>
              <a:off x="3075700" y="1276850"/>
              <a:ext cx="623975" cy="821550"/>
            </a:xfrm>
            <a:custGeom>
              <a:avLst/>
              <a:gdLst/>
              <a:ahLst/>
              <a:cxnLst/>
              <a:rect l="l" t="t" r="r" b="b"/>
              <a:pathLst>
                <a:path w="24959" h="32862" fill="none" extrusionOk="0">
                  <a:moveTo>
                    <a:pt x="24958" y="32861"/>
                  </a:moveTo>
                  <a:cubicBezTo>
                    <a:pt x="12110" y="22740"/>
                    <a:pt x="1" y="1"/>
                    <a:pt x="1" y="1"/>
                  </a:cubicBezTo>
                </a:path>
              </a:pathLst>
            </a:custGeom>
            <a:noFill/>
            <a:ln w="10400" cap="rnd" cmpd="sng">
              <a:solidFill>
                <a:srgbClr val="2F35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 name="Google Shape;2231;p31">
              <a:extLst>
                <a:ext uri="{FF2B5EF4-FFF2-40B4-BE49-F238E27FC236}">
                  <a16:creationId xmlns:a16="http://schemas.microsoft.com/office/drawing/2014/main" id="{71FFD176-6091-A5BE-CDF2-4B4276A38208}"/>
                </a:ext>
              </a:extLst>
            </p:cNvPr>
            <p:cNvSpPr/>
            <p:nvPr/>
          </p:nvSpPr>
          <p:spPr>
            <a:xfrm>
              <a:off x="3091875" y="1351950"/>
              <a:ext cx="172200" cy="217250"/>
            </a:xfrm>
            <a:custGeom>
              <a:avLst/>
              <a:gdLst/>
              <a:ahLst/>
              <a:cxnLst/>
              <a:rect l="l" t="t" r="r" b="b"/>
              <a:pathLst>
                <a:path w="6888" h="8690" fill="none" extrusionOk="0">
                  <a:moveTo>
                    <a:pt x="5270" y="1"/>
                  </a:moveTo>
                  <a:cubicBezTo>
                    <a:pt x="5270" y="1"/>
                    <a:pt x="6887" y="7072"/>
                    <a:pt x="5870" y="7858"/>
                  </a:cubicBezTo>
                  <a:cubicBezTo>
                    <a:pt x="4854" y="8690"/>
                    <a:pt x="1" y="5454"/>
                    <a:pt x="1" y="5454"/>
                  </a:cubicBezTo>
                </a:path>
              </a:pathLst>
            </a:custGeom>
            <a:noFill/>
            <a:ln w="10400" cap="rnd" cmpd="sng">
              <a:solidFill>
                <a:srgbClr val="2F35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 name="Google Shape;2232;p31">
              <a:extLst>
                <a:ext uri="{FF2B5EF4-FFF2-40B4-BE49-F238E27FC236}">
                  <a16:creationId xmlns:a16="http://schemas.microsoft.com/office/drawing/2014/main" id="{F20C53CF-3E0A-8028-68EE-AB6E8BC0CF9B}"/>
                </a:ext>
              </a:extLst>
            </p:cNvPr>
            <p:cNvSpPr/>
            <p:nvPr/>
          </p:nvSpPr>
          <p:spPr>
            <a:xfrm>
              <a:off x="3223600" y="1591125"/>
              <a:ext cx="239200" cy="253075"/>
            </a:xfrm>
            <a:custGeom>
              <a:avLst/>
              <a:gdLst/>
              <a:ahLst/>
              <a:cxnLst/>
              <a:rect l="l" t="t" r="r" b="b"/>
              <a:pathLst>
                <a:path w="9568" h="10123" fill="none" extrusionOk="0">
                  <a:moveTo>
                    <a:pt x="8736" y="1"/>
                  </a:moveTo>
                  <a:cubicBezTo>
                    <a:pt x="8736" y="1"/>
                    <a:pt x="9568" y="8736"/>
                    <a:pt x="8551" y="9429"/>
                  </a:cubicBezTo>
                  <a:cubicBezTo>
                    <a:pt x="7534" y="10122"/>
                    <a:pt x="1" y="6517"/>
                    <a:pt x="1" y="6517"/>
                  </a:cubicBezTo>
                </a:path>
              </a:pathLst>
            </a:custGeom>
            <a:noFill/>
            <a:ln w="10400" cap="rnd" cmpd="sng">
              <a:solidFill>
                <a:srgbClr val="2F35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2" name="Google Shape;2233;p31">
            <a:extLst>
              <a:ext uri="{FF2B5EF4-FFF2-40B4-BE49-F238E27FC236}">
                <a16:creationId xmlns:a16="http://schemas.microsoft.com/office/drawing/2014/main" id="{A25E2D91-A8F8-826A-8F3E-D8A35B41052C}"/>
              </a:ext>
            </a:extLst>
          </p:cNvPr>
          <p:cNvGrpSpPr/>
          <p:nvPr/>
        </p:nvGrpSpPr>
        <p:grpSpPr>
          <a:xfrm rot="1125193">
            <a:off x="10459386" y="4761698"/>
            <a:ext cx="1019235" cy="1759128"/>
            <a:chOff x="7031150" y="1983200"/>
            <a:chExt cx="228225" cy="393900"/>
          </a:xfrm>
        </p:grpSpPr>
        <p:sp>
          <p:nvSpPr>
            <p:cNvPr id="23" name="Google Shape;2234;p31">
              <a:extLst>
                <a:ext uri="{FF2B5EF4-FFF2-40B4-BE49-F238E27FC236}">
                  <a16:creationId xmlns:a16="http://schemas.microsoft.com/office/drawing/2014/main" id="{9E9378D1-BA7C-EF51-AD02-14E213F56638}"/>
                </a:ext>
              </a:extLst>
            </p:cNvPr>
            <p:cNvSpPr/>
            <p:nvPr/>
          </p:nvSpPr>
          <p:spPr>
            <a:xfrm>
              <a:off x="7137675" y="2083550"/>
              <a:ext cx="121700" cy="293550"/>
            </a:xfrm>
            <a:custGeom>
              <a:avLst/>
              <a:gdLst/>
              <a:ahLst/>
              <a:cxnLst/>
              <a:rect l="l" t="t" r="r" b="b"/>
              <a:pathLst>
                <a:path w="4868" h="11742" fill="none" extrusionOk="0">
                  <a:moveTo>
                    <a:pt x="4868" y="11741"/>
                  </a:moveTo>
                  <a:cubicBezTo>
                    <a:pt x="1367" y="6906"/>
                    <a:pt x="0" y="1"/>
                    <a:pt x="0" y="1"/>
                  </a:cubicBezTo>
                </a:path>
              </a:pathLst>
            </a:custGeom>
            <a:noFill/>
            <a:ln w="9525" cap="rnd" cmpd="sng">
              <a:solidFill>
                <a:srgbClr val="2F35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235;p31">
              <a:extLst>
                <a:ext uri="{FF2B5EF4-FFF2-40B4-BE49-F238E27FC236}">
                  <a16:creationId xmlns:a16="http://schemas.microsoft.com/office/drawing/2014/main" id="{5A38841D-D330-3347-8211-4CCA1115BF4D}"/>
                </a:ext>
              </a:extLst>
            </p:cNvPr>
            <p:cNvSpPr/>
            <p:nvPr/>
          </p:nvSpPr>
          <p:spPr>
            <a:xfrm>
              <a:off x="7162525" y="2156325"/>
              <a:ext cx="89375" cy="93425"/>
            </a:xfrm>
            <a:custGeom>
              <a:avLst/>
              <a:gdLst/>
              <a:ahLst/>
              <a:cxnLst/>
              <a:rect l="l" t="t" r="r" b="b"/>
              <a:pathLst>
                <a:path w="3575" h="3737" fill="none" extrusionOk="0">
                  <a:moveTo>
                    <a:pt x="1100" y="3736"/>
                  </a:moveTo>
                  <a:cubicBezTo>
                    <a:pt x="1100" y="3736"/>
                    <a:pt x="1" y="1521"/>
                    <a:pt x="2321" y="1"/>
                  </a:cubicBezTo>
                  <a:cubicBezTo>
                    <a:pt x="2321" y="1"/>
                    <a:pt x="3575" y="2798"/>
                    <a:pt x="1100" y="3736"/>
                  </a:cubicBezTo>
                  <a:close/>
                </a:path>
              </a:pathLst>
            </a:custGeom>
            <a:noFill/>
            <a:ln w="9525" cap="rnd" cmpd="sng">
              <a:solidFill>
                <a:srgbClr val="2F35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236;p31">
              <a:extLst>
                <a:ext uri="{FF2B5EF4-FFF2-40B4-BE49-F238E27FC236}">
                  <a16:creationId xmlns:a16="http://schemas.microsoft.com/office/drawing/2014/main" id="{F768B3DA-AD56-278C-7586-3B8AFEBFB37A}"/>
                </a:ext>
              </a:extLst>
            </p:cNvPr>
            <p:cNvSpPr/>
            <p:nvPr/>
          </p:nvSpPr>
          <p:spPr>
            <a:xfrm>
              <a:off x="7099675" y="2194325"/>
              <a:ext cx="90375" cy="79875"/>
            </a:xfrm>
            <a:custGeom>
              <a:avLst/>
              <a:gdLst/>
              <a:ahLst/>
              <a:cxnLst/>
              <a:rect l="l" t="t" r="r" b="b"/>
              <a:pathLst>
                <a:path w="3615" h="3195" fill="none" extrusionOk="0">
                  <a:moveTo>
                    <a:pt x="3614" y="2216"/>
                  </a:moveTo>
                  <a:cubicBezTo>
                    <a:pt x="2353" y="1"/>
                    <a:pt x="0" y="292"/>
                    <a:pt x="0" y="292"/>
                  </a:cubicBezTo>
                  <a:cubicBezTo>
                    <a:pt x="396" y="3195"/>
                    <a:pt x="3614" y="2216"/>
                    <a:pt x="3614" y="2216"/>
                  </a:cubicBezTo>
                  <a:close/>
                </a:path>
              </a:pathLst>
            </a:custGeom>
            <a:noFill/>
            <a:ln w="9525" cap="rnd" cmpd="sng">
              <a:solidFill>
                <a:srgbClr val="2F35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 name="Google Shape;2237;p31">
              <a:extLst>
                <a:ext uri="{FF2B5EF4-FFF2-40B4-BE49-F238E27FC236}">
                  <a16:creationId xmlns:a16="http://schemas.microsoft.com/office/drawing/2014/main" id="{ED263627-EFBB-CBB5-744B-22723991923F}"/>
                </a:ext>
              </a:extLst>
            </p:cNvPr>
            <p:cNvSpPr/>
            <p:nvPr/>
          </p:nvSpPr>
          <p:spPr>
            <a:xfrm>
              <a:off x="7031150" y="1983200"/>
              <a:ext cx="181125" cy="129800"/>
            </a:xfrm>
            <a:custGeom>
              <a:avLst/>
              <a:gdLst/>
              <a:ahLst/>
              <a:cxnLst/>
              <a:rect l="l" t="t" r="r" b="b"/>
              <a:pathLst>
                <a:path w="7245" h="5192" extrusionOk="0">
                  <a:moveTo>
                    <a:pt x="6000" y="1"/>
                  </a:moveTo>
                  <a:cubicBezTo>
                    <a:pt x="5662" y="1"/>
                    <a:pt x="5313" y="252"/>
                    <a:pt x="5062" y="877"/>
                  </a:cubicBezTo>
                  <a:cubicBezTo>
                    <a:pt x="4959" y="405"/>
                    <a:pt x="4530" y="108"/>
                    <a:pt x="4132" y="108"/>
                  </a:cubicBezTo>
                  <a:cubicBezTo>
                    <a:pt x="3711" y="108"/>
                    <a:pt x="3325" y="440"/>
                    <a:pt x="3396" y="1249"/>
                  </a:cubicBezTo>
                  <a:cubicBezTo>
                    <a:pt x="3256" y="760"/>
                    <a:pt x="2931" y="558"/>
                    <a:pt x="2611" y="558"/>
                  </a:cubicBezTo>
                  <a:cubicBezTo>
                    <a:pt x="2118" y="558"/>
                    <a:pt x="1637" y="1038"/>
                    <a:pt x="1868" y="1686"/>
                  </a:cubicBezTo>
                  <a:cubicBezTo>
                    <a:pt x="1698" y="1426"/>
                    <a:pt x="1382" y="1299"/>
                    <a:pt x="1065" y="1299"/>
                  </a:cubicBezTo>
                  <a:cubicBezTo>
                    <a:pt x="535" y="1299"/>
                    <a:pt x="1" y="1652"/>
                    <a:pt x="137" y="2325"/>
                  </a:cubicBezTo>
                  <a:cubicBezTo>
                    <a:pt x="367" y="3455"/>
                    <a:pt x="1596" y="5192"/>
                    <a:pt x="3527" y="5192"/>
                  </a:cubicBezTo>
                  <a:cubicBezTo>
                    <a:pt x="3835" y="5192"/>
                    <a:pt x="4161" y="5148"/>
                    <a:pt x="4504" y="5050"/>
                  </a:cubicBezTo>
                  <a:cubicBezTo>
                    <a:pt x="6566" y="4459"/>
                    <a:pt x="7245" y="2810"/>
                    <a:pt x="7075" y="1298"/>
                  </a:cubicBezTo>
                  <a:cubicBezTo>
                    <a:pt x="6992" y="573"/>
                    <a:pt x="6509" y="1"/>
                    <a:pt x="60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 name="Google Shape;2238;p31">
              <a:extLst>
                <a:ext uri="{FF2B5EF4-FFF2-40B4-BE49-F238E27FC236}">
                  <a16:creationId xmlns:a16="http://schemas.microsoft.com/office/drawing/2014/main" id="{3B76FEA1-97F7-D74F-1167-F2EB2EB92C3D}"/>
                </a:ext>
              </a:extLst>
            </p:cNvPr>
            <p:cNvSpPr/>
            <p:nvPr/>
          </p:nvSpPr>
          <p:spPr>
            <a:xfrm>
              <a:off x="7116025" y="2014425"/>
              <a:ext cx="15800" cy="60250"/>
            </a:xfrm>
            <a:custGeom>
              <a:avLst/>
              <a:gdLst/>
              <a:ahLst/>
              <a:cxnLst/>
              <a:rect l="l" t="t" r="r" b="b"/>
              <a:pathLst>
                <a:path w="632" h="2410" fill="none" extrusionOk="0">
                  <a:moveTo>
                    <a:pt x="1" y="0"/>
                  </a:moveTo>
                  <a:lnTo>
                    <a:pt x="632" y="2410"/>
                  </a:lnTo>
                </a:path>
              </a:pathLst>
            </a:custGeom>
            <a:noFill/>
            <a:ln w="9525" cap="rnd" cmpd="sng">
              <a:solidFill>
                <a:srgbClr val="2F35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8" name="Google Shape;2239;p31">
              <a:extLst>
                <a:ext uri="{FF2B5EF4-FFF2-40B4-BE49-F238E27FC236}">
                  <a16:creationId xmlns:a16="http://schemas.microsoft.com/office/drawing/2014/main" id="{6480C703-1157-E947-626D-0D03CD4C90BB}"/>
                </a:ext>
              </a:extLst>
            </p:cNvPr>
            <p:cNvSpPr/>
            <p:nvPr/>
          </p:nvSpPr>
          <p:spPr>
            <a:xfrm>
              <a:off x="7157675" y="2005125"/>
              <a:ext cx="6100" cy="57825"/>
            </a:xfrm>
            <a:custGeom>
              <a:avLst/>
              <a:gdLst/>
              <a:ahLst/>
              <a:cxnLst/>
              <a:rect l="l" t="t" r="r" b="b"/>
              <a:pathLst>
                <a:path w="244" h="2313" fill="none" extrusionOk="0">
                  <a:moveTo>
                    <a:pt x="1" y="0"/>
                  </a:moveTo>
                  <a:lnTo>
                    <a:pt x="243" y="2313"/>
                  </a:lnTo>
                </a:path>
              </a:pathLst>
            </a:custGeom>
            <a:noFill/>
            <a:ln w="9525" cap="rnd" cmpd="sng">
              <a:solidFill>
                <a:srgbClr val="2F35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240;p31">
              <a:extLst>
                <a:ext uri="{FF2B5EF4-FFF2-40B4-BE49-F238E27FC236}">
                  <a16:creationId xmlns:a16="http://schemas.microsoft.com/office/drawing/2014/main" id="{0DB7C5AB-7CE7-1F3F-1712-D9CF92067E33}"/>
                </a:ext>
              </a:extLst>
            </p:cNvPr>
            <p:cNvSpPr/>
            <p:nvPr/>
          </p:nvSpPr>
          <p:spPr>
            <a:xfrm>
              <a:off x="7077825" y="2025325"/>
              <a:ext cx="34200" cy="52000"/>
            </a:xfrm>
            <a:custGeom>
              <a:avLst/>
              <a:gdLst/>
              <a:ahLst/>
              <a:cxnLst/>
              <a:rect l="l" t="t" r="r" b="b"/>
              <a:pathLst>
                <a:path w="1368" h="2080" fill="none" extrusionOk="0">
                  <a:moveTo>
                    <a:pt x="1" y="1"/>
                  </a:moveTo>
                  <a:lnTo>
                    <a:pt x="1367" y="2079"/>
                  </a:lnTo>
                </a:path>
              </a:pathLst>
            </a:custGeom>
            <a:noFill/>
            <a:ln w="9525" cap="rnd" cmpd="sng">
              <a:solidFill>
                <a:srgbClr val="2F35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30" name="Google Shape;2253;p31">
            <a:extLst>
              <a:ext uri="{FF2B5EF4-FFF2-40B4-BE49-F238E27FC236}">
                <a16:creationId xmlns:a16="http://schemas.microsoft.com/office/drawing/2014/main" id="{6261C997-319B-BE9B-A717-0897F918CDCB}"/>
              </a:ext>
            </a:extLst>
          </p:cNvPr>
          <p:cNvGrpSpPr/>
          <p:nvPr/>
        </p:nvGrpSpPr>
        <p:grpSpPr>
          <a:xfrm flipH="1">
            <a:off x="10590888" y="1311199"/>
            <a:ext cx="1580585" cy="1556920"/>
            <a:chOff x="4461525" y="3591725"/>
            <a:chExt cx="1025200" cy="1009850"/>
          </a:xfrm>
        </p:grpSpPr>
        <p:sp>
          <p:nvSpPr>
            <p:cNvPr id="31" name="Google Shape;2254;p31">
              <a:extLst>
                <a:ext uri="{FF2B5EF4-FFF2-40B4-BE49-F238E27FC236}">
                  <a16:creationId xmlns:a16="http://schemas.microsoft.com/office/drawing/2014/main" id="{2EA1B5E7-7E03-DF07-3F34-51C989A259B4}"/>
                </a:ext>
              </a:extLst>
            </p:cNvPr>
            <p:cNvSpPr/>
            <p:nvPr/>
          </p:nvSpPr>
          <p:spPr>
            <a:xfrm>
              <a:off x="4461525" y="3591725"/>
              <a:ext cx="905975" cy="994075"/>
            </a:xfrm>
            <a:custGeom>
              <a:avLst/>
              <a:gdLst/>
              <a:ahLst/>
              <a:cxnLst/>
              <a:rect l="l" t="t" r="r" b="b"/>
              <a:pathLst>
                <a:path w="36239" h="39763" extrusionOk="0">
                  <a:moveTo>
                    <a:pt x="23879" y="0"/>
                  </a:moveTo>
                  <a:lnTo>
                    <a:pt x="1" y="9871"/>
                  </a:lnTo>
                  <a:lnTo>
                    <a:pt x="12343" y="39762"/>
                  </a:lnTo>
                  <a:lnTo>
                    <a:pt x="36239" y="29892"/>
                  </a:lnTo>
                  <a:lnTo>
                    <a:pt x="23879" y="0"/>
                  </a:lnTo>
                  <a:close/>
                </a:path>
              </a:pathLst>
            </a:custGeom>
            <a:solidFill>
              <a:srgbClr val="2F35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 name="Google Shape;2255;p31">
              <a:extLst>
                <a:ext uri="{FF2B5EF4-FFF2-40B4-BE49-F238E27FC236}">
                  <a16:creationId xmlns:a16="http://schemas.microsoft.com/office/drawing/2014/main" id="{0E0BF7CD-23AA-5625-F3D4-419DC39BED49}"/>
                </a:ext>
              </a:extLst>
            </p:cNvPr>
            <p:cNvSpPr/>
            <p:nvPr/>
          </p:nvSpPr>
          <p:spPr>
            <a:xfrm>
              <a:off x="5058475" y="3591725"/>
              <a:ext cx="428250" cy="763100"/>
            </a:xfrm>
            <a:custGeom>
              <a:avLst/>
              <a:gdLst/>
              <a:ahLst/>
              <a:cxnLst/>
              <a:rect l="l" t="t" r="r" b="b"/>
              <a:pathLst>
                <a:path w="17130" h="30524" extrusionOk="0">
                  <a:moveTo>
                    <a:pt x="1" y="0"/>
                  </a:moveTo>
                  <a:lnTo>
                    <a:pt x="12361" y="29892"/>
                  </a:lnTo>
                  <a:lnTo>
                    <a:pt x="17129" y="30523"/>
                  </a:lnTo>
                  <a:lnTo>
                    <a:pt x="17129" y="30523"/>
                  </a:lnTo>
                  <a:lnTo>
                    <a:pt x="4787" y="632"/>
                  </a:lnTo>
                  <a:lnTo>
                    <a:pt x="1" y="0"/>
                  </a:lnTo>
                  <a:close/>
                </a:path>
              </a:pathLst>
            </a:custGeom>
            <a:solidFill>
              <a:srgbClr val="2F35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 name="Google Shape;2256;p31">
              <a:extLst>
                <a:ext uri="{FF2B5EF4-FFF2-40B4-BE49-F238E27FC236}">
                  <a16:creationId xmlns:a16="http://schemas.microsoft.com/office/drawing/2014/main" id="{A9ED1906-AEC4-179F-5FE7-31F0052DA6DC}"/>
                </a:ext>
              </a:extLst>
            </p:cNvPr>
            <p:cNvSpPr/>
            <p:nvPr/>
          </p:nvSpPr>
          <p:spPr>
            <a:xfrm>
              <a:off x="4495275" y="3613650"/>
              <a:ext cx="961200" cy="968200"/>
            </a:xfrm>
            <a:custGeom>
              <a:avLst/>
              <a:gdLst/>
              <a:ahLst/>
              <a:cxnLst/>
              <a:rect l="l" t="t" r="r" b="b"/>
              <a:pathLst>
                <a:path w="38448" h="38728" extrusionOk="0">
                  <a:moveTo>
                    <a:pt x="22897" y="0"/>
                  </a:moveTo>
                  <a:lnTo>
                    <a:pt x="0" y="9607"/>
                  </a:lnTo>
                  <a:lnTo>
                    <a:pt x="11817" y="37711"/>
                  </a:lnTo>
                  <a:lnTo>
                    <a:pt x="15937" y="38728"/>
                  </a:lnTo>
                  <a:lnTo>
                    <a:pt x="38448" y="29155"/>
                  </a:lnTo>
                  <a:lnTo>
                    <a:pt x="26859" y="526"/>
                  </a:lnTo>
                  <a:lnTo>
                    <a:pt x="22897" y="0"/>
                  </a:lnTo>
                  <a:close/>
                </a:path>
              </a:pathLst>
            </a:custGeom>
            <a:solidFill>
              <a:srgbClr val="F4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 name="Google Shape;2257;p31">
              <a:extLst>
                <a:ext uri="{FF2B5EF4-FFF2-40B4-BE49-F238E27FC236}">
                  <a16:creationId xmlns:a16="http://schemas.microsoft.com/office/drawing/2014/main" id="{637C0F6D-D1FE-083D-A6B4-B0177F39002A}"/>
                </a:ext>
              </a:extLst>
            </p:cNvPr>
            <p:cNvSpPr/>
            <p:nvPr/>
          </p:nvSpPr>
          <p:spPr>
            <a:xfrm>
              <a:off x="4534275" y="3859075"/>
              <a:ext cx="157375" cy="364250"/>
            </a:xfrm>
            <a:custGeom>
              <a:avLst/>
              <a:gdLst/>
              <a:ahLst/>
              <a:cxnLst/>
              <a:rect l="l" t="t" r="r" b="b"/>
              <a:pathLst>
                <a:path w="6295" h="14570" fill="none" extrusionOk="0">
                  <a:moveTo>
                    <a:pt x="1" y="1"/>
                  </a:moveTo>
                  <a:lnTo>
                    <a:pt x="6295" y="14570"/>
                  </a:lnTo>
                </a:path>
              </a:pathLst>
            </a:custGeom>
            <a:noFill/>
            <a:ln w="9525" cap="rnd" cmpd="sng">
              <a:solidFill>
                <a:srgbClr val="2F35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 name="Google Shape;2258;p31">
              <a:extLst>
                <a:ext uri="{FF2B5EF4-FFF2-40B4-BE49-F238E27FC236}">
                  <a16:creationId xmlns:a16="http://schemas.microsoft.com/office/drawing/2014/main" id="{3D8984EB-7DA4-6789-AAF0-572649E27243}"/>
                </a:ext>
              </a:extLst>
            </p:cNvPr>
            <p:cNvSpPr/>
            <p:nvPr/>
          </p:nvSpPr>
          <p:spPr>
            <a:xfrm>
              <a:off x="4495275" y="3853825"/>
              <a:ext cx="109150" cy="14475"/>
            </a:xfrm>
            <a:custGeom>
              <a:avLst/>
              <a:gdLst/>
              <a:ahLst/>
              <a:cxnLst/>
              <a:rect l="l" t="t" r="r" b="b"/>
              <a:pathLst>
                <a:path w="4366" h="579" fill="none" extrusionOk="0">
                  <a:moveTo>
                    <a:pt x="0" y="0"/>
                  </a:moveTo>
                  <a:lnTo>
                    <a:pt x="4366" y="579"/>
                  </a:lnTo>
                </a:path>
              </a:pathLst>
            </a:custGeom>
            <a:noFill/>
            <a:ln w="9525" cap="rnd" cmpd="sng">
              <a:solidFill>
                <a:srgbClr val="2F35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 name="Google Shape;2259;p31">
              <a:extLst>
                <a:ext uri="{FF2B5EF4-FFF2-40B4-BE49-F238E27FC236}">
                  <a16:creationId xmlns:a16="http://schemas.microsoft.com/office/drawing/2014/main" id="{ABAF90EF-9733-D122-36AA-B52797707C57}"/>
                </a:ext>
              </a:extLst>
            </p:cNvPr>
            <p:cNvSpPr/>
            <p:nvPr/>
          </p:nvSpPr>
          <p:spPr>
            <a:xfrm>
              <a:off x="4581175" y="3607500"/>
              <a:ext cx="905550" cy="994075"/>
            </a:xfrm>
            <a:custGeom>
              <a:avLst/>
              <a:gdLst/>
              <a:ahLst/>
              <a:cxnLst/>
              <a:rect l="l" t="t" r="r" b="b"/>
              <a:pathLst>
                <a:path w="36222" h="39763" extrusionOk="0">
                  <a:moveTo>
                    <a:pt x="23879" y="1"/>
                  </a:moveTo>
                  <a:lnTo>
                    <a:pt x="1" y="9871"/>
                  </a:lnTo>
                  <a:lnTo>
                    <a:pt x="12343" y="39763"/>
                  </a:lnTo>
                  <a:lnTo>
                    <a:pt x="36221" y="29892"/>
                  </a:lnTo>
                  <a:lnTo>
                    <a:pt x="2387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2260;p31">
              <a:extLst>
                <a:ext uri="{FF2B5EF4-FFF2-40B4-BE49-F238E27FC236}">
                  <a16:creationId xmlns:a16="http://schemas.microsoft.com/office/drawing/2014/main" id="{32B749CF-1243-8DAD-3AC6-4A36C569CCBD}"/>
                </a:ext>
              </a:extLst>
            </p:cNvPr>
            <p:cNvSpPr/>
            <p:nvPr/>
          </p:nvSpPr>
          <p:spPr>
            <a:xfrm>
              <a:off x="4714850" y="3741175"/>
              <a:ext cx="464625" cy="306400"/>
            </a:xfrm>
            <a:custGeom>
              <a:avLst/>
              <a:gdLst/>
              <a:ahLst/>
              <a:cxnLst/>
              <a:rect l="l" t="t" r="r" b="b"/>
              <a:pathLst>
                <a:path w="18585" h="12256" fill="none" extrusionOk="0">
                  <a:moveTo>
                    <a:pt x="1" y="6750"/>
                  </a:moveTo>
                  <a:lnTo>
                    <a:pt x="16305" y="1"/>
                  </a:lnTo>
                  <a:lnTo>
                    <a:pt x="18585" y="5506"/>
                  </a:lnTo>
                  <a:lnTo>
                    <a:pt x="2262" y="12255"/>
                  </a:lnTo>
                  <a:close/>
                </a:path>
              </a:pathLst>
            </a:custGeom>
            <a:noFill/>
            <a:ln w="9525" cap="rnd" cmpd="sng">
              <a:solidFill>
                <a:srgbClr val="F4F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45" name="Google Shape;2268;p31">
            <a:extLst>
              <a:ext uri="{FF2B5EF4-FFF2-40B4-BE49-F238E27FC236}">
                <a16:creationId xmlns:a16="http://schemas.microsoft.com/office/drawing/2014/main" id="{33D38A28-085A-67DF-D404-73A13BC8AAA2}"/>
              </a:ext>
            </a:extLst>
          </p:cNvPr>
          <p:cNvGrpSpPr/>
          <p:nvPr/>
        </p:nvGrpSpPr>
        <p:grpSpPr>
          <a:xfrm>
            <a:off x="236997" y="1971923"/>
            <a:ext cx="1176896" cy="1176496"/>
            <a:chOff x="4933825" y="2719300"/>
            <a:chExt cx="73425" cy="73400"/>
          </a:xfrm>
        </p:grpSpPr>
        <p:sp>
          <p:nvSpPr>
            <p:cNvPr id="46" name="Google Shape;2269;p31">
              <a:extLst>
                <a:ext uri="{FF2B5EF4-FFF2-40B4-BE49-F238E27FC236}">
                  <a16:creationId xmlns:a16="http://schemas.microsoft.com/office/drawing/2014/main" id="{D9D8DDC1-0EB2-1FCA-4670-7CEAD7A64A7C}"/>
                </a:ext>
              </a:extLst>
            </p:cNvPr>
            <p:cNvSpPr/>
            <p:nvPr/>
          </p:nvSpPr>
          <p:spPr>
            <a:xfrm>
              <a:off x="4964975" y="2719300"/>
              <a:ext cx="11125" cy="35000"/>
            </a:xfrm>
            <a:custGeom>
              <a:avLst/>
              <a:gdLst/>
              <a:ahLst/>
              <a:cxnLst/>
              <a:rect l="l" t="t" r="r" b="b"/>
              <a:pathLst>
                <a:path w="445" h="1400" extrusionOk="0">
                  <a:moveTo>
                    <a:pt x="219" y="1"/>
                  </a:moveTo>
                  <a:cubicBezTo>
                    <a:pt x="97" y="1"/>
                    <a:pt x="0" y="308"/>
                    <a:pt x="0" y="696"/>
                  </a:cubicBezTo>
                  <a:cubicBezTo>
                    <a:pt x="0" y="1084"/>
                    <a:pt x="97" y="1400"/>
                    <a:pt x="219" y="1400"/>
                  </a:cubicBezTo>
                  <a:cubicBezTo>
                    <a:pt x="340" y="1400"/>
                    <a:pt x="445" y="1084"/>
                    <a:pt x="445" y="696"/>
                  </a:cubicBezTo>
                  <a:cubicBezTo>
                    <a:pt x="445" y="308"/>
                    <a:pt x="340" y="1"/>
                    <a:pt x="2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2270;p31">
              <a:extLst>
                <a:ext uri="{FF2B5EF4-FFF2-40B4-BE49-F238E27FC236}">
                  <a16:creationId xmlns:a16="http://schemas.microsoft.com/office/drawing/2014/main" id="{FC1474AE-9FC9-F3A4-ABB7-3C2FA666F8E4}"/>
                </a:ext>
              </a:extLst>
            </p:cNvPr>
            <p:cNvSpPr/>
            <p:nvPr/>
          </p:nvSpPr>
          <p:spPr>
            <a:xfrm>
              <a:off x="4942325" y="2729400"/>
              <a:ext cx="29125" cy="25950"/>
            </a:xfrm>
            <a:custGeom>
              <a:avLst/>
              <a:gdLst/>
              <a:ahLst/>
              <a:cxnLst/>
              <a:rect l="l" t="t" r="r" b="b"/>
              <a:pathLst>
                <a:path w="1165" h="1038" extrusionOk="0">
                  <a:moveTo>
                    <a:pt x="162" y="0"/>
                  </a:moveTo>
                  <a:cubicBezTo>
                    <a:pt x="131" y="0"/>
                    <a:pt x="107" y="8"/>
                    <a:pt x="89" y="25"/>
                  </a:cubicBezTo>
                  <a:cubicBezTo>
                    <a:pt x="1" y="114"/>
                    <a:pt x="154" y="405"/>
                    <a:pt x="429" y="672"/>
                  </a:cubicBezTo>
                  <a:cubicBezTo>
                    <a:pt x="651" y="894"/>
                    <a:pt x="884" y="1037"/>
                    <a:pt x="1007" y="1037"/>
                  </a:cubicBezTo>
                  <a:cubicBezTo>
                    <a:pt x="1037" y="1037"/>
                    <a:pt x="1060" y="1029"/>
                    <a:pt x="1076" y="1012"/>
                  </a:cubicBezTo>
                  <a:cubicBezTo>
                    <a:pt x="1165" y="931"/>
                    <a:pt x="1011" y="640"/>
                    <a:pt x="736" y="365"/>
                  </a:cubicBezTo>
                  <a:cubicBezTo>
                    <a:pt x="521" y="143"/>
                    <a:pt x="290"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2271;p31">
              <a:extLst>
                <a:ext uri="{FF2B5EF4-FFF2-40B4-BE49-F238E27FC236}">
                  <a16:creationId xmlns:a16="http://schemas.microsoft.com/office/drawing/2014/main" id="{0C6D8324-48AC-68BE-DEE4-F1CFAED2130F}"/>
                </a:ext>
              </a:extLst>
            </p:cNvPr>
            <p:cNvSpPr/>
            <p:nvPr/>
          </p:nvSpPr>
          <p:spPr>
            <a:xfrm>
              <a:off x="4933825" y="2750450"/>
              <a:ext cx="35000" cy="10925"/>
            </a:xfrm>
            <a:custGeom>
              <a:avLst/>
              <a:gdLst/>
              <a:ahLst/>
              <a:cxnLst/>
              <a:rect l="l" t="t" r="r" b="b"/>
              <a:pathLst>
                <a:path w="1400" h="437" extrusionOk="0">
                  <a:moveTo>
                    <a:pt x="696" y="0"/>
                  </a:moveTo>
                  <a:cubicBezTo>
                    <a:pt x="316" y="0"/>
                    <a:pt x="1" y="97"/>
                    <a:pt x="1" y="218"/>
                  </a:cubicBezTo>
                  <a:cubicBezTo>
                    <a:pt x="1" y="340"/>
                    <a:pt x="316" y="437"/>
                    <a:pt x="696" y="437"/>
                  </a:cubicBezTo>
                  <a:cubicBezTo>
                    <a:pt x="1084" y="437"/>
                    <a:pt x="1400" y="340"/>
                    <a:pt x="1400" y="218"/>
                  </a:cubicBezTo>
                  <a:cubicBezTo>
                    <a:pt x="1400" y="97"/>
                    <a:pt x="1084" y="0"/>
                    <a:pt x="6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9" name="Google Shape;2272;p31">
              <a:extLst>
                <a:ext uri="{FF2B5EF4-FFF2-40B4-BE49-F238E27FC236}">
                  <a16:creationId xmlns:a16="http://schemas.microsoft.com/office/drawing/2014/main" id="{0510AB75-8EE6-2820-A028-3BB29778031F}"/>
                </a:ext>
              </a:extLst>
            </p:cNvPr>
            <p:cNvSpPr/>
            <p:nvPr/>
          </p:nvSpPr>
          <p:spPr>
            <a:xfrm>
              <a:off x="4942325" y="2756575"/>
              <a:ext cx="29125" cy="25950"/>
            </a:xfrm>
            <a:custGeom>
              <a:avLst/>
              <a:gdLst/>
              <a:ahLst/>
              <a:cxnLst/>
              <a:rect l="l" t="t" r="r" b="b"/>
              <a:pathLst>
                <a:path w="1165" h="1038" extrusionOk="0">
                  <a:moveTo>
                    <a:pt x="1013" y="0"/>
                  </a:moveTo>
                  <a:cubicBezTo>
                    <a:pt x="890" y="0"/>
                    <a:pt x="654" y="143"/>
                    <a:pt x="429" y="361"/>
                  </a:cubicBezTo>
                  <a:cubicBezTo>
                    <a:pt x="154" y="636"/>
                    <a:pt x="1" y="927"/>
                    <a:pt x="89" y="1016"/>
                  </a:cubicBezTo>
                  <a:cubicBezTo>
                    <a:pt x="106" y="1031"/>
                    <a:pt x="128" y="1038"/>
                    <a:pt x="156" y="1038"/>
                  </a:cubicBezTo>
                  <a:cubicBezTo>
                    <a:pt x="283" y="1038"/>
                    <a:pt x="518" y="895"/>
                    <a:pt x="736" y="677"/>
                  </a:cubicBezTo>
                  <a:cubicBezTo>
                    <a:pt x="1011" y="402"/>
                    <a:pt x="1165" y="111"/>
                    <a:pt x="1076" y="22"/>
                  </a:cubicBezTo>
                  <a:cubicBezTo>
                    <a:pt x="1061" y="7"/>
                    <a:pt x="1040" y="0"/>
                    <a:pt x="101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0" name="Google Shape;2273;p31">
              <a:extLst>
                <a:ext uri="{FF2B5EF4-FFF2-40B4-BE49-F238E27FC236}">
                  <a16:creationId xmlns:a16="http://schemas.microsoft.com/office/drawing/2014/main" id="{4CBA155A-A78F-4F8C-769B-BE69004EB8B4}"/>
                </a:ext>
              </a:extLst>
            </p:cNvPr>
            <p:cNvSpPr/>
            <p:nvPr/>
          </p:nvSpPr>
          <p:spPr>
            <a:xfrm>
              <a:off x="4964975" y="2757725"/>
              <a:ext cx="11125" cy="34975"/>
            </a:xfrm>
            <a:custGeom>
              <a:avLst/>
              <a:gdLst/>
              <a:ahLst/>
              <a:cxnLst/>
              <a:rect l="l" t="t" r="r" b="b"/>
              <a:pathLst>
                <a:path w="445" h="1399" extrusionOk="0">
                  <a:moveTo>
                    <a:pt x="219" y="0"/>
                  </a:moveTo>
                  <a:cubicBezTo>
                    <a:pt x="97" y="0"/>
                    <a:pt x="0" y="315"/>
                    <a:pt x="0" y="696"/>
                  </a:cubicBezTo>
                  <a:cubicBezTo>
                    <a:pt x="0" y="1084"/>
                    <a:pt x="97" y="1399"/>
                    <a:pt x="219" y="1399"/>
                  </a:cubicBezTo>
                  <a:cubicBezTo>
                    <a:pt x="340" y="1399"/>
                    <a:pt x="445" y="1084"/>
                    <a:pt x="445" y="696"/>
                  </a:cubicBezTo>
                  <a:cubicBezTo>
                    <a:pt x="445" y="315"/>
                    <a:pt x="340" y="0"/>
                    <a:pt x="21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1" name="Google Shape;2274;p31">
              <a:extLst>
                <a:ext uri="{FF2B5EF4-FFF2-40B4-BE49-F238E27FC236}">
                  <a16:creationId xmlns:a16="http://schemas.microsoft.com/office/drawing/2014/main" id="{EB59684D-E0D9-F4EE-3413-B2E3F0BA66A6}"/>
                </a:ext>
              </a:extLst>
            </p:cNvPr>
            <p:cNvSpPr/>
            <p:nvPr/>
          </p:nvSpPr>
          <p:spPr>
            <a:xfrm>
              <a:off x="4969625" y="2756575"/>
              <a:ext cx="28925" cy="25950"/>
            </a:xfrm>
            <a:custGeom>
              <a:avLst/>
              <a:gdLst/>
              <a:ahLst/>
              <a:cxnLst/>
              <a:rect l="l" t="t" r="r" b="b"/>
              <a:pathLst>
                <a:path w="1157" h="1038" extrusionOk="0">
                  <a:moveTo>
                    <a:pt x="152" y="0"/>
                  </a:moveTo>
                  <a:cubicBezTo>
                    <a:pt x="125" y="0"/>
                    <a:pt x="104" y="7"/>
                    <a:pt x="89" y="22"/>
                  </a:cubicBezTo>
                  <a:cubicBezTo>
                    <a:pt x="0" y="111"/>
                    <a:pt x="154" y="402"/>
                    <a:pt x="421" y="677"/>
                  </a:cubicBezTo>
                  <a:cubicBezTo>
                    <a:pt x="646" y="895"/>
                    <a:pt x="882" y="1038"/>
                    <a:pt x="1009" y="1038"/>
                  </a:cubicBezTo>
                  <a:cubicBezTo>
                    <a:pt x="1037" y="1038"/>
                    <a:pt x="1060" y="1031"/>
                    <a:pt x="1076" y="1016"/>
                  </a:cubicBezTo>
                  <a:cubicBezTo>
                    <a:pt x="1156" y="927"/>
                    <a:pt x="1011" y="636"/>
                    <a:pt x="736" y="361"/>
                  </a:cubicBezTo>
                  <a:cubicBezTo>
                    <a:pt x="511" y="143"/>
                    <a:pt x="275" y="0"/>
                    <a:pt x="1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2" name="Google Shape;2275;p31">
              <a:extLst>
                <a:ext uri="{FF2B5EF4-FFF2-40B4-BE49-F238E27FC236}">
                  <a16:creationId xmlns:a16="http://schemas.microsoft.com/office/drawing/2014/main" id="{919685A8-7678-06B3-08DF-362A3AF80849}"/>
                </a:ext>
              </a:extLst>
            </p:cNvPr>
            <p:cNvSpPr/>
            <p:nvPr/>
          </p:nvSpPr>
          <p:spPr>
            <a:xfrm>
              <a:off x="4972250" y="2750450"/>
              <a:ext cx="35000" cy="10925"/>
            </a:xfrm>
            <a:custGeom>
              <a:avLst/>
              <a:gdLst/>
              <a:ahLst/>
              <a:cxnLst/>
              <a:rect l="l" t="t" r="r" b="b"/>
              <a:pathLst>
                <a:path w="1400" h="437" extrusionOk="0">
                  <a:moveTo>
                    <a:pt x="696" y="0"/>
                  </a:moveTo>
                  <a:cubicBezTo>
                    <a:pt x="316" y="0"/>
                    <a:pt x="0" y="97"/>
                    <a:pt x="0" y="218"/>
                  </a:cubicBezTo>
                  <a:cubicBezTo>
                    <a:pt x="0" y="340"/>
                    <a:pt x="316" y="437"/>
                    <a:pt x="696" y="437"/>
                  </a:cubicBezTo>
                  <a:cubicBezTo>
                    <a:pt x="1084" y="437"/>
                    <a:pt x="1399" y="340"/>
                    <a:pt x="1399" y="218"/>
                  </a:cubicBezTo>
                  <a:cubicBezTo>
                    <a:pt x="1399" y="97"/>
                    <a:pt x="1084" y="0"/>
                    <a:pt x="6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3" name="Google Shape;2276;p31">
              <a:extLst>
                <a:ext uri="{FF2B5EF4-FFF2-40B4-BE49-F238E27FC236}">
                  <a16:creationId xmlns:a16="http://schemas.microsoft.com/office/drawing/2014/main" id="{C06A4E29-91F8-89C9-DD76-3811AC086BEF}"/>
                </a:ext>
              </a:extLst>
            </p:cNvPr>
            <p:cNvSpPr/>
            <p:nvPr/>
          </p:nvSpPr>
          <p:spPr>
            <a:xfrm>
              <a:off x="4969625" y="2729400"/>
              <a:ext cx="28925" cy="25950"/>
            </a:xfrm>
            <a:custGeom>
              <a:avLst/>
              <a:gdLst/>
              <a:ahLst/>
              <a:cxnLst/>
              <a:rect l="l" t="t" r="r" b="b"/>
              <a:pathLst>
                <a:path w="1157" h="1038" extrusionOk="0">
                  <a:moveTo>
                    <a:pt x="1003" y="0"/>
                  </a:moveTo>
                  <a:cubicBezTo>
                    <a:pt x="875" y="0"/>
                    <a:pt x="643" y="143"/>
                    <a:pt x="421" y="365"/>
                  </a:cubicBezTo>
                  <a:cubicBezTo>
                    <a:pt x="154" y="640"/>
                    <a:pt x="0" y="931"/>
                    <a:pt x="89" y="1012"/>
                  </a:cubicBezTo>
                  <a:cubicBezTo>
                    <a:pt x="105" y="1029"/>
                    <a:pt x="128" y="1037"/>
                    <a:pt x="158" y="1037"/>
                  </a:cubicBezTo>
                  <a:cubicBezTo>
                    <a:pt x="281" y="1037"/>
                    <a:pt x="514" y="894"/>
                    <a:pt x="736" y="672"/>
                  </a:cubicBezTo>
                  <a:cubicBezTo>
                    <a:pt x="1011" y="405"/>
                    <a:pt x="1156" y="114"/>
                    <a:pt x="1076" y="25"/>
                  </a:cubicBezTo>
                  <a:cubicBezTo>
                    <a:pt x="1058" y="8"/>
                    <a:pt x="1034" y="0"/>
                    <a:pt x="10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2277;p31">
              <a:extLst>
                <a:ext uri="{FF2B5EF4-FFF2-40B4-BE49-F238E27FC236}">
                  <a16:creationId xmlns:a16="http://schemas.microsoft.com/office/drawing/2014/main" id="{ADC7FE09-0865-8167-CC2F-FD3C5FBCD60C}"/>
                </a:ext>
              </a:extLst>
            </p:cNvPr>
            <p:cNvSpPr/>
            <p:nvPr/>
          </p:nvSpPr>
          <p:spPr>
            <a:xfrm>
              <a:off x="4962950" y="2748425"/>
              <a:ext cx="15175" cy="15175"/>
            </a:xfrm>
            <a:custGeom>
              <a:avLst/>
              <a:gdLst/>
              <a:ahLst/>
              <a:cxnLst/>
              <a:rect l="l" t="t" r="r" b="b"/>
              <a:pathLst>
                <a:path w="607" h="607" extrusionOk="0">
                  <a:moveTo>
                    <a:pt x="300" y="0"/>
                  </a:moveTo>
                  <a:cubicBezTo>
                    <a:pt x="138" y="0"/>
                    <a:pt x="0" y="138"/>
                    <a:pt x="0" y="299"/>
                  </a:cubicBezTo>
                  <a:cubicBezTo>
                    <a:pt x="0" y="469"/>
                    <a:pt x="138" y="607"/>
                    <a:pt x="300" y="607"/>
                  </a:cubicBezTo>
                  <a:cubicBezTo>
                    <a:pt x="469" y="607"/>
                    <a:pt x="607" y="469"/>
                    <a:pt x="607" y="299"/>
                  </a:cubicBezTo>
                  <a:cubicBezTo>
                    <a:pt x="607" y="138"/>
                    <a:pt x="469" y="0"/>
                    <a:pt x="3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9B23F1-5E09-147D-B43C-F0A286C38BE3}"/>
              </a:ext>
            </a:extLst>
          </p:cNvPr>
          <p:cNvGrpSpPr/>
          <p:nvPr/>
        </p:nvGrpSpPr>
        <p:grpSpPr>
          <a:xfrm>
            <a:off x="10866032" y="746200"/>
            <a:ext cx="1216041" cy="1432566"/>
            <a:chOff x="930253" y="1555705"/>
            <a:chExt cx="1279160" cy="1432566"/>
          </a:xfrm>
        </p:grpSpPr>
        <p:pic>
          <p:nvPicPr>
            <p:cNvPr id="4" name="Picture 3">
              <a:hlinkClick r:id="rId3"/>
              <a:extLst>
                <a:ext uri="{FF2B5EF4-FFF2-40B4-BE49-F238E27FC236}">
                  <a16:creationId xmlns:a16="http://schemas.microsoft.com/office/drawing/2014/main" id="{861C3945-92FF-46A6-900F-1F189035452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5" name="TextBox 4">
              <a:extLst>
                <a:ext uri="{FF2B5EF4-FFF2-40B4-BE49-F238E27FC236}">
                  <a16:creationId xmlns:a16="http://schemas.microsoft.com/office/drawing/2014/main" id="{350C5903-A7B0-50EE-8278-16DDE58F1FA0}"/>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820456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Ảnh Trò Chơi Dân Gian Việt Nam Đẹp Ý Nghĩa Nhất Cho Thiếu Nhi">
            <a:extLst>
              <a:ext uri="{FF2B5EF4-FFF2-40B4-BE49-F238E27FC236}">
                <a16:creationId xmlns:a16="http://schemas.microsoft.com/office/drawing/2014/main" id="{F171822E-E55D-C043-16BB-F75FA6CCE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4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oc10 - Học 1 biết 10 | Facebook">
            <a:extLst>
              <a:ext uri="{FF2B5EF4-FFF2-40B4-BE49-F238E27FC236}">
                <a16:creationId xmlns:a16="http://schemas.microsoft.com/office/drawing/2014/main" id="{FAEA7B99-D2A1-3A39-B44C-E7F51CB1D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1562" cy="1071562"/>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F1858847-4C4E-9F1F-036F-20D8354F77B1}"/>
              </a:ext>
            </a:extLst>
          </p:cNvPr>
          <p:cNvSpPr/>
          <p:nvPr/>
        </p:nvSpPr>
        <p:spPr>
          <a:xfrm>
            <a:off x="6100224" y="1631007"/>
            <a:ext cx="4093779" cy="1828799"/>
          </a:xfrm>
          <a:prstGeom prst="wedgeRoundRectCallout">
            <a:avLst>
              <a:gd name="adj1" fmla="val -47218"/>
              <a:gd name="adj2" fmla="val 86063"/>
              <a:gd name="adj3" fmla="val 16667"/>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400" dirty="0">
                <a:solidFill>
                  <a:prstClr val="black"/>
                </a:solidFill>
                <a:latin typeface="UTM Avo" panose="02040603050506020204" pitchFamily="18" charset="0"/>
              </a:rPr>
              <a:t>Bỏ ngoài nướng trong, ăn ngoài bỏ trong là gì?</a:t>
            </a:r>
          </a:p>
        </p:txBody>
      </p:sp>
      <p:sp>
        <p:nvSpPr>
          <p:cNvPr id="5" name="TextBox 4">
            <a:extLst>
              <a:ext uri="{FF2B5EF4-FFF2-40B4-BE49-F238E27FC236}">
                <a16:creationId xmlns:a16="http://schemas.microsoft.com/office/drawing/2014/main" id="{8E33B0C7-69D8-76C4-CA74-1E9C714D5BB3}"/>
              </a:ext>
            </a:extLst>
          </p:cNvPr>
          <p:cNvSpPr txBox="1"/>
          <p:nvPr/>
        </p:nvSpPr>
        <p:spPr>
          <a:xfrm>
            <a:off x="6595981" y="338436"/>
            <a:ext cx="464031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D7D31">
                    <a:lumMod val="75000"/>
                  </a:srgbClr>
                </a:solidFill>
                <a:effectLst/>
                <a:uLnTx/>
                <a:uFillTx/>
                <a:latin typeface="iCiel Cadena" panose="02000503000000020004" pitchFamily="50" charset="0"/>
                <a:ea typeface="+mn-ea"/>
                <a:cs typeface="+mn-cs"/>
              </a:rPr>
              <a:t>ĐỐ CÁC CẬU!</a:t>
            </a:r>
          </a:p>
        </p:txBody>
      </p:sp>
      <p:grpSp>
        <p:nvGrpSpPr>
          <p:cNvPr id="10" name="Group 9">
            <a:extLst>
              <a:ext uri="{FF2B5EF4-FFF2-40B4-BE49-F238E27FC236}">
                <a16:creationId xmlns:a16="http://schemas.microsoft.com/office/drawing/2014/main" id="{6AA24A5A-8749-23C3-8DCB-8B9871C3D22F}"/>
              </a:ext>
            </a:extLst>
          </p:cNvPr>
          <p:cNvGrpSpPr/>
          <p:nvPr/>
        </p:nvGrpSpPr>
        <p:grpSpPr>
          <a:xfrm>
            <a:off x="7003721" y="4309241"/>
            <a:ext cx="4782207" cy="1965435"/>
            <a:chOff x="7003721" y="4309241"/>
            <a:chExt cx="4782207" cy="1965435"/>
          </a:xfrm>
        </p:grpSpPr>
        <p:grpSp>
          <p:nvGrpSpPr>
            <p:cNvPr id="9" name="Group 8">
              <a:extLst>
                <a:ext uri="{FF2B5EF4-FFF2-40B4-BE49-F238E27FC236}">
                  <a16:creationId xmlns:a16="http://schemas.microsoft.com/office/drawing/2014/main" id="{0F895D5E-CCFF-949A-D942-B19AD6E445D5}"/>
                </a:ext>
              </a:extLst>
            </p:cNvPr>
            <p:cNvGrpSpPr/>
            <p:nvPr/>
          </p:nvGrpSpPr>
          <p:grpSpPr>
            <a:xfrm>
              <a:off x="7003721" y="4309241"/>
              <a:ext cx="4782207" cy="1965435"/>
              <a:chOff x="6716110" y="4309241"/>
              <a:chExt cx="4782207" cy="1965435"/>
            </a:xfrm>
          </p:grpSpPr>
          <p:sp>
            <p:nvSpPr>
              <p:cNvPr id="8" name="Rectangle: Rounded Corners 7">
                <a:extLst>
                  <a:ext uri="{FF2B5EF4-FFF2-40B4-BE49-F238E27FC236}">
                    <a16:creationId xmlns:a16="http://schemas.microsoft.com/office/drawing/2014/main" id="{B79EA2BA-AF43-FD17-230C-AFA18CF7A433}"/>
                  </a:ext>
                </a:extLst>
              </p:cNvPr>
              <p:cNvSpPr/>
              <p:nvPr/>
            </p:nvSpPr>
            <p:spPr>
              <a:xfrm>
                <a:off x="6716110" y="4309241"/>
                <a:ext cx="4782207" cy="1965435"/>
              </a:xfrm>
              <a:prstGeom prst="roundRect">
                <a:avLst/>
              </a:prstGeom>
              <a:solidFill>
                <a:schemeClr val="accent6">
                  <a:lumMod val="20000"/>
                  <a:lumOff val="8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0FEF410-B01E-C54F-E871-8863D5EBC2B4}"/>
                  </a:ext>
                </a:extLst>
              </p:cNvPr>
              <p:cNvSpPr txBox="1"/>
              <p:nvPr/>
            </p:nvSpPr>
            <p:spPr>
              <a:xfrm>
                <a:off x="9238985" y="5029203"/>
                <a:ext cx="174599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Bắp</a:t>
                </a: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28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ngô</a:t>
                </a:r>
                <a:endPar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4" name="Picture 2" descr="Corn Background PNG – Free Download">
              <a:extLst>
                <a:ext uri="{FF2B5EF4-FFF2-40B4-BE49-F238E27FC236}">
                  <a16:creationId xmlns:a16="http://schemas.microsoft.com/office/drawing/2014/main" id="{75100874-372A-A372-0B8A-0C3892110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0303" y="4405794"/>
              <a:ext cx="2360049" cy="17700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61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6" presetClass="emph" presetSubtype="0" repeatCount="indefinite" fill="hold" grpId="1" nodeType="withEffect">
                                  <p:stCondLst>
                                    <p:cond delay="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3E86E7D-ADCE-DACC-83EB-D7BA00216B9A}"/>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DA9C5627-FD11-83F7-F223-8288FAA6489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D3455587-96B0-4673-D079-28D0A9CFDC3D}"/>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749164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1F2452-4E29-C31E-2E7E-A5741DA64085}"/>
              </a:ext>
            </a:extLst>
          </p:cNvPr>
          <p:cNvSpPr/>
          <p:nvPr/>
        </p:nvSpPr>
        <p:spPr>
          <a:xfrm>
            <a:off x="0" y="5257800"/>
            <a:ext cx="12192000" cy="1600200"/>
          </a:xfrm>
          <a:prstGeom prst="rect">
            <a:avLst/>
          </a:prstGeom>
          <a:solidFill>
            <a:srgbClr val="FFF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4035;p6">
            <a:extLst>
              <a:ext uri="{FF2B5EF4-FFF2-40B4-BE49-F238E27FC236}">
                <a16:creationId xmlns:a16="http://schemas.microsoft.com/office/drawing/2014/main" id="{0F6D6B2E-D5BB-9D9B-664B-29339EA1D72F}"/>
              </a:ext>
            </a:extLst>
          </p:cNvPr>
          <p:cNvSpPr/>
          <p:nvPr/>
        </p:nvSpPr>
        <p:spPr>
          <a:xfrm>
            <a:off x="4226683" y="995913"/>
            <a:ext cx="3738631" cy="769387"/>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800" b="1" kern="0" dirty="0">
                <a:solidFill>
                  <a:srgbClr val="00387C"/>
                </a:solidFill>
                <a:latin typeface="UTM Avo" panose="02040603050506020204" pitchFamily="18" charset="0"/>
                <a:cs typeface="Arial"/>
                <a:sym typeface="Arial"/>
              </a:rPr>
              <a:t>NHẬN XÉT</a:t>
            </a:r>
          </a:p>
        </p:txBody>
      </p:sp>
      <p:sp>
        <p:nvSpPr>
          <p:cNvPr id="3" name="Google Shape;4036;p6">
            <a:extLst>
              <a:ext uri="{FF2B5EF4-FFF2-40B4-BE49-F238E27FC236}">
                <a16:creationId xmlns:a16="http://schemas.microsoft.com/office/drawing/2014/main" id="{D0C2753C-328F-FAA3-C06E-3A97035494C6}"/>
              </a:ext>
            </a:extLst>
          </p:cNvPr>
          <p:cNvSpPr/>
          <p:nvPr/>
        </p:nvSpPr>
        <p:spPr>
          <a:xfrm>
            <a:off x="748611" y="1712171"/>
            <a:ext cx="9785893" cy="492388"/>
          </a:xfrm>
          <a:prstGeom prst="rect">
            <a:avLst/>
          </a:prstGeom>
          <a:noFill/>
          <a:ln>
            <a:noFill/>
          </a:ln>
        </p:spPr>
        <p:txBody>
          <a:bodyPr spcFirstLastPara="1" wrap="square" lIns="121900" tIns="60933" rIns="121900" bIns="60933" anchor="t" anchorCtr="0">
            <a:spAutoFit/>
          </a:bodyPr>
          <a:lstStyle/>
          <a:p>
            <a:pPr>
              <a:buClr>
                <a:srgbClr val="000000"/>
              </a:buClr>
              <a:buFont typeface="Arial"/>
              <a:buNone/>
            </a:pPr>
            <a:r>
              <a:rPr lang="en-US" sz="2400" b="1" kern="0" dirty="0" err="1">
                <a:solidFill>
                  <a:srgbClr val="00387C"/>
                </a:solidFill>
                <a:latin typeface="UTM Avo" panose="02040603050506020204" pitchFamily="18" charset="0"/>
                <a:cs typeface="Arial"/>
                <a:sym typeface="Arial"/>
              </a:rPr>
              <a:t>Đọc</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đoạn</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văn</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sau</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và</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tìm</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các</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câu</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mở</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đoạn</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kết</a:t>
            </a:r>
            <a:r>
              <a:rPr lang="en-US" sz="2400" b="1" kern="0" dirty="0">
                <a:solidFill>
                  <a:srgbClr val="00387C"/>
                </a:solidFill>
                <a:latin typeface="UTM Avo" panose="02040603050506020204" pitchFamily="18" charset="0"/>
                <a:cs typeface="Arial"/>
                <a:sym typeface="Arial"/>
              </a:rPr>
              <a:t> </a:t>
            </a:r>
            <a:r>
              <a:rPr lang="en-US" sz="2400" b="1" kern="0" dirty="0" err="1">
                <a:solidFill>
                  <a:srgbClr val="00387C"/>
                </a:solidFill>
                <a:latin typeface="UTM Avo" panose="02040603050506020204" pitchFamily="18" charset="0"/>
                <a:cs typeface="Arial"/>
                <a:sym typeface="Arial"/>
              </a:rPr>
              <a:t>đoạn</a:t>
            </a:r>
            <a:endParaRPr lang="en-US" sz="2400" b="1" kern="0" dirty="0">
              <a:solidFill>
                <a:srgbClr val="00387C"/>
              </a:solidFill>
              <a:latin typeface="UTM Avo" panose="02040603050506020204" pitchFamily="18" charset="0"/>
              <a:cs typeface="Arial"/>
              <a:sym typeface="Arial"/>
            </a:endParaRPr>
          </a:p>
        </p:txBody>
      </p:sp>
      <p:sp>
        <p:nvSpPr>
          <p:cNvPr id="4" name="Google Shape;4037;p6">
            <a:extLst>
              <a:ext uri="{FF2B5EF4-FFF2-40B4-BE49-F238E27FC236}">
                <a16:creationId xmlns:a16="http://schemas.microsoft.com/office/drawing/2014/main" id="{A1630EA1-6F5E-AD1D-BFA6-C2BDBB875427}"/>
              </a:ext>
            </a:extLst>
          </p:cNvPr>
          <p:cNvSpPr txBox="1"/>
          <p:nvPr/>
        </p:nvSpPr>
        <p:spPr>
          <a:xfrm>
            <a:off x="477129" y="2222190"/>
            <a:ext cx="11237741" cy="3273600"/>
          </a:xfrm>
          <a:prstGeom prst="rect">
            <a:avLst/>
          </a:prstGeom>
          <a:noFill/>
          <a:ln>
            <a:noFill/>
          </a:ln>
        </p:spPr>
        <p:txBody>
          <a:bodyPr spcFirstLastPara="1" wrap="square" lIns="121900" tIns="60933" rIns="121900" bIns="60933" anchor="t" anchorCtr="0">
            <a:noAutofit/>
          </a:bodyPr>
          <a:lstStyle/>
          <a:p>
            <a:pPr marL="186262" algn="just">
              <a:lnSpc>
                <a:spcPct val="125000"/>
              </a:lnSpc>
              <a:buClr>
                <a:srgbClr val="000000"/>
              </a:buClr>
              <a:buFont typeface="Arial"/>
              <a:buNone/>
            </a:pPr>
            <a:r>
              <a:rPr lang="vi-VN" sz="2100" kern="0" dirty="0">
                <a:solidFill>
                  <a:srgbClr val="000000"/>
                </a:solidFill>
                <a:latin typeface="UTM Avo" panose="02040603050506020204" pitchFamily="18" charset="0"/>
                <a:cs typeface="Arial"/>
                <a:sym typeface="Arial"/>
              </a:rPr>
              <a:t>“Chiếc ví</a:t>
            </a:r>
            <a:r>
              <a:rPr lang="en-US" sz="2100" kern="0" dirty="0">
                <a:solidFill>
                  <a:srgbClr val="000000"/>
                </a:solidFill>
                <a:latin typeface="UTM Avo" panose="02040603050506020204" pitchFamily="18" charset="0"/>
                <a:cs typeface="Arial"/>
                <a:sym typeface="Arial"/>
              </a:rPr>
              <a:t>”</a:t>
            </a:r>
            <a:r>
              <a:rPr lang="vi-VN" sz="2100" kern="0" dirty="0">
                <a:solidFill>
                  <a:srgbClr val="000000"/>
                </a:solidFill>
                <a:latin typeface="UTM Avo" panose="02040603050506020204" pitchFamily="18" charset="0"/>
                <a:cs typeface="Arial"/>
                <a:sym typeface="Arial"/>
              </a:rPr>
              <a:t> là câu chuyện mà em rất thích, vì nội dung thú vị và có ý nghĩa sâu sắc. Câu chuyện kể về một cậu bé nghèo đã trả lại chiếc ví nhặt được của nhà từ thiện và chỉ xin ông một đô la. Lúc đầu nhà từ thiện ngạc nhiên, sau đó rất xúc động. Hoá ra cậu bé không có cả một đô la để gọi điện thoại báo cho ông đến nhận ví mà phải vay tiền người khác. Cậu bé xin một đô la, vừa bằng đúng số tiền cậu đã vay và cần phải trả. Mặc dù nghèo khó, cậu bé không tham lam. Cậu rất trung thực và biết giữ lời hứa. Một điều thú vị nữa là sự thay đổi của người trợ lí trong chuyện. Lúc đầu, anh ta có những ý nghĩ xấu về cậu bé nghèo. Nhưng khi chứng kiến hành động của cậu bé, anh cảm thấy xấu hổ vì đã có những ý nghĩ sai. Qua câu chuyện, em hiểu rằng trung thực là phẩm chất rất đáng quý và không nên đánh giá người khác qua vẻ bề ngoài của họ. </a:t>
            </a:r>
          </a:p>
        </p:txBody>
      </p:sp>
      <p:cxnSp>
        <p:nvCxnSpPr>
          <p:cNvPr id="5" name="Google Shape;4038;p6">
            <a:extLst>
              <a:ext uri="{FF2B5EF4-FFF2-40B4-BE49-F238E27FC236}">
                <a16:creationId xmlns:a16="http://schemas.microsoft.com/office/drawing/2014/main" id="{FBA289E3-DA4C-B257-6833-633E96FDD367}"/>
              </a:ext>
            </a:extLst>
          </p:cNvPr>
          <p:cNvCxnSpPr>
            <a:cxnSpLocks/>
          </p:cNvCxnSpPr>
          <p:nvPr/>
        </p:nvCxnSpPr>
        <p:spPr>
          <a:xfrm flipV="1">
            <a:off x="979508" y="2669216"/>
            <a:ext cx="10448869" cy="11365"/>
          </a:xfrm>
          <a:prstGeom prst="straightConnector1">
            <a:avLst/>
          </a:prstGeom>
          <a:noFill/>
          <a:ln w="38100" cap="flat" cmpd="sng">
            <a:solidFill>
              <a:srgbClr val="B12424"/>
            </a:solidFill>
            <a:prstDash val="solid"/>
            <a:round/>
            <a:headEnd type="none" w="sm" len="sm"/>
            <a:tailEnd type="none" w="sm" len="sm"/>
          </a:ln>
        </p:spPr>
      </p:cxnSp>
      <p:cxnSp>
        <p:nvCxnSpPr>
          <p:cNvPr id="6" name="Google Shape;4039;p6">
            <a:extLst>
              <a:ext uri="{FF2B5EF4-FFF2-40B4-BE49-F238E27FC236}">
                <a16:creationId xmlns:a16="http://schemas.microsoft.com/office/drawing/2014/main" id="{3AE4F6FD-459B-6C1F-3FD9-F0F1706FCA9D}"/>
              </a:ext>
            </a:extLst>
          </p:cNvPr>
          <p:cNvCxnSpPr>
            <a:cxnSpLocks/>
          </p:cNvCxnSpPr>
          <p:nvPr/>
        </p:nvCxnSpPr>
        <p:spPr>
          <a:xfrm flipV="1">
            <a:off x="1375859" y="6286015"/>
            <a:ext cx="10227562" cy="1"/>
          </a:xfrm>
          <a:prstGeom prst="straightConnector1">
            <a:avLst/>
          </a:prstGeom>
          <a:noFill/>
          <a:ln w="38100" cap="flat" cmpd="sng">
            <a:solidFill>
              <a:srgbClr val="B12424"/>
            </a:solidFill>
            <a:prstDash val="solid"/>
            <a:round/>
            <a:headEnd type="none" w="sm" len="sm"/>
            <a:tailEnd type="none" w="sm" len="sm"/>
          </a:ln>
        </p:spPr>
      </p:cxnSp>
      <p:cxnSp>
        <p:nvCxnSpPr>
          <p:cNvPr id="7" name="Google Shape;4040;p6">
            <a:extLst>
              <a:ext uri="{FF2B5EF4-FFF2-40B4-BE49-F238E27FC236}">
                <a16:creationId xmlns:a16="http://schemas.microsoft.com/office/drawing/2014/main" id="{333F7D6D-BAA7-C8D9-BC4D-38A92E88DE08}"/>
              </a:ext>
            </a:extLst>
          </p:cNvPr>
          <p:cNvCxnSpPr>
            <a:cxnSpLocks/>
          </p:cNvCxnSpPr>
          <p:nvPr/>
        </p:nvCxnSpPr>
        <p:spPr>
          <a:xfrm>
            <a:off x="748611" y="6661206"/>
            <a:ext cx="7367667" cy="0"/>
          </a:xfrm>
          <a:prstGeom prst="straightConnector1">
            <a:avLst/>
          </a:prstGeom>
          <a:noFill/>
          <a:ln w="38100" cap="flat" cmpd="sng">
            <a:solidFill>
              <a:srgbClr val="B12424"/>
            </a:solidFill>
            <a:prstDash val="solid"/>
            <a:round/>
            <a:headEnd type="none" w="sm" len="sm"/>
            <a:tailEnd type="none" w="sm" len="sm"/>
          </a:ln>
        </p:spPr>
      </p:cxnSp>
    </p:spTree>
    <p:extLst>
      <p:ext uri="{BB962C8B-B14F-4D97-AF65-F5344CB8AC3E}">
        <p14:creationId xmlns:p14="http://schemas.microsoft.com/office/powerpoint/2010/main" val="137488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4035;p6">
            <a:extLst>
              <a:ext uri="{FF2B5EF4-FFF2-40B4-BE49-F238E27FC236}">
                <a16:creationId xmlns:a16="http://schemas.microsoft.com/office/drawing/2014/main" id="{0F6D6B2E-D5BB-9D9B-664B-29339EA1D72F}"/>
              </a:ext>
            </a:extLst>
          </p:cNvPr>
          <p:cNvSpPr/>
          <p:nvPr/>
        </p:nvSpPr>
        <p:spPr>
          <a:xfrm>
            <a:off x="4226683" y="995913"/>
            <a:ext cx="3738631" cy="769387"/>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800" b="1" kern="0" dirty="0">
                <a:solidFill>
                  <a:srgbClr val="00387C"/>
                </a:solidFill>
                <a:latin typeface="UTM Avo" panose="02040603050506020204" pitchFamily="18" charset="0"/>
                <a:cs typeface="Arial"/>
                <a:sym typeface="Arial"/>
              </a:rPr>
              <a:t>NHẬN XÉT</a:t>
            </a:r>
          </a:p>
        </p:txBody>
      </p:sp>
      <p:sp>
        <p:nvSpPr>
          <p:cNvPr id="8" name="Google Shape;4045;p7">
            <a:extLst>
              <a:ext uri="{FF2B5EF4-FFF2-40B4-BE49-F238E27FC236}">
                <a16:creationId xmlns:a16="http://schemas.microsoft.com/office/drawing/2014/main" id="{D88EF8D3-99A4-DDC6-BF2E-07FD48F1A4B8}"/>
              </a:ext>
            </a:extLst>
          </p:cNvPr>
          <p:cNvSpPr txBox="1">
            <a:spLocks/>
          </p:cNvSpPr>
          <p:nvPr/>
        </p:nvSpPr>
        <p:spPr>
          <a:xfrm>
            <a:off x="1354419" y="2487725"/>
            <a:ext cx="4231217"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1pPr>
            <a:lvl2pPr marR="0" lvl="1"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2pPr>
            <a:lvl3pPr marR="0" lvl="2"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3pPr>
            <a:lvl4pPr marR="0" lvl="3"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4pPr>
            <a:lvl5pPr marR="0" lvl="4"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5pPr>
            <a:lvl6pPr marR="0" lvl="5"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6pPr>
            <a:lvl7pPr marR="0" lvl="6"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7pPr>
            <a:lvl8pPr marR="0" lvl="7"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8pPr>
            <a:lvl9pPr marR="0" lvl="8"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9pPr>
          </a:lstStyle>
          <a:p>
            <a:pPr>
              <a:lnSpc>
                <a:spcPct val="100000"/>
              </a:lnSpc>
            </a:pPr>
            <a:r>
              <a:rPr lang="en-US" sz="2400" kern="0" dirty="0">
                <a:latin typeface="UTM Avo" panose="02040603050506020204" pitchFamily="18" charset="0"/>
                <a:ea typeface="Arial"/>
                <a:cs typeface="Arial"/>
                <a:sym typeface="Arial"/>
              </a:rPr>
              <a:t>CÂU MỞ ĐOẠN</a:t>
            </a:r>
          </a:p>
        </p:txBody>
      </p:sp>
      <p:sp>
        <p:nvSpPr>
          <p:cNvPr id="9" name="Google Shape;4046;p7">
            <a:extLst>
              <a:ext uri="{FF2B5EF4-FFF2-40B4-BE49-F238E27FC236}">
                <a16:creationId xmlns:a16="http://schemas.microsoft.com/office/drawing/2014/main" id="{F5542ED8-8D36-7B34-F712-7E9C215D5407}"/>
              </a:ext>
            </a:extLst>
          </p:cNvPr>
          <p:cNvSpPr txBox="1">
            <a:spLocks/>
          </p:cNvSpPr>
          <p:nvPr/>
        </p:nvSpPr>
        <p:spPr>
          <a:xfrm>
            <a:off x="6441231" y="2579607"/>
            <a:ext cx="4119984" cy="59266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1pPr>
            <a:lvl2pPr marR="0" lvl="1"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2pPr>
            <a:lvl3pPr marR="0" lvl="2"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3pPr>
            <a:lvl4pPr marR="0" lvl="3"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4pPr>
            <a:lvl5pPr marR="0" lvl="4"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5pPr>
            <a:lvl6pPr marR="0" lvl="5"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6pPr>
            <a:lvl7pPr marR="0" lvl="6"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7pPr>
            <a:lvl8pPr marR="0" lvl="7"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8pPr>
            <a:lvl9pPr marR="0" lvl="8"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9pPr>
          </a:lstStyle>
          <a:p>
            <a:pPr algn="ctr">
              <a:lnSpc>
                <a:spcPct val="100000"/>
              </a:lnSpc>
            </a:pPr>
            <a:r>
              <a:rPr lang="en-US" sz="2400" kern="0">
                <a:latin typeface="UTM Avo" panose="02040603050506020204" pitchFamily="18" charset="0"/>
                <a:ea typeface="Arial"/>
                <a:cs typeface="Arial"/>
                <a:sym typeface="Arial"/>
              </a:rPr>
              <a:t>CÂU KẾT ĐOẠN</a:t>
            </a:r>
          </a:p>
        </p:txBody>
      </p:sp>
      <p:sp>
        <p:nvSpPr>
          <p:cNvPr id="10" name="Google Shape;4047;p7">
            <a:extLst>
              <a:ext uri="{FF2B5EF4-FFF2-40B4-BE49-F238E27FC236}">
                <a16:creationId xmlns:a16="http://schemas.microsoft.com/office/drawing/2014/main" id="{A8D52CBC-60FB-3FC9-BE41-80005D1DB7ED}"/>
              </a:ext>
            </a:extLst>
          </p:cNvPr>
          <p:cNvSpPr txBox="1">
            <a:spLocks/>
          </p:cNvSpPr>
          <p:nvPr/>
        </p:nvSpPr>
        <p:spPr>
          <a:xfrm>
            <a:off x="1354419" y="3003670"/>
            <a:ext cx="4231217" cy="163195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0" indent="0" algn="just">
              <a:lnSpc>
                <a:spcPct val="100000"/>
              </a:lnSpc>
              <a:buSzPts val="1100"/>
              <a:buNone/>
            </a:pPr>
            <a:r>
              <a:rPr lang="en-US" sz="2400" i="1" kern="0" dirty="0">
                <a:latin typeface="UTM Avo" panose="02040603050506020204" pitchFamily="18" charset="0"/>
                <a:ea typeface="Arial"/>
                <a:cs typeface="Arial"/>
                <a:sym typeface="Arial"/>
              </a:rPr>
              <a:t>“</a:t>
            </a:r>
            <a:r>
              <a:rPr lang="en-US" sz="2400" i="1" kern="0" dirty="0" err="1">
                <a:latin typeface="UTM Avo" panose="02040603050506020204" pitchFamily="18" charset="0"/>
                <a:ea typeface="Arial"/>
                <a:cs typeface="Arial"/>
                <a:sym typeface="Arial"/>
              </a:rPr>
              <a:t>Chiếc</a:t>
            </a:r>
            <a:r>
              <a:rPr lang="en-US" sz="2400" i="1" kern="0" dirty="0">
                <a:latin typeface="UTM Avo" panose="02040603050506020204" pitchFamily="18" charset="0"/>
                <a:ea typeface="Arial"/>
                <a:cs typeface="Arial"/>
                <a:sym typeface="Arial"/>
              </a:rPr>
              <a:t> </a:t>
            </a:r>
            <a:r>
              <a:rPr lang="en-US" sz="2400" i="1" kern="0" dirty="0" err="1">
                <a:latin typeface="UTM Avo" panose="02040603050506020204" pitchFamily="18" charset="0"/>
                <a:ea typeface="Arial"/>
                <a:cs typeface="Arial"/>
                <a:sym typeface="Arial"/>
              </a:rPr>
              <a:t>ví</a:t>
            </a:r>
            <a:r>
              <a:rPr lang="en-US" sz="2400" i="1" kern="0" dirty="0">
                <a:latin typeface="UTM Avo" panose="02040603050506020204" pitchFamily="18" charset="0"/>
                <a:ea typeface="Arial"/>
                <a:cs typeface="Arial"/>
                <a:sym typeface="Arial"/>
              </a:rPr>
              <a:t>" </a:t>
            </a:r>
            <a:r>
              <a:rPr lang="en-US" sz="2400" i="1" kern="0" dirty="0" err="1">
                <a:latin typeface="UTM Avo" panose="02040603050506020204" pitchFamily="18" charset="0"/>
                <a:ea typeface="Arial"/>
                <a:cs typeface="Arial"/>
                <a:sym typeface="Arial"/>
              </a:rPr>
              <a:t>là</a:t>
            </a:r>
            <a:r>
              <a:rPr lang="en-US" sz="2400" i="1" kern="0" dirty="0">
                <a:latin typeface="UTM Avo" panose="02040603050506020204" pitchFamily="18" charset="0"/>
                <a:ea typeface="Arial"/>
                <a:cs typeface="Arial"/>
                <a:sym typeface="Arial"/>
              </a:rPr>
              <a:t> </a:t>
            </a:r>
            <a:r>
              <a:rPr lang="en-US" sz="2400" i="1" kern="0" dirty="0" err="1">
                <a:latin typeface="UTM Avo" panose="02040603050506020204" pitchFamily="18" charset="0"/>
                <a:ea typeface="Arial"/>
                <a:cs typeface="Arial"/>
                <a:sym typeface="Arial"/>
              </a:rPr>
              <a:t>câu</a:t>
            </a:r>
            <a:r>
              <a:rPr lang="en-US" sz="2400" i="1" kern="0" dirty="0">
                <a:latin typeface="UTM Avo" panose="02040603050506020204" pitchFamily="18" charset="0"/>
                <a:ea typeface="Arial"/>
                <a:cs typeface="Arial"/>
                <a:sym typeface="Arial"/>
              </a:rPr>
              <a:t> </a:t>
            </a:r>
            <a:r>
              <a:rPr lang="en-US" sz="2400" i="1" kern="0" dirty="0" err="1">
                <a:latin typeface="UTM Avo" panose="02040603050506020204" pitchFamily="18" charset="0"/>
                <a:ea typeface="Arial"/>
                <a:cs typeface="Arial"/>
                <a:sym typeface="Arial"/>
              </a:rPr>
              <a:t>chuyện</a:t>
            </a:r>
            <a:r>
              <a:rPr lang="en-US" sz="2400" i="1" kern="0" dirty="0">
                <a:latin typeface="UTM Avo" panose="02040603050506020204" pitchFamily="18" charset="0"/>
                <a:ea typeface="Arial"/>
                <a:cs typeface="Arial"/>
                <a:sym typeface="Arial"/>
              </a:rPr>
              <a:t> </a:t>
            </a:r>
            <a:r>
              <a:rPr lang="en-US" sz="2400" i="1" kern="0" dirty="0" err="1">
                <a:latin typeface="UTM Avo" panose="02040603050506020204" pitchFamily="18" charset="0"/>
                <a:ea typeface="Arial"/>
                <a:cs typeface="Arial"/>
                <a:sym typeface="Arial"/>
              </a:rPr>
              <a:t>mà</a:t>
            </a:r>
            <a:r>
              <a:rPr lang="en-US" sz="2400" i="1" kern="0" dirty="0">
                <a:latin typeface="UTM Avo" panose="02040603050506020204" pitchFamily="18" charset="0"/>
                <a:ea typeface="Arial"/>
                <a:cs typeface="Arial"/>
                <a:sym typeface="Arial"/>
              </a:rPr>
              <a:t> </a:t>
            </a:r>
            <a:r>
              <a:rPr lang="en-US" sz="2400" i="1" kern="0" dirty="0" err="1">
                <a:latin typeface="UTM Avo" panose="02040603050506020204" pitchFamily="18" charset="0"/>
                <a:ea typeface="Arial"/>
                <a:cs typeface="Arial"/>
                <a:sym typeface="Arial"/>
              </a:rPr>
              <a:t>em</a:t>
            </a:r>
            <a:r>
              <a:rPr lang="en-US" sz="2400" i="1" kern="0" dirty="0">
                <a:latin typeface="UTM Avo" panose="02040603050506020204" pitchFamily="18" charset="0"/>
                <a:ea typeface="Arial"/>
                <a:cs typeface="Arial"/>
                <a:sym typeface="Arial"/>
              </a:rPr>
              <a:t> </a:t>
            </a:r>
            <a:r>
              <a:rPr lang="en-US" sz="2400" i="1" kern="0" dirty="0" err="1">
                <a:latin typeface="UTM Avo" panose="02040603050506020204" pitchFamily="18" charset="0"/>
                <a:ea typeface="Arial"/>
                <a:cs typeface="Arial"/>
                <a:sym typeface="Arial"/>
              </a:rPr>
              <a:t>rất</a:t>
            </a:r>
            <a:r>
              <a:rPr lang="en-US" sz="2400" i="1" kern="0" dirty="0">
                <a:latin typeface="UTM Avo" panose="02040603050506020204" pitchFamily="18" charset="0"/>
                <a:ea typeface="Arial"/>
                <a:cs typeface="Arial"/>
                <a:sym typeface="Arial"/>
              </a:rPr>
              <a:t> </a:t>
            </a:r>
            <a:r>
              <a:rPr lang="en-US" sz="2400" i="1" kern="0" dirty="0" err="1">
                <a:latin typeface="UTM Avo" panose="02040603050506020204" pitchFamily="18" charset="0"/>
                <a:ea typeface="Arial"/>
                <a:cs typeface="Arial"/>
                <a:sym typeface="Arial"/>
              </a:rPr>
              <a:t>thích</a:t>
            </a:r>
            <a:r>
              <a:rPr lang="en-US" sz="2400" i="1" kern="0" dirty="0">
                <a:latin typeface="UTM Avo" panose="02040603050506020204" pitchFamily="18" charset="0"/>
                <a:ea typeface="Arial"/>
                <a:cs typeface="Arial"/>
                <a:sym typeface="Arial"/>
              </a:rPr>
              <a:t>, </a:t>
            </a:r>
            <a:r>
              <a:rPr lang="en-US" sz="2400" i="1" kern="0" dirty="0" err="1">
                <a:latin typeface="UTM Avo" panose="02040603050506020204" pitchFamily="18" charset="0"/>
                <a:ea typeface="Arial"/>
                <a:cs typeface="Arial"/>
                <a:sym typeface="Arial"/>
              </a:rPr>
              <a:t>vì</a:t>
            </a:r>
            <a:r>
              <a:rPr lang="en-US" sz="2400" i="1" kern="0" dirty="0">
                <a:latin typeface="UTM Avo" panose="02040603050506020204" pitchFamily="18" charset="0"/>
                <a:ea typeface="Arial"/>
                <a:cs typeface="Arial"/>
                <a:sym typeface="Arial"/>
              </a:rPr>
              <a:t> </a:t>
            </a:r>
            <a:r>
              <a:rPr lang="en-US" sz="2400" i="1" kern="0" dirty="0" err="1">
                <a:latin typeface="UTM Avo" panose="02040603050506020204" pitchFamily="18" charset="0"/>
                <a:ea typeface="Arial"/>
                <a:cs typeface="Arial"/>
                <a:sym typeface="Arial"/>
              </a:rPr>
              <a:t>nội</a:t>
            </a:r>
            <a:r>
              <a:rPr lang="en-US" sz="2400" i="1" kern="0" dirty="0">
                <a:latin typeface="UTM Avo" panose="02040603050506020204" pitchFamily="18" charset="0"/>
                <a:ea typeface="Arial"/>
                <a:cs typeface="Arial"/>
                <a:sym typeface="Arial"/>
              </a:rPr>
              <a:t> dung </a:t>
            </a:r>
            <a:r>
              <a:rPr lang="en-US" sz="2400" i="1" kern="0" dirty="0" err="1">
                <a:latin typeface="UTM Avo" panose="02040603050506020204" pitchFamily="18" charset="0"/>
                <a:ea typeface="Arial"/>
                <a:cs typeface="Arial"/>
                <a:sym typeface="Arial"/>
              </a:rPr>
              <a:t>thú</a:t>
            </a:r>
            <a:r>
              <a:rPr lang="en-US" sz="2400" i="1" kern="0" dirty="0">
                <a:latin typeface="UTM Avo" panose="02040603050506020204" pitchFamily="18" charset="0"/>
                <a:ea typeface="Arial"/>
                <a:cs typeface="Arial"/>
                <a:sym typeface="Arial"/>
              </a:rPr>
              <a:t> </a:t>
            </a:r>
            <a:r>
              <a:rPr lang="en-US" sz="2400" i="1" kern="0" dirty="0" err="1">
                <a:latin typeface="UTM Avo" panose="02040603050506020204" pitchFamily="18" charset="0"/>
                <a:ea typeface="Arial"/>
                <a:cs typeface="Arial"/>
                <a:sym typeface="Arial"/>
              </a:rPr>
              <a:t>vị</a:t>
            </a:r>
            <a:r>
              <a:rPr lang="en-US" sz="2400" i="1" kern="0" dirty="0">
                <a:latin typeface="UTM Avo" panose="02040603050506020204" pitchFamily="18" charset="0"/>
                <a:ea typeface="Arial"/>
                <a:cs typeface="Arial"/>
                <a:sym typeface="Arial"/>
              </a:rPr>
              <a:t> </a:t>
            </a:r>
            <a:r>
              <a:rPr lang="en-US" sz="2400" i="1" kern="0" dirty="0" err="1">
                <a:latin typeface="UTM Avo" panose="02040603050506020204" pitchFamily="18" charset="0"/>
                <a:ea typeface="Arial"/>
                <a:cs typeface="Arial"/>
                <a:sym typeface="Arial"/>
              </a:rPr>
              <a:t>và</a:t>
            </a:r>
            <a:r>
              <a:rPr lang="en-US" sz="2400" i="1" kern="0" dirty="0">
                <a:latin typeface="UTM Avo" panose="02040603050506020204" pitchFamily="18" charset="0"/>
                <a:ea typeface="Arial"/>
                <a:cs typeface="Arial"/>
                <a:sym typeface="Arial"/>
              </a:rPr>
              <a:t> </a:t>
            </a:r>
            <a:r>
              <a:rPr lang="en-US" sz="2400" i="1" kern="0" dirty="0" err="1">
                <a:latin typeface="UTM Avo" panose="02040603050506020204" pitchFamily="18" charset="0"/>
                <a:ea typeface="Arial"/>
                <a:cs typeface="Arial"/>
                <a:sym typeface="Arial"/>
              </a:rPr>
              <a:t>có</a:t>
            </a:r>
            <a:r>
              <a:rPr lang="en-US" sz="2400" i="1" kern="0" dirty="0">
                <a:latin typeface="UTM Avo" panose="02040603050506020204" pitchFamily="18" charset="0"/>
                <a:ea typeface="Arial"/>
                <a:cs typeface="Arial"/>
                <a:sym typeface="Arial"/>
              </a:rPr>
              <a:t> ý </a:t>
            </a:r>
            <a:r>
              <a:rPr lang="en-US" sz="2400" i="1" kern="0" dirty="0" err="1">
                <a:latin typeface="UTM Avo" panose="02040603050506020204" pitchFamily="18" charset="0"/>
                <a:ea typeface="Arial"/>
                <a:cs typeface="Arial"/>
                <a:sym typeface="Arial"/>
              </a:rPr>
              <a:t>nghĩa</a:t>
            </a:r>
            <a:r>
              <a:rPr lang="en-US" sz="2400" i="1" kern="0" dirty="0">
                <a:latin typeface="UTM Avo" panose="02040603050506020204" pitchFamily="18" charset="0"/>
                <a:ea typeface="Arial"/>
                <a:cs typeface="Arial"/>
                <a:sym typeface="Arial"/>
              </a:rPr>
              <a:t> </a:t>
            </a:r>
            <a:r>
              <a:rPr lang="en-US" sz="2400" i="1" kern="0" dirty="0" err="1">
                <a:latin typeface="UTM Avo" panose="02040603050506020204" pitchFamily="18" charset="0"/>
                <a:ea typeface="Arial"/>
                <a:cs typeface="Arial"/>
                <a:sym typeface="Arial"/>
              </a:rPr>
              <a:t>sâu</a:t>
            </a:r>
            <a:r>
              <a:rPr lang="en-US" sz="2400" i="1" kern="0" dirty="0">
                <a:latin typeface="UTM Avo" panose="02040603050506020204" pitchFamily="18" charset="0"/>
                <a:ea typeface="Arial"/>
                <a:cs typeface="Arial"/>
                <a:sym typeface="Arial"/>
              </a:rPr>
              <a:t> </a:t>
            </a:r>
            <a:r>
              <a:rPr lang="en-US" sz="2400" i="1" kern="0" dirty="0" err="1">
                <a:latin typeface="UTM Avo" panose="02040603050506020204" pitchFamily="18" charset="0"/>
                <a:ea typeface="Arial"/>
                <a:cs typeface="Arial"/>
                <a:sym typeface="Arial"/>
              </a:rPr>
              <a:t>sắc</a:t>
            </a:r>
            <a:r>
              <a:rPr lang="en-US" sz="2400" i="1" kern="0" dirty="0">
                <a:latin typeface="UTM Avo" panose="02040603050506020204" pitchFamily="18" charset="0"/>
                <a:ea typeface="Arial"/>
                <a:cs typeface="Arial"/>
                <a:sym typeface="Arial"/>
              </a:rPr>
              <a:t>.</a:t>
            </a:r>
          </a:p>
        </p:txBody>
      </p:sp>
      <p:sp>
        <p:nvSpPr>
          <p:cNvPr id="11" name="Google Shape;4048;p7">
            <a:extLst>
              <a:ext uri="{FF2B5EF4-FFF2-40B4-BE49-F238E27FC236}">
                <a16:creationId xmlns:a16="http://schemas.microsoft.com/office/drawing/2014/main" id="{A182BED0-F0E1-5B9C-2799-AF89C1B36A94}"/>
              </a:ext>
            </a:extLst>
          </p:cNvPr>
          <p:cNvSpPr txBox="1">
            <a:spLocks/>
          </p:cNvSpPr>
          <p:nvPr/>
        </p:nvSpPr>
        <p:spPr>
          <a:xfrm>
            <a:off x="6396875" y="2962824"/>
            <a:ext cx="4208696" cy="163406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0" lvl="0" indent="0" algn="just">
              <a:lnSpc>
                <a:spcPct val="100000"/>
              </a:lnSpc>
              <a:buClr>
                <a:srgbClr val="0D0D0D"/>
              </a:buClr>
              <a:buSzPts val="1100"/>
              <a:buNone/>
            </a:pPr>
            <a:r>
              <a:rPr lang="en-US" sz="2400" i="1" kern="0" dirty="0">
                <a:solidFill>
                  <a:srgbClr val="0D0D0D"/>
                </a:solidFill>
                <a:latin typeface="UTM Avo" panose="02040603050506020204" pitchFamily="18" charset="0"/>
                <a:ea typeface="Arial"/>
                <a:cs typeface="Arial"/>
                <a:sym typeface="Arial"/>
              </a:rPr>
              <a:t>Qua </a:t>
            </a:r>
            <a:r>
              <a:rPr lang="en-US" sz="2400" i="1" kern="0" dirty="0" err="1">
                <a:solidFill>
                  <a:srgbClr val="0D0D0D"/>
                </a:solidFill>
                <a:latin typeface="UTM Avo" panose="02040603050506020204" pitchFamily="18" charset="0"/>
                <a:ea typeface="Arial"/>
                <a:cs typeface="Arial"/>
                <a:sym typeface="Arial"/>
              </a:rPr>
              <a:t>câu</a:t>
            </a:r>
            <a:r>
              <a:rPr lang="en-US" sz="2400" i="1" kern="0" dirty="0">
                <a:solidFill>
                  <a:srgbClr val="0D0D0D"/>
                </a:solidFill>
                <a:latin typeface="UTM Avo" panose="02040603050506020204" pitchFamily="18" charset="0"/>
                <a:ea typeface="Arial"/>
                <a:cs typeface="Arial"/>
                <a:sym typeface="Arial"/>
              </a:rPr>
              <a:t> </a:t>
            </a:r>
            <a:r>
              <a:rPr lang="en-US" sz="2400" i="1" kern="0" dirty="0" err="1">
                <a:solidFill>
                  <a:srgbClr val="0D0D0D"/>
                </a:solidFill>
                <a:latin typeface="UTM Avo" panose="02040603050506020204" pitchFamily="18" charset="0"/>
                <a:ea typeface="Arial"/>
                <a:cs typeface="Arial"/>
                <a:sym typeface="Arial"/>
              </a:rPr>
              <a:t>chuyện</a:t>
            </a:r>
            <a:r>
              <a:rPr lang="en-US" sz="2400" i="1" kern="0" dirty="0">
                <a:solidFill>
                  <a:srgbClr val="0D0D0D"/>
                </a:solidFill>
                <a:latin typeface="UTM Avo" panose="02040603050506020204" pitchFamily="18" charset="0"/>
                <a:ea typeface="Arial"/>
                <a:cs typeface="Arial"/>
                <a:sym typeface="Arial"/>
              </a:rPr>
              <a:t>, </a:t>
            </a:r>
            <a:r>
              <a:rPr lang="en-US" sz="2400" i="1" kern="0" dirty="0" err="1">
                <a:solidFill>
                  <a:srgbClr val="0D0D0D"/>
                </a:solidFill>
                <a:latin typeface="UTM Avo" panose="02040603050506020204" pitchFamily="18" charset="0"/>
                <a:ea typeface="Arial"/>
                <a:cs typeface="Arial"/>
                <a:sym typeface="Arial"/>
              </a:rPr>
              <a:t>em</a:t>
            </a:r>
            <a:r>
              <a:rPr lang="en-US" sz="2400" i="1" kern="0" dirty="0">
                <a:solidFill>
                  <a:srgbClr val="0D0D0D"/>
                </a:solidFill>
                <a:latin typeface="UTM Avo" panose="02040603050506020204" pitchFamily="18" charset="0"/>
                <a:ea typeface="Arial"/>
                <a:cs typeface="Arial"/>
                <a:sym typeface="Arial"/>
              </a:rPr>
              <a:t> </a:t>
            </a:r>
            <a:r>
              <a:rPr lang="en-US" sz="2400" i="1" kern="0" dirty="0" err="1">
                <a:solidFill>
                  <a:srgbClr val="0D0D0D"/>
                </a:solidFill>
                <a:latin typeface="UTM Avo" panose="02040603050506020204" pitchFamily="18" charset="0"/>
                <a:ea typeface="Arial"/>
                <a:cs typeface="Arial"/>
                <a:sym typeface="Arial"/>
              </a:rPr>
              <a:t>hiểu</a:t>
            </a:r>
            <a:r>
              <a:rPr lang="en-US" sz="2400" i="1" kern="0" dirty="0">
                <a:solidFill>
                  <a:srgbClr val="0D0D0D"/>
                </a:solidFill>
                <a:latin typeface="UTM Avo" panose="02040603050506020204" pitchFamily="18" charset="0"/>
                <a:ea typeface="Arial"/>
                <a:cs typeface="Arial"/>
                <a:sym typeface="Arial"/>
              </a:rPr>
              <a:t> </a:t>
            </a:r>
            <a:r>
              <a:rPr lang="en-US" sz="2400" i="1" kern="0" dirty="0" err="1">
                <a:solidFill>
                  <a:srgbClr val="0D0D0D"/>
                </a:solidFill>
                <a:latin typeface="UTM Avo" panose="02040603050506020204" pitchFamily="18" charset="0"/>
                <a:ea typeface="Arial"/>
                <a:cs typeface="Arial"/>
                <a:sym typeface="Arial"/>
              </a:rPr>
              <a:t>rằng</a:t>
            </a:r>
            <a:r>
              <a:rPr lang="en-US" sz="2400" i="1" kern="0" dirty="0">
                <a:solidFill>
                  <a:srgbClr val="0D0D0D"/>
                </a:solidFill>
                <a:latin typeface="UTM Avo" panose="02040603050506020204" pitchFamily="18" charset="0"/>
                <a:ea typeface="Arial"/>
                <a:cs typeface="Arial"/>
                <a:sym typeface="Arial"/>
              </a:rPr>
              <a:t> </a:t>
            </a:r>
            <a:r>
              <a:rPr lang="en-US" sz="2400" i="1" kern="0" dirty="0" err="1">
                <a:solidFill>
                  <a:srgbClr val="0D0D0D"/>
                </a:solidFill>
                <a:latin typeface="UTM Avo" panose="02040603050506020204" pitchFamily="18" charset="0"/>
                <a:ea typeface="Arial"/>
                <a:cs typeface="Arial"/>
                <a:sym typeface="Arial"/>
              </a:rPr>
              <a:t>trung</a:t>
            </a:r>
            <a:r>
              <a:rPr lang="en-US" sz="2400" i="1" kern="0" dirty="0">
                <a:solidFill>
                  <a:srgbClr val="0D0D0D"/>
                </a:solidFill>
                <a:latin typeface="UTM Avo" panose="02040603050506020204" pitchFamily="18" charset="0"/>
                <a:ea typeface="Arial"/>
                <a:cs typeface="Arial"/>
                <a:sym typeface="Arial"/>
              </a:rPr>
              <a:t> </a:t>
            </a:r>
            <a:r>
              <a:rPr lang="en-US" sz="2400" i="1" kern="0" dirty="0" err="1">
                <a:solidFill>
                  <a:srgbClr val="0D0D0D"/>
                </a:solidFill>
                <a:latin typeface="UTM Avo" panose="02040603050506020204" pitchFamily="18" charset="0"/>
                <a:ea typeface="Arial"/>
                <a:cs typeface="Arial"/>
                <a:sym typeface="Arial"/>
              </a:rPr>
              <a:t>thực</a:t>
            </a:r>
            <a:r>
              <a:rPr lang="en-US" sz="2400" i="1" kern="0" dirty="0">
                <a:solidFill>
                  <a:srgbClr val="0D0D0D"/>
                </a:solidFill>
                <a:latin typeface="UTM Avo" panose="02040603050506020204" pitchFamily="18" charset="0"/>
                <a:ea typeface="Arial"/>
                <a:cs typeface="Arial"/>
                <a:sym typeface="Arial"/>
              </a:rPr>
              <a:t> </a:t>
            </a:r>
            <a:r>
              <a:rPr lang="en-US" sz="2400" i="1" kern="0" dirty="0" err="1">
                <a:solidFill>
                  <a:srgbClr val="0D0D0D"/>
                </a:solidFill>
                <a:latin typeface="UTM Avo" panose="02040603050506020204" pitchFamily="18" charset="0"/>
                <a:ea typeface="Arial"/>
                <a:cs typeface="Arial"/>
                <a:sym typeface="Arial"/>
              </a:rPr>
              <a:t>là</a:t>
            </a:r>
            <a:r>
              <a:rPr lang="en-US" sz="2400" i="1" kern="0" dirty="0">
                <a:solidFill>
                  <a:srgbClr val="0D0D0D"/>
                </a:solidFill>
                <a:latin typeface="UTM Avo" panose="02040603050506020204" pitchFamily="18" charset="0"/>
                <a:ea typeface="Arial"/>
                <a:cs typeface="Arial"/>
                <a:sym typeface="Arial"/>
              </a:rPr>
              <a:t> … qua </a:t>
            </a:r>
            <a:r>
              <a:rPr lang="en-US" sz="2400" i="1" kern="0" dirty="0" err="1">
                <a:solidFill>
                  <a:srgbClr val="0D0D0D"/>
                </a:solidFill>
                <a:latin typeface="UTM Avo" panose="02040603050506020204" pitchFamily="18" charset="0"/>
                <a:ea typeface="Arial"/>
                <a:cs typeface="Arial"/>
                <a:sym typeface="Arial"/>
              </a:rPr>
              <a:t>vẻ</a:t>
            </a:r>
            <a:r>
              <a:rPr lang="en-US" sz="2400" i="1" kern="0" dirty="0">
                <a:solidFill>
                  <a:srgbClr val="0D0D0D"/>
                </a:solidFill>
                <a:latin typeface="UTM Avo" panose="02040603050506020204" pitchFamily="18" charset="0"/>
                <a:ea typeface="Arial"/>
                <a:cs typeface="Arial"/>
                <a:sym typeface="Arial"/>
              </a:rPr>
              <a:t> </a:t>
            </a:r>
            <a:r>
              <a:rPr lang="en-US" sz="2400" i="1" kern="0" dirty="0" err="1">
                <a:solidFill>
                  <a:srgbClr val="0D0D0D"/>
                </a:solidFill>
                <a:latin typeface="UTM Avo" panose="02040603050506020204" pitchFamily="18" charset="0"/>
                <a:ea typeface="Arial"/>
                <a:cs typeface="Arial"/>
                <a:sym typeface="Arial"/>
              </a:rPr>
              <a:t>bề</a:t>
            </a:r>
            <a:r>
              <a:rPr lang="en-US" sz="2400" i="1" kern="0" dirty="0">
                <a:solidFill>
                  <a:srgbClr val="0D0D0D"/>
                </a:solidFill>
                <a:latin typeface="UTM Avo" panose="02040603050506020204" pitchFamily="18" charset="0"/>
                <a:ea typeface="Arial"/>
                <a:cs typeface="Arial"/>
                <a:sym typeface="Arial"/>
              </a:rPr>
              <a:t> </a:t>
            </a:r>
            <a:r>
              <a:rPr lang="en-US" sz="2400" i="1" kern="0" dirty="0" err="1">
                <a:solidFill>
                  <a:srgbClr val="0D0D0D"/>
                </a:solidFill>
                <a:latin typeface="UTM Avo" panose="02040603050506020204" pitchFamily="18" charset="0"/>
                <a:ea typeface="Arial"/>
                <a:cs typeface="Arial"/>
                <a:sym typeface="Arial"/>
              </a:rPr>
              <a:t>ngoài</a:t>
            </a:r>
            <a:r>
              <a:rPr lang="en-US" sz="2400" i="1" kern="0" dirty="0">
                <a:solidFill>
                  <a:srgbClr val="0D0D0D"/>
                </a:solidFill>
                <a:latin typeface="UTM Avo" panose="02040603050506020204" pitchFamily="18" charset="0"/>
                <a:ea typeface="Arial"/>
                <a:cs typeface="Arial"/>
                <a:sym typeface="Arial"/>
              </a:rPr>
              <a:t> </a:t>
            </a:r>
            <a:r>
              <a:rPr lang="en-US" sz="2400" i="1" kern="0" dirty="0" err="1">
                <a:solidFill>
                  <a:srgbClr val="0D0D0D"/>
                </a:solidFill>
                <a:latin typeface="UTM Avo" panose="02040603050506020204" pitchFamily="18" charset="0"/>
                <a:ea typeface="Arial"/>
                <a:cs typeface="Arial"/>
                <a:sym typeface="Arial"/>
              </a:rPr>
              <a:t>của</a:t>
            </a:r>
            <a:r>
              <a:rPr lang="en-US" sz="2400" i="1" kern="0" dirty="0">
                <a:solidFill>
                  <a:srgbClr val="0D0D0D"/>
                </a:solidFill>
                <a:latin typeface="UTM Avo" panose="02040603050506020204" pitchFamily="18" charset="0"/>
                <a:ea typeface="Arial"/>
                <a:cs typeface="Arial"/>
                <a:sym typeface="Arial"/>
              </a:rPr>
              <a:t> </a:t>
            </a:r>
            <a:r>
              <a:rPr lang="en-US" sz="2400" i="1" kern="0" dirty="0" err="1">
                <a:solidFill>
                  <a:srgbClr val="0D0D0D"/>
                </a:solidFill>
                <a:latin typeface="UTM Avo" panose="02040603050506020204" pitchFamily="18" charset="0"/>
                <a:ea typeface="Arial"/>
                <a:cs typeface="Arial"/>
                <a:sym typeface="Arial"/>
              </a:rPr>
              <a:t>họ</a:t>
            </a:r>
            <a:r>
              <a:rPr lang="en-US" sz="2400" i="1" kern="0" dirty="0">
                <a:solidFill>
                  <a:srgbClr val="0D0D0D"/>
                </a:solidFill>
                <a:latin typeface="UTM Avo" panose="02040603050506020204" pitchFamily="18" charset="0"/>
                <a:ea typeface="Arial"/>
                <a:cs typeface="Arial"/>
                <a:sym typeface="Arial"/>
              </a:rPr>
              <a:t>. </a:t>
            </a:r>
          </a:p>
        </p:txBody>
      </p:sp>
      <p:grpSp>
        <p:nvGrpSpPr>
          <p:cNvPr id="13" name="Google Shape;4049;p7">
            <a:extLst>
              <a:ext uri="{FF2B5EF4-FFF2-40B4-BE49-F238E27FC236}">
                <a16:creationId xmlns:a16="http://schemas.microsoft.com/office/drawing/2014/main" id="{2BE26D79-9918-C275-4CDA-94563B1A8402}"/>
              </a:ext>
            </a:extLst>
          </p:cNvPr>
          <p:cNvGrpSpPr/>
          <p:nvPr/>
        </p:nvGrpSpPr>
        <p:grpSpPr>
          <a:xfrm>
            <a:off x="8311325" y="1856345"/>
            <a:ext cx="379796" cy="498169"/>
            <a:chOff x="1805901" y="1960358"/>
            <a:chExt cx="284847" cy="373627"/>
          </a:xfrm>
        </p:grpSpPr>
        <p:sp>
          <p:nvSpPr>
            <p:cNvPr id="14" name="Google Shape;4050;p7">
              <a:extLst>
                <a:ext uri="{FF2B5EF4-FFF2-40B4-BE49-F238E27FC236}">
                  <a16:creationId xmlns:a16="http://schemas.microsoft.com/office/drawing/2014/main" id="{911D9475-4924-1B35-9D17-F595E0450534}"/>
                </a:ext>
              </a:extLst>
            </p:cNvPr>
            <p:cNvSpPr/>
            <p:nvPr/>
          </p:nvSpPr>
          <p:spPr>
            <a:xfrm>
              <a:off x="1805901" y="1960358"/>
              <a:ext cx="284847" cy="373627"/>
            </a:xfrm>
            <a:custGeom>
              <a:avLst/>
              <a:gdLst/>
              <a:ahLst/>
              <a:cxnLst/>
              <a:rect l="l" t="t" r="r" b="b"/>
              <a:pathLst>
                <a:path w="8942" h="11729" extrusionOk="0">
                  <a:moveTo>
                    <a:pt x="8525" y="9395"/>
                  </a:moveTo>
                  <a:lnTo>
                    <a:pt x="8525" y="9764"/>
                  </a:lnTo>
                  <a:lnTo>
                    <a:pt x="3358" y="9764"/>
                  </a:lnTo>
                  <a:cubicBezTo>
                    <a:pt x="3239" y="9764"/>
                    <a:pt x="3155" y="9859"/>
                    <a:pt x="3155" y="9978"/>
                  </a:cubicBezTo>
                  <a:cubicBezTo>
                    <a:pt x="3155" y="10097"/>
                    <a:pt x="3239" y="10180"/>
                    <a:pt x="3358" y="10180"/>
                  </a:cubicBezTo>
                  <a:lnTo>
                    <a:pt x="8525" y="10180"/>
                  </a:lnTo>
                  <a:lnTo>
                    <a:pt x="8525" y="10490"/>
                  </a:lnTo>
                  <a:lnTo>
                    <a:pt x="6775" y="10490"/>
                  </a:lnTo>
                  <a:cubicBezTo>
                    <a:pt x="6656" y="10490"/>
                    <a:pt x="6561" y="10585"/>
                    <a:pt x="6561" y="10704"/>
                  </a:cubicBezTo>
                  <a:cubicBezTo>
                    <a:pt x="6561" y="10823"/>
                    <a:pt x="6656" y="10907"/>
                    <a:pt x="6775" y="10907"/>
                  </a:cubicBezTo>
                  <a:lnTo>
                    <a:pt x="8525" y="10907"/>
                  </a:lnTo>
                  <a:lnTo>
                    <a:pt x="8525" y="11264"/>
                  </a:lnTo>
                  <a:lnTo>
                    <a:pt x="1381" y="11264"/>
                  </a:lnTo>
                  <a:cubicBezTo>
                    <a:pt x="857" y="11264"/>
                    <a:pt x="441" y="10847"/>
                    <a:pt x="441" y="10335"/>
                  </a:cubicBezTo>
                  <a:cubicBezTo>
                    <a:pt x="441" y="10073"/>
                    <a:pt x="548" y="9835"/>
                    <a:pt x="715" y="9657"/>
                  </a:cubicBezTo>
                  <a:cubicBezTo>
                    <a:pt x="893" y="9478"/>
                    <a:pt x="1131" y="9395"/>
                    <a:pt x="1381" y="9395"/>
                  </a:cubicBezTo>
                  <a:close/>
                  <a:moveTo>
                    <a:pt x="1369" y="1"/>
                  </a:moveTo>
                  <a:cubicBezTo>
                    <a:pt x="619" y="1"/>
                    <a:pt x="0" y="620"/>
                    <a:pt x="0" y="1370"/>
                  </a:cubicBezTo>
                  <a:lnTo>
                    <a:pt x="0" y="10359"/>
                  </a:lnTo>
                  <a:cubicBezTo>
                    <a:pt x="0" y="11109"/>
                    <a:pt x="607" y="11728"/>
                    <a:pt x="1369" y="11728"/>
                  </a:cubicBezTo>
                  <a:lnTo>
                    <a:pt x="8739" y="11728"/>
                  </a:lnTo>
                  <a:cubicBezTo>
                    <a:pt x="8858" y="11728"/>
                    <a:pt x="8942" y="11645"/>
                    <a:pt x="8942" y="11526"/>
                  </a:cubicBezTo>
                  <a:lnTo>
                    <a:pt x="8942" y="2191"/>
                  </a:lnTo>
                  <a:cubicBezTo>
                    <a:pt x="8942" y="2072"/>
                    <a:pt x="8858" y="1989"/>
                    <a:pt x="8739" y="1989"/>
                  </a:cubicBezTo>
                  <a:cubicBezTo>
                    <a:pt x="8620" y="1989"/>
                    <a:pt x="8525" y="2072"/>
                    <a:pt x="8525" y="2191"/>
                  </a:cubicBezTo>
                  <a:lnTo>
                    <a:pt x="8525" y="8990"/>
                  </a:lnTo>
                  <a:lnTo>
                    <a:pt x="1596" y="8990"/>
                  </a:lnTo>
                  <a:lnTo>
                    <a:pt x="1596" y="7787"/>
                  </a:lnTo>
                  <a:cubicBezTo>
                    <a:pt x="1596" y="7668"/>
                    <a:pt x="1500" y="7585"/>
                    <a:pt x="1381" y="7585"/>
                  </a:cubicBezTo>
                  <a:cubicBezTo>
                    <a:pt x="1262" y="7585"/>
                    <a:pt x="1179" y="7668"/>
                    <a:pt x="1179" y="7787"/>
                  </a:cubicBezTo>
                  <a:lnTo>
                    <a:pt x="1179" y="9002"/>
                  </a:lnTo>
                  <a:cubicBezTo>
                    <a:pt x="905" y="9049"/>
                    <a:pt x="655" y="9168"/>
                    <a:pt x="441" y="9359"/>
                  </a:cubicBezTo>
                  <a:lnTo>
                    <a:pt x="441" y="1370"/>
                  </a:lnTo>
                  <a:cubicBezTo>
                    <a:pt x="441" y="929"/>
                    <a:pt x="762" y="548"/>
                    <a:pt x="1179" y="465"/>
                  </a:cubicBezTo>
                  <a:lnTo>
                    <a:pt x="1179" y="7109"/>
                  </a:lnTo>
                  <a:cubicBezTo>
                    <a:pt x="1179" y="7228"/>
                    <a:pt x="1262" y="7311"/>
                    <a:pt x="1381" y="7311"/>
                  </a:cubicBezTo>
                  <a:cubicBezTo>
                    <a:pt x="1500" y="7311"/>
                    <a:pt x="1596" y="7216"/>
                    <a:pt x="1596" y="7109"/>
                  </a:cubicBezTo>
                  <a:lnTo>
                    <a:pt x="1596" y="441"/>
                  </a:lnTo>
                  <a:lnTo>
                    <a:pt x="8525" y="441"/>
                  </a:lnTo>
                  <a:lnTo>
                    <a:pt x="8525" y="1489"/>
                  </a:lnTo>
                  <a:cubicBezTo>
                    <a:pt x="8525" y="1608"/>
                    <a:pt x="8620" y="1703"/>
                    <a:pt x="8739" y="1703"/>
                  </a:cubicBezTo>
                  <a:cubicBezTo>
                    <a:pt x="8847" y="1703"/>
                    <a:pt x="8942" y="1608"/>
                    <a:pt x="8942" y="1489"/>
                  </a:cubicBezTo>
                  <a:lnTo>
                    <a:pt x="8942" y="215"/>
                  </a:lnTo>
                  <a:cubicBezTo>
                    <a:pt x="8942" y="96"/>
                    <a:pt x="8847" y="1"/>
                    <a:pt x="8739" y="1"/>
                  </a:cubicBezTo>
                  <a:close/>
                </a:path>
              </a:pathLst>
            </a:custGeom>
            <a:solidFill>
              <a:srgbClr val="0D0D0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5" name="Google Shape;4051;p7">
              <a:extLst>
                <a:ext uri="{FF2B5EF4-FFF2-40B4-BE49-F238E27FC236}">
                  <a16:creationId xmlns:a16="http://schemas.microsoft.com/office/drawing/2014/main" id="{ADD6D964-E21F-6D60-10AC-1489797EAC57}"/>
                </a:ext>
              </a:extLst>
            </p:cNvPr>
            <p:cNvSpPr/>
            <p:nvPr/>
          </p:nvSpPr>
          <p:spPr>
            <a:xfrm>
              <a:off x="1841929" y="2295249"/>
              <a:ext cx="165773" cy="13315"/>
            </a:xfrm>
            <a:custGeom>
              <a:avLst/>
              <a:gdLst/>
              <a:ahLst/>
              <a:cxnLst/>
              <a:rect l="l" t="t" r="r" b="b"/>
              <a:pathLst>
                <a:path w="5204" h="418" extrusionOk="0">
                  <a:moveTo>
                    <a:pt x="203" y="1"/>
                  </a:moveTo>
                  <a:cubicBezTo>
                    <a:pt x="84" y="1"/>
                    <a:pt x="0" y="84"/>
                    <a:pt x="0" y="203"/>
                  </a:cubicBezTo>
                  <a:cubicBezTo>
                    <a:pt x="0" y="322"/>
                    <a:pt x="84" y="418"/>
                    <a:pt x="203" y="418"/>
                  </a:cubicBezTo>
                  <a:lnTo>
                    <a:pt x="5001" y="418"/>
                  </a:lnTo>
                  <a:cubicBezTo>
                    <a:pt x="5120" y="418"/>
                    <a:pt x="5203" y="322"/>
                    <a:pt x="5203" y="203"/>
                  </a:cubicBezTo>
                  <a:cubicBezTo>
                    <a:pt x="5203" y="84"/>
                    <a:pt x="5120" y="1"/>
                    <a:pt x="5001" y="1"/>
                  </a:cubicBezTo>
                  <a:close/>
                </a:path>
              </a:pathLst>
            </a:custGeom>
            <a:solidFill>
              <a:srgbClr val="0D0D0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grpSp>
      <p:sp>
        <p:nvSpPr>
          <p:cNvPr id="16" name="Google Shape;4052;p7">
            <a:extLst>
              <a:ext uri="{FF2B5EF4-FFF2-40B4-BE49-F238E27FC236}">
                <a16:creationId xmlns:a16="http://schemas.microsoft.com/office/drawing/2014/main" id="{AC120CE3-9419-2EBB-C487-058D80BE76A5}"/>
              </a:ext>
            </a:extLst>
          </p:cNvPr>
          <p:cNvSpPr/>
          <p:nvPr/>
        </p:nvSpPr>
        <p:spPr>
          <a:xfrm>
            <a:off x="3215888" y="1897119"/>
            <a:ext cx="508279" cy="416621"/>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0D0D0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8" name="Google Shape;4054;p7">
            <a:extLst>
              <a:ext uri="{FF2B5EF4-FFF2-40B4-BE49-F238E27FC236}">
                <a16:creationId xmlns:a16="http://schemas.microsoft.com/office/drawing/2014/main" id="{8F6E9D84-451B-F1A1-EC79-36F84BF8E8F9}"/>
              </a:ext>
            </a:extLst>
          </p:cNvPr>
          <p:cNvSpPr/>
          <p:nvPr/>
        </p:nvSpPr>
        <p:spPr>
          <a:xfrm>
            <a:off x="3142320" y="4582740"/>
            <a:ext cx="655415" cy="604213"/>
          </a:xfrm>
          <a:prstGeom prst="downArrow">
            <a:avLst>
              <a:gd name="adj1" fmla="val 50000"/>
              <a:gd name="adj2" fmla="val 50000"/>
            </a:avLst>
          </a:prstGeom>
          <a:solidFill>
            <a:srgbClr val="3A609C"/>
          </a:solidFill>
          <a:ln w="25400" cap="flat" cmpd="sng">
            <a:solidFill>
              <a:srgbClr val="2A4671"/>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4F9FF"/>
              </a:solidFill>
              <a:effectLst/>
              <a:uLnTx/>
              <a:uFillTx/>
              <a:latin typeface="UTM Avo" panose="02040603050506020204" pitchFamily="18" charset="0"/>
              <a:cs typeface="Arial"/>
              <a:sym typeface="Arial"/>
            </a:endParaRPr>
          </a:p>
        </p:txBody>
      </p:sp>
      <p:sp>
        <p:nvSpPr>
          <p:cNvPr id="19" name="Google Shape;4055;p7">
            <a:extLst>
              <a:ext uri="{FF2B5EF4-FFF2-40B4-BE49-F238E27FC236}">
                <a16:creationId xmlns:a16="http://schemas.microsoft.com/office/drawing/2014/main" id="{35C35A92-1947-38DB-B62B-9A5C872ACDB5}"/>
              </a:ext>
            </a:extLst>
          </p:cNvPr>
          <p:cNvSpPr/>
          <p:nvPr/>
        </p:nvSpPr>
        <p:spPr>
          <a:xfrm>
            <a:off x="8173516" y="4543304"/>
            <a:ext cx="655415" cy="643649"/>
          </a:xfrm>
          <a:prstGeom prst="downArrow">
            <a:avLst>
              <a:gd name="adj1" fmla="val 50000"/>
              <a:gd name="adj2" fmla="val 50000"/>
            </a:avLst>
          </a:prstGeom>
          <a:solidFill>
            <a:srgbClr val="3A609C"/>
          </a:solidFill>
          <a:ln w="25400" cap="flat" cmpd="sng">
            <a:solidFill>
              <a:srgbClr val="2A4671"/>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4F9FF"/>
              </a:solidFill>
              <a:effectLst/>
              <a:uLnTx/>
              <a:uFillTx/>
              <a:latin typeface="UTM Avo" panose="02040603050506020204" pitchFamily="18" charset="0"/>
              <a:cs typeface="Arial"/>
              <a:sym typeface="Arial"/>
            </a:endParaRPr>
          </a:p>
        </p:txBody>
      </p:sp>
      <p:sp>
        <p:nvSpPr>
          <p:cNvPr id="20" name="Google Shape;4056;p7">
            <a:extLst>
              <a:ext uri="{FF2B5EF4-FFF2-40B4-BE49-F238E27FC236}">
                <a16:creationId xmlns:a16="http://schemas.microsoft.com/office/drawing/2014/main" id="{835A3439-90B1-C08D-A1F2-C35DE28B1965}"/>
              </a:ext>
            </a:extLst>
          </p:cNvPr>
          <p:cNvSpPr/>
          <p:nvPr/>
        </p:nvSpPr>
        <p:spPr>
          <a:xfrm>
            <a:off x="1353821" y="5286473"/>
            <a:ext cx="4232412" cy="1431827"/>
          </a:xfrm>
          <a:prstGeom prst="rect">
            <a:avLst/>
          </a:prstGeom>
          <a:solidFill>
            <a:srgbClr val="FFFFFF"/>
          </a:solidFill>
          <a:ln w="25400" cap="flat" cmpd="sng">
            <a:solidFill>
              <a:srgbClr val="2A4671"/>
            </a:solidFill>
            <a:prstDash val="solid"/>
            <a:round/>
            <a:headEnd type="none" w="sm" len="sm"/>
            <a:tailEnd type="none" w="sm" len="sm"/>
          </a:ln>
        </p:spPr>
        <p:txBody>
          <a:bodyPr spcFirstLastPara="1" wrap="square" lIns="121900" tIns="60933" rIns="121900" bIns="60933" anchor="ctr" anchorCtr="0">
            <a:noAutofit/>
          </a:bodyPr>
          <a:lstStyle/>
          <a:p>
            <a:pPr lvl="0" algn="just">
              <a:buClr>
                <a:srgbClr val="000000"/>
              </a:buClr>
            </a:pPr>
            <a:r>
              <a:rPr lang="en-US" sz="2400" kern="0">
                <a:solidFill>
                  <a:srgbClr val="000000"/>
                </a:solidFill>
                <a:latin typeface="UTM Avo" panose="02040603050506020204" pitchFamily="18" charset="0"/>
                <a:cs typeface="Arial"/>
                <a:sym typeface="Arial"/>
              </a:rPr>
              <a:t>Câu mở đoạn nêu ý chính của đoạn văn.</a:t>
            </a:r>
            <a:endParaRPr lang="en-US" sz="2400" kern="0" dirty="0">
              <a:solidFill>
                <a:srgbClr val="000000"/>
              </a:solidFill>
              <a:latin typeface="UTM Avo" panose="02040603050506020204" pitchFamily="18" charset="0"/>
              <a:cs typeface="Arial"/>
              <a:sym typeface="Arial"/>
            </a:endParaRPr>
          </a:p>
        </p:txBody>
      </p:sp>
      <p:sp>
        <p:nvSpPr>
          <p:cNvPr id="21" name="Google Shape;4057;p7">
            <a:extLst>
              <a:ext uri="{FF2B5EF4-FFF2-40B4-BE49-F238E27FC236}">
                <a16:creationId xmlns:a16="http://schemas.microsoft.com/office/drawing/2014/main" id="{587B7295-75F8-C4B5-C71D-A5EB6554C408}"/>
              </a:ext>
            </a:extLst>
          </p:cNvPr>
          <p:cNvSpPr/>
          <p:nvPr/>
        </p:nvSpPr>
        <p:spPr>
          <a:xfrm>
            <a:off x="6396875" y="5286475"/>
            <a:ext cx="4208696" cy="1431826"/>
          </a:xfrm>
          <a:prstGeom prst="rect">
            <a:avLst/>
          </a:prstGeom>
          <a:solidFill>
            <a:srgbClr val="FFFFFF"/>
          </a:solidFill>
          <a:ln w="25400" cap="flat" cmpd="sng">
            <a:solidFill>
              <a:srgbClr val="2A4671"/>
            </a:solidFill>
            <a:prstDash val="solid"/>
            <a:round/>
            <a:headEnd type="none" w="sm" len="sm"/>
            <a:tailEnd type="none" w="sm" len="sm"/>
          </a:ln>
        </p:spPr>
        <p:txBody>
          <a:bodyPr spcFirstLastPara="1" wrap="square" lIns="121900" tIns="60933" rIns="121900" bIns="60933" anchor="ctr" anchorCtr="0">
            <a:noAutofit/>
          </a:bodyPr>
          <a:lstStyle/>
          <a:p>
            <a:pPr lvl="0" algn="just">
              <a:buClr>
                <a:srgbClr val="000000"/>
              </a:buClr>
            </a:pPr>
            <a:r>
              <a:rPr lang="en-US" sz="2400" kern="0" dirty="0" err="1">
                <a:solidFill>
                  <a:srgbClr val="000000"/>
                </a:solidFill>
                <a:latin typeface="UTM Avo" panose="02040603050506020204" pitchFamily="18" charset="0"/>
                <a:cs typeface="Arial"/>
                <a:sym typeface="Arial"/>
              </a:rPr>
              <a:t>Câu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kết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đoạn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nhắc</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lại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chủ</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đề</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đoạn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văn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và</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nâng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cao</a:t>
            </a:r>
            <a:r>
              <a:rPr lang="en-US" sz="2400" kern="0" dirty="0">
                <a:solidFill>
                  <a:srgbClr val="000000"/>
                </a:solidFill>
                <a:latin typeface="UTM Avo" panose="02040603050506020204" pitchFamily="18" charset="0"/>
                <a:cs typeface="Arial"/>
                <a:sym typeface="Arial"/>
              </a:rPr>
              <a:t> ý ở </a:t>
            </a:r>
            <a:r>
              <a:rPr lang="en-US" sz="2400" kern="0" dirty="0" err="1">
                <a:solidFill>
                  <a:srgbClr val="000000"/>
                </a:solidFill>
                <a:latin typeface="UTM Avo" panose="02040603050506020204" pitchFamily="18" charset="0"/>
                <a:cs typeface="Arial"/>
                <a:sym typeface="Arial"/>
              </a:rPr>
              <a:t>câu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mở</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đoạn</a:t>
            </a:r>
            <a:r>
              <a:rPr lang="en-US" sz="2400" kern="0" dirty="0">
                <a:solidFill>
                  <a:srgbClr val="000000"/>
                </a:solidFill>
                <a:latin typeface="UTM Avo" panose="02040603050506020204" pitchFamily="18" charset="0"/>
                <a:cs typeface="Arial"/>
                <a:sym typeface="Arial"/>
              </a:rPr>
              <a:t>.</a:t>
            </a:r>
          </a:p>
        </p:txBody>
      </p:sp>
    </p:spTree>
    <p:extLst>
      <p:ext uri="{BB962C8B-B14F-4D97-AF65-F5344CB8AC3E}">
        <p14:creationId xmlns:p14="http://schemas.microsoft.com/office/powerpoint/2010/main" val="259640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4035;p6">
            <a:extLst>
              <a:ext uri="{FF2B5EF4-FFF2-40B4-BE49-F238E27FC236}">
                <a16:creationId xmlns:a16="http://schemas.microsoft.com/office/drawing/2014/main" id="{0F6D6B2E-D5BB-9D9B-664B-29339EA1D72F}"/>
              </a:ext>
            </a:extLst>
          </p:cNvPr>
          <p:cNvSpPr/>
          <p:nvPr/>
        </p:nvSpPr>
        <p:spPr>
          <a:xfrm>
            <a:off x="4226683" y="995913"/>
            <a:ext cx="3738631" cy="769387"/>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800" b="1" kern="0" dirty="0">
                <a:solidFill>
                  <a:srgbClr val="00387C"/>
                </a:solidFill>
                <a:latin typeface="UTM Avo" panose="02040603050506020204" pitchFamily="18" charset="0"/>
                <a:cs typeface="Arial"/>
                <a:sym typeface="Arial"/>
              </a:rPr>
              <a:t>NHẬN XÉT</a:t>
            </a:r>
          </a:p>
        </p:txBody>
      </p:sp>
      <p:graphicFrame>
        <p:nvGraphicFramePr>
          <p:cNvPr id="4" name="Google Shape;4063;p8">
            <a:extLst>
              <a:ext uri="{FF2B5EF4-FFF2-40B4-BE49-F238E27FC236}">
                <a16:creationId xmlns:a16="http://schemas.microsoft.com/office/drawing/2014/main" id="{F01B3249-4F2B-BDF9-8737-E0E17F1BB561}"/>
              </a:ext>
            </a:extLst>
          </p:cNvPr>
          <p:cNvGraphicFramePr/>
          <p:nvPr>
            <p:extLst>
              <p:ext uri="{D42A27DB-BD31-4B8C-83A1-F6EECF244321}">
                <p14:modId xmlns:p14="http://schemas.microsoft.com/office/powerpoint/2010/main" val="3110777531"/>
              </p:ext>
            </p:extLst>
          </p:nvPr>
        </p:nvGraphicFramePr>
        <p:xfrm>
          <a:off x="1347323" y="2362200"/>
          <a:ext cx="9497350" cy="3175000"/>
        </p:xfrm>
        <a:graphic>
          <a:graphicData uri="http://schemas.openxmlformats.org/drawingml/2006/table">
            <a:tbl>
              <a:tblPr firstRow="1" bandRow="1">
                <a:noFill/>
              </a:tblPr>
              <a:tblGrid>
                <a:gridCol w="2326167">
                  <a:extLst>
                    <a:ext uri="{9D8B030D-6E8A-4147-A177-3AD203B41FA5}">
                      <a16:colId xmlns:a16="http://schemas.microsoft.com/office/drawing/2014/main" val="20000"/>
                    </a:ext>
                  </a:extLst>
                </a:gridCol>
                <a:gridCol w="3589783">
                  <a:extLst>
                    <a:ext uri="{9D8B030D-6E8A-4147-A177-3AD203B41FA5}">
                      <a16:colId xmlns:a16="http://schemas.microsoft.com/office/drawing/2014/main" val="20001"/>
                    </a:ext>
                  </a:extLst>
                </a:gridCol>
                <a:gridCol w="3581400">
                  <a:extLst>
                    <a:ext uri="{9D8B030D-6E8A-4147-A177-3AD203B41FA5}">
                      <a16:colId xmlns:a16="http://schemas.microsoft.com/office/drawing/2014/main" val="511136895"/>
                    </a:ext>
                  </a:extLst>
                </a:gridCol>
              </a:tblGrid>
              <a:tr h="7553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None/>
                      </a:pPr>
                      <a:endParaRPr sz="2400" b="1" i="0" u="none" strike="noStrike" cap="none" dirty="0">
                        <a:solidFill>
                          <a:schemeClr val="bg1"/>
                        </a:solidFill>
                        <a:latin typeface="UTM Avo" panose="02040603050506020204" pitchFamily="18" charset="0"/>
                      </a:endParaRPr>
                    </a:p>
                  </a:txBody>
                  <a:tcPr marL="121933" marR="121933" marT="60967" marB="60967" anchor="ctr">
                    <a:lnL w="28575" cap="flat" cmpd="sng">
                      <a:solidFill>
                        <a:srgbClr val="0D0D0D"/>
                      </a:solidFill>
                      <a:prstDash val="solid"/>
                      <a:round/>
                      <a:headEnd type="none" w="sm" len="sm"/>
                      <a:tailEnd type="none" w="sm" len="sm"/>
                    </a:lnL>
                    <a:lnR w="28575" cap="flat" cmpd="sng">
                      <a:solidFill>
                        <a:srgbClr val="0D0D0D"/>
                      </a:solidFill>
                      <a:prstDash val="solid"/>
                      <a:round/>
                      <a:headEnd type="none" w="sm" len="sm"/>
                      <a:tailEnd type="none" w="sm" len="sm"/>
                    </a:lnR>
                    <a:lnT w="28575" cap="flat" cmpd="sng">
                      <a:solidFill>
                        <a:srgbClr val="0D0D0D"/>
                      </a:solidFill>
                      <a:prstDash val="solid"/>
                      <a:round/>
                      <a:headEnd type="none" w="sm" len="sm"/>
                      <a:tailEnd type="none" w="sm" len="sm"/>
                    </a:lnT>
                    <a:lnB w="28575" cap="flat" cmpd="sng">
                      <a:solidFill>
                        <a:srgbClr val="0D0D0D"/>
                      </a:solidFill>
                      <a:prstDash val="solid"/>
                      <a:round/>
                      <a:headEnd type="none" w="sm" len="sm"/>
                      <a:tailEnd type="none" w="sm" len="sm"/>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None/>
                      </a:pPr>
                      <a:r>
                        <a:rPr lang="vi-VN" sz="2400" b="1" i="0" u="none" strike="noStrike" cap="none" dirty="0">
                          <a:solidFill>
                            <a:schemeClr val="bg1"/>
                          </a:solidFill>
                          <a:latin typeface="UTM Avo" panose="02040603050506020204" pitchFamily="18" charset="0"/>
                        </a:rPr>
                        <a:t>CÂU MỞ ĐOẠN</a:t>
                      </a:r>
                    </a:p>
                  </a:txBody>
                  <a:tcPr marL="121933" marR="121933" marT="60967" marB="60967" anchor="ctr">
                    <a:lnL w="28575" cap="flat" cmpd="sng">
                      <a:solidFill>
                        <a:srgbClr val="0D0D0D"/>
                      </a:solidFill>
                      <a:prstDash val="solid"/>
                      <a:round/>
                      <a:headEnd type="none" w="sm" len="sm"/>
                      <a:tailEnd type="none" w="sm" len="sm"/>
                    </a:lnL>
                    <a:lnR w="28575" cap="flat" cmpd="sng">
                      <a:solidFill>
                        <a:srgbClr val="0D0D0D"/>
                      </a:solidFill>
                      <a:prstDash val="solid"/>
                      <a:round/>
                      <a:headEnd type="none" w="sm" len="sm"/>
                      <a:tailEnd type="none" w="sm" len="sm"/>
                    </a:lnR>
                    <a:lnT w="28575" cap="flat" cmpd="sng">
                      <a:solidFill>
                        <a:srgbClr val="0D0D0D"/>
                      </a:solidFill>
                      <a:prstDash val="solid"/>
                      <a:round/>
                      <a:headEnd type="none" w="sm" len="sm"/>
                      <a:tailEnd type="none" w="sm" len="sm"/>
                    </a:lnT>
                    <a:lnB w="28575" cap="flat" cmpd="sng">
                      <a:solidFill>
                        <a:srgbClr val="0D0D0D"/>
                      </a:solidFill>
                      <a:prstDash val="solid"/>
                      <a:round/>
                      <a:headEnd type="none" w="sm" len="sm"/>
                      <a:tailEnd type="none" w="sm" len="sm"/>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rtl="0">
                        <a:lnSpc>
                          <a:spcPct val="100000"/>
                        </a:lnSpc>
                        <a:spcBef>
                          <a:spcPts val="0"/>
                        </a:spcBef>
                        <a:spcAft>
                          <a:spcPts val="0"/>
                        </a:spcAft>
                        <a:buNone/>
                      </a:pPr>
                      <a:r>
                        <a:rPr lang="en-US" sz="2400" b="1" dirty="0">
                          <a:solidFill>
                            <a:schemeClr val="bg1"/>
                          </a:solidFill>
                          <a:latin typeface="UTM Avo" panose="02040603050506020204" pitchFamily="18" charset="0"/>
                        </a:rPr>
                        <a:t>CÂU KẾT ĐOẠN</a:t>
                      </a:r>
                      <a:endParaRPr lang="vi-VN" sz="2400" b="1" i="0" u="none" strike="noStrike" cap="none" dirty="0">
                        <a:solidFill>
                          <a:schemeClr val="bg1"/>
                        </a:solidFill>
                        <a:latin typeface="UTM Avo" panose="02040603050506020204" pitchFamily="18" charset="0"/>
                      </a:endParaRPr>
                    </a:p>
                  </a:txBody>
                  <a:tcPr marL="121933" marR="121933" marT="60967" marB="60967" anchor="ctr">
                    <a:lnL w="28575" cap="flat" cmpd="sng">
                      <a:solidFill>
                        <a:srgbClr val="0D0D0D"/>
                      </a:solidFill>
                      <a:prstDash val="solid"/>
                      <a:round/>
                      <a:headEnd type="none" w="sm" len="sm"/>
                      <a:tailEnd type="none" w="sm" len="sm"/>
                    </a:lnL>
                    <a:lnR w="28575" cap="flat" cmpd="sng">
                      <a:solidFill>
                        <a:srgbClr val="0D0D0D"/>
                      </a:solidFill>
                      <a:prstDash val="solid"/>
                      <a:round/>
                      <a:headEnd type="none" w="sm" len="sm"/>
                      <a:tailEnd type="none" w="sm" len="sm"/>
                    </a:lnR>
                    <a:lnT w="28575" cap="flat" cmpd="sng">
                      <a:solidFill>
                        <a:srgbClr val="0D0D0D"/>
                      </a:solidFill>
                      <a:prstDash val="solid"/>
                      <a:round/>
                      <a:headEnd type="none" w="sm" len="sm"/>
                      <a:tailEnd type="none" w="sm" len="sm"/>
                    </a:lnT>
                    <a:lnB w="28575" cap="flat" cmpd="sng">
                      <a:solidFill>
                        <a:srgbClr val="0D0D0D"/>
                      </a:solidFill>
                      <a:prstDash val="solid"/>
                      <a:round/>
                      <a:headEnd type="none" w="sm" len="sm"/>
                      <a:tailEnd type="none" w="sm" len="sm"/>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0000"/>
                  </a:ext>
                </a:extLst>
              </a:tr>
              <a:tr h="96387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None/>
                      </a:pPr>
                      <a:r>
                        <a:rPr lang="en-US" sz="2400" b="1" i="0" u="none" strike="noStrike" cap="none" dirty="0" err="1">
                          <a:solidFill>
                            <a:schemeClr val="bg1"/>
                          </a:solidFill>
                          <a:latin typeface="UTM Avo" panose="02040603050506020204" pitchFamily="18" charset="0"/>
                        </a:rPr>
                        <a:t>Giống</a:t>
                      </a:r>
                      <a:r>
                        <a:rPr lang="en-US" sz="2400" b="1" i="0" u="none" strike="noStrike" cap="none" dirty="0">
                          <a:solidFill>
                            <a:schemeClr val="bg1"/>
                          </a:solidFill>
                          <a:latin typeface="UTM Avo" panose="02040603050506020204" pitchFamily="18" charset="0"/>
                        </a:rPr>
                        <a:t> </a:t>
                      </a:r>
                      <a:r>
                        <a:rPr lang="en-US" sz="2400" b="1" i="0" u="none" strike="noStrike" cap="none" dirty="0" err="1">
                          <a:solidFill>
                            <a:schemeClr val="bg1"/>
                          </a:solidFill>
                          <a:latin typeface="UTM Avo" panose="02040603050506020204" pitchFamily="18" charset="0"/>
                        </a:rPr>
                        <a:t>nhau</a:t>
                      </a:r>
                      <a:endParaRPr lang="en-US" sz="2400" b="1" i="0" u="none" strike="noStrike" cap="none" dirty="0">
                        <a:solidFill>
                          <a:schemeClr val="bg1"/>
                        </a:solidFill>
                        <a:latin typeface="UTM Avo" panose="02040603050506020204" pitchFamily="18" charset="0"/>
                      </a:endParaRPr>
                    </a:p>
                  </a:txBody>
                  <a:tcPr marL="121933" marR="121933" marT="60967" marB="60967" anchor="ctr">
                    <a:lnL w="28575" cap="flat" cmpd="sng">
                      <a:solidFill>
                        <a:srgbClr val="0D0D0D"/>
                      </a:solidFill>
                      <a:prstDash val="solid"/>
                      <a:round/>
                      <a:headEnd type="none" w="sm" len="sm"/>
                      <a:tailEnd type="none" w="sm" len="sm"/>
                    </a:lnL>
                    <a:lnR w="28575" cap="flat" cmpd="sng">
                      <a:solidFill>
                        <a:srgbClr val="0D0D0D"/>
                      </a:solidFill>
                      <a:prstDash val="solid"/>
                      <a:round/>
                      <a:headEnd type="none" w="sm" len="sm"/>
                      <a:tailEnd type="none" w="sm" len="sm"/>
                    </a:lnR>
                    <a:lnT w="28575" cap="flat" cmpd="sng">
                      <a:solidFill>
                        <a:srgbClr val="0D0D0D"/>
                      </a:solidFill>
                      <a:prstDash val="solid"/>
                      <a:round/>
                      <a:headEnd type="none" w="sm" len="sm"/>
                      <a:tailEnd type="none" w="sm" len="sm"/>
                    </a:lnT>
                    <a:lnB w="28575" cap="flat" cmpd="sng">
                      <a:solidFill>
                        <a:srgbClr val="0D0D0D"/>
                      </a:solidFill>
                      <a:prstDash val="solid"/>
                      <a:round/>
                      <a:headEnd type="none" w="sm" len="sm"/>
                      <a:tailEnd type="none" w="sm" len="sm"/>
                    </a:lnB>
                    <a:lnTlToBr w="12700" cmpd="sng">
                      <a:noFill/>
                      <a:prstDash val="solid"/>
                    </a:lnTlToBr>
                    <a:lnBlToTr w="12700" cmpd="sng">
                      <a:noFill/>
                      <a:prstDash val="solid"/>
                    </a:lnBlToTr>
                    <a:solidFill>
                      <a:schemeClr val="accent2">
                        <a:lumMod val="60000"/>
                        <a:lumOff val="40000"/>
                      </a:scheme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None/>
                      </a:pPr>
                      <a:r>
                        <a:rPr lang="vi-VN" sz="2400" i="0" u="none" strike="noStrike" cap="none" dirty="0">
                          <a:solidFill>
                            <a:schemeClr val="bg1"/>
                          </a:solidFill>
                          <a:latin typeface="UTM Avo" panose="02040603050506020204" pitchFamily="18" charset="0"/>
                        </a:rPr>
                        <a:t>Đều nói về chủ đề trong đoạn văn</a:t>
                      </a:r>
                    </a:p>
                  </a:txBody>
                  <a:tcPr marL="121933" marR="121933" marT="60967" marB="60967" anchor="ctr">
                    <a:lnL w="28575" cap="flat" cmpd="sng">
                      <a:solidFill>
                        <a:srgbClr val="0D0D0D"/>
                      </a:solidFill>
                      <a:prstDash val="solid"/>
                      <a:round/>
                      <a:headEnd type="none" w="sm" len="sm"/>
                      <a:tailEnd type="none" w="sm" len="sm"/>
                    </a:lnL>
                    <a:lnR w="28575" cap="flat" cmpd="sng">
                      <a:solidFill>
                        <a:srgbClr val="0D0D0D"/>
                      </a:solidFill>
                      <a:prstDash val="solid"/>
                      <a:round/>
                      <a:headEnd type="none" w="sm" len="sm"/>
                      <a:tailEnd type="none" w="sm" len="sm"/>
                    </a:lnR>
                    <a:lnT w="28575" cap="flat" cmpd="sng">
                      <a:solidFill>
                        <a:srgbClr val="0D0D0D"/>
                      </a:solidFill>
                      <a:prstDash val="solid"/>
                      <a:round/>
                      <a:headEnd type="none" w="sm" len="sm"/>
                      <a:tailEnd type="none" w="sm" len="sm"/>
                    </a:lnT>
                    <a:lnB w="28575" cap="flat" cmpd="sng">
                      <a:solidFill>
                        <a:srgbClr val="0D0D0D"/>
                      </a:solid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1"/>
                  </a:ext>
                </a:extLst>
              </a:tr>
              <a:tr h="145577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None/>
                      </a:pPr>
                      <a:r>
                        <a:rPr lang="en-US" sz="2400" b="1" i="0" u="none" strike="noStrike" cap="none" dirty="0" err="1">
                          <a:solidFill>
                            <a:schemeClr val="bg1"/>
                          </a:solidFill>
                          <a:latin typeface="UTM Avo" panose="02040603050506020204" pitchFamily="18" charset="0"/>
                        </a:rPr>
                        <a:t>Khác</a:t>
                      </a:r>
                      <a:r>
                        <a:rPr lang="en-US" sz="2400" b="1" i="0" u="none" strike="noStrike" cap="none" dirty="0">
                          <a:solidFill>
                            <a:schemeClr val="bg1"/>
                          </a:solidFill>
                          <a:latin typeface="UTM Avo" panose="02040603050506020204" pitchFamily="18" charset="0"/>
                        </a:rPr>
                        <a:t> </a:t>
                      </a:r>
                      <a:r>
                        <a:rPr lang="en-US" sz="2400" b="1" i="0" u="none" strike="noStrike" cap="none" dirty="0" err="1">
                          <a:solidFill>
                            <a:schemeClr val="bg1"/>
                          </a:solidFill>
                          <a:latin typeface="UTM Avo" panose="02040603050506020204" pitchFamily="18" charset="0"/>
                        </a:rPr>
                        <a:t>nhau</a:t>
                      </a:r>
                      <a:endParaRPr lang="en-US" sz="2400" b="1" i="0" u="none" strike="noStrike" cap="none" dirty="0">
                        <a:solidFill>
                          <a:schemeClr val="bg1"/>
                        </a:solidFill>
                        <a:latin typeface="UTM Avo" panose="02040603050506020204" pitchFamily="18" charset="0"/>
                      </a:endParaRPr>
                    </a:p>
                  </a:txBody>
                  <a:tcPr marL="121933" marR="121933" marT="60967" marB="60967" anchor="ctr">
                    <a:lnL w="28575" cap="flat" cmpd="sng">
                      <a:solidFill>
                        <a:srgbClr val="0D0D0D"/>
                      </a:solidFill>
                      <a:prstDash val="solid"/>
                      <a:round/>
                      <a:headEnd type="none" w="sm" len="sm"/>
                      <a:tailEnd type="none" w="sm" len="sm"/>
                    </a:lnL>
                    <a:lnR w="28575" cap="flat" cmpd="sng">
                      <a:solidFill>
                        <a:srgbClr val="0D0D0D"/>
                      </a:solidFill>
                      <a:prstDash val="solid"/>
                      <a:round/>
                      <a:headEnd type="none" w="sm" len="sm"/>
                      <a:tailEnd type="none" w="sm" len="sm"/>
                    </a:lnR>
                    <a:lnT w="28575" cap="flat" cmpd="sng">
                      <a:solidFill>
                        <a:srgbClr val="0D0D0D"/>
                      </a:solidFill>
                      <a:prstDash val="solid"/>
                      <a:round/>
                      <a:headEnd type="none" w="sm" len="sm"/>
                      <a:tailEnd type="none" w="sm" len="sm"/>
                    </a:lnT>
                    <a:lnB w="28575" cap="flat" cmpd="sng">
                      <a:solidFill>
                        <a:srgbClr val="0D0D0D"/>
                      </a:solidFill>
                      <a:prstDash val="solid"/>
                      <a:round/>
                      <a:headEnd type="none" w="sm" len="sm"/>
                      <a:tailEnd type="none" w="sm" len="sm"/>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None/>
                      </a:pPr>
                      <a:r>
                        <a:rPr lang="vi-VN" sz="2400" i="0" u="none" strike="noStrike" cap="none" dirty="0">
                          <a:solidFill>
                            <a:schemeClr val="bg1"/>
                          </a:solidFill>
                          <a:latin typeface="UTM Avo" panose="02040603050506020204" pitchFamily="18" charset="0"/>
                        </a:rPr>
                        <a:t>Nêu chủ đề đoạn văn</a:t>
                      </a:r>
                    </a:p>
                  </a:txBody>
                  <a:tcPr marL="121933" marR="121933" marT="60967" marB="60967" anchor="ctr">
                    <a:lnL w="28575" cap="flat" cmpd="sng">
                      <a:solidFill>
                        <a:srgbClr val="0D0D0D"/>
                      </a:solidFill>
                      <a:prstDash val="solid"/>
                      <a:round/>
                      <a:headEnd type="none" w="sm" len="sm"/>
                      <a:tailEnd type="none" w="sm" len="sm"/>
                    </a:lnL>
                    <a:lnR w="28575" cap="flat" cmpd="sng">
                      <a:solidFill>
                        <a:srgbClr val="0D0D0D"/>
                      </a:solidFill>
                      <a:prstDash val="solid"/>
                      <a:round/>
                      <a:headEnd type="none" w="sm" len="sm"/>
                      <a:tailEnd type="none" w="sm" len="sm"/>
                    </a:lnR>
                    <a:lnT w="28575" cap="flat" cmpd="sng">
                      <a:solidFill>
                        <a:srgbClr val="0D0D0D"/>
                      </a:solidFill>
                      <a:prstDash val="solid"/>
                      <a:round/>
                      <a:headEnd type="none" w="sm" len="sm"/>
                      <a:tailEnd type="none" w="sm" len="sm"/>
                    </a:lnT>
                    <a:lnB w="28575" cap="flat" cmpd="sng">
                      <a:solidFill>
                        <a:srgbClr val="0D0D0D"/>
                      </a:solid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rtl="0">
                        <a:lnSpc>
                          <a:spcPct val="100000"/>
                        </a:lnSpc>
                        <a:spcBef>
                          <a:spcPts val="0"/>
                        </a:spcBef>
                        <a:spcAft>
                          <a:spcPts val="0"/>
                        </a:spcAft>
                        <a:buNone/>
                      </a:pPr>
                      <a:r>
                        <a:rPr lang="en-US" sz="2400" i="0" u="none" strike="noStrike" cap="none" dirty="0" err="1">
                          <a:solidFill>
                            <a:schemeClr val="bg1"/>
                          </a:solidFill>
                          <a:latin typeface="UTM Avo" panose="02040603050506020204" pitchFamily="18" charset="0"/>
                        </a:rPr>
                        <a:t>Nhắc</a:t>
                      </a:r>
                      <a:r>
                        <a:rPr lang="en-US" sz="2400" i="0" u="none" strike="noStrike" cap="none" dirty="0">
                          <a:solidFill>
                            <a:schemeClr val="bg1"/>
                          </a:solidFill>
                          <a:latin typeface="UTM Avo" panose="02040603050506020204" pitchFamily="18" charset="0"/>
                        </a:rPr>
                        <a:t> </a:t>
                      </a:r>
                      <a:r>
                        <a:rPr lang="en-US" sz="2400" i="0" u="none" strike="noStrike" cap="none" dirty="0" err="1">
                          <a:solidFill>
                            <a:schemeClr val="bg1"/>
                          </a:solidFill>
                          <a:latin typeface="UTM Avo" panose="02040603050506020204" pitchFamily="18" charset="0"/>
                        </a:rPr>
                        <a:t>lại</a:t>
                      </a:r>
                      <a:r>
                        <a:rPr lang="en-US" sz="2400" i="0" u="none" strike="noStrike" cap="none" dirty="0">
                          <a:solidFill>
                            <a:schemeClr val="bg1"/>
                          </a:solidFill>
                          <a:latin typeface="UTM Avo" panose="02040603050506020204" pitchFamily="18" charset="0"/>
                        </a:rPr>
                        <a:t> </a:t>
                      </a:r>
                      <a:r>
                        <a:rPr lang="en-US" sz="2400" i="0" u="none" strike="noStrike" cap="none" dirty="0" err="1">
                          <a:solidFill>
                            <a:schemeClr val="bg1"/>
                          </a:solidFill>
                          <a:latin typeface="UTM Avo" panose="02040603050506020204" pitchFamily="18" charset="0"/>
                        </a:rPr>
                        <a:t>và</a:t>
                      </a:r>
                      <a:r>
                        <a:rPr lang="en-US" sz="2400" i="0" u="none" strike="noStrike" cap="none" dirty="0">
                          <a:solidFill>
                            <a:schemeClr val="bg1"/>
                          </a:solidFill>
                          <a:latin typeface="UTM Avo" panose="02040603050506020204" pitchFamily="18" charset="0"/>
                        </a:rPr>
                        <a:t> </a:t>
                      </a:r>
                      <a:r>
                        <a:rPr lang="en-US" sz="2400" i="0" u="none" strike="noStrike" cap="none" dirty="0" err="1">
                          <a:solidFill>
                            <a:schemeClr val="bg1"/>
                          </a:solidFill>
                          <a:latin typeface="UTM Avo" panose="02040603050506020204" pitchFamily="18" charset="0"/>
                        </a:rPr>
                        <a:t>nâng</a:t>
                      </a:r>
                      <a:r>
                        <a:rPr lang="en-US" sz="2400" i="0" u="none" strike="noStrike" cap="none" dirty="0">
                          <a:solidFill>
                            <a:schemeClr val="bg1"/>
                          </a:solidFill>
                          <a:latin typeface="UTM Avo" panose="02040603050506020204" pitchFamily="18" charset="0"/>
                        </a:rPr>
                        <a:t> </a:t>
                      </a:r>
                      <a:r>
                        <a:rPr lang="en-US" sz="2400" i="0" u="none" strike="noStrike" cap="none" dirty="0" err="1">
                          <a:solidFill>
                            <a:schemeClr val="bg1"/>
                          </a:solidFill>
                          <a:latin typeface="UTM Avo" panose="02040603050506020204" pitchFamily="18" charset="0"/>
                        </a:rPr>
                        <a:t>cao</a:t>
                      </a:r>
                      <a:r>
                        <a:rPr lang="en-US" sz="2400" i="0" u="none" strike="noStrike" cap="none" dirty="0">
                          <a:solidFill>
                            <a:schemeClr val="bg1"/>
                          </a:solidFill>
                          <a:latin typeface="UTM Avo" panose="02040603050506020204" pitchFamily="18" charset="0"/>
                        </a:rPr>
                        <a:t> </a:t>
                      </a:r>
                      <a:r>
                        <a:rPr lang="en-US" sz="2400" i="0" u="none" strike="noStrike" cap="none" dirty="0" err="1">
                          <a:solidFill>
                            <a:schemeClr val="bg1"/>
                          </a:solidFill>
                          <a:latin typeface="UTM Avo" panose="02040603050506020204" pitchFamily="18" charset="0"/>
                        </a:rPr>
                        <a:t>chủ</a:t>
                      </a:r>
                      <a:r>
                        <a:rPr lang="en-US" sz="2400" i="0" u="none" strike="noStrike" cap="none" dirty="0">
                          <a:solidFill>
                            <a:schemeClr val="bg1"/>
                          </a:solidFill>
                          <a:latin typeface="UTM Avo" panose="02040603050506020204" pitchFamily="18" charset="0"/>
                        </a:rPr>
                        <a:t> </a:t>
                      </a:r>
                      <a:r>
                        <a:rPr lang="en-US" sz="2400" i="0" u="none" strike="noStrike" cap="none" dirty="0" err="1">
                          <a:solidFill>
                            <a:schemeClr val="bg1"/>
                          </a:solidFill>
                          <a:latin typeface="UTM Avo" panose="02040603050506020204" pitchFamily="18" charset="0"/>
                        </a:rPr>
                        <a:t>đề</a:t>
                      </a:r>
                      <a:r>
                        <a:rPr lang="en-US" sz="2400" i="0" u="none" strike="noStrike" cap="none" dirty="0">
                          <a:solidFill>
                            <a:schemeClr val="bg1"/>
                          </a:solidFill>
                          <a:latin typeface="UTM Avo" panose="02040603050506020204" pitchFamily="18" charset="0"/>
                        </a:rPr>
                        <a:t> </a:t>
                      </a:r>
                      <a:r>
                        <a:rPr lang="en-US" sz="2400" i="0" u="none" strike="noStrike" cap="none" dirty="0" err="1">
                          <a:solidFill>
                            <a:schemeClr val="bg1"/>
                          </a:solidFill>
                          <a:latin typeface="UTM Avo" panose="02040603050506020204" pitchFamily="18" charset="0"/>
                        </a:rPr>
                        <a:t>đoạn</a:t>
                      </a:r>
                      <a:r>
                        <a:rPr lang="en-US" sz="2400" i="0" u="none" strike="noStrike" cap="none" dirty="0">
                          <a:solidFill>
                            <a:schemeClr val="bg1"/>
                          </a:solidFill>
                          <a:latin typeface="UTM Avo" panose="02040603050506020204" pitchFamily="18" charset="0"/>
                        </a:rPr>
                        <a:t> </a:t>
                      </a:r>
                      <a:r>
                        <a:rPr lang="en-US" sz="2400" i="0" u="none" strike="noStrike" cap="none" dirty="0" err="1">
                          <a:solidFill>
                            <a:schemeClr val="bg1"/>
                          </a:solidFill>
                          <a:latin typeface="UTM Avo" panose="02040603050506020204" pitchFamily="18" charset="0"/>
                        </a:rPr>
                        <a:t>văn</a:t>
                      </a:r>
                      <a:endParaRPr lang="vi-VN" sz="2400" i="0" u="none" strike="noStrike" cap="none" dirty="0">
                        <a:solidFill>
                          <a:schemeClr val="bg1"/>
                        </a:solidFill>
                        <a:latin typeface="UTM Avo" panose="02040603050506020204" pitchFamily="18" charset="0"/>
                      </a:endParaRPr>
                    </a:p>
                  </a:txBody>
                  <a:tcPr marL="121933" marR="121933" marT="60967" marB="60967" anchor="ctr">
                    <a:lnL w="28575" cap="flat" cmpd="sng">
                      <a:solidFill>
                        <a:srgbClr val="0D0D0D"/>
                      </a:solidFill>
                      <a:prstDash val="solid"/>
                      <a:round/>
                      <a:headEnd type="none" w="sm" len="sm"/>
                      <a:tailEnd type="none" w="sm" len="sm"/>
                    </a:lnL>
                    <a:lnR w="28575" cap="flat" cmpd="sng">
                      <a:solidFill>
                        <a:srgbClr val="0D0D0D"/>
                      </a:solidFill>
                      <a:prstDash val="solid"/>
                      <a:round/>
                      <a:headEnd type="none" w="sm" len="sm"/>
                      <a:tailEnd type="none" w="sm" len="sm"/>
                    </a:lnR>
                    <a:lnT w="28575" cap="flat" cmpd="sng">
                      <a:solidFill>
                        <a:srgbClr val="0D0D0D"/>
                      </a:solidFill>
                      <a:prstDash val="solid"/>
                      <a:round/>
                      <a:headEnd type="none" w="sm" len="sm"/>
                      <a:tailEnd type="none" w="sm" len="sm"/>
                    </a:lnT>
                    <a:lnB w="28575" cap="flat" cmpd="sng">
                      <a:solidFill>
                        <a:srgbClr val="0D0D0D"/>
                      </a:solid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947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oogle Shape;4138;p10">
            <a:extLst>
              <a:ext uri="{FF2B5EF4-FFF2-40B4-BE49-F238E27FC236}">
                <a16:creationId xmlns:a16="http://schemas.microsoft.com/office/drawing/2014/main" id="{465D15D6-D3F5-9BF5-8F11-DE09AD1D91B3}"/>
              </a:ext>
            </a:extLst>
          </p:cNvPr>
          <p:cNvGrpSpPr/>
          <p:nvPr/>
        </p:nvGrpSpPr>
        <p:grpSpPr>
          <a:xfrm>
            <a:off x="8336682" y="2398074"/>
            <a:ext cx="505333" cy="505333"/>
            <a:chOff x="5187038" y="4082000"/>
            <a:chExt cx="379000" cy="379000"/>
          </a:xfrm>
        </p:grpSpPr>
        <p:sp>
          <p:nvSpPr>
            <p:cNvPr id="5" name="Google Shape;4139;p10">
              <a:extLst>
                <a:ext uri="{FF2B5EF4-FFF2-40B4-BE49-F238E27FC236}">
                  <a16:creationId xmlns:a16="http://schemas.microsoft.com/office/drawing/2014/main" id="{29148DBF-A54A-7615-BA1D-2D175B49D3EC}"/>
                </a:ext>
              </a:extLst>
            </p:cNvPr>
            <p:cNvSpPr/>
            <p:nvPr/>
          </p:nvSpPr>
          <p:spPr>
            <a:xfrm>
              <a:off x="5234413" y="4269300"/>
              <a:ext cx="14775" cy="14750"/>
            </a:xfrm>
            <a:custGeom>
              <a:avLst/>
              <a:gdLst/>
              <a:ahLst/>
              <a:cxnLst/>
              <a:rect l="l" t="t" r="r" b="b"/>
              <a:pathLst>
                <a:path w="591" h="590" extrusionOk="0">
                  <a:moveTo>
                    <a:pt x="289" y="0"/>
                  </a:moveTo>
                  <a:cubicBezTo>
                    <a:pt x="214" y="0"/>
                    <a:pt x="138" y="38"/>
                    <a:pt x="88" y="88"/>
                  </a:cubicBezTo>
                  <a:cubicBezTo>
                    <a:pt x="25" y="138"/>
                    <a:pt x="0" y="226"/>
                    <a:pt x="0" y="301"/>
                  </a:cubicBezTo>
                  <a:cubicBezTo>
                    <a:pt x="0" y="377"/>
                    <a:pt x="25" y="452"/>
                    <a:pt x="88" y="502"/>
                  </a:cubicBezTo>
                  <a:cubicBezTo>
                    <a:pt x="138" y="565"/>
                    <a:pt x="214" y="590"/>
                    <a:pt x="289" y="590"/>
                  </a:cubicBezTo>
                  <a:cubicBezTo>
                    <a:pt x="377" y="590"/>
                    <a:pt x="452" y="565"/>
                    <a:pt x="502" y="502"/>
                  </a:cubicBezTo>
                  <a:cubicBezTo>
                    <a:pt x="553" y="452"/>
                    <a:pt x="590" y="377"/>
                    <a:pt x="590" y="301"/>
                  </a:cubicBezTo>
                  <a:cubicBezTo>
                    <a:pt x="590" y="226"/>
                    <a:pt x="553" y="138"/>
                    <a:pt x="502" y="88"/>
                  </a:cubicBezTo>
                  <a:cubicBezTo>
                    <a:pt x="452" y="38"/>
                    <a:pt x="377" y="0"/>
                    <a:pt x="289" y="0"/>
                  </a:cubicBezTo>
                  <a:close/>
                </a:path>
              </a:pathLst>
            </a:custGeom>
            <a:solidFill>
              <a:srgbClr val="0D0D0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4140;p10">
              <a:extLst>
                <a:ext uri="{FF2B5EF4-FFF2-40B4-BE49-F238E27FC236}">
                  <a16:creationId xmlns:a16="http://schemas.microsoft.com/office/drawing/2014/main" id="{FFC09C87-8C05-CBC6-79B6-715EBDE1C3CB}"/>
                </a:ext>
              </a:extLst>
            </p:cNvPr>
            <p:cNvSpPr/>
            <p:nvPr/>
          </p:nvSpPr>
          <p:spPr>
            <a:xfrm>
              <a:off x="5187038" y="4082000"/>
              <a:ext cx="379000" cy="379000"/>
            </a:xfrm>
            <a:custGeom>
              <a:avLst/>
              <a:gdLst/>
              <a:ahLst/>
              <a:cxnLst/>
              <a:rect l="l" t="t" r="r" b="b"/>
              <a:pathLst>
                <a:path w="15160" h="15160" extrusionOk="0">
                  <a:moveTo>
                    <a:pt x="13365" y="1017"/>
                  </a:moveTo>
                  <a:lnTo>
                    <a:pt x="14156" y="1795"/>
                  </a:lnTo>
                  <a:lnTo>
                    <a:pt x="13365" y="1795"/>
                  </a:lnTo>
                  <a:lnTo>
                    <a:pt x="13365" y="1017"/>
                  </a:lnTo>
                  <a:close/>
                  <a:moveTo>
                    <a:pt x="12775" y="590"/>
                  </a:moveTo>
                  <a:lnTo>
                    <a:pt x="12775" y="2084"/>
                  </a:lnTo>
                  <a:cubicBezTo>
                    <a:pt x="12775" y="2247"/>
                    <a:pt x="12913" y="2385"/>
                    <a:pt x="13076" y="2385"/>
                  </a:cubicBezTo>
                  <a:lnTo>
                    <a:pt x="14570" y="2385"/>
                  </a:lnTo>
                  <a:lnTo>
                    <a:pt x="14570" y="10780"/>
                  </a:lnTo>
                  <a:lnTo>
                    <a:pt x="6626" y="10780"/>
                  </a:lnTo>
                  <a:lnTo>
                    <a:pt x="6626" y="590"/>
                  </a:lnTo>
                  <a:close/>
                  <a:moveTo>
                    <a:pt x="6037" y="3853"/>
                  </a:moveTo>
                  <a:lnTo>
                    <a:pt x="6037" y="11081"/>
                  </a:lnTo>
                  <a:cubicBezTo>
                    <a:pt x="6037" y="11244"/>
                    <a:pt x="6175" y="11370"/>
                    <a:pt x="6338" y="11370"/>
                  </a:cubicBezTo>
                  <a:lnTo>
                    <a:pt x="9475" y="11370"/>
                  </a:lnTo>
                  <a:lnTo>
                    <a:pt x="9475" y="12386"/>
                  </a:lnTo>
                  <a:cubicBezTo>
                    <a:pt x="9475" y="12549"/>
                    <a:pt x="9337" y="12675"/>
                    <a:pt x="9174" y="12675"/>
                  </a:cubicBezTo>
                  <a:lnTo>
                    <a:pt x="2485" y="12675"/>
                  </a:lnTo>
                  <a:cubicBezTo>
                    <a:pt x="2485" y="12662"/>
                    <a:pt x="2485" y="12650"/>
                    <a:pt x="2485" y="12637"/>
                  </a:cubicBezTo>
                  <a:lnTo>
                    <a:pt x="2485" y="9073"/>
                  </a:lnTo>
                  <a:cubicBezTo>
                    <a:pt x="2485" y="8910"/>
                    <a:pt x="2347" y="8772"/>
                    <a:pt x="2184" y="8772"/>
                  </a:cubicBezTo>
                  <a:cubicBezTo>
                    <a:pt x="2021" y="8772"/>
                    <a:pt x="1895" y="8910"/>
                    <a:pt x="1895" y="9073"/>
                  </a:cubicBezTo>
                  <a:lnTo>
                    <a:pt x="1895" y="12637"/>
                  </a:lnTo>
                  <a:cubicBezTo>
                    <a:pt x="1895" y="12650"/>
                    <a:pt x="1895" y="12662"/>
                    <a:pt x="1895" y="12675"/>
                  </a:cubicBezTo>
                  <a:lnTo>
                    <a:pt x="1243" y="12675"/>
                  </a:lnTo>
                  <a:cubicBezTo>
                    <a:pt x="1004" y="12675"/>
                    <a:pt x="779" y="12750"/>
                    <a:pt x="590" y="12863"/>
                  </a:cubicBezTo>
                  <a:lnTo>
                    <a:pt x="590" y="4619"/>
                  </a:lnTo>
                  <a:cubicBezTo>
                    <a:pt x="590" y="4192"/>
                    <a:pt x="929" y="3853"/>
                    <a:pt x="1356" y="3853"/>
                  </a:cubicBezTo>
                  <a:close/>
                  <a:moveTo>
                    <a:pt x="9475" y="13214"/>
                  </a:moveTo>
                  <a:lnTo>
                    <a:pt x="9475" y="14281"/>
                  </a:lnTo>
                  <a:cubicBezTo>
                    <a:pt x="9475" y="14444"/>
                    <a:pt x="9337" y="14570"/>
                    <a:pt x="9174" y="14570"/>
                  </a:cubicBezTo>
                  <a:lnTo>
                    <a:pt x="1243" y="14570"/>
                  </a:lnTo>
                  <a:cubicBezTo>
                    <a:pt x="879" y="14570"/>
                    <a:pt x="590" y="14281"/>
                    <a:pt x="590" y="13917"/>
                  </a:cubicBezTo>
                  <a:cubicBezTo>
                    <a:pt x="590" y="13566"/>
                    <a:pt x="879" y="13265"/>
                    <a:pt x="1243" y="13265"/>
                  </a:cubicBezTo>
                  <a:lnTo>
                    <a:pt x="9174" y="13265"/>
                  </a:lnTo>
                  <a:cubicBezTo>
                    <a:pt x="9287" y="13265"/>
                    <a:pt x="9387" y="13252"/>
                    <a:pt x="9475" y="13214"/>
                  </a:cubicBezTo>
                  <a:close/>
                  <a:moveTo>
                    <a:pt x="6338" y="1"/>
                  </a:moveTo>
                  <a:cubicBezTo>
                    <a:pt x="6175" y="1"/>
                    <a:pt x="6037" y="139"/>
                    <a:pt x="6037" y="302"/>
                  </a:cubicBezTo>
                  <a:lnTo>
                    <a:pt x="6037" y="3263"/>
                  </a:lnTo>
                  <a:lnTo>
                    <a:pt x="1356" y="3263"/>
                  </a:lnTo>
                  <a:cubicBezTo>
                    <a:pt x="603" y="3263"/>
                    <a:pt x="1" y="3866"/>
                    <a:pt x="1" y="4619"/>
                  </a:cubicBezTo>
                  <a:lnTo>
                    <a:pt x="1" y="14043"/>
                  </a:lnTo>
                  <a:cubicBezTo>
                    <a:pt x="1" y="14080"/>
                    <a:pt x="1" y="14118"/>
                    <a:pt x="13" y="14156"/>
                  </a:cubicBezTo>
                  <a:cubicBezTo>
                    <a:pt x="126" y="14720"/>
                    <a:pt x="628" y="15160"/>
                    <a:pt x="1243" y="15160"/>
                  </a:cubicBezTo>
                  <a:lnTo>
                    <a:pt x="9174" y="15160"/>
                  </a:lnTo>
                  <a:cubicBezTo>
                    <a:pt x="9663" y="15160"/>
                    <a:pt x="10065" y="14771"/>
                    <a:pt x="10065" y="14281"/>
                  </a:cubicBezTo>
                  <a:lnTo>
                    <a:pt x="10065" y="11370"/>
                  </a:lnTo>
                  <a:lnTo>
                    <a:pt x="14871" y="11370"/>
                  </a:lnTo>
                  <a:cubicBezTo>
                    <a:pt x="15034" y="11370"/>
                    <a:pt x="15160" y="11244"/>
                    <a:pt x="15160" y="11081"/>
                  </a:cubicBezTo>
                  <a:lnTo>
                    <a:pt x="15160" y="2084"/>
                  </a:lnTo>
                  <a:cubicBezTo>
                    <a:pt x="15160" y="2008"/>
                    <a:pt x="15134" y="1933"/>
                    <a:pt x="15072" y="1883"/>
                  </a:cubicBezTo>
                  <a:lnTo>
                    <a:pt x="13277" y="88"/>
                  </a:lnTo>
                  <a:cubicBezTo>
                    <a:pt x="13227" y="26"/>
                    <a:pt x="13152" y="1"/>
                    <a:pt x="13076" y="1"/>
                  </a:cubicBezTo>
                  <a:close/>
                </a:path>
              </a:pathLst>
            </a:custGeom>
            <a:solidFill>
              <a:srgbClr val="0D0D0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4141;p10">
              <a:extLst>
                <a:ext uri="{FF2B5EF4-FFF2-40B4-BE49-F238E27FC236}">
                  <a16:creationId xmlns:a16="http://schemas.microsoft.com/office/drawing/2014/main" id="{7A39E0F6-9E05-1F24-D845-64E5995099D0}"/>
                </a:ext>
              </a:extLst>
            </p:cNvPr>
            <p:cNvSpPr/>
            <p:nvPr/>
          </p:nvSpPr>
          <p:spPr>
            <a:xfrm>
              <a:off x="5386263" y="4163575"/>
              <a:ext cx="143075" cy="14775"/>
            </a:xfrm>
            <a:custGeom>
              <a:avLst/>
              <a:gdLst/>
              <a:ahLst/>
              <a:cxnLst/>
              <a:rect l="l" t="t" r="r" b="b"/>
              <a:pathLst>
                <a:path w="5723" h="591" extrusionOk="0">
                  <a:moveTo>
                    <a:pt x="301" y="0"/>
                  </a:moveTo>
                  <a:cubicBezTo>
                    <a:pt x="138" y="0"/>
                    <a:pt x="0" y="126"/>
                    <a:pt x="0" y="289"/>
                  </a:cubicBezTo>
                  <a:cubicBezTo>
                    <a:pt x="0" y="452"/>
                    <a:pt x="138" y="590"/>
                    <a:pt x="301" y="590"/>
                  </a:cubicBezTo>
                  <a:lnTo>
                    <a:pt x="5434" y="590"/>
                  </a:lnTo>
                  <a:cubicBezTo>
                    <a:pt x="5597" y="590"/>
                    <a:pt x="5722" y="452"/>
                    <a:pt x="5722" y="289"/>
                  </a:cubicBezTo>
                  <a:cubicBezTo>
                    <a:pt x="5722" y="126"/>
                    <a:pt x="5597" y="0"/>
                    <a:pt x="5434" y="0"/>
                  </a:cubicBezTo>
                  <a:close/>
                </a:path>
              </a:pathLst>
            </a:custGeom>
            <a:solidFill>
              <a:srgbClr val="0D0D0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4142;p10">
              <a:extLst>
                <a:ext uri="{FF2B5EF4-FFF2-40B4-BE49-F238E27FC236}">
                  <a16:creationId xmlns:a16="http://schemas.microsoft.com/office/drawing/2014/main" id="{A6640624-36CA-62A5-F88E-EDDD7E264257}"/>
                </a:ext>
              </a:extLst>
            </p:cNvPr>
            <p:cNvSpPr/>
            <p:nvPr/>
          </p:nvSpPr>
          <p:spPr>
            <a:xfrm>
              <a:off x="5386263" y="4204975"/>
              <a:ext cx="143075" cy="14775"/>
            </a:xfrm>
            <a:custGeom>
              <a:avLst/>
              <a:gdLst/>
              <a:ahLst/>
              <a:cxnLst/>
              <a:rect l="l" t="t" r="r" b="b"/>
              <a:pathLst>
                <a:path w="5723" h="591" extrusionOk="0">
                  <a:moveTo>
                    <a:pt x="301" y="1"/>
                  </a:moveTo>
                  <a:cubicBezTo>
                    <a:pt x="138" y="1"/>
                    <a:pt x="0" y="126"/>
                    <a:pt x="0" y="289"/>
                  </a:cubicBezTo>
                  <a:cubicBezTo>
                    <a:pt x="0" y="452"/>
                    <a:pt x="138" y="590"/>
                    <a:pt x="301" y="590"/>
                  </a:cubicBezTo>
                  <a:lnTo>
                    <a:pt x="5434" y="590"/>
                  </a:lnTo>
                  <a:cubicBezTo>
                    <a:pt x="5597" y="590"/>
                    <a:pt x="5722" y="452"/>
                    <a:pt x="5722" y="289"/>
                  </a:cubicBezTo>
                  <a:cubicBezTo>
                    <a:pt x="5722" y="126"/>
                    <a:pt x="5597" y="1"/>
                    <a:pt x="5434" y="1"/>
                  </a:cubicBezTo>
                  <a:close/>
                </a:path>
              </a:pathLst>
            </a:custGeom>
            <a:solidFill>
              <a:srgbClr val="0D0D0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4143;p10">
              <a:extLst>
                <a:ext uri="{FF2B5EF4-FFF2-40B4-BE49-F238E27FC236}">
                  <a16:creationId xmlns:a16="http://schemas.microsoft.com/office/drawing/2014/main" id="{2EDC88FE-7006-27A5-8710-27DADA806D5E}"/>
                </a:ext>
              </a:extLst>
            </p:cNvPr>
            <p:cNvSpPr/>
            <p:nvPr/>
          </p:nvSpPr>
          <p:spPr>
            <a:xfrm>
              <a:off x="5386263" y="4246400"/>
              <a:ext cx="143075" cy="14750"/>
            </a:xfrm>
            <a:custGeom>
              <a:avLst/>
              <a:gdLst/>
              <a:ahLst/>
              <a:cxnLst/>
              <a:rect l="l" t="t" r="r" b="b"/>
              <a:pathLst>
                <a:path w="5723" h="590" extrusionOk="0">
                  <a:moveTo>
                    <a:pt x="301" y="0"/>
                  </a:moveTo>
                  <a:cubicBezTo>
                    <a:pt x="138" y="0"/>
                    <a:pt x="0" y="138"/>
                    <a:pt x="0" y="301"/>
                  </a:cubicBezTo>
                  <a:cubicBezTo>
                    <a:pt x="0" y="464"/>
                    <a:pt x="138" y="590"/>
                    <a:pt x="301" y="590"/>
                  </a:cubicBezTo>
                  <a:lnTo>
                    <a:pt x="5434" y="590"/>
                  </a:lnTo>
                  <a:cubicBezTo>
                    <a:pt x="5597" y="590"/>
                    <a:pt x="5722" y="464"/>
                    <a:pt x="5722" y="301"/>
                  </a:cubicBezTo>
                  <a:cubicBezTo>
                    <a:pt x="5722" y="138"/>
                    <a:pt x="5597" y="0"/>
                    <a:pt x="5434" y="0"/>
                  </a:cubicBezTo>
                  <a:close/>
                </a:path>
              </a:pathLst>
            </a:custGeom>
            <a:solidFill>
              <a:srgbClr val="0D0D0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4144;p10">
              <a:extLst>
                <a:ext uri="{FF2B5EF4-FFF2-40B4-BE49-F238E27FC236}">
                  <a16:creationId xmlns:a16="http://schemas.microsoft.com/office/drawing/2014/main" id="{A1BA2038-062F-FFCE-1B53-C5F6D196B99E}"/>
                </a:ext>
              </a:extLst>
            </p:cNvPr>
            <p:cNvSpPr/>
            <p:nvPr/>
          </p:nvSpPr>
          <p:spPr>
            <a:xfrm>
              <a:off x="5417313" y="4287800"/>
              <a:ext cx="112025" cy="14775"/>
            </a:xfrm>
            <a:custGeom>
              <a:avLst/>
              <a:gdLst/>
              <a:ahLst/>
              <a:cxnLst/>
              <a:rect l="l" t="t" r="r" b="b"/>
              <a:pathLst>
                <a:path w="4481" h="591" extrusionOk="0">
                  <a:moveTo>
                    <a:pt x="289" y="1"/>
                  </a:moveTo>
                  <a:cubicBezTo>
                    <a:pt x="126" y="1"/>
                    <a:pt x="0" y="139"/>
                    <a:pt x="0" y="302"/>
                  </a:cubicBezTo>
                  <a:cubicBezTo>
                    <a:pt x="0" y="465"/>
                    <a:pt x="126" y="590"/>
                    <a:pt x="289" y="590"/>
                  </a:cubicBezTo>
                  <a:lnTo>
                    <a:pt x="4192" y="590"/>
                  </a:lnTo>
                  <a:cubicBezTo>
                    <a:pt x="4355" y="590"/>
                    <a:pt x="4480" y="465"/>
                    <a:pt x="4480" y="302"/>
                  </a:cubicBezTo>
                  <a:cubicBezTo>
                    <a:pt x="4480" y="139"/>
                    <a:pt x="4355" y="1"/>
                    <a:pt x="4192" y="1"/>
                  </a:cubicBezTo>
                  <a:close/>
                </a:path>
              </a:pathLst>
            </a:custGeom>
            <a:solidFill>
              <a:srgbClr val="0D0D0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4145;p10">
              <a:extLst>
                <a:ext uri="{FF2B5EF4-FFF2-40B4-BE49-F238E27FC236}">
                  <a16:creationId xmlns:a16="http://schemas.microsoft.com/office/drawing/2014/main" id="{B013DFAC-0909-2E81-E5F1-2AA68A7A03C2}"/>
                </a:ext>
              </a:extLst>
            </p:cNvPr>
            <p:cNvSpPr/>
            <p:nvPr/>
          </p:nvSpPr>
          <p:spPr>
            <a:xfrm>
              <a:off x="5386263" y="4287800"/>
              <a:ext cx="14750" cy="14775"/>
            </a:xfrm>
            <a:custGeom>
              <a:avLst/>
              <a:gdLst/>
              <a:ahLst/>
              <a:cxnLst/>
              <a:rect l="l" t="t" r="r" b="b"/>
              <a:pathLst>
                <a:path w="590" h="591" extrusionOk="0">
                  <a:moveTo>
                    <a:pt x="301" y="1"/>
                  </a:moveTo>
                  <a:cubicBezTo>
                    <a:pt x="213" y="1"/>
                    <a:pt x="138" y="38"/>
                    <a:pt x="88" y="88"/>
                  </a:cubicBezTo>
                  <a:cubicBezTo>
                    <a:pt x="38" y="139"/>
                    <a:pt x="0" y="226"/>
                    <a:pt x="0" y="302"/>
                  </a:cubicBezTo>
                  <a:cubicBezTo>
                    <a:pt x="0" y="377"/>
                    <a:pt x="38" y="452"/>
                    <a:pt x="88" y="503"/>
                  </a:cubicBezTo>
                  <a:cubicBezTo>
                    <a:pt x="138" y="565"/>
                    <a:pt x="213" y="590"/>
                    <a:pt x="301" y="590"/>
                  </a:cubicBezTo>
                  <a:cubicBezTo>
                    <a:pt x="377" y="590"/>
                    <a:pt x="452" y="565"/>
                    <a:pt x="502" y="503"/>
                  </a:cubicBezTo>
                  <a:cubicBezTo>
                    <a:pt x="565" y="452"/>
                    <a:pt x="590" y="377"/>
                    <a:pt x="590" y="302"/>
                  </a:cubicBezTo>
                  <a:cubicBezTo>
                    <a:pt x="590" y="226"/>
                    <a:pt x="565" y="139"/>
                    <a:pt x="502" y="88"/>
                  </a:cubicBezTo>
                  <a:cubicBezTo>
                    <a:pt x="452" y="38"/>
                    <a:pt x="377" y="1"/>
                    <a:pt x="301" y="1"/>
                  </a:cubicBezTo>
                  <a:close/>
                </a:path>
              </a:pathLst>
            </a:custGeom>
            <a:solidFill>
              <a:srgbClr val="0D0D0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 name="Google Shape;4146;p10">
            <a:extLst>
              <a:ext uri="{FF2B5EF4-FFF2-40B4-BE49-F238E27FC236}">
                <a16:creationId xmlns:a16="http://schemas.microsoft.com/office/drawing/2014/main" id="{76E3B6BC-2A14-3127-4F82-40721F8BD045}"/>
              </a:ext>
            </a:extLst>
          </p:cNvPr>
          <p:cNvGrpSpPr/>
          <p:nvPr/>
        </p:nvGrpSpPr>
        <p:grpSpPr>
          <a:xfrm>
            <a:off x="3362572" y="2451407"/>
            <a:ext cx="512433" cy="398667"/>
            <a:chOff x="5171988" y="3559025"/>
            <a:chExt cx="384325" cy="299000"/>
          </a:xfrm>
        </p:grpSpPr>
        <p:sp>
          <p:nvSpPr>
            <p:cNvPr id="13" name="Google Shape;4147;p10">
              <a:extLst>
                <a:ext uri="{FF2B5EF4-FFF2-40B4-BE49-F238E27FC236}">
                  <a16:creationId xmlns:a16="http://schemas.microsoft.com/office/drawing/2014/main" id="{793C28CF-753A-EC4B-5684-199AE96E0DC5}"/>
                </a:ext>
              </a:extLst>
            </p:cNvPr>
            <p:cNvSpPr/>
            <p:nvPr/>
          </p:nvSpPr>
          <p:spPr>
            <a:xfrm>
              <a:off x="5416688" y="3842950"/>
              <a:ext cx="14775" cy="15075"/>
            </a:xfrm>
            <a:custGeom>
              <a:avLst/>
              <a:gdLst/>
              <a:ahLst/>
              <a:cxnLst/>
              <a:rect l="l" t="t" r="r" b="b"/>
              <a:pathLst>
                <a:path w="591" h="603" extrusionOk="0">
                  <a:moveTo>
                    <a:pt x="301" y="0"/>
                  </a:moveTo>
                  <a:cubicBezTo>
                    <a:pt x="226" y="0"/>
                    <a:pt x="138" y="38"/>
                    <a:pt x="88" y="88"/>
                  </a:cubicBezTo>
                  <a:cubicBezTo>
                    <a:pt x="38" y="151"/>
                    <a:pt x="0" y="226"/>
                    <a:pt x="0" y="302"/>
                  </a:cubicBezTo>
                  <a:cubicBezTo>
                    <a:pt x="0" y="377"/>
                    <a:pt x="38" y="452"/>
                    <a:pt x="88" y="515"/>
                  </a:cubicBezTo>
                  <a:cubicBezTo>
                    <a:pt x="138" y="565"/>
                    <a:pt x="226" y="603"/>
                    <a:pt x="301" y="603"/>
                  </a:cubicBezTo>
                  <a:cubicBezTo>
                    <a:pt x="377" y="603"/>
                    <a:pt x="452" y="565"/>
                    <a:pt x="502" y="515"/>
                  </a:cubicBezTo>
                  <a:cubicBezTo>
                    <a:pt x="565" y="452"/>
                    <a:pt x="590" y="377"/>
                    <a:pt x="590" y="302"/>
                  </a:cubicBezTo>
                  <a:cubicBezTo>
                    <a:pt x="590" y="226"/>
                    <a:pt x="565" y="151"/>
                    <a:pt x="502" y="88"/>
                  </a:cubicBezTo>
                  <a:cubicBezTo>
                    <a:pt x="452" y="38"/>
                    <a:pt x="377" y="0"/>
                    <a:pt x="301" y="0"/>
                  </a:cubicBezTo>
                  <a:close/>
                </a:path>
              </a:pathLst>
            </a:custGeom>
            <a:solidFill>
              <a:srgbClr val="0D0D0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4148;p10">
              <a:extLst>
                <a:ext uri="{FF2B5EF4-FFF2-40B4-BE49-F238E27FC236}">
                  <a16:creationId xmlns:a16="http://schemas.microsoft.com/office/drawing/2014/main" id="{FA338805-B171-86D7-E529-42DDF90AD926}"/>
                </a:ext>
              </a:extLst>
            </p:cNvPr>
            <p:cNvSpPr/>
            <p:nvPr/>
          </p:nvSpPr>
          <p:spPr>
            <a:xfrm>
              <a:off x="5171988" y="3559025"/>
              <a:ext cx="384325" cy="299000"/>
            </a:xfrm>
            <a:custGeom>
              <a:avLst/>
              <a:gdLst/>
              <a:ahLst/>
              <a:cxnLst/>
              <a:rect l="l" t="t" r="r" b="b"/>
              <a:pathLst>
                <a:path w="15373" h="11960" extrusionOk="0">
                  <a:moveTo>
                    <a:pt x="14507" y="1582"/>
                  </a:moveTo>
                  <a:lnTo>
                    <a:pt x="14507" y="1582"/>
                  </a:lnTo>
                  <a:cubicBezTo>
                    <a:pt x="14469" y="1795"/>
                    <a:pt x="14406" y="2071"/>
                    <a:pt x="14306" y="2397"/>
                  </a:cubicBezTo>
                  <a:lnTo>
                    <a:pt x="13954" y="2548"/>
                  </a:lnTo>
                  <a:lnTo>
                    <a:pt x="14507" y="1582"/>
                  </a:lnTo>
                  <a:close/>
                  <a:moveTo>
                    <a:pt x="14005" y="1256"/>
                  </a:moveTo>
                  <a:lnTo>
                    <a:pt x="12499" y="3903"/>
                  </a:lnTo>
                  <a:lnTo>
                    <a:pt x="12298" y="3163"/>
                  </a:lnTo>
                  <a:cubicBezTo>
                    <a:pt x="12562" y="2824"/>
                    <a:pt x="12838" y="2473"/>
                    <a:pt x="13101" y="2172"/>
                  </a:cubicBezTo>
                  <a:cubicBezTo>
                    <a:pt x="13478" y="1745"/>
                    <a:pt x="13779" y="1456"/>
                    <a:pt x="14005" y="1256"/>
                  </a:cubicBezTo>
                  <a:close/>
                  <a:moveTo>
                    <a:pt x="14067" y="3138"/>
                  </a:moveTo>
                  <a:lnTo>
                    <a:pt x="14067" y="3138"/>
                  </a:lnTo>
                  <a:cubicBezTo>
                    <a:pt x="13917" y="3577"/>
                    <a:pt x="13729" y="4041"/>
                    <a:pt x="13553" y="4455"/>
                  </a:cubicBezTo>
                  <a:lnTo>
                    <a:pt x="12649" y="4832"/>
                  </a:lnTo>
                  <a:lnTo>
                    <a:pt x="12649" y="4832"/>
                  </a:lnTo>
                  <a:lnTo>
                    <a:pt x="13478" y="3389"/>
                  </a:lnTo>
                  <a:lnTo>
                    <a:pt x="14067" y="3138"/>
                  </a:lnTo>
                  <a:close/>
                  <a:moveTo>
                    <a:pt x="11846" y="3778"/>
                  </a:moveTo>
                  <a:lnTo>
                    <a:pt x="12085" y="4631"/>
                  </a:lnTo>
                  <a:lnTo>
                    <a:pt x="11031" y="6463"/>
                  </a:lnTo>
                  <a:cubicBezTo>
                    <a:pt x="10955" y="5974"/>
                    <a:pt x="10955" y="5259"/>
                    <a:pt x="11369" y="4531"/>
                  </a:cubicBezTo>
                  <a:cubicBezTo>
                    <a:pt x="11507" y="4305"/>
                    <a:pt x="11671" y="4054"/>
                    <a:pt x="11846" y="3778"/>
                  </a:cubicBezTo>
                  <a:close/>
                  <a:moveTo>
                    <a:pt x="13164" y="5259"/>
                  </a:moveTo>
                  <a:lnTo>
                    <a:pt x="13164" y="5259"/>
                  </a:lnTo>
                  <a:cubicBezTo>
                    <a:pt x="13126" y="5334"/>
                    <a:pt x="13089" y="5409"/>
                    <a:pt x="13038" y="5485"/>
                  </a:cubicBezTo>
                  <a:cubicBezTo>
                    <a:pt x="12687" y="6087"/>
                    <a:pt x="12072" y="6476"/>
                    <a:pt x="11595" y="6689"/>
                  </a:cubicBezTo>
                  <a:lnTo>
                    <a:pt x="12173" y="5673"/>
                  </a:lnTo>
                  <a:lnTo>
                    <a:pt x="13164" y="5259"/>
                  </a:lnTo>
                  <a:close/>
                  <a:moveTo>
                    <a:pt x="4731" y="590"/>
                  </a:moveTo>
                  <a:lnTo>
                    <a:pt x="4731" y="4079"/>
                  </a:lnTo>
                  <a:cubicBezTo>
                    <a:pt x="4731" y="4242"/>
                    <a:pt x="4857" y="4380"/>
                    <a:pt x="5020" y="4380"/>
                  </a:cubicBezTo>
                  <a:cubicBezTo>
                    <a:pt x="5183" y="4380"/>
                    <a:pt x="5321" y="4242"/>
                    <a:pt x="5321" y="4079"/>
                  </a:cubicBezTo>
                  <a:lnTo>
                    <a:pt x="5321" y="691"/>
                  </a:lnTo>
                  <a:cubicBezTo>
                    <a:pt x="5735" y="816"/>
                    <a:pt x="6111" y="1080"/>
                    <a:pt x="6388" y="1431"/>
                  </a:cubicBezTo>
                  <a:lnTo>
                    <a:pt x="6388" y="10554"/>
                  </a:lnTo>
                  <a:cubicBezTo>
                    <a:pt x="5898" y="10178"/>
                    <a:pt x="5296" y="9964"/>
                    <a:pt x="4668" y="9964"/>
                  </a:cubicBezTo>
                  <a:lnTo>
                    <a:pt x="590" y="9964"/>
                  </a:lnTo>
                  <a:lnTo>
                    <a:pt x="590" y="590"/>
                  </a:lnTo>
                  <a:close/>
                  <a:moveTo>
                    <a:pt x="12775" y="590"/>
                  </a:moveTo>
                  <a:lnTo>
                    <a:pt x="12775" y="1645"/>
                  </a:lnTo>
                  <a:cubicBezTo>
                    <a:pt x="12775" y="1645"/>
                    <a:pt x="12775" y="1657"/>
                    <a:pt x="12762" y="1657"/>
                  </a:cubicBezTo>
                  <a:cubicBezTo>
                    <a:pt x="12060" y="2435"/>
                    <a:pt x="11294" y="3477"/>
                    <a:pt x="10855" y="4230"/>
                  </a:cubicBezTo>
                  <a:cubicBezTo>
                    <a:pt x="10115" y="5522"/>
                    <a:pt x="10466" y="6777"/>
                    <a:pt x="10616" y="7204"/>
                  </a:cubicBezTo>
                  <a:lnTo>
                    <a:pt x="9550" y="9073"/>
                  </a:lnTo>
                  <a:cubicBezTo>
                    <a:pt x="9462" y="9212"/>
                    <a:pt x="9512" y="9400"/>
                    <a:pt x="9663" y="9475"/>
                  </a:cubicBezTo>
                  <a:cubicBezTo>
                    <a:pt x="9700" y="9500"/>
                    <a:pt x="9751" y="9513"/>
                    <a:pt x="9801" y="9513"/>
                  </a:cubicBezTo>
                  <a:cubicBezTo>
                    <a:pt x="9901" y="9513"/>
                    <a:pt x="10002" y="9462"/>
                    <a:pt x="10064" y="9362"/>
                  </a:cubicBezTo>
                  <a:lnTo>
                    <a:pt x="11131" y="7480"/>
                  </a:lnTo>
                  <a:cubicBezTo>
                    <a:pt x="11432" y="7404"/>
                    <a:pt x="12147" y="7166"/>
                    <a:pt x="12775" y="6664"/>
                  </a:cubicBezTo>
                  <a:lnTo>
                    <a:pt x="12775" y="9964"/>
                  </a:lnTo>
                  <a:lnTo>
                    <a:pt x="8697" y="9964"/>
                  </a:lnTo>
                  <a:cubicBezTo>
                    <a:pt x="8069" y="9964"/>
                    <a:pt x="7454" y="10178"/>
                    <a:pt x="6977" y="10554"/>
                  </a:cubicBezTo>
                  <a:lnTo>
                    <a:pt x="6977" y="1431"/>
                  </a:lnTo>
                  <a:cubicBezTo>
                    <a:pt x="7391" y="904"/>
                    <a:pt x="8019" y="590"/>
                    <a:pt x="8697" y="590"/>
                  </a:cubicBezTo>
                  <a:close/>
                  <a:moveTo>
                    <a:pt x="4668" y="10554"/>
                  </a:moveTo>
                  <a:cubicBezTo>
                    <a:pt x="5333" y="10554"/>
                    <a:pt x="5948" y="10855"/>
                    <a:pt x="6362" y="11357"/>
                  </a:cubicBezTo>
                  <a:lnTo>
                    <a:pt x="590" y="11357"/>
                  </a:lnTo>
                  <a:lnTo>
                    <a:pt x="590" y="10554"/>
                  </a:lnTo>
                  <a:close/>
                  <a:moveTo>
                    <a:pt x="289" y="1"/>
                  </a:moveTo>
                  <a:cubicBezTo>
                    <a:pt x="126" y="1"/>
                    <a:pt x="0" y="126"/>
                    <a:pt x="0" y="289"/>
                  </a:cubicBezTo>
                  <a:lnTo>
                    <a:pt x="0" y="11659"/>
                  </a:lnTo>
                  <a:cubicBezTo>
                    <a:pt x="0" y="11822"/>
                    <a:pt x="126" y="11960"/>
                    <a:pt x="289" y="11960"/>
                  </a:cubicBezTo>
                  <a:lnTo>
                    <a:pt x="8998" y="11960"/>
                  </a:lnTo>
                  <a:cubicBezTo>
                    <a:pt x="9161" y="11960"/>
                    <a:pt x="9286" y="11822"/>
                    <a:pt x="9286" y="11659"/>
                  </a:cubicBezTo>
                  <a:cubicBezTo>
                    <a:pt x="9286" y="11495"/>
                    <a:pt x="9161" y="11357"/>
                    <a:pt x="8998" y="11357"/>
                  </a:cubicBezTo>
                  <a:lnTo>
                    <a:pt x="7002" y="11357"/>
                  </a:lnTo>
                  <a:cubicBezTo>
                    <a:pt x="7417" y="10855"/>
                    <a:pt x="8031" y="10554"/>
                    <a:pt x="8697" y="10554"/>
                  </a:cubicBezTo>
                  <a:lnTo>
                    <a:pt x="12775" y="10554"/>
                  </a:lnTo>
                  <a:lnTo>
                    <a:pt x="12775" y="11357"/>
                  </a:lnTo>
                  <a:lnTo>
                    <a:pt x="11131" y="11357"/>
                  </a:lnTo>
                  <a:cubicBezTo>
                    <a:pt x="10968" y="11357"/>
                    <a:pt x="10830" y="11495"/>
                    <a:pt x="10830" y="11659"/>
                  </a:cubicBezTo>
                  <a:cubicBezTo>
                    <a:pt x="10830" y="11822"/>
                    <a:pt x="10968" y="11960"/>
                    <a:pt x="11131" y="11960"/>
                  </a:cubicBezTo>
                  <a:lnTo>
                    <a:pt x="13076" y="11960"/>
                  </a:lnTo>
                  <a:cubicBezTo>
                    <a:pt x="13239" y="11960"/>
                    <a:pt x="13365" y="11822"/>
                    <a:pt x="13365" y="11659"/>
                  </a:cubicBezTo>
                  <a:lnTo>
                    <a:pt x="13365" y="6074"/>
                  </a:lnTo>
                  <a:cubicBezTo>
                    <a:pt x="13365" y="6074"/>
                    <a:pt x="13365" y="6062"/>
                    <a:pt x="13365" y="6062"/>
                  </a:cubicBezTo>
                  <a:cubicBezTo>
                    <a:pt x="13440" y="5974"/>
                    <a:pt x="13503" y="5874"/>
                    <a:pt x="13553" y="5773"/>
                  </a:cubicBezTo>
                  <a:cubicBezTo>
                    <a:pt x="14155" y="4732"/>
                    <a:pt x="15373" y="1758"/>
                    <a:pt x="15109" y="766"/>
                  </a:cubicBezTo>
                  <a:cubicBezTo>
                    <a:pt x="15046" y="553"/>
                    <a:pt x="14933" y="452"/>
                    <a:pt x="14845" y="402"/>
                  </a:cubicBezTo>
                  <a:cubicBezTo>
                    <a:pt x="14756" y="351"/>
                    <a:pt x="14663" y="330"/>
                    <a:pt x="14569" y="330"/>
                  </a:cubicBezTo>
                  <a:cubicBezTo>
                    <a:pt x="14255" y="330"/>
                    <a:pt x="13942" y="566"/>
                    <a:pt x="13816" y="653"/>
                  </a:cubicBezTo>
                  <a:cubicBezTo>
                    <a:pt x="13678" y="754"/>
                    <a:pt x="13528" y="879"/>
                    <a:pt x="13365" y="1030"/>
                  </a:cubicBezTo>
                  <a:lnTo>
                    <a:pt x="13365" y="289"/>
                  </a:lnTo>
                  <a:cubicBezTo>
                    <a:pt x="13365" y="126"/>
                    <a:pt x="13239" y="1"/>
                    <a:pt x="13076" y="1"/>
                  </a:cubicBezTo>
                  <a:lnTo>
                    <a:pt x="8697" y="1"/>
                  </a:lnTo>
                  <a:cubicBezTo>
                    <a:pt x="7931" y="1"/>
                    <a:pt x="7203" y="314"/>
                    <a:pt x="6676" y="867"/>
                  </a:cubicBezTo>
                  <a:cubicBezTo>
                    <a:pt x="6162" y="314"/>
                    <a:pt x="5434" y="1"/>
                    <a:pt x="4668" y="1"/>
                  </a:cubicBezTo>
                  <a:close/>
                </a:path>
              </a:pathLst>
            </a:custGeom>
            <a:solidFill>
              <a:srgbClr val="0D0D0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4149;p10">
              <a:extLst>
                <a:ext uri="{FF2B5EF4-FFF2-40B4-BE49-F238E27FC236}">
                  <a16:creationId xmlns:a16="http://schemas.microsoft.com/office/drawing/2014/main" id="{DCD8DF10-B930-AF1E-DFFA-5522B7043D54}"/>
                </a:ext>
              </a:extLst>
            </p:cNvPr>
            <p:cNvSpPr/>
            <p:nvPr/>
          </p:nvSpPr>
          <p:spPr>
            <a:xfrm>
              <a:off x="5290263" y="3682950"/>
              <a:ext cx="14750" cy="15075"/>
            </a:xfrm>
            <a:custGeom>
              <a:avLst/>
              <a:gdLst/>
              <a:ahLst/>
              <a:cxnLst/>
              <a:rect l="l" t="t" r="r" b="b"/>
              <a:pathLst>
                <a:path w="590" h="603" extrusionOk="0">
                  <a:moveTo>
                    <a:pt x="289" y="0"/>
                  </a:moveTo>
                  <a:cubicBezTo>
                    <a:pt x="213" y="0"/>
                    <a:pt x="138" y="38"/>
                    <a:pt x="88" y="88"/>
                  </a:cubicBezTo>
                  <a:cubicBezTo>
                    <a:pt x="25" y="151"/>
                    <a:pt x="0" y="226"/>
                    <a:pt x="0" y="302"/>
                  </a:cubicBezTo>
                  <a:cubicBezTo>
                    <a:pt x="0" y="377"/>
                    <a:pt x="25" y="452"/>
                    <a:pt x="88" y="515"/>
                  </a:cubicBezTo>
                  <a:cubicBezTo>
                    <a:pt x="138" y="565"/>
                    <a:pt x="213" y="603"/>
                    <a:pt x="289" y="603"/>
                  </a:cubicBezTo>
                  <a:cubicBezTo>
                    <a:pt x="377" y="603"/>
                    <a:pt x="452" y="565"/>
                    <a:pt x="502" y="515"/>
                  </a:cubicBezTo>
                  <a:cubicBezTo>
                    <a:pt x="552" y="452"/>
                    <a:pt x="590" y="377"/>
                    <a:pt x="590" y="302"/>
                  </a:cubicBezTo>
                  <a:cubicBezTo>
                    <a:pt x="590" y="226"/>
                    <a:pt x="552" y="151"/>
                    <a:pt x="502" y="88"/>
                  </a:cubicBezTo>
                  <a:cubicBezTo>
                    <a:pt x="452" y="38"/>
                    <a:pt x="377" y="0"/>
                    <a:pt x="289" y="0"/>
                  </a:cubicBezTo>
                  <a:close/>
                </a:path>
              </a:pathLst>
            </a:custGeom>
            <a:solidFill>
              <a:srgbClr val="0D0D0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7" name="Google Shape;4181;p10">
            <a:extLst>
              <a:ext uri="{FF2B5EF4-FFF2-40B4-BE49-F238E27FC236}">
                <a16:creationId xmlns:a16="http://schemas.microsoft.com/office/drawing/2014/main" id="{2754C9ED-5B24-7807-2A1B-DAA5301147A7}"/>
              </a:ext>
            </a:extLst>
          </p:cNvPr>
          <p:cNvSpPr txBox="1">
            <a:spLocks/>
          </p:cNvSpPr>
          <p:nvPr/>
        </p:nvSpPr>
        <p:spPr>
          <a:xfrm>
            <a:off x="1529297" y="3006033"/>
            <a:ext cx="4178983" cy="5912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1pPr>
            <a:lvl2pPr marR="0" lvl="1"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2pPr>
            <a:lvl3pPr marR="0" lvl="2"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3pPr>
            <a:lvl4pPr marR="0" lvl="3"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4pPr>
            <a:lvl5pPr marR="0" lvl="4"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5pPr>
            <a:lvl6pPr marR="0" lvl="5"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6pPr>
            <a:lvl7pPr marR="0" lvl="6"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7pPr>
            <a:lvl8pPr marR="0" lvl="7"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8pPr>
            <a:lvl9pPr marR="0" lvl="8" algn="l" rtl="0">
              <a:lnSpc>
                <a:spcPct val="115000"/>
              </a:lnSpc>
              <a:spcBef>
                <a:spcPts val="0"/>
              </a:spcBef>
              <a:spcAft>
                <a:spcPts val="0"/>
              </a:spcAft>
              <a:buClr>
                <a:schemeClr val="dk1"/>
              </a:buClr>
              <a:buSzPts val="3000"/>
              <a:buFont typeface="Manrope"/>
              <a:buNone/>
              <a:defRPr sz="3000" b="1" i="0" u="none" strike="noStrike" cap="none">
                <a:solidFill>
                  <a:schemeClr val="dk1"/>
                </a:solidFill>
                <a:latin typeface="Manrope"/>
                <a:ea typeface="Manrope"/>
                <a:cs typeface="Manrope"/>
                <a:sym typeface="Manrope"/>
              </a:defRPr>
            </a:lvl9pPr>
          </a:lstStyle>
          <a:p>
            <a:r>
              <a:rPr lang="en-US" sz="2400" kern="0">
                <a:latin typeface="UTM Avo" panose="02040603050506020204" pitchFamily="18" charset="0"/>
                <a:ea typeface="Arial"/>
                <a:cs typeface="Arial"/>
                <a:sym typeface="Arial"/>
              </a:rPr>
              <a:t>CÂU CHỦ ĐỀ </a:t>
            </a:r>
            <a:endParaRPr lang="en-US" sz="2400" kern="0" dirty="0">
              <a:latin typeface="UTM Avo" panose="02040603050506020204" pitchFamily="18" charset="0"/>
              <a:ea typeface="Arial"/>
              <a:cs typeface="Arial"/>
              <a:sym typeface="Arial"/>
            </a:endParaRPr>
          </a:p>
        </p:txBody>
      </p:sp>
      <p:sp>
        <p:nvSpPr>
          <p:cNvPr id="48" name="Google Shape;4182;p10">
            <a:extLst>
              <a:ext uri="{FF2B5EF4-FFF2-40B4-BE49-F238E27FC236}">
                <a16:creationId xmlns:a16="http://schemas.microsoft.com/office/drawing/2014/main" id="{0D99EF42-195B-0DA0-3B25-1252AD94C4DE}"/>
              </a:ext>
            </a:extLst>
          </p:cNvPr>
          <p:cNvSpPr txBox="1"/>
          <p:nvPr/>
        </p:nvSpPr>
        <p:spPr>
          <a:xfrm>
            <a:off x="6462039" y="3006033"/>
            <a:ext cx="4254619" cy="591200"/>
          </a:xfrm>
          <a:prstGeom prst="rect">
            <a:avLst/>
          </a:prstGeom>
          <a:noFill/>
          <a:ln>
            <a:noFill/>
          </a:ln>
        </p:spPr>
        <p:txBody>
          <a:bodyPr spcFirstLastPara="1" wrap="square" lIns="121900" tIns="121900" rIns="121900" bIns="121900" anchor="b" anchorCtr="0">
            <a:noAutofit/>
          </a:bodyPr>
          <a:lstStyle/>
          <a:p>
            <a:pPr algn="ctr">
              <a:lnSpc>
                <a:spcPct val="115000"/>
              </a:lnSpc>
              <a:buClr>
                <a:srgbClr val="0D0D0D"/>
              </a:buClr>
              <a:buSzPts val="1800"/>
              <a:buFont typeface="Arial"/>
              <a:buNone/>
            </a:pPr>
            <a:r>
              <a:rPr lang="en-US" sz="2400" b="1" kern="0" dirty="0">
                <a:solidFill>
                  <a:srgbClr val="0D0D0D"/>
                </a:solidFill>
                <a:latin typeface="UTM Avo" panose="02040603050506020204" pitchFamily="18" charset="0"/>
                <a:cs typeface="Arial"/>
                <a:sym typeface="Arial"/>
              </a:rPr>
              <a:t>CHỦ ĐỀ CỦA ĐOẠN VĂN</a:t>
            </a:r>
          </a:p>
        </p:txBody>
      </p:sp>
      <p:sp>
        <p:nvSpPr>
          <p:cNvPr id="49" name="Google Shape;4183;p10">
            <a:extLst>
              <a:ext uri="{FF2B5EF4-FFF2-40B4-BE49-F238E27FC236}">
                <a16:creationId xmlns:a16="http://schemas.microsoft.com/office/drawing/2014/main" id="{DA143B7E-6902-E8A1-2758-65C2A9329929}"/>
              </a:ext>
            </a:extLst>
          </p:cNvPr>
          <p:cNvSpPr/>
          <p:nvPr/>
        </p:nvSpPr>
        <p:spPr>
          <a:xfrm>
            <a:off x="1678242" y="3597233"/>
            <a:ext cx="3881092" cy="1969715"/>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Câu chủ đề thường là câu mở đoạn, nêu ý chính (chủ đề) của đoạn văn. </a:t>
            </a:r>
          </a:p>
        </p:txBody>
      </p:sp>
      <p:sp>
        <p:nvSpPr>
          <p:cNvPr id="50" name="Google Shape;4184;p10">
            <a:extLst>
              <a:ext uri="{FF2B5EF4-FFF2-40B4-BE49-F238E27FC236}">
                <a16:creationId xmlns:a16="http://schemas.microsoft.com/office/drawing/2014/main" id="{1DFCBD37-21BD-1049-E44D-E58C6C753DE8}"/>
              </a:ext>
            </a:extLst>
          </p:cNvPr>
          <p:cNvSpPr/>
          <p:nvPr/>
        </p:nvSpPr>
        <p:spPr>
          <a:xfrm>
            <a:off x="6735038" y="3597233"/>
            <a:ext cx="3708620" cy="1508051"/>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Có thể được nhắc lại và nâng cao ở câu kết đoạn.</a:t>
            </a:r>
          </a:p>
        </p:txBody>
      </p:sp>
      <p:sp>
        <p:nvSpPr>
          <p:cNvPr id="51" name="Google Shape;4035;p6">
            <a:extLst>
              <a:ext uri="{FF2B5EF4-FFF2-40B4-BE49-F238E27FC236}">
                <a16:creationId xmlns:a16="http://schemas.microsoft.com/office/drawing/2014/main" id="{F6E8DBC1-B24C-FE63-B58E-C39DBA9A039E}"/>
              </a:ext>
            </a:extLst>
          </p:cNvPr>
          <p:cNvSpPr/>
          <p:nvPr/>
        </p:nvSpPr>
        <p:spPr>
          <a:xfrm>
            <a:off x="4226684" y="1497982"/>
            <a:ext cx="3738631" cy="769387"/>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800" b="1" kern="0" dirty="0">
                <a:solidFill>
                  <a:srgbClr val="00387C"/>
                </a:solidFill>
                <a:latin typeface="UTM Avo" panose="02040603050506020204" pitchFamily="18" charset="0"/>
                <a:cs typeface="Arial"/>
                <a:sym typeface="Arial"/>
              </a:rPr>
              <a:t>RÚT RA BÀI HỌC</a:t>
            </a:r>
          </a:p>
        </p:txBody>
      </p:sp>
    </p:spTree>
    <p:extLst>
      <p:ext uri="{BB962C8B-B14F-4D97-AF65-F5344CB8AC3E}">
        <p14:creationId xmlns:p14="http://schemas.microsoft.com/office/powerpoint/2010/main" val="346191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871C6EA-F489-FADF-0A43-F8D6BA6F939D}"/>
              </a:ext>
            </a:extLst>
          </p:cNvPr>
          <p:cNvGrpSpPr/>
          <p:nvPr/>
        </p:nvGrpSpPr>
        <p:grpSpPr>
          <a:xfrm>
            <a:off x="10866032" y="746200"/>
            <a:ext cx="1216041" cy="1432566"/>
            <a:chOff x="930253" y="1555705"/>
            <a:chExt cx="1279160" cy="1432566"/>
          </a:xfrm>
        </p:grpSpPr>
        <p:pic>
          <p:nvPicPr>
            <p:cNvPr id="6" name="Picture 5">
              <a:hlinkClick r:id="rId3"/>
              <a:extLst>
                <a:ext uri="{FF2B5EF4-FFF2-40B4-BE49-F238E27FC236}">
                  <a16:creationId xmlns:a16="http://schemas.microsoft.com/office/drawing/2014/main" id="{82508FC4-7954-0D5C-C0DD-BE23F33AC7E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id="{EC6112E3-E1AD-8F06-F984-EB0E320C5392}"/>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808057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14-Bài viết 2-Luyện tập viết đoạn văn về một câu chuyện em thích</Template>
  <TotalTime>90</TotalTime>
  <Words>1181</Words>
  <Application>Microsoft Office PowerPoint</Application>
  <PresentationFormat>Widescreen</PresentationFormat>
  <Paragraphs>70</Paragraphs>
  <Slides>21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UTM Avo</vt:lpstr>
      <vt:lpstr>iCiel Cadena</vt:lpstr>
      <vt:lpstr>Arial</vt:lpstr>
      <vt:lpstr>Calibri Light</vt:lpstr>
      <vt:lpstr>Nunito</vt:lpstr>
      <vt:lpstr>Calibri</vt:lpstr>
      <vt:lpstr>Manrope</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2114120010-CAO THỊ PHƯƠNG VINH</dc:creator>
  <cp:lastModifiedBy>OnePercent</cp:lastModifiedBy>
  <cp:revision>10</cp:revision>
  <dcterms:created xsi:type="dcterms:W3CDTF">2023-11-02T11:20:15Z</dcterms:created>
  <dcterms:modified xsi:type="dcterms:W3CDTF">2023-11-07T10:00:44Z</dcterms:modified>
</cp:coreProperties>
</file>