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8" r:id="rId2"/>
    <p:sldMasterId id="2147483720" r:id="rId3"/>
    <p:sldMasterId id="2147483732" r:id="rId4"/>
  </p:sldMasterIdLst>
  <p:notesMasterIdLst>
    <p:notesMasterId r:id="rId26"/>
  </p:notesMasterIdLst>
  <p:sldIdLst>
    <p:sldId id="346" r:id="rId5"/>
    <p:sldId id="347" r:id="rId6"/>
    <p:sldId id="348" r:id="rId7"/>
    <p:sldId id="349" r:id="rId8"/>
    <p:sldId id="350" r:id="rId9"/>
    <p:sldId id="351" r:id="rId10"/>
    <p:sldId id="352" r:id="rId11"/>
    <p:sldId id="353" r:id="rId12"/>
    <p:sldId id="316" r:id="rId13"/>
    <p:sldId id="323" r:id="rId14"/>
    <p:sldId id="317" r:id="rId15"/>
    <p:sldId id="309" r:id="rId16"/>
    <p:sldId id="354" r:id="rId17"/>
    <p:sldId id="320" r:id="rId18"/>
    <p:sldId id="321" r:id="rId19"/>
    <p:sldId id="322" r:id="rId20"/>
    <p:sldId id="336" r:id="rId21"/>
    <p:sldId id="264" r:id="rId22"/>
    <p:sldId id="265" r:id="rId23"/>
    <p:sldId id="256" r:id="rId24"/>
    <p:sldId id="266" r:id="rId25"/>
  </p:sldIdLst>
  <p:sldSz cx="12192000" cy="6858000"/>
  <p:notesSz cx="6858000" cy="9144000"/>
  <p:embeddedFontLst>
    <p:embeddedFont>
      <p:font typeface="Cambria Math" panose="02040503050406030204" pitchFamily="18" charset="0"/>
      <p:regular r:id="rId27"/>
    </p:embeddedFont>
    <p:embeddedFont>
      <p:font typeface="UTM Avo" panose="02040603050506020204" pitchFamily="18"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149" autoAdjust="0"/>
  </p:normalViewPr>
  <p:slideViewPr>
    <p:cSldViewPr>
      <p:cViewPr varScale="1">
        <p:scale>
          <a:sx n="107" d="100"/>
          <a:sy n="107" d="100"/>
        </p:scale>
        <p:origin x="75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369B4-BC58-40B6-8988-86EE9EF62853}"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39B7-58C1-4F3C-8C92-77340BBA88C1}" type="slidenum">
              <a:rPr lang="en-US" smtClean="0"/>
              <a:t>‹#›</a:t>
            </a:fld>
            <a:endParaRPr lang="en-US"/>
          </a:p>
        </p:txBody>
      </p:sp>
    </p:spTree>
    <p:extLst>
      <p:ext uri="{BB962C8B-B14F-4D97-AF65-F5344CB8AC3E}">
        <p14:creationId xmlns:p14="http://schemas.microsoft.com/office/powerpoint/2010/main" val="251092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a:extLst>
            <a:ext uri="{FF2B5EF4-FFF2-40B4-BE49-F238E27FC236}">
              <a16:creationId xmlns:a16="http://schemas.microsoft.com/office/drawing/2014/main" id="{CF541BC3-F488-11EB-B005-48870E122F0F}"/>
            </a:ext>
          </a:extLst>
        </p:cNvPr>
        <p:cNvGrpSpPr/>
        <p:nvPr/>
      </p:nvGrpSpPr>
      <p:grpSpPr>
        <a:xfrm>
          <a:off x="0" y="0"/>
          <a:ext cx="0" cy="0"/>
          <a:chOff x="0" y="0"/>
          <a:chExt cx="0" cy="0"/>
        </a:xfrm>
      </p:grpSpPr>
      <p:sp>
        <p:nvSpPr>
          <p:cNvPr id="277" name="Google Shape;277;p3:notes">
            <a:extLst>
              <a:ext uri="{FF2B5EF4-FFF2-40B4-BE49-F238E27FC236}">
                <a16:creationId xmlns:a16="http://schemas.microsoft.com/office/drawing/2014/main" id="{51A64C2B-70D8-C075-93DB-D4485031AF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a:extLst>
              <a:ext uri="{FF2B5EF4-FFF2-40B4-BE49-F238E27FC236}">
                <a16:creationId xmlns:a16="http://schemas.microsoft.com/office/drawing/2014/main" id="{BD149AAF-A615-5C7F-94FC-762CD76CD7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2843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26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00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475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A97E-F892-478B-9338-EACEF9ED7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E3F2FD-D9D3-43F7-BDAF-17D3E834B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6C027-FDE3-4A60-8CA7-D7F7D6BB38A3}"/>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5" name="Footer Placeholder 4">
            <a:extLst>
              <a:ext uri="{FF2B5EF4-FFF2-40B4-BE49-F238E27FC236}">
                <a16:creationId xmlns:a16="http://schemas.microsoft.com/office/drawing/2014/main" id="{60CD752E-115C-4171-A0F8-433047123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06B70-BC8C-4974-B547-1AD83BEFDB6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924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D1D1-0E45-4BFC-BB50-29EA48081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A5E0F-DB4F-4265-AF1B-471A8628BC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2B1B0-4E3C-4835-B6D5-D92958602FBD}"/>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5" name="Footer Placeholder 4">
            <a:extLst>
              <a:ext uri="{FF2B5EF4-FFF2-40B4-BE49-F238E27FC236}">
                <a16:creationId xmlns:a16="http://schemas.microsoft.com/office/drawing/2014/main" id="{B1E34C0B-4E05-41FD-B07C-702D7EA22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BD4EE-704D-4667-A7D4-39238971F90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9686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079A37-6AAA-46C9-B79E-3E7A701B9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429FE-CEB5-48B2-A1A4-62118B6233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EE68B-10BF-4592-8167-3D12DC3D47CF}"/>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5" name="Footer Placeholder 4">
            <a:extLst>
              <a:ext uri="{FF2B5EF4-FFF2-40B4-BE49-F238E27FC236}">
                <a16:creationId xmlns:a16="http://schemas.microsoft.com/office/drawing/2014/main" id="{30DDBA6E-625F-4D06-BA1B-51445108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FD33E-1DDB-4D5B-B133-ED6C1E31B11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2627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8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5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53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361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013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40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8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05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F66D-FEF9-4B07-84B6-4A50AF88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88524-BC97-472A-9EE5-0C9AA80DEB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192F-958D-4473-A7CF-2BCF44E0C6B5}"/>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5" name="Footer Placeholder 4">
            <a:extLst>
              <a:ext uri="{FF2B5EF4-FFF2-40B4-BE49-F238E27FC236}">
                <a16:creationId xmlns:a16="http://schemas.microsoft.com/office/drawing/2014/main" id="{AF8A2CD0-6D7C-4AD9-B7DD-61AD7EB1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9A80E-B051-4623-8427-7359FC71A4DD}"/>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709697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62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20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476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50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72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19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81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73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283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546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4AB9-FBA6-4997-A65B-B1DAAA46D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5A5F9-7111-41DC-BBEA-742B2A8C4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74499D-FC9D-4682-848B-884157AEAE35}"/>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5" name="Footer Placeholder 4">
            <a:extLst>
              <a:ext uri="{FF2B5EF4-FFF2-40B4-BE49-F238E27FC236}">
                <a16:creationId xmlns:a16="http://schemas.microsoft.com/office/drawing/2014/main" id="{C6E57739-D7E0-47A8-9188-06C6C1A60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F7163-80E4-4D7F-9A57-6AF41BA22DE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4108414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98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64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15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38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833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35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154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4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6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060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10D9-6284-41EC-9F76-F143869AD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3C64E-DB6A-4E50-859C-CF78CA75EB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09C1A-DC19-4ABD-9955-762C14A58C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893D7-9B13-4CDB-A3EC-2395041D6E97}"/>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6" name="Footer Placeholder 5">
            <a:extLst>
              <a:ext uri="{FF2B5EF4-FFF2-40B4-BE49-F238E27FC236}">
                <a16:creationId xmlns:a16="http://schemas.microsoft.com/office/drawing/2014/main" id="{0B86447A-E3DB-48EB-B9ED-8EAB25733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CAB00-E2CC-46C9-BB28-EA8AC505C3B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3900690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28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10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47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83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630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9DC4-1BAD-4D00-9D88-3F7A6FA217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72C29-4E64-4E74-BC02-11AE693EF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9E4023-D4D3-4840-A634-A1D80140D6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F5E3-F223-4F75-B208-473FAC8B1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F4DD93-C2A8-4F92-AA7D-B98A42BB03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66E05-2325-4C6C-84E5-74783F4A8233}"/>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8" name="Footer Placeholder 7">
            <a:extLst>
              <a:ext uri="{FF2B5EF4-FFF2-40B4-BE49-F238E27FC236}">
                <a16:creationId xmlns:a16="http://schemas.microsoft.com/office/drawing/2014/main" id="{3319356A-21BA-4842-9ACB-FED9DD777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232D1-9EB9-43A8-A2DD-8F280EDA8CC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36872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B3F0-D52C-498A-B9D3-A09577019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8B654-BCBC-4C8C-A20C-0FE6C0A2EC5B}"/>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4" name="Footer Placeholder 3">
            <a:extLst>
              <a:ext uri="{FF2B5EF4-FFF2-40B4-BE49-F238E27FC236}">
                <a16:creationId xmlns:a16="http://schemas.microsoft.com/office/drawing/2014/main" id="{9DCF1F01-88E8-41A3-ABAE-2688EB2C4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90FC9-B4F4-4114-ADF4-380FF670C63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11676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A146DA-CD7D-4447-B573-76202C20F72B}"/>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3" name="Footer Placeholder 2">
            <a:extLst>
              <a:ext uri="{FF2B5EF4-FFF2-40B4-BE49-F238E27FC236}">
                <a16:creationId xmlns:a16="http://schemas.microsoft.com/office/drawing/2014/main" id="{B8547974-3675-427D-83D6-2C107399B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34F78-4338-4491-B3B6-4064D8AA99C1}"/>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4599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940-5A49-47C9-B10D-91F8D8A3D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C0598-491A-4C55-9AD5-598E93326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0D0CBC-4674-4850-B819-8C29CD3CA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67DC5A-AD66-400B-8AEF-A7F6A2F21329}"/>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6" name="Footer Placeholder 5">
            <a:extLst>
              <a:ext uri="{FF2B5EF4-FFF2-40B4-BE49-F238E27FC236}">
                <a16:creationId xmlns:a16="http://schemas.microsoft.com/office/drawing/2014/main" id="{C76EED3C-A424-4800-A987-39BBC9742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22FBB-2834-48D3-905B-84DF9FCF813E}"/>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6887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160A-1CC4-4BEE-AC4A-C3623EB60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D3074-C730-4DA6-B7D9-D253F1FD9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FD5A8-64F7-4DDF-B980-77331013B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9A59E-5B57-4D3B-A5EE-2D28C34FB5F5}"/>
              </a:ext>
            </a:extLst>
          </p:cNvPr>
          <p:cNvSpPr>
            <a:spLocks noGrp="1"/>
          </p:cNvSpPr>
          <p:nvPr>
            <p:ph type="dt" sz="half" idx="10"/>
          </p:nvPr>
        </p:nvSpPr>
        <p:spPr/>
        <p:txBody>
          <a:bodyPr/>
          <a:lstStyle/>
          <a:p>
            <a:fld id="{F0073955-ABA4-42BA-B881-E469DB466AA5}" type="datetimeFigureOut">
              <a:rPr lang="en-US" smtClean="0"/>
              <a:t>11/29/2024</a:t>
            </a:fld>
            <a:endParaRPr lang="en-US"/>
          </a:p>
        </p:txBody>
      </p:sp>
      <p:sp>
        <p:nvSpPr>
          <p:cNvPr id="6" name="Footer Placeholder 5">
            <a:extLst>
              <a:ext uri="{FF2B5EF4-FFF2-40B4-BE49-F238E27FC236}">
                <a16:creationId xmlns:a16="http://schemas.microsoft.com/office/drawing/2014/main" id="{77F3D83D-AB9B-49DA-9C1E-CCE3B264D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2D83F-2233-420E-B564-A82A7F48FEC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9332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CC09103-A7AE-44E4-9801-E9DD04E4ED3D}"/>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7B1A338-2C23-4405-AED8-72ECF38C6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E326-9B3A-4C94-A858-7136D4E12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48782-82D7-4FC7-A801-3876FCA2C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73955-ABA4-42BA-B881-E469DB466AA5}" type="datetimeFigureOut">
              <a:rPr lang="en-US" smtClean="0"/>
              <a:t>11/29/2024</a:t>
            </a:fld>
            <a:endParaRPr lang="en-US"/>
          </a:p>
        </p:txBody>
      </p:sp>
      <p:sp>
        <p:nvSpPr>
          <p:cNvPr id="5" name="Footer Placeholder 4">
            <a:extLst>
              <a:ext uri="{FF2B5EF4-FFF2-40B4-BE49-F238E27FC236}">
                <a16:creationId xmlns:a16="http://schemas.microsoft.com/office/drawing/2014/main" id="{8B82B7CB-CEE7-4AD1-ABE4-0A2B4297A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ED412-A6B0-4C9D-8D8B-6022EC65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09BD9-4470-4134-995D-CD34192D0B3E}" type="slidenum">
              <a:rPr lang="en-US" smtClean="0"/>
              <a:t>‹#›</a:t>
            </a:fld>
            <a:endParaRPr lang="en-US"/>
          </a:p>
        </p:txBody>
      </p:sp>
    </p:spTree>
    <p:extLst>
      <p:ext uri="{BB962C8B-B14F-4D97-AF65-F5344CB8AC3E}">
        <p14:creationId xmlns:p14="http://schemas.microsoft.com/office/powerpoint/2010/main" val="295337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BD44E8F6-AD03-4990-9AAC-87FE94A8EF1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739753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1B57B6B6-718D-48BC-AB47-36C1921D6B6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94144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3787E3F9-4276-44BE-B953-EF4EFD659A6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107835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2.xml"/><Relationship Id="rId18" Type="http://schemas.openxmlformats.org/officeDocument/2006/relationships/image" Target="../media/image39.png"/><Relationship Id="rId3" Type="http://schemas.openxmlformats.org/officeDocument/2006/relationships/image" Target="../media/image17.png"/><Relationship Id="rId21" Type="http://schemas.openxmlformats.org/officeDocument/2006/relationships/slide" Target="slide16.xml"/><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slide" Target="slide14.xml"/><Relationship Id="rId2" Type="http://schemas.openxmlformats.org/officeDocument/2006/relationships/notesSlide" Target="../notesSlides/notesSlide8.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slide" Target="slide17.xml"/><Relationship Id="rId5" Type="http://schemas.openxmlformats.org/officeDocument/2006/relationships/image" Target="../media/image31.png"/><Relationship Id="rId15" Type="http://schemas.openxmlformats.org/officeDocument/2006/relationships/slide" Target="slide13.xml"/><Relationship Id="rId23" Type="http://schemas.openxmlformats.org/officeDocument/2006/relationships/image" Target="../media/image28.jpg"/><Relationship Id="rId10" Type="http://schemas.openxmlformats.org/officeDocument/2006/relationships/image" Target="../media/image35.png"/><Relationship Id="rId19" Type="http://schemas.openxmlformats.org/officeDocument/2006/relationships/slide" Target="slide15.xml"/><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7.png"/><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28.jpg"/><Relationship Id="rId4" Type="http://schemas.openxmlformats.org/officeDocument/2006/relationships/slide" Target="slide11.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28.jp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slide" Target="slide11.xml"/><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28.jp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slide" Target="slide11.xml"/><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slide" Target="slide11.xml"/><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28.jpg"/><Relationship Id="rId4" Type="http://schemas.openxmlformats.org/officeDocument/2006/relationships/slide" Target="slide11.xml"/><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9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s://hoc10.vn/doc-sach/toan-4-tap-1/1/390/9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www.youtube.com/@hoc1biet10" TargetMode="Externa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toan-4-tap-1/1/390/96/" TargetMode="External"/><Relationship Id="rId2" Type="http://schemas.openxmlformats.org/officeDocument/2006/relationships/image" Target="../media/image9.jp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9.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28.jp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UTM Avo" panose="02040603050506020204" pitchFamily="18" charset="0"/>
                <a:cs typeface="Arial"/>
                <a:sym typeface="Arial"/>
              </a:rPr>
              <a:t>TOÁN 4</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UTM Avo" panose="02040603050506020204" pitchFamily="18" charset="0"/>
                <a:cs typeface="Arial"/>
                <a:sym typeface="Arial"/>
              </a:rPr>
              <a:t>Tập 1</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65" name="Google Shape;165;p1"/>
          <p:cNvSpPr txBox="1"/>
          <p:nvPr/>
        </p:nvSpPr>
        <p:spPr>
          <a:xfrm>
            <a:off x="727107" y="2195423"/>
            <a:ext cx="10737785" cy="2467154"/>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6000" b="1" i="0" u="none" strike="noStrike" kern="0" cap="none" spc="0" normalizeH="0" baseline="0" noProof="0" err="1">
                <a:ln>
                  <a:noFill/>
                </a:ln>
                <a:solidFill>
                  <a:srgbClr val="002060"/>
                </a:solidFill>
                <a:effectLst/>
                <a:uLnTx/>
                <a:uFillTx/>
                <a:latin typeface="UTM Avo" panose="02040603050506020204" pitchFamily="18" charset="0"/>
                <a:cs typeface="Arial"/>
                <a:sym typeface="Arial"/>
              </a:rPr>
              <a:t>Tuần</a:t>
            </a:r>
            <a:r>
              <a:rPr kumimoji="0" lang="en-US" sz="6000" b="1" i="0" u="none" strike="noStrike" kern="0" cap="none" spc="0" normalizeH="0" baseline="0" noProof="0">
                <a:ln>
                  <a:noFill/>
                </a:ln>
                <a:solidFill>
                  <a:srgbClr val="002060"/>
                </a:solidFill>
                <a:effectLst/>
                <a:uLnTx/>
                <a:uFillTx/>
                <a:latin typeface="UTM Avo" panose="02040603050506020204" pitchFamily="18" charset="0"/>
                <a:cs typeface="Arial"/>
                <a:sym typeface="Arial"/>
              </a:rPr>
              <a:t> 1</a:t>
            </a:r>
            <a:r>
              <a:rPr kumimoji="0" lang="vi-VN" sz="6000" b="1" i="0" u="none" strike="noStrike" kern="0" cap="none" spc="0" normalizeH="0" baseline="0" noProof="0">
                <a:ln>
                  <a:noFill/>
                </a:ln>
                <a:solidFill>
                  <a:srgbClr val="002060"/>
                </a:solidFill>
                <a:effectLst/>
                <a:uLnTx/>
                <a:uFillTx/>
                <a:latin typeface="UTM Avo" panose="02040603050506020204" pitchFamily="18" charset="0"/>
                <a:cs typeface="Arial"/>
                <a:sym typeface="Arial"/>
              </a:rPr>
              <a:t>5</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4400"/>
              <a:buFont typeface="Calibri"/>
              <a:buNone/>
              <a:tabLst/>
              <a:defRPr/>
            </a:pPr>
            <a:r>
              <a:rPr kumimoji="0" lang="en-US" sz="6000" b="1" i="0" u="none" strike="noStrike" kern="0" cap="none" spc="0" normalizeH="0" baseline="0" noProof="0" err="1">
                <a:ln>
                  <a:noFill/>
                </a:ln>
                <a:solidFill>
                  <a:srgbClr val="FF0000"/>
                </a:solidFill>
                <a:effectLst/>
                <a:uLnTx/>
                <a:uFillTx/>
                <a:latin typeface="UTM Avo" panose="02040603050506020204" pitchFamily="18" charset="0"/>
                <a:cs typeface="Arial"/>
                <a:sym typeface="Arial"/>
              </a:rPr>
              <a:t>Bài</a:t>
            </a:r>
            <a:r>
              <a:rPr kumimoji="0" lang="en-US" sz="6000" b="1" i="0" u="none" strike="noStrike" kern="0" cap="none" spc="0" normalizeH="0" baseline="0" noProof="0">
                <a:ln>
                  <a:noFill/>
                </a:ln>
                <a:solidFill>
                  <a:srgbClr val="FF0000"/>
                </a:solidFill>
                <a:effectLst/>
                <a:uLnTx/>
                <a:uFillTx/>
                <a:latin typeface="UTM Avo" panose="02040603050506020204" pitchFamily="18" charset="0"/>
                <a:cs typeface="Arial"/>
                <a:sym typeface="Arial"/>
              </a:rPr>
              <a:t> 4</a:t>
            </a:r>
            <a:r>
              <a:rPr kumimoji="0" lang="vi-VN" sz="6000" b="1" i="0" u="none" strike="noStrike" kern="0" cap="none" spc="0" normalizeH="0" baseline="0" noProof="0">
                <a:ln>
                  <a:noFill/>
                </a:ln>
                <a:solidFill>
                  <a:srgbClr val="FF0000"/>
                </a:solidFill>
                <a:effectLst/>
                <a:uLnTx/>
                <a:uFillTx/>
                <a:latin typeface="UTM Avo" panose="02040603050506020204" pitchFamily="18" charset="0"/>
                <a:cs typeface="Arial"/>
                <a:sym typeface="Arial"/>
              </a:rPr>
              <a:t>3</a:t>
            </a:r>
            <a:r>
              <a:rPr kumimoji="0" lang="en-US" sz="6000" b="1"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Luyện</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tập</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 </a:t>
            </a:r>
            <a:r>
              <a:rPr kumimoji="0" lang="en-US" sz="6000" b="1"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Tiết</a:t>
            </a:r>
            <a:r>
              <a:rPr kumimoji="0" lang="en-US" sz="6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2 </a:t>
            </a:r>
            <a:endParaRPr kumimoji="0"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800" b="1" dirty="0" err="1">
                <a:solidFill>
                  <a:sysClr val="windowText" lastClr="000000"/>
                </a:solidFill>
                <a:latin typeface="UTM Avo" panose="02040603050506020204" pitchFamily="18" charset="0"/>
              </a:rPr>
              <a:t>Hướng</a:t>
            </a:r>
            <a:r>
              <a:rPr lang="en-US" sz="2800" b="1" dirty="0">
                <a:solidFill>
                  <a:sysClr val="windowText" lastClr="000000"/>
                </a:solidFill>
                <a:latin typeface="UTM Avo" panose="02040603050506020204" pitchFamily="18" charset="0"/>
              </a:rPr>
              <a:t> </a:t>
            </a:r>
            <a:r>
              <a:rPr lang="en-US" sz="2800" b="1" dirty="0" err="1">
                <a:solidFill>
                  <a:sysClr val="windowText" lastClr="000000"/>
                </a:solidFill>
                <a:latin typeface="UTM Avo" panose="02040603050506020204" pitchFamily="18" charset="0"/>
              </a:rPr>
              <a:t>dẫn</a:t>
            </a:r>
            <a:r>
              <a:rPr lang="en-US" sz="2800" b="1" dirty="0">
                <a:solidFill>
                  <a:sysClr val="windowText" lastClr="000000"/>
                </a:solidFill>
                <a:latin typeface="UTM Avo" panose="02040603050506020204" pitchFamily="18" charset="0"/>
              </a:rPr>
              <a:t> </a:t>
            </a:r>
            <a:r>
              <a:rPr lang="en-US" sz="2800" b="1" dirty="0" err="1">
                <a:solidFill>
                  <a:sysClr val="windowText" lastClr="000000"/>
                </a:solidFill>
                <a:latin typeface="UTM Avo" panose="02040603050506020204" pitchFamily="18" charset="0"/>
              </a:rPr>
              <a:t>chơi</a:t>
            </a:r>
            <a:r>
              <a:rPr lang="en-US" sz="2800" b="1" dirty="0">
                <a:solidFill>
                  <a:sysClr val="windowText" lastClr="000000"/>
                </a:solidFill>
                <a:latin typeface="UTM Avo" panose="02040603050506020204" pitchFamily="18" charset="0"/>
              </a:rPr>
              <a:t> game</a:t>
            </a:r>
          </a:p>
          <a:p>
            <a:pPr marL="457200" indent="-457200" algn="just">
              <a:lnSpc>
                <a:spcPct val="150000"/>
              </a:lnSpc>
              <a:buFont typeface="Arial" panose="020B0604020202020204" pitchFamily="34" charset="0"/>
              <a:buChar char="•"/>
            </a:pPr>
            <a:r>
              <a:rPr lang="vi-VN" sz="2400" dirty="0">
                <a:solidFill>
                  <a:sysClr val="windowText" lastClr="000000"/>
                </a:solidFill>
                <a:latin typeface="UTM Avo" panose="02040603050506020204" pitchFamily="18" charset="0"/>
              </a:rPr>
              <a:t>Mỗi chậu hoa tương ứng với 1 câu hỏi.</a:t>
            </a:r>
            <a:endParaRPr lang="en-US" sz="2400" dirty="0">
              <a:solidFill>
                <a:sysClr val="windowText" lastClr="000000"/>
              </a:solidFill>
              <a:latin typeface="UTM Avo" panose="02040603050506020204" pitchFamily="18" charset="0"/>
            </a:endParaRPr>
          </a:p>
          <a:p>
            <a:pPr marL="457200" indent="-457200" algn="just">
              <a:lnSpc>
                <a:spcPct val="150000"/>
              </a:lnSpc>
              <a:buFont typeface="Arial" panose="020B0604020202020204" pitchFamily="34" charset="0"/>
              <a:buChar char="•"/>
            </a:pPr>
            <a:r>
              <a:rPr lang="vi-VN" sz="2400" dirty="0">
                <a:solidFill>
                  <a:sysClr val="windowText" lastClr="000000"/>
                </a:solidFill>
                <a:latin typeface="UTM Avo" panose="02040603050506020204" pitchFamily="18" charset="0"/>
              </a:rPr>
              <a:t>GV click vào chậu hoa để hiển thị câu hỏi tương ứng.</a:t>
            </a:r>
            <a:endParaRPr lang="en-US" sz="2400" dirty="0">
              <a:solidFill>
                <a:sysClr val="windowText" lastClr="000000"/>
              </a:solidFill>
              <a:latin typeface="UTM Avo" panose="02040603050506020204" pitchFamily="18" charset="0"/>
            </a:endParaRPr>
          </a:p>
          <a:p>
            <a:pPr marL="457200" indent="-457200" algn="just">
              <a:lnSpc>
                <a:spcPct val="150000"/>
              </a:lnSpc>
              <a:buFont typeface="Arial" panose="020B0604020202020204" pitchFamily="34" charset="0"/>
              <a:buChar char="•"/>
            </a:pPr>
            <a:r>
              <a:rPr lang="vi-VN" sz="2400" dirty="0">
                <a:solidFill>
                  <a:sysClr val="windowText" lastClr="000000"/>
                </a:solidFill>
                <a:latin typeface="UTM Avo" panose="02040603050506020204" pitchFamily="18" charset="0"/>
              </a:rPr>
              <a:t>Click vào ô đáp án để chọn đáp án đúng. </a:t>
            </a:r>
            <a:endParaRPr lang="en-US" sz="2400" dirty="0">
              <a:solidFill>
                <a:sysClr val="windowText" lastClr="000000"/>
              </a:solidFill>
              <a:latin typeface="UTM Avo" panose="02040603050506020204" pitchFamily="18" charset="0"/>
            </a:endParaRPr>
          </a:p>
          <a:p>
            <a:pPr marL="457200" indent="-457200" algn="just">
              <a:lnSpc>
                <a:spcPct val="150000"/>
              </a:lnSpc>
              <a:buFont typeface="Arial" panose="020B0604020202020204" pitchFamily="34" charset="0"/>
              <a:buChar char="•"/>
            </a:pPr>
            <a:r>
              <a:rPr lang="vi-VN" sz="2400" dirty="0">
                <a:solidFill>
                  <a:sysClr val="windowText" lastClr="000000"/>
                </a:solidFill>
                <a:latin typeface="UTM Avo" panose="02040603050506020204" pitchFamily="18" charset="0"/>
              </a:rPr>
              <a:t>Sau khi chọn đáp án đúng, GV click vào mũi tên "Quay về" để về màn hình chọn chậu hoa. </a:t>
            </a:r>
            <a:endParaRPr lang="en-US" sz="2400" dirty="0">
              <a:solidFill>
                <a:sysClr val="windowText" lastClr="000000"/>
              </a:solidFill>
              <a:latin typeface="UTM Avo" panose="02040603050506020204" pitchFamily="18" charset="0"/>
            </a:endParaRPr>
          </a:p>
          <a:p>
            <a:pPr marL="457200" indent="-457200" algn="just">
              <a:lnSpc>
                <a:spcPct val="150000"/>
              </a:lnSpc>
              <a:buFont typeface="Arial" panose="020B0604020202020204" pitchFamily="34" charset="0"/>
              <a:buChar char="•"/>
            </a:pPr>
            <a:r>
              <a:rPr lang="en-US" sz="2400" dirty="0">
                <a:solidFill>
                  <a:sysClr val="windowText" lastClr="000000"/>
                </a:solidFill>
                <a:latin typeface="UTM Avo" panose="02040603050506020204" pitchFamily="18" charset="0"/>
              </a:rPr>
              <a:t>Click </a:t>
            </a:r>
            <a:r>
              <a:rPr lang="en-US" sz="2400" dirty="0" err="1">
                <a:solidFill>
                  <a:sysClr val="windowText" lastClr="000000"/>
                </a:solidFill>
                <a:latin typeface="UTM Avo" panose="02040603050506020204" pitchFamily="18" charset="0"/>
              </a:rPr>
              <a:t>vào</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màn</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hình</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để</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chậu</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hoa</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biến</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mất</a:t>
            </a:r>
            <a:r>
              <a:rPr lang="en-US" sz="2400" dirty="0">
                <a:solidFill>
                  <a:sysClr val="windowText" lastClr="000000"/>
                </a:solidFill>
                <a:latin typeface="UTM Avo" panose="02040603050506020204" pitchFamily="18" charset="0"/>
              </a:rPr>
              <a:t>.</a:t>
            </a:r>
          </a:p>
          <a:p>
            <a:pPr marL="457200" indent="-457200" algn="just">
              <a:lnSpc>
                <a:spcPct val="150000"/>
              </a:lnSpc>
              <a:buFont typeface="Arial" panose="020B0604020202020204" pitchFamily="34" charset="0"/>
              <a:buChar char="•"/>
            </a:pPr>
            <a:r>
              <a:rPr lang="vi-VN" sz="2400" dirty="0">
                <a:solidFill>
                  <a:sysClr val="windowText" lastClr="000000"/>
                </a:solidFill>
                <a:latin typeface="UTM Avo" panose="02040603050506020204" pitchFamily="18" charset="0"/>
              </a:rPr>
              <a:t>Click vào chậu hoa tiếp theo để tiếp tục trò chơi.</a:t>
            </a:r>
            <a:endParaRPr lang="en-US" sz="2400" dirty="0">
              <a:solidFill>
                <a:sysClr val="windowText" lastClr="000000"/>
              </a:solidFill>
              <a:latin typeface="UTM Avo" panose="0204060305050602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algn="ctr" defTabSz="1219170">
              <a:lnSpc>
                <a:spcPct val="150000"/>
              </a:lnSpc>
              <a:buClr>
                <a:srgbClr val="000000"/>
              </a:buClr>
            </a:pPr>
            <a:r>
              <a:rPr lang="en-US" sz="4000" b="1" kern="0" dirty="0">
                <a:solidFill>
                  <a:srgbClr val="5C5C82"/>
                </a:solidFill>
                <a:latin typeface="UTM Avo" panose="02040603050506020204" pitchFamily="18"/>
                <a:cs typeface="Arial"/>
                <a:sym typeface="Arial"/>
              </a:rPr>
              <a:t>TƯỚI HOA TRONG CHẬU</a:t>
            </a:r>
            <a:endParaRPr sz="900" kern="0" dirty="0">
              <a:solidFill>
                <a:srgbClr val="000000"/>
              </a:solidFill>
              <a:latin typeface="UTM Avo" panose="02040603050506020204" pitchFamily="18"/>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pic>
        <p:nvPicPr>
          <p:cNvPr id="6" name="Picture 5">
            <a:extLst>
              <a:ext uri="{FF2B5EF4-FFF2-40B4-BE49-F238E27FC236}">
                <a16:creationId xmlns:a16="http://schemas.microsoft.com/office/drawing/2014/main" id="{C7D388B0-284E-3399-09F4-26B9B67078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2444673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0" name="Google Shape;270;p2">
            <a:hlinkClick r:id="rId11" action="ppaction://hlinksldjump"/>
          </p:cNvPr>
          <p:cNvPicPr preferRelativeResize="0"/>
          <p:nvPr/>
        </p:nvPicPr>
        <p:blipFill rotWithShape="1">
          <a:blip r:embed="rId12">
            <a:alphaModFix/>
          </a:blip>
          <a:srcRect/>
          <a:stretch/>
        </p:blipFill>
        <p:spPr>
          <a:xfrm>
            <a:off x="11452429" y="6164342"/>
            <a:ext cx="642256" cy="579636"/>
          </a:xfrm>
          <a:prstGeom prst="rect">
            <a:avLst/>
          </a:prstGeom>
          <a:noFill/>
          <a:ln>
            <a:noFill/>
          </a:ln>
        </p:spPr>
      </p:pic>
      <p:pic>
        <p:nvPicPr>
          <p:cNvPr id="271" name="Google Shape;271;p2">
            <a:hlinkClick r:id="rId13" action="ppaction://hlinksldjump"/>
          </p:cNvPr>
          <p:cNvPicPr preferRelativeResize="0"/>
          <p:nvPr/>
        </p:nvPicPr>
        <p:blipFill rotWithShape="1">
          <a:blip r:embed="rId14">
            <a:alphaModFix/>
          </a:blip>
          <a:srcRect/>
          <a:stretch/>
        </p:blipFill>
        <p:spPr>
          <a:xfrm>
            <a:off x="183225" y="1492132"/>
            <a:ext cx="1987468" cy="2798307"/>
          </a:xfrm>
          <a:prstGeom prst="rect">
            <a:avLst/>
          </a:prstGeom>
          <a:noFill/>
          <a:ln>
            <a:noFill/>
          </a:ln>
        </p:spPr>
      </p:pic>
      <p:pic>
        <p:nvPicPr>
          <p:cNvPr id="272" name="Google Shape;272;p2">
            <a:hlinkClick r:id="rId15" action="ppaction://hlinksldjump"/>
          </p:cNvPr>
          <p:cNvPicPr preferRelativeResize="0"/>
          <p:nvPr/>
        </p:nvPicPr>
        <p:blipFill rotWithShape="1">
          <a:blip r:embed="rId16">
            <a:alphaModFix/>
          </a:blip>
          <a:srcRect/>
          <a:stretch/>
        </p:blipFill>
        <p:spPr>
          <a:xfrm>
            <a:off x="5161334" y="1354871"/>
            <a:ext cx="2206943" cy="2901948"/>
          </a:xfrm>
          <a:prstGeom prst="rect">
            <a:avLst/>
          </a:prstGeom>
          <a:noFill/>
          <a:ln>
            <a:noFill/>
          </a:ln>
        </p:spPr>
      </p:pic>
      <p:pic>
        <p:nvPicPr>
          <p:cNvPr id="273" name="Google Shape;273;p2">
            <a:hlinkClick r:id="rId17" action="ppaction://hlinksldjump"/>
          </p:cNvPr>
          <p:cNvPicPr preferRelativeResize="0"/>
          <p:nvPr/>
        </p:nvPicPr>
        <p:blipFill rotWithShape="1">
          <a:blip r:embed="rId18">
            <a:alphaModFix/>
          </a:blip>
          <a:srcRect/>
          <a:stretch/>
        </p:blipFill>
        <p:spPr>
          <a:xfrm>
            <a:off x="10241857" y="1205507"/>
            <a:ext cx="1298561" cy="3200677"/>
          </a:xfrm>
          <a:prstGeom prst="rect">
            <a:avLst/>
          </a:prstGeom>
          <a:noFill/>
          <a:ln>
            <a:noFill/>
          </a:ln>
        </p:spPr>
      </p:pic>
      <p:pic>
        <p:nvPicPr>
          <p:cNvPr id="274" name="Google Shape;274;p2">
            <a:hlinkClick r:id="rId19" action="ppaction://hlinksldjump"/>
          </p:cNvPr>
          <p:cNvPicPr preferRelativeResize="0"/>
          <p:nvPr/>
        </p:nvPicPr>
        <p:blipFill rotWithShape="1">
          <a:blip r:embed="rId20">
            <a:alphaModFix/>
          </a:blip>
          <a:srcRect/>
          <a:stretch/>
        </p:blipFill>
        <p:spPr>
          <a:xfrm>
            <a:off x="2726243" y="3528263"/>
            <a:ext cx="1987468" cy="2859272"/>
          </a:xfrm>
          <a:prstGeom prst="rect">
            <a:avLst/>
          </a:prstGeom>
          <a:noFill/>
          <a:ln>
            <a:noFill/>
          </a:ln>
        </p:spPr>
      </p:pic>
      <p:pic>
        <p:nvPicPr>
          <p:cNvPr id="275" name="Google Shape;275;p2">
            <a:hlinkClick r:id="rId21" action="ppaction://hlinksldjump"/>
          </p:cNvPr>
          <p:cNvPicPr preferRelativeResize="0"/>
          <p:nvPr/>
        </p:nvPicPr>
        <p:blipFill rotWithShape="1">
          <a:blip r:embed="rId22">
            <a:alphaModFix/>
          </a:blip>
          <a:srcRect/>
          <a:stretch/>
        </p:blipFill>
        <p:spPr>
          <a:xfrm>
            <a:off x="7870994" y="3739108"/>
            <a:ext cx="1987468" cy="2883659"/>
          </a:xfrm>
          <a:prstGeom prst="rect">
            <a:avLst/>
          </a:prstGeom>
          <a:noFill/>
          <a:ln>
            <a:noFill/>
          </a:ln>
        </p:spPr>
      </p:pic>
      <p:pic>
        <p:nvPicPr>
          <p:cNvPr id="3" name="Picture 2">
            <a:extLst>
              <a:ext uri="{FF2B5EF4-FFF2-40B4-BE49-F238E27FC236}">
                <a16:creationId xmlns:a16="http://schemas.microsoft.com/office/drawing/2014/main" id="{DC1D82CF-F4CD-AE4D-3AC5-6B9D6D4E6A7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275"/>
                                        </p:tgtEl>
                                        <p:attrNameLst>
                                          <p:attrName>ppt_w</p:attrName>
                                        </p:attrNameLst>
                                      </p:cBhvr>
                                      <p:tavLst>
                                        <p:tav tm="0">
                                          <p:val>
                                            <p:strVal val="#ppt_w"/>
                                          </p:val>
                                        </p:tav>
                                        <p:tav tm="100000">
                                          <p:val>
                                            <p:strVal val="0"/>
                                          </p:val>
                                        </p:tav>
                                      </p:tavLst>
                                    </p:anim>
                                    <p:anim calcmode="lin" valueType="num">
                                      <p:cBhvr additive="base">
                                        <p:cTn id="31" dur="500"/>
                                        <p:tgtEl>
                                          <p:spTgt spid="275"/>
                                        </p:tgtEl>
                                        <p:attrNameLst>
                                          <p:attrName>ppt_h</p:attrName>
                                        </p:attrNameLst>
                                      </p:cBhvr>
                                      <p:tavLst>
                                        <p:tav tm="0">
                                          <p:val>
                                            <p:strVal val="#ppt_h"/>
                                          </p:val>
                                        </p:tav>
                                        <p:tav tm="100000">
                                          <p:val>
                                            <p:strVal val="0"/>
                                          </p:val>
                                        </p:tav>
                                      </p:tavLst>
                                    </p:anim>
                                    <p:set>
                                      <p:cBhvr>
                                        <p:cTn id="32" dur="1" fill="hold">
                                          <p:stCondLst>
                                            <p:cond delay="50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9" name="Google Shape;289;p3">
            <a:hlinkClick r:id="rId4" action="ppaction://hlinksldjump"/>
          </p:cNvPr>
          <p:cNvPicPr preferRelativeResize="0"/>
          <p:nvPr/>
        </p:nvPicPr>
        <p:blipFill rotWithShape="1">
          <a:blip r:embed="rId5">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6">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7">
            <a:alphaModFix/>
          </a:blip>
          <a:srcRect/>
          <a:stretch/>
        </p:blipFill>
        <p:spPr>
          <a:xfrm>
            <a:off x="-42430" y="6181815"/>
            <a:ext cx="933724" cy="664111"/>
          </a:xfrm>
          <a:prstGeom prst="rect">
            <a:avLst/>
          </a:prstGeom>
          <a:noFill/>
          <a:ln>
            <a:noFill/>
          </a:ln>
        </p:spPr>
      </p:pic>
      <p:sp>
        <p:nvSpPr>
          <p:cNvPr id="7" name="Rectangle: Rounded Corners 13">
            <a:extLst>
              <a:ext uri="{FF2B5EF4-FFF2-40B4-BE49-F238E27FC236}">
                <a16:creationId xmlns:a16="http://schemas.microsoft.com/office/drawing/2014/main" id="{AB26B904-3EA9-C8A8-306E-B83B4CE9D5C8}"/>
              </a:ext>
            </a:extLst>
          </p:cNvPr>
          <p:cNvSpPr/>
          <p:nvPr/>
        </p:nvSpPr>
        <p:spPr>
          <a:xfrm>
            <a:off x="6485687" y="4457996"/>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D.</a:t>
            </a:r>
            <a:r>
              <a:rPr lang="en-US" sz="2600" dirty="0">
                <a:solidFill>
                  <a:schemeClr val="tx1"/>
                </a:solidFill>
                <a:latin typeface="UTM Avo" panose="02040603050506020204" pitchFamily="18" charset="0"/>
                <a:cs typeface="Arial" panose="020B0604020202020204" pitchFamily="34" charset="0"/>
                <a:sym typeface="Arial"/>
              </a:rPr>
              <a:t> 15 600 m</a:t>
            </a: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8" name="Rectangle: Rounded Corners 14">
            <a:extLst>
              <a:ext uri="{FF2B5EF4-FFF2-40B4-BE49-F238E27FC236}">
                <a16:creationId xmlns:a16="http://schemas.microsoft.com/office/drawing/2014/main" id="{B2F647A6-3CA0-9EDF-B798-72045256F261}"/>
              </a:ext>
            </a:extLst>
          </p:cNvPr>
          <p:cNvSpPr/>
          <p:nvPr/>
        </p:nvSpPr>
        <p:spPr>
          <a:xfrm>
            <a:off x="1339170" y="4457996"/>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C.</a:t>
            </a:r>
            <a:r>
              <a:rPr lang="en-US" sz="2600" dirty="0">
                <a:solidFill>
                  <a:schemeClr val="tx1"/>
                </a:solidFill>
                <a:latin typeface="UTM Avo" panose="02040603050506020204" pitchFamily="18" charset="0"/>
                <a:cs typeface="Arial" panose="020B0604020202020204" pitchFamily="34" charset="0"/>
                <a:sym typeface="Arial"/>
              </a:rPr>
              <a:t> 14 600 m</a:t>
            </a: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5">
            <a:extLst>
              <a:ext uri="{FF2B5EF4-FFF2-40B4-BE49-F238E27FC236}">
                <a16:creationId xmlns:a16="http://schemas.microsoft.com/office/drawing/2014/main" id="{45D54F7E-26B1-5FD4-E507-38365AFE7E60}"/>
              </a:ext>
            </a:extLst>
          </p:cNvPr>
          <p:cNvSpPr/>
          <p:nvPr/>
        </p:nvSpPr>
        <p:spPr>
          <a:xfrm>
            <a:off x="6395650" y="2854173"/>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B.</a:t>
            </a:r>
            <a:r>
              <a:rPr lang="en-US" sz="2600" dirty="0">
                <a:solidFill>
                  <a:schemeClr val="tx1"/>
                </a:solidFill>
                <a:latin typeface="UTM Avo" panose="02040603050506020204" pitchFamily="18" charset="0"/>
                <a:cs typeface="Arial" panose="020B0604020202020204" pitchFamily="34" charset="0"/>
                <a:sym typeface="Arial"/>
              </a:rPr>
              <a:t> 14 000 m</a:t>
            </a: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10" name="Rectangle: Rounded Corners 16">
            <a:extLst>
              <a:ext uri="{FF2B5EF4-FFF2-40B4-BE49-F238E27FC236}">
                <a16:creationId xmlns:a16="http://schemas.microsoft.com/office/drawing/2014/main" id="{F19414B7-8C2F-D00B-F288-3C3303E69F2C}"/>
              </a:ext>
            </a:extLst>
          </p:cNvPr>
          <p:cNvSpPr/>
          <p:nvPr/>
        </p:nvSpPr>
        <p:spPr>
          <a:xfrm>
            <a:off x="1389314" y="2730914"/>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A.</a:t>
            </a:r>
            <a:r>
              <a:rPr lang="en-US" sz="2600" dirty="0">
                <a:solidFill>
                  <a:schemeClr val="tx1"/>
                </a:solidFill>
                <a:latin typeface="UTM Avo" panose="02040603050506020204" pitchFamily="18" charset="0"/>
                <a:cs typeface="Arial" panose="020B0604020202020204" pitchFamily="34" charset="0"/>
                <a:sym typeface="Arial"/>
              </a:rPr>
              <a:t> 15 000 m</a:t>
            </a: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pic>
        <p:nvPicPr>
          <p:cNvPr id="11" name="Picture 18">
            <a:extLst>
              <a:ext uri="{FF2B5EF4-FFF2-40B4-BE49-F238E27FC236}">
                <a16:creationId xmlns:a16="http://schemas.microsoft.com/office/drawing/2014/main" id="{9142B1CE-482C-B27E-DD02-5014FE0369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6316" y="512674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C3DAE85D-7D11-6712-066C-8B13F272CF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6038" y="358481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E79D45E-A71E-46B7-FBD2-1944DD6418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2DAE025-6B2A-1602-C7A4-45DDAF586F7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9799" y="523633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AD16CED-EF33-C080-F97B-AA4450C099CB}"/>
              </a:ext>
            </a:extLst>
          </p:cNvPr>
          <p:cNvSpPr/>
          <p:nvPr/>
        </p:nvSpPr>
        <p:spPr>
          <a:xfrm>
            <a:off x="1396801" y="685800"/>
            <a:ext cx="9217671" cy="1881812"/>
          </a:xfrm>
          <a:prstGeom prst="roundRect">
            <a:avLst/>
          </a:prstGeom>
          <a:ln w="38100">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lang="en-US" sz="2600" b="1" dirty="0" err="1">
                <a:solidFill>
                  <a:schemeClr val="tx1"/>
                </a:solidFill>
                <a:latin typeface="UTM Avo" panose="02040603050506020204" pitchFamily="18"/>
                <a:ea typeface="Times New Roman" panose="02020603050405020304" pitchFamily="18" charset="0"/>
                <a:cs typeface="Arial" panose="020B0604020202020204" pitchFamily="34" charset="0"/>
              </a:rPr>
              <a:t>Câu</a:t>
            </a:r>
            <a:r>
              <a:rPr lang="en-US" sz="2600" b="1" dirty="0">
                <a:solidFill>
                  <a:schemeClr val="tx1"/>
                </a:solidFill>
                <a:latin typeface="UTM Avo" panose="02040603050506020204" pitchFamily="18"/>
                <a:ea typeface="Times New Roman" panose="02020603050405020304" pitchFamily="18" charset="0"/>
                <a:cs typeface="Arial" panose="020B0604020202020204" pitchFamily="34" charset="0"/>
              </a:rPr>
              <a:t> 1: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Một</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người</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đi</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xe</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đạp</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trong</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1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giờ</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12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phút</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được</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23 km 400 m.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Hỏi</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trong</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48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phút</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người</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đó</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đi</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được</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bao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nhiêu</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r>
              <a:rPr lang="en-US" sz="2600" dirty="0" err="1">
                <a:solidFill>
                  <a:schemeClr val="tx1"/>
                </a:solidFill>
                <a:latin typeface="UTM Avo" panose="02040603050506020204" pitchFamily="18" charset="0"/>
                <a:ea typeface="Calibri" panose="020F0502020204030204" pitchFamily="34" charset="0"/>
                <a:cs typeface="Arial" panose="020B0604020202020204" pitchFamily="34" charset="0"/>
                <a:sym typeface="Arial"/>
              </a:rPr>
              <a:t>mét</a:t>
            </a:r>
            <a:r>
              <a:rPr lang="en-US"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a:t>
            </a:r>
            <a:endParaRPr lang="en-VN"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endParaRPr>
          </a:p>
        </p:txBody>
      </p:sp>
      <p:pic>
        <p:nvPicPr>
          <p:cNvPr id="26" name="Picture 25">
            <a:extLst>
              <a:ext uri="{FF2B5EF4-FFF2-40B4-BE49-F238E27FC236}">
                <a16:creationId xmlns:a16="http://schemas.microsoft.com/office/drawing/2014/main" id="{077DFB99-EAC1-A96B-018C-FC209501BB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0"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a:extLst>
            <a:ext uri="{FF2B5EF4-FFF2-40B4-BE49-F238E27FC236}">
              <a16:creationId xmlns:a16="http://schemas.microsoft.com/office/drawing/2014/main" id="{C5DEECDD-65B5-B39C-ACE2-809FF0C43B98}"/>
            </a:ext>
          </a:extLst>
        </p:cNvPr>
        <p:cNvGrpSpPr/>
        <p:nvPr/>
      </p:nvGrpSpPr>
      <p:grpSpPr>
        <a:xfrm>
          <a:off x="0" y="0"/>
          <a:ext cx="0" cy="0"/>
          <a:chOff x="0" y="0"/>
          <a:chExt cx="0" cy="0"/>
        </a:xfrm>
      </p:grpSpPr>
      <p:pic>
        <p:nvPicPr>
          <p:cNvPr id="280" name="Google Shape;280;p3">
            <a:extLst>
              <a:ext uri="{FF2B5EF4-FFF2-40B4-BE49-F238E27FC236}">
                <a16:creationId xmlns:a16="http://schemas.microsoft.com/office/drawing/2014/main" id="{15768CFE-D0EE-6C8E-3E93-17D35171D7D8}"/>
              </a:ext>
            </a:extLst>
          </p:cNvPr>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9" name="Google Shape;289;p3">
            <a:hlinkClick r:id="rId4" action="ppaction://hlinksldjump"/>
            <a:extLst>
              <a:ext uri="{FF2B5EF4-FFF2-40B4-BE49-F238E27FC236}">
                <a16:creationId xmlns:a16="http://schemas.microsoft.com/office/drawing/2014/main" id="{40E76EC1-F837-0B39-C729-32F3E882CA36}"/>
              </a:ext>
            </a:extLst>
          </p:cNvPr>
          <p:cNvPicPr preferRelativeResize="0"/>
          <p:nvPr/>
        </p:nvPicPr>
        <p:blipFill rotWithShape="1">
          <a:blip r:embed="rId5">
            <a:alphaModFix/>
          </a:blip>
          <a:srcRect/>
          <a:stretch/>
        </p:blipFill>
        <p:spPr>
          <a:xfrm>
            <a:off x="10551346" y="5429839"/>
            <a:ext cx="1640655" cy="1493131"/>
          </a:xfrm>
          <a:prstGeom prst="rect">
            <a:avLst/>
          </a:prstGeom>
          <a:noFill/>
          <a:ln>
            <a:noFill/>
          </a:ln>
        </p:spPr>
      </p:pic>
      <p:pic>
        <p:nvPicPr>
          <p:cNvPr id="290" name="Google Shape;290;p3">
            <a:extLst>
              <a:ext uri="{FF2B5EF4-FFF2-40B4-BE49-F238E27FC236}">
                <a16:creationId xmlns:a16="http://schemas.microsoft.com/office/drawing/2014/main" id="{00E0B09D-9B45-3E66-85DB-16E8556C0D09}"/>
              </a:ext>
            </a:extLst>
          </p:cNvPr>
          <p:cNvPicPr preferRelativeResize="0"/>
          <p:nvPr/>
        </p:nvPicPr>
        <p:blipFill rotWithShape="1">
          <a:blip r:embed="rId6">
            <a:alphaModFix/>
          </a:blip>
          <a:srcRect/>
          <a:stretch/>
        </p:blipFill>
        <p:spPr>
          <a:xfrm>
            <a:off x="-2" y="4714812"/>
            <a:ext cx="969793" cy="2143189"/>
          </a:xfrm>
          <a:prstGeom prst="rect">
            <a:avLst/>
          </a:prstGeom>
          <a:noFill/>
          <a:ln>
            <a:noFill/>
          </a:ln>
        </p:spPr>
      </p:pic>
      <p:pic>
        <p:nvPicPr>
          <p:cNvPr id="291" name="Google Shape;291;p3">
            <a:extLst>
              <a:ext uri="{FF2B5EF4-FFF2-40B4-BE49-F238E27FC236}">
                <a16:creationId xmlns:a16="http://schemas.microsoft.com/office/drawing/2014/main" id="{6109F193-CCC8-0573-FE80-FD46AB46E817}"/>
              </a:ext>
            </a:extLst>
          </p:cNvPr>
          <p:cNvPicPr preferRelativeResize="0"/>
          <p:nvPr/>
        </p:nvPicPr>
        <p:blipFill rotWithShape="1">
          <a:blip r:embed="rId7">
            <a:alphaModFix/>
          </a:blip>
          <a:srcRect/>
          <a:stretch/>
        </p:blipFill>
        <p:spPr>
          <a:xfrm>
            <a:off x="-42430" y="6181815"/>
            <a:ext cx="933724" cy="664111"/>
          </a:xfrm>
          <a:prstGeom prst="rect">
            <a:avLst/>
          </a:prstGeom>
          <a:noFill/>
          <a:ln>
            <a:noFill/>
          </a:ln>
        </p:spPr>
      </p:pic>
      <p:sp>
        <p:nvSpPr>
          <p:cNvPr id="7" name="Rectangle: Rounded Corners 13">
            <a:extLst>
              <a:ext uri="{FF2B5EF4-FFF2-40B4-BE49-F238E27FC236}">
                <a16:creationId xmlns:a16="http://schemas.microsoft.com/office/drawing/2014/main" id="{A89BE33D-9664-9D94-1989-EBBE6E5F6887}"/>
              </a:ext>
            </a:extLst>
          </p:cNvPr>
          <p:cNvSpPr/>
          <p:nvPr/>
        </p:nvSpPr>
        <p:spPr>
          <a:xfrm>
            <a:off x="1396801" y="2844585"/>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A.</a:t>
            </a:r>
            <a:r>
              <a:rPr lang="en-US" sz="2600" dirty="0">
                <a:solidFill>
                  <a:schemeClr val="tx1"/>
                </a:solidFill>
                <a:latin typeface="UTM Avo" panose="02040603050506020204" pitchFamily="18" charset="0"/>
                <a:cs typeface="Arial" panose="020B0604020202020204" pitchFamily="34" charset="0"/>
                <a:sym typeface="Arial"/>
              </a:rPr>
              <a:t> 89</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8" name="Rectangle: Rounded Corners 14">
            <a:extLst>
              <a:ext uri="{FF2B5EF4-FFF2-40B4-BE49-F238E27FC236}">
                <a16:creationId xmlns:a16="http://schemas.microsoft.com/office/drawing/2014/main" id="{F507E861-4464-B9A0-69AF-56B323B089D1}"/>
              </a:ext>
            </a:extLst>
          </p:cNvPr>
          <p:cNvSpPr/>
          <p:nvPr/>
        </p:nvSpPr>
        <p:spPr>
          <a:xfrm>
            <a:off x="1393837" y="4437091"/>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C.</a:t>
            </a:r>
            <a:r>
              <a:rPr lang="en-US" sz="2600" dirty="0">
                <a:solidFill>
                  <a:schemeClr val="tx1"/>
                </a:solidFill>
                <a:latin typeface="UTM Avo" panose="02040603050506020204" pitchFamily="18" charset="0"/>
                <a:cs typeface="Arial" panose="020B0604020202020204" pitchFamily="34" charset="0"/>
                <a:sym typeface="Arial"/>
              </a:rPr>
              <a:t> 90</a:t>
            </a: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5">
            <a:extLst>
              <a:ext uri="{FF2B5EF4-FFF2-40B4-BE49-F238E27FC236}">
                <a16:creationId xmlns:a16="http://schemas.microsoft.com/office/drawing/2014/main" id="{38442898-8F7C-A54F-F8E3-2336540F481E}"/>
              </a:ext>
            </a:extLst>
          </p:cNvPr>
          <p:cNvSpPr/>
          <p:nvPr/>
        </p:nvSpPr>
        <p:spPr>
          <a:xfrm>
            <a:off x="6395650" y="2854173"/>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B.</a:t>
            </a:r>
            <a:r>
              <a:rPr lang="en-US" sz="2600" dirty="0">
                <a:solidFill>
                  <a:schemeClr val="tx1"/>
                </a:solidFill>
                <a:latin typeface="UTM Avo" panose="02040603050506020204" pitchFamily="18" charset="0"/>
                <a:cs typeface="Arial" panose="020B0604020202020204" pitchFamily="34" charset="0"/>
                <a:sym typeface="Arial"/>
              </a:rPr>
              <a:t> 88</a:t>
            </a: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10" name="Rectangle: Rounded Corners 16">
            <a:extLst>
              <a:ext uri="{FF2B5EF4-FFF2-40B4-BE49-F238E27FC236}">
                <a16:creationId xmlns:a16="http://schemas.microsoft.com/office/drawing/2014/main" id="{9BC5D5E0-5D76-4DC6-C2F4-B76EE23ADF4B}"/>
              </a:ext>
            </a:extLst>
          </p:cNvPr>
          <p:cNvSpPr/>
          <p:nvPr/>
        </p:nvSpPr>
        <p:spPr>
          <a:xfrm>
            <a:off x="6418062" y="4594092"/>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A.</a:t>
            </a:r>
            <a:r>
              <a:rPr lang="en-US" sz="2600" dirty="0">
                <a:solidFill>
                  <a:schemeClr val="tx1"/>
                </a:solidFill>
                <a:latin typeface="UTM Avo" panose="02040603050506020204" pitchFamily="18" charset="0"/>
                <a:cs typeface="Arial" panose="020B0604020202020204" pitchFamily="34" charset="0"/>
                <a:sym typeface="Arial"/>
              </a:rPr>
              <a:t> 86</a:t>
            </a: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pic>
        <p:nvPicPr>
          <p:cNvPr id="11" name="Picture 18">
            <a:extLst>
              <a:ext uri="{FF2B5EF4-FFF2-40B4-BE49-F238E27FC236}">
                <a16:creationId xmlns:a16="http://schemas.microsoft.com/office/drawing/2014/main" id="{D5D87F20-707F-FF41-EF40-4F804000B9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7430" y="3513329"/>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C8E5A1CD-7093-6BA4-C66A-36C06CBE0E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54786" y="5447991"/>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1BCC123-282F-45E2-3FC7-E72932B3FD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C0E28E9-45C4-96D7-965A-872DD358E27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4466" y="5215432"/>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4766DFA2-74D9-EA6F-52F4-6E53D3B61C5F}"/>
                  </a:ext>
                </a:extLst>
              </p:cNvPr>
              <p:cNvSpPr/>
              <p:nvPr/>
            </p:nvSpPr>
            <p:spPr>
              <a:xfrm>
                <a:off x="1396801" y="685800"/>
                <a:ext cx="9217671" cy="1881812"/>
              </a:xfrm>
              <a:prstGeom prst="roundRect">
                <a:avLst/>
              </a:prstGeom>
              <a:ln w="38100">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609539">
                  <a:spcAft>
                    <a:spcPts val="591"/>
                  </a:spcAft>
                  <a:defRPr/>
                </a:pPr>
                <a:r>
                  <a:rPr lang="en-US" sz="2600" b="1" dirty="0" err="1">
                    <a:solidFill>
                      <a:schemeClr val="tx1"/>
                    </a:solidFill>
                    <a:latin typeface="UTM Avo" panose="02040603050506020204" pitchFamily="18"/>
                    <a:ea typeface="Times New Roman" panose="02020603050405020304" pitchFamily="18" charset="0"/>
                    <a:cs typeface="Arial" panose="020B0604020202020204" pitchFamily="34" charset="0"/>
                  </a:rPr>
                  <a:t>Câu</a:t>
                </a:r>
                <a:r>
                  <a:rPr lang="en-US" sz="2600" b="1" dirty="0">
                    <a:solidFill>
                      <a:schemeClr val="tx1"/>
                    </a:solidFill>
                    <a:latin typeface="UTM Avo" panose="02040603050506020204" pitchFamily="18"/>
                    <a:ea typeface="Times New Roman" panose="02020603050405020304" pitchFamily="18" charset="0"/>
                    <a:cs typeface="Arial" panose="020B0604020202020204" pitchFamily="34" charset="0"/>
                  </a:rPr>
                  <a:t> 2: </a:t>
                </a:r>
                <a:r>
                  <a:rPr lang="en-VN" sz="2600" dirty="0">
                    <a:solidFill>
                      <a:prstClr val="black"/>
                    </a:solidFill>
                    <a:latin typeface="UTM Avo" panose="02040603050506020204" pitchFamily="18" charset="0"/>
                    <a:ea typeface="Calibri" panose="020F0502020204030204" pitchFamily="34" charset="0"/>
                    <a:cs typeface="Arial" panose="020B0604020202020204" pitchFamily="34" charset="0"/>
                    <a:sym typeface="Arial"/>
                  </a:rPr>
                  <a:t>Kết quả của phép tính:</a:t>
                </a:r>
              </a:p>
              <a:p>
                <a:pPr lvl="0" algn="ctr" defTabSz="609539">
                  <a:lnSpc>
                    <a:spcPct val="150000"/>
                  </a:lnSpc>
                  <a:spcAft>
                    <a:spcPts val="591"/>
                  </a:spcAft>
                  <a:defRPr/>
                </a:pPr>
                <a:r>
                  <a:rPr lang="en-VN" sz="2600" dirty="0">
                    <a:solidFill>
                      <a:prstClr val="black"/>
                    </a:solidFill>
                    <a:latin typeface="UTM Avo" panose="02040603050506020204" pitchFamily="18" charset="0"/>
                    <a:ea typeface="Calibri" panose="020F0502020204030204" pitchFamily="34" charset="0"/>
                    <a:cs typeface="Arial" panose="020B0604020202020204" pitchFamily="34" charset="0"/>
                    <a:sym typeface="Arial"/>
                  </a:rPr>
                  <a:t>3 026 </a:t>
                </a:r>
                <a14:m>
                  <m:oMath xmlns:m="http://schemas.openxmlformats.org/officeDocument/2006/math">
                    <m:r>
                      <a:rPr lang="en-VN" sz="2600" i="1" dirty="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oMath>
                </a14:m>
                <a:r>
                  <a:rPr lang="en-VN" sz="2600" dirty="0">
                    <a:solidFill>
                      <a:prstClr val="black"/>
                    </a:solidFill>
                    <a:latin typeface="UTM Avo" panose="02040603050506020204" pitchFamily="18" charset="0"/>
                    <a:ea typeface="Calibri" panose="020F0502020204030204" pitchFamily="34" charset="0"/>
                    <a:cs typeface="Arial" panose="020B0604020202020204" pitchFamily="34" charset="0"/>
                    <a:sym typeface="Arial"/>
                  </a:rPr>
                  <a:t> 34</a:t>
                </a:r>
                <a:r>
                  <a:rPr lang="en-US" sz="2600" dirty="0">
                    <a:solidFill>
                      <a:prstClr val="black"/>
                    </a:solidFill>
                    <a:latin typeface="UTM Avo" panose="02040603050506020204" pitchFamily="18" charset="0"/>
                    <a:ea typeface="Calibri" panose="020F0502020204030204" pitchFamily="34" charset="0"/>
                    <a:cs typeface="Arial" panose="020B0604020202020204" pitchFamily="34" charset="0"/>
                    <a:sym typeface="Arial"/>
                  </a:rPr>
                  <a:t> </a:t>
                </a:r>
                <a14:m>
                  <m:oMath xmlns:m="http://schemas.openxmlformats.org/officeDocument/2006/math">
                    <m:r>
                      <a:rPr lang="en-US" sz="2600" i="1" dirty="0">
                        <a:solidFill>
                          <a:prstClr val="black"/>
                        </a:solidFill>
                        <a:latin typeface="Cambria Math" panose="02040503050406030204" pitchFamily="18" charset="0"/>
                        <a:ea typeface="Calibri" panose="020F0502020204030204" pitchFamily="34" charset="0"/>
                        <a:cs typeface="Arial" panose="020B0604020202020204" pitchFamily="34" charset="0"/>
                        <a:sym typeface="Arial"/>
                      </a:rPr>
                      <m:t>=</m:t>
                    </m:r>
                  </m:oMath>
                </a14:m>
                <a:r>
                  <a:rPr lang="en-US" sz="2600" dirty="0">
                    <a:solidFill>
                      <a:prstClr val="black"/>
                    </a:solidFill>
                    <a:latin typeface="UTM Avo" panose="02040603050506020204" pitchFamily="18" charset="0"/>
                    <a:ea typeface="Calibri" panose="020F0502020204030204" pitchFamily="34" charset="0"/>
                    <a:cs typeface="Arial" panose="020B0604020202020204" pitchFamily="34" charset="0"/>
                    <a:sym typeface="Arial"/>
                  </a:rPr>
                  <a:t> ?</a:t>
                </a:r>
                <a:r>
                  <a:rPr lang="en-VN" sz="2600" dirty="0">
                    <a:solidFill>
                      <a:prstClr val="black"/>
                    </a:solidFill>
                    <a:latin typeface="UTM Avo" panose="02040603050506020204" pitchFamily="18" charset="0"/>
                    <a:ea typeface="Calibri" panose="020F0502020204030204" pitchFamily="34" charset="0"/>
                    <a:cs typeface="Arial" panose="020B0604020202020204" pitchFamily="34" charset="0"/>
                    <a:sym typeface="Arial"/>
                  </a:rPr>
                  <a:t> </a:t>
                </a:r>
              </a:p>
            </p:txBody>
          </p:sp>
        </mc:Choice>
        <mc:Fallback xmlns="">
          <p:sp>
            <p:nvSpPr>
              <p:cNvPr id="15" name="Rectangle: Rounded Corners 14">
                <a:extLst>
                  <a:ext uri="{FF2B5EF4-FFF2-40B4-BE49-F238E27FC236}">
                    <a16:creationId xmlns:a16="http://schemas.microsoft.com/office/drawing/2014/main" id="{4766DFA2-74D9-EA6F-52F4-6E53D3B61C5F}"/>
                  </a:ext>
                </a:extLst>
              </p:cNvPr>
              <p:cNvSpPr>
                <a:spLocks noRot="1" noChangeAspect="1" noMove="1" noResize="1" noEditPoints="1" noAdjustHandles="1" noChangeArrowheads="1" noChangeShapeType="1" noTextEdit="1"/>
              </p:cNvSpPr>
              <p:nvPr/>
            </p:nvSpPr>
            <p:spPr>
              <a:xfrm>
                <a:off x="1396801" y="685800"/>
                <a:ext cx="9217671" cy="1881812"/>
              </a:xfrm>
              <a:prstGeom prst="roundRect">
                <a:avLst/>
              </a:prstGeom>
              <a:blipFill>
                <a:blip r:embed="rId10"/>
                <a:stretch>
                  <a:fillRect/>
                </a:stretch>
              </a:blipFill>
              <a:ln w="38100">
                <a:solidFill>
                  <a:schemeClr val="accent6">
                    <a:lumMod val="10000"/>
                  </a:schemeClr>
                </a:solidFill>
              </a:ln>
              <a:effec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F62B528A-88E2-2F24-C046-0FD3BF1E3B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2358692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0"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9" name="Google Shape;289;p3">
            <a:hlinkClick r:id="rId4" action="ppaction://hlinksldjump"/>
          </p:cNvPr>
          <p:cNvPicPr preferRelativeResize="0"/>
          <p:nvPr/>
        </p:nvPicPr>
        <p:blipFill rotWithShape="1">
          <a:blip r:embed="rId5">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6">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7">
            <a:alphaModFix/>
          </a:blip>
          <a:srcRect/>
          <a:stretch/>
        </p:blipFill>
        <p:spPr>
          <a:xfrm>
            <a:off x="-42430" y="6181815"/>
            <a:ext cx="933724" cy="664111"/>
          </a:xfrm>
          <a:prstGeom prst="rect">
            <a:avLst/>
          </a:prstGeom>
          <a:noFill/>
          <a:ln>
            <a:noFill/>
          </a:ln>
        </p:spPr>
      </p:pic>
      <p:sp>
        <p:nvSpPr>
          <p:cNvPr id="7" name="Rectangle: Rounded Corners 13">
            <a:extLst>
              <a:ext uri="{FF2B5EF4-FFF2-40B4-BE49-F238E27FC236}">
                <a16:creationId xmlns:a16="http://schemas.microsoft.com/office/drawing/2014/main" id="{B5E402EB-D3D3-C6DF-D1B1-744D87234173}"/>
              </a:ext>
            </a:extLst>
          </p:cNvPr>
          <p:cNvSpPr/>
          <p:nvPr/>
        </p:nvSpPr>
        <p:spPr>
          <a:xfrm>
            <a:off x="1291888" y="2854173"/>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A. 20</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8" name="Rectangle: Rounded Corners 14">
            <a:extLst>
              <a:ext uri="{FF2B5EF4-FFF2-40B4-BE49-F238E27FC236}">
                <a16:creationId xmlns:a16="http://schemas.microsoft.com/office/drawing/2014/main" id="{6B224303-3A6A-45AB-C46A-FB97BF0C3B0B}"/>
              </a:ext>
            </a:extLst>
          </p:cNvPr>
          <p:cNvSpPr/>
          <p:nvPr/>
        </p:nvSpPr>
        <p:spPr>
          <a:xfrm>
            <a:off x="1291888" y="4499994"/>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C. 200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9930C8F2-B2AA-F7C5-E796-A31056DDD7B3}"/>
              </a:ext>
            </a:extLst>
          </p:cNvPr>
          <p:cNvSpPr/>
          <p:nvPr/>
        </p:nvSpPr>
        <p:spPr>
          <a:xfrm>
            <a:off x="6395650" y="2854173"/>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B. 2</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sp>
        <p:nvSpPr>
          <p:cNvPr id="10" name="Rectangle: Rounded Corners 16">
            <a:extLst>
              <a:ext uri="{FF2B5EF4-FFF2-40B4-BE49-F238E27FC236}">
                <a16:creationId xmlns:a16="http://schemas.microsoft.com/office/drawing/2014/main" id="{A16BF445-9684-BFFF-FE04-5F0E09D551AE}"/>
              </a:ext>
            </a:extLst>
          </p:cNvPr>
          <p:cNvSpPr/>
          <p:nvPr/>
        </p:nvSpPr>
        <p:spPr>
          <a:xfrm>
            <a:off x="6395650" y="4499994"/>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chemeClr val="tx1"/>
                </a:solidFill>
                <a:latin typeface="UTM Avo" panose="02040603050506020204" pitchFamily="18"/>
                <a:ea typeface="Times New Roman" panose="02020603050405020304" pitchFamily="18" charset="0"/>
                <a:cs typeface="Arial" panose="020B0604020202020204" pitchFamily="34" charset="0"/>
              </a:rPr>
              <a:t>D. 2 000 </a:t>
            </a:r>
            <a:endParaRPr lang="vi-VN" sz="2600"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pic>
        <p:nvPicPr>
          <p:cNvPr id="11" name="Picture 18">
            <a:extLst>
              <a:ext uri="{FF2B5EF4-FFF2-40B4-BE49-F238E27FC236}">
                <a16:creationId xmlns:a16="http://schemas.microsoft.com/office/drawing/2014/main" id="{FFC4E719-E814-7E0D-325F-F332C88FC3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9240" y="523518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7C8B8A6-9A83-D966-0CBC-688DACE24F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853DD36-8B52-D367-4292-E023F6BCB5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CF99F77-E10B-D90E-2FBD-A0549F17F5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3031" y="3542258"/>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EF0E9FB9-EE10-46F9-A26E-64E3322E1C6F}"/>
                  </a:ext>
                </a:extLst>
              </p:cNvPr>
              <p:cNvSpPr/>
              <p:nvPr/>
            </p:nvSpPr>
            <p:spPr>
              <a:xfrm>
                <a:off x="1291888" y="376088"/>
                <a:ext cx="9274855" cy="2201276"/>
              </a:xfrm>
              <a:prstGeom prst="roundRect">
                <a:avLst/>
              </a:prstGeom>
              <a:ln w="38100">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609539">
                  <a:lnSpc>
                    <a:spcPct val="150000"/>
                  </a:lnSpc>
                  <a:spcAft>
                    <a:spcPts val="591"/>
                  </a:spcAft>
                  <a:defRPr/>
                </a:pPr>
                <a:r>
                  <a:rPr lang="en-US" sz="2600" b="1" dirty="0">
                    <a:solidFill>
                      <a:schemeClr val="tx1"/>
                    </a:solidFill>
                    <a:latin typeface="UTM Avo" panose="02040603050506020204" pitchFamily="18"/>
                    <a:ea typeface="Times New Roman" panose="02020603050405020304" pitchFamily="18" charset="0"/>
                    <a:cs typeface="Arial" panose="020B0604020202020204" pitchFamily="34" charset="0"/>
                  </a:rPr>
                  <a:t>Câu 3: </a:t>
                </a:r>
                <a:r>
                  <a:rPr lang="en-VN"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Điền số thích hợp vào chỗ trống: </a:t>
                </a:r>
              </a:p>
              <a:p>
                <a:pPr lvl="0" algn="ctr" defTabSz="609539">
                  <a:lnSpc>
                    <a:spcPct val="150000"/>
                  </a:lnSpc>
                  <a:spcAft>
                    <a:spcPts val="591"/>
                  </a:spcAft>
                  <a:defRPr/>
                </a:pPr>
                <a:r>
                  <a:rPr lang="en-VN"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8 000 </a:t>
                </a:r>
                <a14:m>
                  <m:oMath xmlns:m="http://schemas.openxmlformats.org/officeDocument/2006/math">
                    <m:r>
                      <a:rPr lang="en-VN" sz="2600" i="1" dirty="0">
                        <a:solidFill>
                          <a:schemeClr val="tx1"/>
                        </a:solidFill>
                        <a:latin typeface="Cambria Math" panose="02040503050406030204" pitchFamily="18" charset="0"/>
                        <a:ea typeface="Calibri" panose="020F0502020204030204" pitchFamily="34" charset="0"/>
                        <a:cs typeface="Arial" panose="020B0604020202020204" pitchFamily="34" charset="0"/>
                        <a:sym typeface="Arial"/>
                      </a:rPr>
                      <m:t>:</m:t>
                    </m:r>
                  </m:oMath>
                </a14:m>
                <a:r>
                  <a:rPr lang="en-VN"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a:t>
                </a:r>
                <a14:m>
                  <m:oMath xmlns:m="http://schemas.openxmlformats.org/officeDocument/2006/math">
                    <m:r>
                      <a:rPr lang="en-VN" sz="2600" i="1" dirty="0">
                        <a:solidFill>
                          <a:schemeClr val="tx1"/>
                        </a:solidFill>
                        <a:latin typeface="Cambria Math" panose="02040503050406030204" pitchFamily="18" charset="0"/>
                        <a:ea typeface="Calibri" panose="020F0502020204030204" pitchFamily="34" charset="0"/>
                        <a:cs typeface="Arial" panose="020B0604020202020204" pitchFamily="34" charset="0"/>
                        <a:sym typeface="Arial"/>
                      </a:rPr>
                      <m:t>=</m:t>
                    </m:r>
                  </m:oMath>
                </a14:m>
                <a:r>
                  <a:rPr lang="en-VN" sz="2600" dirty="0">
                    <a:solidFill>
                      <a:schemeClr val="tx1"/>
                    </a:solidFill>
                    <a:latin typeface="UTM Avo" panose="02040603050506020204" pitchFamily="18" charset="0"/>
                    <a:ea typeface="Calibri" panose="020F0502020204030204" pitchFamily="34" charset="0"/>
                    <a:cs typeface="Arial" panose="020B0604020202020204" pitchFamily="34" charset="0"/>
                    <a:sym typeface="Arial"/>
                  </a:rPr>
                  <a:t> 40</a:t>
                </a:r>
              </a:p>
            </p:txBody>
          </p:sp>
        </mc:Choice>
        <mc:Fallback xmlns="">
          <p:sp>
            <p:nvSpPr>
              <p:cNvPr id="15" name="Rectangle: Rounded Corners 14">
                <a:extLst>
                  <a:ext uri="{FF2B5EF4-FFF2-40B4-BE49-F238E27FC236}">
                    <a16:creationId xmlns:a16="http://schemas.microsoft.com/office/drawing/2014/main" id="{EF0E9FB9-EE10-46F9-A26E-64E3322E1C6F}"/>
                  </a:ext>
                </a:extLst>
              </p:cNvPr>
              <p:cNvSpPr>
                <a:spLocks noRot="1" noChangeAspect="1" noMove="1" noResize="1" noEditPoints="1" noAdjustHandles="1" noChangeArrowheads="1" noChangeShapeType="1" noTextEdit="1"/>
              </p:cNvSpPr>
              <p:nvPr/>
            </p:nvSpPr>
            <p:spPr>
              <a:xfrm>
                <a:off x="1291888" y="376088"/>
                <a:ext cx="9274855" cy="2201276"/>
              </a:xfrm>
              <a:prstGeom prst="roundRect">
                <a:avLst/>
              </a:prstGeom>
              <a:blipFill>
                <a:blip r:embed="rId10"/>
                <a:stretch>
                  <a:fillRect/>
                </a:stretch>
              </a:blipFill>
              <a:ln w="38100">
                <a:solidFill>
                  <a:schemeClr val="accent6">
                    <a:lumMod val="10000"/>
                  </a:schemeClr>
                </a:solidFill>
              </a:ln>
              <a:effectLst/>
            </p:spPr>
            <p:txBody>
              <a:bodyPr/>
              <a:lstStyle/>
              <a:p>
                <a:r>
                  <a:rPr lang="en-US">
                    <a:noFill/>
                  </a:rPr>
                  <a:t> </a:t>
                </a:r>
              </a:p>
            </p:txBody>
          </p:sp>
        </mc:Fallback>
      </mc:AlternateContent>
      <p:pic>
        <p:nvPicPr>
          <p:cNvPr id="16" name="Picture 15">
            <a:extLst>
              <a:ext uri="{FF2B5EF4-FFF2-40B4-BE49-F238E27FC236}">
                <a16:creationId xmlns:a16="http://schemas.microsoft.com/office/drawing/2014/main" id="{3BC42514-C03B-6D14-E622-9F89FBCD6A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
        <p:nvSpPr>
          <p:cNvPr id="2" name="Rounded Rectangle 2">
            <a:extLst>
              <a:ext uri="{FF2B5EF4-FFF2-40B4-BE49-F238E27FC236}">
                <a16:creationId xmlns:a16="http://schemas.microsoft.com/office/drawing/2014/main" id="{816A5008-E123-7F41-E73A-98DC1B1C87E2}"/>
              </a:ext>
            </a:extLst>
          </p:cNvPr>
          <p:cNvSpPr/>
          <p:nvPr/>
        </p:nvSpPr>
        <p:spPr>
          <a:xfrm>
            <a:off x="5400216" y="1476726"/>
            <a:ext cx="995434" cy="584987"/>
          </a:xfrm>
          <a:prstGeom prst="round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 typeface="Arial"/>
              <a:buNone/>
              <a:tabLst/>
              <a:defRPr/>
            </a:pPr>
            <a:endParaRPr kumimoji="0" lang="en-VN" sz="2600" b="0" i="0" u="none" strike="noStrike" kern="1200" cap="none" spc="0" normalizeH="0" baseline="0" noProof="0">
              <a:ln>
                <a:noFill/>
              </a:ln>
              <a:solidFill>
                <a:schemeClr val="tx1"/>
              </a:solidFill>
              <a:effectLst/>
              <a:uLnTx/>
              <a:uFillTx/>
              <a:latin typeface="Calibri"/>
              <a:ea typeface="+mn-ea"/>
              <a:cs typeface="+mn-cs"/>
              <a:sym typeface="Arial"/>
            </a:endParaRPr>
          </a:p>
        </p:txBody>
      </p:sp>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9" name="Google Shape;289;p3">
            <a:hlinkClick r:id="rId4" action="ppaction://hlinksldjump"/>
          </p:cNvPr>
          <p:cNvPicPr preferRelativeResize="0"/>
          <p:nvPr/>
        </p:nvPicPr>
        <p:blipFill rotWithShape="1">
          <a:blip r:embed="rId5">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6">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7">
            <a:alphaModFix/>
          </a:blip>
          <a:srcRect/>
          <a:stretch/>
        </p:blipFill>
        <p:spPr>
          <a:xfrm>
            <a:off x="-42430" y="6181815"/>
            <a:ext cx="933724" cy="664111"/>
          </a:xfrm>
          <a:prstGeom prst="rect">
            <a:avLst/>
          </a:prstGeom>
          <a:noFill/>
          <a:ln>
            <a:noFill/>
          </a:ln>
        </p:spPr>
      </p:pic>
      <p:pic>
        <p:nvPicPr>
          <p:cNvPr id="16" name="Picture 15">
            <a:extLst>
              <a:ext uri="{FF2B5EF4-FFF2-40B4-BE49-F238E27FC236}">
                <a16:creationId xmlns:a16="http://schemas.microsoft.com/office/drawing/2014/main" id="{7E189C9A-0B13-EAFF-FE0B-1BE8B8D2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
        <p:nvSpPr>
          <p:cNvPr id="17" name="Rectangle: Rounded Corners 13">
            <a:extLst>
              <a:ext uri="{FF2B5EF4-FFF2-40B4-BE49-F238E27FC236}">
                <a16:creationId xmlns:a16="http://schemas.microsoft.com/office/drawing/2014/main" id="{B5AC2AD6-D2FF-B79C-7C51-2A02CF1AC043}"/>
              </a:ext>
            </a:extLst>
          </p:cNvPr>
          <p:cNvSpPr/>
          <p:nvPr/>
        </p:nvSpPr>
        <p:spPr>
          <a:xfrm>
            <a:off x="1524000" y="2809400"/>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A. 12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xe</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ô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tô</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18" name="Rectangle: Rounded Corners 14">
            <a:extLst>
              <a:ext uri="{FF2B5EF4-FFF2-40B4-BE49-F238E27FC236}">
                <a16:creationId xmlns:a16="http://schemas.microsoft.com/office/drawing/2014/main" id="{E3551C21-CA98-A365-7CCD-EBDABEF2F262}"/>
              </a:ext>
            </a:extLst>
          </p:cNvPr>
          <p:cNvSpPr/>
          <p:nvPr/>
        </p:nvSpPr>
        <p:spPr>
          <a:xfrm>
            <a:off x="1524000" y="4455221"/>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C. 13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xe</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ô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tô</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19" name="Rectangle: Rounded Corners 15">
            <a:extLst>
              <a:ext uri="{FF2B5EF4-FFF2-40B4-BE49-F238E27FC236}">
                <a16:creationId xmlns:a16="http://schemas.microsoft.com/office/drawing/2014/main" id="{82BF35C2-02CC-1C28-B1CF-5628124BA518}"/>
              </a:ext>
            </a:extLst>
          </p:cNvPr>
          <p:cNvSpPr/>
          <p:nvPr/>
        </p:nvSpPr>
        <p:spPr>
          <a:xfrm>
            <a:off x="6384254" y="4455221"/>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B. 15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xe</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ô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tô</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20" name="Rectangle: Rounded Corners 16">
            <a:extLst>
              <a:ext uri="{FF2B5EF4-FFF2-40B4-BE49-F238E27FC236}">
                <a16:creationId xmlns:a16="http://schemas.microsoft.com/office/drawing/2014/main" id="{91C8FD3A-B71E-5917-C7B6-BF1B3D8A3ACB}"/>
              </a:ext>
            </a:extLst>
          </p:cNvPr>
          <p:cNvSpPr/>
          <p:nvPr/>
        </p:nvSpPr>
        <p:spPr>
          <a:xfrm>
            <a:off x="6424511" y="2800203"/>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B. 10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xe</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ô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tô</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21" name="Picture 18">
            <a:extLst>
              <a:ext uri="{FF2B5EF4-FFF2-40B4-BE49-F238E27FC236}">
                <a16:creationId xmlns:a16="http://schemas.microsoft.com/office/drawing/2014/main" id="{F0B23505-DD1C-4440-BB97-8042747021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9630" y="3541104"/>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F2712831-B841-D96F-F38E-DA3A5BC9CB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4629" y="355727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A8F60E8-DD71-5DF8-F44B-E75DB549F4D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47425" y="513867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52CCCD-CB6E-4636-2DE2-EF85F893851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4629" y="5233562"/>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EFC5AA5-5C4A-8875-830E-4F64B237417D}"/>
              </a:ext>
            </a:extLst>
          </p:cNvPr>
          <p:cNvSpPr/>
          <p:nvPr/>
        </p:nvSpPr>
        <p:spPr>
          <a:xfrm>
            <a:off x="1524000" y="376088"/>
            <a:ext cx="9042743" cy="2201276"/>
          </a:xfrm>
          <a:prstGeom prst="roundRect">
            <a:avLst/>
          </a:prstGeom>
          <a:ln w="38100">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lang="en-US" sz="2600" b="1" dirty="0" err="1">
                <a:solidFill>
                  <a:schemeClr val="tx1"/>
                </a:solidFill>
                <a:latin typeface="UTM Avo" panose="02040603050506020204" pitchFamily="18"/>
                <a:ea typeface="Times New Roman" panose="02020603050405020304" pitchFamily="18" charset="0"/>
                <a:cs typeface="Arial" panose="020B0604020202020204" pitchFamily="34" charset="0"/>
              </a:rPr>
              <a:t>Câu</a:t>
            </a:r>
            <a:r>
              <a:rPr lang="en-US" sz="2600" b="1" dirty="0">
                <a:solidFill>
                  <a:schemeClr val="tx1"/>
                </a:solidFill>
                <a:latin typeface="UTM Avo" panose="02040603050506020204" pitchFamily="18"/>
                <a:ea typeface="Times New Roman" panose="02020603050405020304" pitchFamily="18" charset="0"/>
                <a:cs typeface="Arial" panose="020B0604020202020204" pitchFamily="34" charset="0"/>
              </a:rPr>
              <a:t> 4: </a:t>
            </a:r>
            <a:r>
              <a:rPr lang="vi-VN" sz="2600" dirty="0">
                <a:solidFill>
                  <a:schemeClr val="tx1"/>
                </a:solidFill>
                <a:latin typeface="UTM Avo" panose="02040603050506020204" pitchFamily="18" charset="0"/>
                <a:cs typeface="Arial" panose="020B0604020202020204" pitchFamily="34" charset="0"/>
                <a:sym typeface="Arial"/>
              </a:rPr>
              <a:t>Một trường tiểu học thuê ô tô chở 450 học sinh. Biết một xe chở được 45 học sinh. Vậy cần bao nhiêu xe ô tô để chở số học sinh của trường?</a:t>
            </a:r>
          </a:p>
        </p:txBody>
      </p:sp>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nextCondLst>
                <p:cond evt="onClick" delay="0">
                  <p:tgtEl>
                    <p:spTgt spid="19"/>
                  </p:tgtEl>
                </p:cond>
              </p:nextCondLst>
            </p:seq>
          </p:childTnLst>
        </p:cTn>
      </p:par>
    </p:tnLst>
    <p:bldLst>
      <p:bldP spid="17" grpId="0" animBg="1"/>
      <p:bldP spid="18" grpId="0" animBg="1"/>
      <p:bldP spid="19" grpId="0" animBg="1"/>
      <p:bldP spid="20"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9" name="Google Shape;289;p3">
            <a:hlinkClick r:id="rId4" action="ppaction://hlinksldjump"/>
          </p:cNvPr>
          <p:cNvPicPr preferRelativeResize="0"/>
          <p:nvPr/>
        </p:nvPicPr>
        <p:blipFill rotWithShape="1">
          <a:blip r:embed="rId5">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6">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7">
            <a:alphaModFix/>
          </a:blip>
          <a:srcRect/>
          <a:stretch/>
        </p:blipFill>
        <p:spPr>
          <a:xfrm>
            <a:off x="-42430" y="6181815"/>
            <a:ext cx="933724" cy="664111"/>
          </a:xfrm>
          <a:prstGeom prst="rect">
            <a:avLst/>
          </a:prstGeom>
          <a:noFill/>
          <a:ln>
            <a:noFill/>
          </a:ln>
        </p:spPr>
      </p:pic>
      <p:sp>
        <p:nvSpPr>
          <p:cNvPr id="7" name="Rectangle: Rounded Corners 13">
            <a:extLst>
              <a:ext uri="{FF2B5EF4-FFF2-40B4-BE49-F238E27FC236}">
                <a16:creationId xmlns:a16="http://schemas.microsoft.com/office/drawing/2014/main" id="{3B431B02-B684-F5DF-C0C5-EB447088C385}"/>
              </a:ext>
            </a:extLst>
          </p:cNvPr>
          <p:cNvSpPr/>
          <p:nvPr/>
        </p:nvSpPr>
        <p:spPr>
          <a:xfrm>
            <a:off x="1339170" y="2854173"/>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A. 10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cái</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kẹo</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8" name="Rectangle: Rounded Corners 14">
            <a:extLst>
              <a:ext uri="{FF2B5EF4-FFF2-40B4-BE49-F238E27FC236}">
                <a16:creationId xmlns:a16="http://schemas.microsoft.com/office/drawing/2014/main" id="{4A5905C2-719F-4A53-7643-995C46D2B607}"/>
              </a:ext>
            </a:extLst>
          </p:cNvPr>
          <p:cNvSpPr/>
          <p:nvPr/>
        </p:nvSpPr>
        <p:spPr>
          <a:xfrm>
            <a:off x="6457791" y="4535244"/>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D. 12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cái</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kẹo</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9B0EE5B0-D7ED-72B4-CEC7-7068651C7394}"/>
              </a:ext>
            </a:extLst>
          </p:cNvPr>
          <p:cNvSpPr/>
          <p:nvPr/>
        </p:nvSpPr>
        <p:spPr>
          <a:xfrm>
            <a:off x="6395650" y="2854173"/>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B. 14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cái</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kẹo</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10" name="Rectangle: Rounded Corners 16">
            <a:extLst>
              <a:ext uri="{FF2B5EF4-FFF2-40B4-BE49-F238E27FC236}">
                <a16:creationId xmlns:a16="http://schemas.microsoft.com/office/drawing/2014/main" id="{8BB67584-3A0E-6CAC-771B-8F98B762E2E3}"/>
              </a:ext>
            </a:extLst>
          </p:cNvPr>
          <p:cNvSpPr/>
          <p:nvPr/>
        </p:nvSpPr>
        <p:spPr>
          <a:xfrm>
            <a:off x="1357891" y="4595163"/>
            <a:ext cx="4142232" cy="1426464"/>
          </a:xfrm>
          <a:prstGeom prst="roundRect">
            <a:avLst/>
          </a:prstGeom>
          <a:ln>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defRPr/>
            </a:pP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C. 16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cái</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600" dirty="0" err="1">
                <a:solidFill>
                  <a:srgbClr val="000000"/>
                </a:solidFill>
                <a:latin typeface="UTM Avo" panose="02040603050506020204" pitchFamily="18"/>
                <a:ea typeface="Times New Roman" panose="02020603050405020304" pitchFamily="18" charset="0"/>
                <a:cs typeface="Arial" panose="020B0604020202020204" pitchFamily="34" charset="0"/>
              </a:rPr>
              <a:t>kẹo</a:t>
            </a:r>
            <a:r>
              <a:rPr lang="en-US" sz="2600" dirty="0">
                <a:solidFill>
                  <a:srgbClr val="000000"/>
                </a:solidFill>
                <a:latin typeface="UTM Avo" panose="02040603050506020204" pitchFamily="18"/>
                <a:ea typeface="Times New Roman" panose="02020603050405020304" pitchFamily="18" charset="0"/>
                <a:cs typeface="Arial" panose="020B0604020202020204" pitchFamily="34" charset="0"/>
              </a:rPr>
              <a:t> </a:t>
            </a:r>
            <a:endParaRPr lang="vi-VN" sz="26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11" name="Picture 18">
            <a:extLst>
              <a:ext uri="{FF2B5EF4-FFF2-40B4-BE49-F238E27FC236}">
                <a16:creationId xmlns:a16="http://schemas.microsoft.com/office/drawing/2014/main" id="{7EE1A2A4-E164-3228-C215-4846671094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5143" y="527043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E7BE672-EE6D-872D-3067-09056C4A30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4615" y="544906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410741A-F6A5-C22D-42D0-41165733FC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EC57424-E15C-936B-7036-ED3267485F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0313" y="3542258"/>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EB7B24E6-790A-7FAB-299C-D7ADB5174B8D}"/>
              </a:ext>
            </a:extLst>
          </p:cNvPr>
          <p:cNvSpPr/>
          <p:nvPr/>
        </p:nvSpPr>
        <p:spPr>
          <a:xfrm>
            <a:off x="1339171" y="376088"/>
            <a:ext cx="9198712" cy="2201276"/>
          </a:xfrm>
          <a:prstGeom prst="roundRect">
            <a:avLst/>
          </a:prstGeom>
          <a:ln w="38100">
            <a:solidFill>
              <a:schemeClr val="accent6">
                <a:lumMod val="10000"/>
              </a:schemeClr>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defRPr/>
            </a:pPr>
            <a:r>
              <a:rPr lang="en-US" sz="2600" b="1" dirty="0" err="1">
                <a:solidFill>
                  <a:schemeClr val="tx1"/>
                </a:solidFill>
                <a:latin typeface="UTM Avo" panose="02040603050506020204" pitchFamily="18"/>
                <a:ea typeface="Times New Roman" panose="02020603050405020304" pitchFamily="18" charset="0"/>
                <a:cs typeface="Arial" panose="020B0604020202020204" pitchFamily="34" charset="0"/>
              </a:rPr>
              <a:t>Câu</a:t>
            </a:r>
            <a:r>
              <a:rPr lang="en-US" sz="2600" b="1" dirty="0">
                <a:solidFill>
                  <a:schemeClr val="tx1"/>
                </a:solidFill>
                <a:latin typeface="UTM Avo" panose="02040603050506020204" pitchFamily="18"/>
                <a:ea typeface="Times New Roman" panose="02020603050405020304" pitchFamily="18" charset="0"/>
                <a:cs typeface="Arial" panose="020B0604020202020204" pitchFamily="34" charset="0"/>
              </a:rPr>
              <a:t> 5: </a:t>
            </a:r>
            <a:r>
              <a:rPr lang="vi-VN" sz="2600" dirty="0">
                <a:solidFill>
                  <a:schemeClr val="tx1"/>
                </a:solidFill>
                <a:latin typeface="UTM Avo" panose="02040603050506020204" pitchFamily="18" charset="0"/>
                <a:cs typeface="Arial" panose="020B0604020202020204" pitchFamily="34" charset="0"/>
                <a:sym typeface="Arial"/>
              </a:rPr>
              <a:t>Bà có 144 cái kẹo chia đều cho 12 cháu. Hỏi một cháu được bao nhiêu cái kẹo?</a:t>
            </a:r>
            <a:r>
              <a:rPr lang="en-US" sz="2600" b="1" dirty="0">
                <a:solidFill>
                  <a:schemeClr val="tx1"/>
                </a:solidFill>
                <a:latin typeface="UTM Avo" panose="02040603050506020204" pitchFamily="18"/>
                <a:ea typeface="Times New Roman" panose="02020603050405020304" pitchFamily="18" charset="0"/>
                <a:cs typeface="Arial" panose="020B0604020202020204" pitchFamily="34" charset="0"/>
              </a:rPr>
              <a:t> </a:t>
            </a:r>
            <a:endParaRPr lang="vi-VN" sz="2600" b="1" dirty="0">
              <a:solidFill>
                <a:schemeClr val="tx1"/>
              </a:solidFill>
              <a:latin typeface="UTM Avo" panose="02040603050506020204" pitchFamily="18"/>
              <a:ea typeface="Times New Roman" panose="020206030504050203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A3742902-7720-5468-4334-594F41F915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spTree>
    <p:extLst>
      <p:ext uri="{BB962C8B-B14F-4D97-AF65-F5344CB8AC3E}">
        <p14:creationId xmlns:p14="http://schemas.microsoft.com/office/powerpoint/2010/main" val="3239920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Qua bài học hôm nay, em biết thêm được điều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C7E109E0-F946-9D7D-F02F-260473E9129C}"/>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507249" y="1926055"/>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5832" y="1926055"/>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930637" y="2092863"/>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Ôn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2725" y="2067300"/>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vi-VN"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V</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615060" y="3151954"/>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534310" y="3099645"/>
            <a:ext cx="932769" cy="932769"/>
          </a:xfrm>
          <a:prstGeom prst="rect">
            <a:avLst/>
          </a:prstGeom>
        </p:spPr>
      </p:pic>
      <p:grpSp>
        <p:nvGrpSpPr>
          <p:cNvPr id="18" name="Google Shape;2813;p56">
            <a:extLst>
              <a:ext uri="{FF2B5EF4-FFF2-40B4-BE49-F238E27FC236}">
                <a16:creationId xmlns:a16="http://schemas.microsoft.com/office/drawing/2014/main" id="{810F42FC-79D7-1029-E0CC-F4A535131F09}"/>
              </a:ext>
            </a:extLst>
          </p:cNvPr>
          <p:cNvGrpSpPr/>
          <p:nvPr/>
        </p:nvGrpSpPr>
        <p:grpSpPr>
          <a:xfrm>
            <a:off x="3967889" y="4156572"/>
            <a:ext cx="4499190" cy="2091827"/>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804F7702-D1B0-B25E-1A8A-E1071C143D6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3B4E7149-D0C7-C536-53AE-2DFEDC964FBA}"/>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3F4BA2A6-8B1D-9106-892B-21D67F2AD90F}"/>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F2E92673-6BAF-8323-8381-8865534F31BD}"/>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4C28A039-D48D-1F88-169D-E765A1A8535C}"/>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834261B0-F262-5A22-90B1-12810B928848}"/>
              </a:ext>
            </a:extLst>
          </p:cNvPr>
          <p:cNvPicPr>
            <a:picLocks noChangeAspect="1"/>
          </p:cNvPicPr>
          <p:nvPr/>
        </p:nvPicPr>
        <p:blipFill>
          <a:blip r:embed="rId4"/>
          <a:stretch>
            <a:fillRect/>
          </a:stretch>
        </p:blipFill>
        <p:spPr>
          <a:xfrm>
            <a:off x="5657136" y="5533944"/>
            <a:ext cx="932769" cy="932769"/>
          </a:xfrm>
          <a:prstGeom prst="rect">
            <a:avLst/>
          </a:prstGeom>
        </p:spPr>
      </p:pic>
      <p:sp>
        <p:nvSpPr>
          <p:cNvPr id="32" name="TextBox 31">
            <a:extLst>
              <a:ext uri="{FF2B5EF4-FFF2-40B4-BE49-F238E27FC236}">
                <a16:creationId xmlns:a16="http://schemas.microsoft.com/office/drawing/2014/main" id="{254A39B7-C5AA-6AB1-02D0-AEC7B9815E74}"/>
              </a:ext>
            </a:extLst>
          </p:cNvPr>
          <p:cNvSpPr txBox="1"/>
          <p:nvPr/>
        </p:nvSpPr>
        <p:spPr>
          <a:xfrm>
            <a:off x="4351415" y="4396037"/>
            <a:ext cx="3800613" cy="9557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a:p>
            <a:pPr lvl="0" algn="ctr">
              <a:lnSpc>
                <a:spcPct val="150000"/>
              </a:lnSpc>
              <a:buClr>
                <a:srgbClr val="000000"/>
              </a:buClr>
              <a:defRPr/>
            </a:pPr>
            <a:r>
              <a:rPr lang="vi-VN" sz="2000" b="1" kern="0" dirty="0">
                <a:solidFill>
                  <a:srgbClr val="000000"/>
                </a:solidFill>
                <a:latin typeface="UTM Avo" panose="02040603050506020204" pitchFamily="18" charset="0"/>
                <a:ea typeface="Calibri" panose="020F0502020204030204" pitchFamily="34" charset="0"/>
                <a:cs typeface="Arial"/>
                <a:sym typeface="Arial"/>
              </a:rPr>
              <a:t>Bài 44: Thương có chữ số 0</a:t>
            </a:r>
            <a:endPar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146B8DF3-DAED-49CB-9E4A-284D45753AFA}"/>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2"/>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7AA4B250-C050-44DB-A831-639C10A71620}"/>
              </a:ext>
            </a:extLst>
          </p:cNvPr>
          <p:cNvSpPr/>
          <p:nvPr/>
        </p:nvSpPr>
        <p:spPr>
          <a:xfrm>
            <a:off x="6478176" y="2679367"/>
            <a:ext cx="2227947" cy="2938234"/>
          </a:xfrm>
          <a:prstGeom prst="roundRect">
            <a:avLst>
              <a:gd name="adj" fmla="val 3328"/>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84047B59-1339-4E5C-8D17-06E226C8EE44}"/>
              </a:ext>
            </a:extLst>
          </p:cNvPr>
          <p:cNvSpPr/>
          <p:nvPr/>
        </p:nvSpPr>
        <p:spPr>
          <a:xfrm>
            <a:off x="9088300" y="2679367"/>
            <a:ext cx="2227947" cy="2938234"/>
          </a:xfrm>
          <a:prstGeom prst="roundRect">
            <a:avLst>
              <a:gd name="adj" fmla="val 3328"/>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7B1F9B5E-3FA5-4E9E-87A4-AB05434A37CD}"/>
              </a:ext>
            </a:extLst>
          </p:cNvPr>
          <p:cNvSpPr/>
          <p:nvPr/>
        </p:nvSpPr>
        <p:spPr>
          <a:xfrm>
            <a:off x="3868053" y="2652553"/>
            <a:ext cx="2227947" cy="4129247"/>
          </a:xfrm>
          <a:prstGeom prst="roundRect">
            <a:avLst>
              <a:gd name="adj" fmla="val 3328"/>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D22B53F-1F19-42B6-9482-AA7E559C2B3D}"/>
              </a:ext>
            </a:extLst>
          </p:cNvPr>
          <p:cNvSpPr/>
          <p:nvPr/>
        </p:nvSpPr>
        <p:spPr>
          <a:xfrm>
            <a:off x="1283702" y="2652553"/>
            <a:ext cx="2227947" cy="4129247"/>
          </a:xfrm>
          <a:prstGeom prst="roundRect">
            <a:avLst>
              <a:gd name="adj" fmla="val 3328"/>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02</a:t>
            </a:r>
          </a:p>
        </p:txBody>
      </p:sp>
      <p:sp>
        <p:nvSpPr>
          <p:cNvPr id="3" name="TextBox 2">
            <a:extLst>
              <a:ext uri="{FF2B5EF4-FFF2-40B4-BE49-F238E27FC236}">
                <a16:creationId xmlns:a16="http://schemas.microsoft.com/office/drawing/2014/main" id="{9CCE4AAE-802D-2A1C-CF78-C08FCD693EF5}"/>
              </a:ext>
            </a:extLst>
          </p:cNvPr>
          <p:cNvSpPr txBox="1"/>
          <p:nvPr/>
        </p:nvSpPr>
        <p:spPr>
          <a:xfrm>
            <a:off x="1552630" y="1592049"/>
            <a:ext cx="4815840" cy="57438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400" b="1"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Đặt tính rồi tính:</a:t>
            </a:r>
            <a:endParaRPr kumimoji="0" lang="vi-VN" sz="24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D9550557-3DF1-4317-8C29-B76CDC2B2D7B}"/>
                  </a:ext>
                </a:extLst>
              </p:cNvPr>
              <p:cNvGraphicFramePr>
                <a:graphicFrameLocks noGrp="1"/>
              </p:cNvGraphicFramePr>
              <p:nvPr/>
            </p:nvGraphicFramePr>
            <p:xfrm>
              <a:off x="1552630" y="2230594"/>
              <a:ext cx="10364068" cy="508000"/>
            </p:xfrm>
            <a:graphic>
              <a:graphicData uri="http://schemas.openxmlformats.org/drawingml/2006/table">
                <a:tbl>
                  <a:tblPr firstRow="1" bandRow="1">
                    <a:tableStyleId>{00A15C55-8517-42AA-B614-E9B94910E393}</a:tableStyleId>
                  </a:tblPr>
                  <a:tblGrid>
                    <a:gridCol w="2591017">
                      <a:extLst>
                        <a:ext uri="{9D8B030D-6E8A-4147-A177-3AD203B41FA5}">
                          <a16:colId xmlns:a16="http://schemas.microsoft.com/office/drawing/2014/main" val="4171258785"/>
                        </a:ext>
                      </a:extLst>
                    </a:gridCol>
                    <a:gridCol w="2591017">
                      <a:extLst>
                        <a:ext uri="{9D8B030D-6E8A-4147-A177-3AD203B41FA5}">
                          <a16:colId xmlns:a16="http://schemas.microsoft.com/office/drawing/2014/main" val="318106393"/>
                        </a:ext>
                      </a:extLst>
                    </a:gridCol>
                    <a:gridCol w="2591017">
                      <a:extLst>
                        <a:ext uri="{9D8B030D-6E8A-4147-A177-3AD203B41FA5}">
                          <a16:colId xmlns:a16="http://schemas.microsoft.com/office/drawing/2014/main" val="1683562082"/>
                        </a:ext>
                      </a:extLst>
                    </a:gridCol>
                    <a:gridCol w="2591017">
                      <a:extLst>
                        <a:ext uri="{9D8B030D-6E8A-4147-A177-3AD203B41FA5}">
                          <a16:colId xmlns:a16="http://schemas.microsoft.com/office/drawing/2014/main" val="1048617901"/>
                        </a:ext>
                      </a:extLst>
                    </a:gridCol>
                  </a:tblGrid>
                  <a:tr h="508000">
                    <a:tc>
                      <a:txBody>
                        <a:bodyPr/>
                        <a:lstStyle/>
                        <a:p>
                          <a:r>
                            <a:rPr lang="en-VN" sz="2400" b="0" i="0" dirty="0">
                              <a:solidFill>
                                <a:schemeClr val="tx1"/>
                              </a:solidFill>
                              <a:latin typeface="UTM Avo" panose="02040603050506020204" pitchFamily="18" charset="0"/>
                              <a:cs typeface="Arial" panose="020B0604020202020204" pitchFamily="34" charset="0"/>
                            </a:rPr>
                            <a:t>5 781 </a:t>
                          </a:r>
                          <a14:m>
                            <m:oMath xmlns:m="http://schemas.openxmlformats.org/officeDocument/2006/math">
                              <m:r>
                                <a:rPr lang="en-VN" sz="2400" b="0" i="1" dirty="0" smtClean="0">
                                  <a:solidFill>
                                    <a:schemeClr val="tx1"/>
                                  </a:solidFill>
                                  <a:latin typeface="Cambria Math" panose="02040503050406030204" pitchFamily="18" charset="0"/>
                                  <a:cs typeface="Arial" panose="020B0604020202020204" pitchFamily="34" charset="0"/>
                                </a:rPr>
                                <m:t>:</m:t>
                              </m:r>
                            </m:oMath>
                          </a14:m>
                          <a:r>
                            <a:rPr lang="en-VN" sz="2400" b="0" i="0" dirty="0">
                              <a:solidFill>
                                <a:schemeClr val="tx1"/>
                              </a:solidFill>
                              <a:latin typeface="UTM Avo" panose="02040603050506020204" pitchFamily="18" charset="0"/>
                              <a:cs typeface="Arial" panose="020B0604020202020204" pitchFamily="34" charset="0"/>
                            </a:rPr>
                            <a:t> 47</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VN" sz="2400" b="0" i="0" dirty="0">
                              <a:solidFill>
                                <a:schemeClr val="tx1"/>
                              </a:solidFill>
                              <a:latin typeface="UTM Avo" panose="02040603050506020204" pitchFamily="18" charset="0"/>
                              <a:cs typeface="Arial" panose="020B0604020202020204" pitchFamily="34" charset="0"/>
                            </a:rPr>
                            <a:t>7 163 </a:t>
                          </a:r>
                          <a14:m>
                            <m:oMath xmlns:m="http://schemas.openxmlformats.org/officeDocument/2006/math">
                              <m:r>
                                <a:rPr lang="en-VN" sz="2400" b="0" i="1" dirty="0" smtClean="0">
                                  <a:solidFill>
                                    <a:schemeClr val="tx1"/>
                                  </a:solidFill>
                                  <a:latin typeface="Cambria Math" panose="02040503050406030204" pitchFamily="18" charset="0"/>
                                  <a:cs typeface="Arial" panose="020B0604020202020204" pitchFamily="34" charset="0"/>
                                </a:rPr>
                                <m:t>:</m:t>
                              </m:r>
                            </m:oMath>
                          </a14:m>
                          <a:r>
                            <a:rPr lang="en-VN" sz="2400" b="0" i="0" dirty="0">
                              <a:solidFill>
                                <a:schemeClr val="tx1"/>
                              </a:solidFill>
                              <a:latin typeface="UTM Avo" panose="02040603050506020204" pitchFamily="18" charset="0"/>
                              <a:cs typeface="Arial" panose="020B0604020202020204" pitchFamily="34" charset="0"/>
                            </a:rPr>
                            <a:t> 33</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VN" sz="2400" b="0" i="0" dirty="0">
                              <a:solidFill>
                                <a:schemeClr val="tx1"/>
                              </a:solidFill>
                              <a:latin typeface="UTM Avo" panose="02040603050506020204" pitchFamily="18" charset="0"/>
                              <a:cs typeface="Arial" panose="020B0604020202020204" pitchFamily="34" charset="0"/>
                            </a:rPr>
                            <a:t>1 387 </a:t>
                          </a:r>
                          <a14:m>
                            <m:oMath xmlns:m="http://schemas.openxmlformats.org/officeDocument/2006/math">
                              <m:r>
                                <a:rPr lang="en-VN" sz="2400" b="0" i="1" dirty="0" smtClean="0">
                                  <a:solidFill>
                                    <a:schemeClr val="tx1"/>
                                  </a:solidFill>
                                  <a:latin typeface="Cambria Math" panose="02040503050406030204" pitchFamily="18" charset="0"/>
                                  <a:cs typeface="Arial" panose="020B0604020202020204" pitchFamily="34" charset="0"/>
                                </a:rPr>
                                <m:t>:</m:t>
                              </m:r>
                            </m:oMath>
                          </a14:m>
                          <a:r>
                            <a:rPr lang="en-VN" sz="2400" b="0" i="0" dirty="0">
                              <a:solidFill>
                                <a:schemeClr val="tx1"/>
                              </a:solidFill>
                              <a:latin typeface="UTM Avo" panose="02040603050506020204" pitchFamily="18" charset="0"/>
                              <a:cs typeface="Arial" panose="020B0604020202020204" pitchFamily="34" charset="0"/>
                            </a:rPr>
                            <a:t> 73</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VN" sz="2400" b="0" i="0" dirty="0">
                              <a:solidFill>
                                <a:schemeClr val="tx1"/>
                              </a:solidFill>
                              <a:latin typeface="UTM Avo" panose="02040603050506020204" pitchFamily="18" charset="0"/>
                              <a:cs typeface="Arial" panose="020B0604020202020204" pitchFamily="34" charset="0"/>
                            </a:rPr>
                            <a:t>1 045 </a:t>
                          </a:r>
                          <a14:m>
                            <m:oMath xmlns:m="http://schemas.openxmlformats.org/officeDocument/2006/math">
                              <m:r>
                                <a:rPr lang="en-VN" sz="2400" b="0" i="1" dirty="0" smtClean="0">
                                  <a:solidFill>
                                    <a:schemeClr val="tx1"/>
                                  </a:solidFill>
                                  <a:latin typeface="Cambria Math" panose="02040503050406030204" pitchFamily="18" charset="0"/>
                                  <a:cs typeface="Arial" panose="020B0604020202020204" pitchFamily="34" charset="0"/>
                                </a:rPr>
                                <m:t>:</m:t>
                              </m:r>
                            </m:oMath>
                          </a14:m>
                          <a:r>
                            <a:rPr lang="en-VN" sz="2400" b="0" i="0" dirty="0">
                              <a:solidFill>
                                <a:schemeClr val="tx1"/>
                              </a:solidFill>
                              <a:latin typeface="UTM Avo" panose="02040603050506020204" pitchFamily="18" charset="0"/>
                              <a:cs typeface="Arial" panose="020B0604020202020204" pitchFamily="34" charset="0"/>
                            </a:rPr>
                            <a:t> 18</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8891740"/>
                      </a:ext>
                    </a:extLst>
                  </a:tr>
                </a:tbl>
              </a:graphicData>
            </a:graphic>
          </p:graphicFrame>
        </mc:Choice>
        <mc:Fallback xmlns="">
          <p:graphicFrame>
            <p:nvGraphicFramePr>
              <p:cNvPr id="29" name="Table 28">
                <a:extLst>
                  <a:ext uri="{FF2B5EF4-FFF2-40B4-BE49-F238E27FC236}">
                    <a16:creationId xmlns:a16="http://schemas.microsoft.com/office/drawing/2014/main" id="{D9550557-3DF1-4317-8C29-B76CDC2B2D7B}"/>
                  </a:ext>
                </a:extLst>
              </p:cNvPr>
              <p:cNvGraphicFramePr>
                <a:graphicFrameLocks noGrp="1"/>
              </p:cNvGraphicFramePr>
              <p:nvPr>
                <p:extLst/>
              </p:nvPr>
            </p:nvGraphicFramePr>
            <p:xfrm>
              <a:off x="1552630" y="2230594"/>
              <a:ext cx="10364068" cy="508000"/>
            </p:xfrm>
            <a:graphic>
              <a:graphicData uri="http://schemas.openxmlformats.org/drawingml/2006/table">
                <a:tbl>
                  <a:tblPr firstRow="1" bandRow="1">
                    <a:tableStyleId>{00A15C55-8517-42AA-B614-E9B94910E393}</a:tableStyleId>
                  </a:tblPr>
                  <a:tblGrid>
                    <a:gridCol w="2591017">
                      <a:extLst>
                        <a:ext uri="{9D8B030D-6E8A-4147-A177-3AD203B41FA5}">
                          <a16:colId xmlns:a16="http://schemas.microsoft.com/office/drawing/2014/main" val="4171258785"/>
                        </a:ext>
                      </a:extLst>
                    </a:gridCol>
                    <a:gridCol w="2591017">
                      <a:extLst>
                        <a:ext uri="{9D8B030D-6E8A-4147-A177-3AD203B41FA5}">
                          <a16:colId xmlns:a16="http://schemas.microsoft.com/office/drawing/2014/main" val="318106393"/>
                        </a:ext>
                      </a:extLst>
                    </a:gridCol>
                    <a:gridCol w="2591017">
                      <a:extLst>
                        <a:ext uri="{9D8B030D-6E8A-4147-A177-3AD203B41FA5}">
                          <a16:colId xmlns:a16="http://schemas.microsoft.com/office/drawing/2014/main" val="1683562082"/>
                        </a:ext>
                      </a:extLst>
                    </a:gridCol>
                    <a:gridCol w="2591017">
                      <a:extLst>
                        <a:ext uri="{9D8B030D-6E8A-4147-A177-3AD203B41FA5}">
                          <a16:colId xmlns:a16="http://schemas.microsoft.com/office/drawing/2014/main" val="1048617901"/>
                        </a:ext>
                      </a:extLst>
                    </a:gridCol>
                  </a:tblGrid>
                  <a:tr h="508000">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t="-12941" r="-300235" b="-11765"/>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99765" t="-12941" r="-199531" b="-11765"/>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200235" t="-12941" r="-100000" b="-11765"/>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300235" t="-12941" b="-11765"/>
                          </a:stretch>
                        </a:blipFill>
                      </a:tcPr>
                    </a:tc>
                    <a:extLst>
                      <a:ext uri="{0D108BD9-81ED-4DB2-BD59-A6C34878D82A}">
                        <a16:rowId xmlns:a16="http://schemas.microsoft.com/office/drawing/2014/main" val="1938891740"/>
                      </a:ext>
                    </a:extLst>
                  </a:tr>
                </a:tbl>
              </a:graphicData>
            </a:graphic>
          </p:graphicFrame>
        </mc:Fallback>
      </mc:AlternateContent>
      <p:sp>
        <p:nvSpPr>
          <p:cNvPr id="30" name="TextBox 29">
            <a:extLst>
              <a:ext uri="{FF2B5EF4-FFF2-40B4-BE49-F238E27FC236}">
                <a16:creationId xmlns:a16="http://schemas.microsoft.com/office/drawing/2014/main" id="{D7DD6EA1-E81A-4022-BCE7-8983DB98EB62}"/>
              </a:ext>
            </a:extLst>
          </p:cNvPr>
          <p:cNvSpPr txBox="1"/>
          <p:nvPr/>
        </p:nvSpPr>
        <p:spPr>
          <a:xfrm>
            <a:off x="676527" y="2193264"/>
            <a:ext cx="6887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cs typeface="Arial" panose="020B0604020202020204" pitchFamily="34" charset="0"/>
                <a:sym typeface="Arial"/>
              </a:rPr>
              <a:t>b</a:t>
            </a:r>
            <a:r>
              <a:rPr kumimoji="0" lang="en-VN" sz="2400" b="0" i="0" u="none" strike="noStrike" kern="0" cap="none" spc="0" normalizeH="0" baseline="0" noProof="0">
                <a:ln>
                  <a:noFill/>
                </a:ln>
                <a:solidFill>
                  <a:srgbClr val="000000"/>
                </a:solidFill>
                <a:effectLst/>
                <a:uLnTx/>
                <a:uFillTx/>
                <a:latin typeface="UTM Avo" panose="02040603050506020204" pitchFamily="18" charset="0"/>
                <a:cs typeface="Arial" panose="020B0604020202020204" pitchFamily="34" charset="0"/>
                <a:sym typeface="Arial"/>
              </a:rPr>
              <a:t>) </a:t>
            </a:r>
            <a:endParaRPr kumimoji="0" lang="en-VN" sz="24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p:txBody>
      </p:sp>
      <p:sp>
        <p:nvSpPr>
          <p:cNvPr id="172" name="TextBox 171">
            <a:extLst>
              <a:ext uri="{FF2B5EF4-FFF2-40B4-BE49-F238E27FC236}">
                <a16:creationId xmlns:a16="http://schemas.microsoft.com/office/drawing/2014/main" id="{57B76727-D4B5-4D2A-8907-A00B3DB7E4E1}"/>
              </a:ext>
            </a:extLst>
          </p:cNvPr>
          <p:cNvSpPr txBox="1"/>
          <p:nvPr/>
        </p:nvSpPr>
        <p:spPr>
          <a:xfrm>
            <a:off x="2112580" y="2593988"/>
            <a:ext cx="6095420" cy="455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362"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p:txBody>
      </p:sp>
      <p:sp>
        <p:nvSpPr>
          <p:cNvPr id="173" name="TextBox 172">
            <a:extLst>
              <a:ext uri="{FF2B5EF4-FFF2-40B4-BE49-F238E27FC236}">
                <a16:creationId xmlns:a16="http://schemas.microsoft.com/office/drawing/2014/main" id="{D2495381-07D3-44B2-A792-349E69A051E9}"/>
              </a:ext>
            </a:extLst>
          </p:cNvPr>
          <p:cNvSpPr txBox="1"/>
          <p:nvPr/>
        </p:nvSpPr>
        <p:spPr>
          <a:xfrm>
            <a:off x="1320881" y="2652553"/>
            <a:ext cx="1009478" cy="4205447"/>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5 781</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141</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141</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0</a:t>
            </a:r>
          </a:p>
        </p:txBody>
      </p:sp>
      <p:cxnSp>
        <p:nvCxnSpPr>
          <p:cNvPr id="174" name="Straight Connector 173">
            <a:extLst>
              <a:ext uri="{FF2B5EF4-FFF2-40B4-BE49-F238E27FC236}">
                <a16:creationId xmlns:a16="http://schemas.microsoft.com/office/drawing/2014/main" id="{758191A9-0EDB-49EB-859C-E376B876EFE6}"/>
              </a:ext>
            </a:extLst>
          </p:cNvPr>
          <p:cNvCxnSpPr>
            <a:cxnSpLocks/>
          </p:cNvCxnSpPr>
          <p:nvPr/>
        </p:nvCxnSpPr>
        <p:spPr>
          <a:xfrm>
            <a:off x="2507789" y="2759093"/>
            <a:ext cx="0" cy="1489685"/>
          </a:xfrm>
          <a:prstGeom prst="line">
            <a:avLst/>
          </a:prstGeom>
        </p:spPr>
        <p:style>
          <a:lnRef idx="3">
            <a:schemeClr val="dk1"/>
          </a:lnRef>
          <a:fillRef idx="0">
            <a:schemeClr val="dk1"/>
          </a:fillRef>
          <a:effectRef idx="2">
            <a:schemeClr val="dk1"/>
          </a:effectRef>
          <a:fontRef idx="minor">
            <a:schemeClr val="tx1"/>
          </a:fontRef>
        </p:style>
      </p:cxnSp>
      <p:cxnSp>
        <p:nvCxnSpPr>
          <p:cNvPr id="175" name="Straight Connector 174">
            <a:extLst>
              <a:ext uri="{FF2B5EF4-FFF2-40B4-BE49-F238E27FC236}">
                <a16:creationId xmlns:a16="http://schemas.microsoft.com/office/drawing/2014/main" id="{925A14C9-E086-4CE5-8D60-E55954C4D6A2}"/>
              </a:ext>
            </a:extLst>
          </p:cNvPr>
          <p:cNvCxnSpPr>
            <a:cxnSpLocks/>
          </p:cNvCxnSpPr>
          <p:nvPr/>
        </p:nvCxnSpPr>
        <p:spPr>
          <a:xfrm>
            <a:off x="2507789" y="3218195"/>
            <a:ext cx="893959" cy="0"/>
          </a:xfrm>
          <a:prstGeom prst="line">
            <a:avLst/>
          </a:prstGeom>
        </p:spPr>
        <p:style>
          <a:lnRef idx="3">
            <a:schemeClr val="dk1"/>
          </a:lnRef>
          <a:fillRef idx="0">
            <a:schemeClr val="dk1"/>
          </a:fillRef>
          <a:effectRef idx="2">
            <a:schemeClr val="dk1"/>
          </a:effectRef>
          <a:fontRef idx="minor">
            <a:schemeClr val="tx1"/>
          </a:fontRef>
        </p:style>
      </p:cxnSp>
      <p:sp>
        <p:nvSpPr>
          <p:cNvPr id="176" name="TextBox 175">
            <a:extLst>
              <a:ext uri="{FF2B5EF4-FFF2-40B4-BE49-F238E27FC236}">
                <a16:creationId xmlns:a16="http://schemas.microsoft.com/office/drawing/2014/main" id="{ABE98ECA-1351-49A6-857C-88CFF4E7C701}"/>
              </a:ext>
            </a:extLst>
          </p:cNvPr>
          <p:cNvSpPr txBox="1"/>
          <p:nvPr/>
        </p:nvSpPr>
        <p:spPr>
          <a:xfrm>
            <a:off x="2521103" y="2759094"/>
            <a:ext cx="744410"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47</a:t>
            </a:r>
          </a:p>
        </p:txBody>
      </p:sp>
      <p:sp>
        <p:nvSpPr>
          <p:cNvPr id="177" name="TextBox 176">
            <a:extLst>
              <a:ext uri="{FF2B5EF4-FFF2-40B4-BE49-F238E27FC236}">
                <a16:creationId xmlns:a16="http://schemas.microsoft.com/office/drawing/2014/main" id="{72BD95E1-77A4-4DEE-A69C-5539DEA5D43E}"/>
              </a:ext>
            </a:extLst>
          </p:cNvPr>
          <p:cNvSpPr txBox="1"/>
          <p:nvPr/>
        </p:nvSpPr>
        <p:spPr>
          <a:xfrm>
            <a:off x="2503813" y="3319186"/>
            <a:ext cx="834381" cy="492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sym typeface="Arial"/>
              </a:rPr>
              <a:t>123</a:t>
            </a:r>
          </a:p>
        </p:txBody>
      </p:sp>
      <p:cxnSp>
        <p:nvCxnSpPr>
          <p:cNvPr id="178" name="Straight Connector 177">
            <a:extLst>
              <a:ext uri="{FF2B5EF4-FFF2-40B4-BE49-F238E27FC236}">
                <a16:creationId xmlns:a16="http://schemas.microsoft.com/office/drawing/2014/main" id="{63D87E07-194C-4E65-9892-F391F2C3F09B}"/>
              </a:ext>
            </a:extLst>
          </p:cNvPr>
          <p:cNvCxnSpPr>
            <a:cxnSpLocks/>
          </p:cNvCxnSpPr>
          <p:nvPr/>
        </p:nvCxnSpPr>
        <p:spPr>
          <a:xfrm>
            <a:off x="1358060" y="3893870"/>
            <a:ext cx="972297" cy="11280"/>
          </a:xfrm>
          <a:prstGeom prst="line">
            <a:avLst/>
          </a:prstGeom>
        </p:spPr>
        <p:style>
          <a:lnRef idx="3">
            <a:schemeClr val="dk1"/>
          </a:lnRef>
          <a:fillRef idx="0">
            <a:schemeClr val="dk1"/>
          </a:fillRef>
          <a:effectRef idx="2">
            <a:schemeClr val="dk1"/>
          </a:effectRef>
          <a:fontRef idx="minor">
            <a:schemeClr val="tx1"/>
          </a:fontRef>
        </p:style>
      </p:cxnSp>
      <p:sp>
        <p:nvSpPr>
          <p:cNvPr id="179" name="TextBox 178">
            <a:extLst>
              <a:ext uri="{FF2B5EF4-FFF2-40B4-BE49-F238E27FC236}">
                <a16:creationId xmlns:a16="http://schemas.microsoft.com/office/drawing/2014/main" id="{FA344AD0-31F7-43BC-811C-F509BC4D59B0}"/>
              </a:ext>
            </a:extLst>
          </p:cNvPr>
          <p:cNvSpPr txBox="1"/>
          <p:nvPr/>
        </p:nvSpPr>
        <p:spPr>
          <a:xfrm>
            <a:off x="1351074" y="3367592"/>
            <a:ext cx="665857"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4 7</a:t>
            </a:r>
          </a:p>
        </p:txBody>
      </p:sp>
      <p:cxnSp>
        <p:nvCxnSpPr>
          <p:cNvPr id="180" name="Straight Connector 179">
            <a:extLst>
              <a:ext uri="{FF2B5EF4-FFF2-40B4-BE49-F238E27FC236}">
                <a16:creationId xmlns:a16="http://schemas.microsoft.com/office/drawing/2014/main" id="{0612DF66-F68B-46B8-8859-312576542056}"/>
              </a:ext>
            </a:extLst>
          </p:cNvPr>
          <p:cNvCxnSpPr>
            <a:cxnSpLocks/>
          </p:cNvCxnSpPr>
          <p:nvPr/>
        </p:nvCxnSpPr>
        <p:spPr>
          <a:xfrm>
            <a:off x="1664501" y="5097564"/>
            <a:ext cx="665857" cy="0"/>
          </a:xfrm>
          <a:prstGeom prst="line">
            <a:avLst/>
          </a:prstGeom>
        </p:spPr>
        <p:style>
          <a:lnRef idx="3">
            <a:schemeClr val="dk1"/>
          </a:lnRef>
          <a:fillRef idx="0">
            <a:schemeClr val="dk1"/>
          </a:fillRef>
          <a:effectRef idx="2">
            <a:schemeClr val="dk1"/>
          </a:effectRef>
          <a:fontRef idx="minor">
            <a:schemeClr val="tx1"/>
          </a:fontRef>
        </p:style>
      </p:cxnSp>
      <p:sp>
        <p:nvSpPr>
          <p:cNvPr id="181" name="TextBox 180">
            <a:extLst>
              <a:ext uri="{FF2B5EF4-FFF2-40B4-BE49-F238E27FC236}">
                <a16:creationId xmlns:a16="http://schemas.microsoft.com/office/drawing/2014/main" id="{70FFDFB1-1FF3-4850-AEE2-156DD2EE3023}"/>
              </a:ext>
            </a:extLst>
          </p:cNvPr>
          <p:cNvSpPr txBox="1"/>
          <p:nvPr/>
        </p:nvSpPr>
        <p:spPr>
          <a:xfrm>
            <a:off x="1358059" y="3972420"/>
            <a:ext cx="888651" cy="492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1 08</a:t>
            </a:r>
          </a:p>
        </p:txBody>
      </p:sp>
      <p:sp>
        <p:nvSpPr>
          <p:cNvPr id="182" name="TextBox 181">
            <a:extLst>
              <a:ext uri="{FF2B5EF4-FFF2-40B4-BE49-F238E27FC236}">
                <a16:creationId xmlns:a16="http://schemas.microsoft.com/office/drawing/2014/main" id="{00A9347D-0D05-4EFF-ABB8-EB7E1B5E418D}"/>
              </a:ext>
            </a:extLst>
          </p:cNvPr>
          <p:cNvSpPr txBox="1"/>
          <p:nvPr/>
        </p:nvSpPr>
        <p:spPr>
          <a:xfrm>
            <a:off x="1580854" y="4563254"/>
            <a:ext cx="665857"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94</a:t>
            </a:r>
          </a:p>
        </p:txBody>
      </p:sp>
      <p:cxnSp>
        <p:nvCxnSpPr>
          <p:cNvPr id="183" name="Straight Connector 182">
            <a:extLst>
              <a:ext uri="{FF2B5EF4-FFF2-40B4-BE49-F238E27FC236}">
                <a16:creationId xmlns:a16="http://schemas.microsoft.com/office/drawing/2014/main" id="{0364E63C-ACAA-4FB6-B177-02F4B6263661}"/>
              </a:ext>
            </a:extLst>
          </p:cNvPr>
          <p:cNvCxnSpPr>
            <a:cxnSpLocks/>
          </p:cNvCxnSpPr>
          <p:nvPr/>
        </p:nvCxnSpPr>
        <p:spPr>
          <a:xfrm>
            <a:off x="1664501" y="6231184"/>
            <a:ext cx="665857" cy="0"/>
          </a:xfrm>
          <a:prstGeom prst="line">
            <a:avLst/>
          </a:prstGeom>
        </p:spPr>
        <p:style>
          <a:lnRef idx="3">
            <a:schemeClr val="dk1"/>
          </a:lnRef>
          <a:fillRef idx="0">
            <a:schemeClr val="dk1"/>
          </a:fillRef>
          <a:effectRef idx="2">
            <a:schemeClr val="dk1"/>
          </a:effectRef>
          <a:fontRef idx="minor">
            <a:schemeClr val="tx1"/>
          </a:fontRef>
        </p:style>
      </p:cxnSp>
      <p:sp>
        <p:nvSpPr>
          <p:cNvPr id="184" name="TextBox 183">
            <a:extLst>
              <a:ext uri="{FF2B5EF4-FFF2-40B4-BE49-F238E27FC236}">
                <a16:creationId xmlns:a16="http://schemas.microsoft.com/office/drawing/2014/main" id="{01D12F86-0AEE-4950-BEE6-8A6D9E15DD7F}"/>
              </a:ext>
            </a:extLst>
          </p:cNvPr>
          <p:cNvSpPr txBox="1"/>
          <p:nvPr/>
        </p:nvSpPr>
        <p:spPr>
          <a:xfrm>
            <a:off x="3968265" y="2638975"/>
            <a:ext cx="1009478" cy="4205447"/>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7 163</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233</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231</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2</a:t>
            </a:r>
          </a:p>
        </p:txBody>
      </p:sp>
      <p:cxnSp>
        <p:nvCxnSpPr>
          <p:cNvPr id="185" name="Straight Connector 184">
            <a:extLst>
              <a:ext uri="{FF2B5EF4-FFF2-40B4-BE49-F238E27FC236}">
                <a16:creationId xmlns:a16="http://schemas.microsoft.com/office/drawing/2014/main" id="{53D60CC6-26BA-4804-8FF6-BB31C6941F8C}"/>
              </a:ext>
            </a:extLst>
          </p:cNvPr>
          <p:cNvCxnSpPr>
            <a:cxnSpLocks/>
          </p:cNvCxnSpPr>
          <p:nvPr/>
        </p:nvCxnSpPr>
        <p:spPr>
          <a:xfrm>
            <a:off x="5155174" y="2745515"/>
            <a:ext cx="0" cy="1489685"/>
          </a:xfrm>
          <a:prstGeom prst="line">
            <a:avLst/>
          </a:prstGeom>
        </p:spPr>
        <p:style>
          <a:lnRef idx="3">
            <a:schemeClr val="dk1"/>
          </a:lnRef>
          <a:fillRef idx="0">
            <a:schemeClr val="dk1"/>
          </a:fillRef>
          <a:effectRef idx="2">
            <a:schemeClr val="dk1"/>
          </a:effectRef>
          <a:fontRef idx="minor">
            <a:schemeClr val="tx1"/>
          </a:fontRef>
        </p:style>
      </p:cxnSp>
      <p:cxnSp>
        <p:nvCxnSpPr>
          <p:cNvPr id="186" name="Straight Connector 185">
            <a:extLst>
              <a:ext uri="{FF2B5EF4-FFF2-40B4-BE49-F238E27FC236}">
                <a16:creationId xmlns:a16="http://schemas.microsoft.com/office/drawing/2014/main" id="{46F31179-4BD8-4743-B7AF-9A2CC5D76967}"/>
              </a:ext>
            </a:extLst>
          </p:cNvPr>
          <p:cNvCxnSpPr>
            <a:cxnSpLocks/>
          </p:cNvCxnSpPr>
          <p:nvPr/>
        </p:nvCxnSpPr>
        <p:spPr>
          <a:xfrm>
            <a:off x="5155174" y="3204616"/>
            <a:ext cx="893959" cy="0"/>
          </a:xfrm>
          <a:prstGeom prst="line">
            <a:avLst/>
          </a:prstGeom>
        </p:spPr>
        <p:style>
          <a:lnRef idx="3">
            <a:schemeClr val="dk1"/>
          </a:lnRef>
          <a:fillRef idx="0">
            <a:schemeClr val="dk1"/>
          </a:fillRef>
          <a:effectRef idx="2">
            <a:schemeClr val="dk1"/>
          </a:effectRef>
          <a:fontRef idx="minor">
            <a:schemeClr val="tx1"/>
          </a:fontRef>
        </p:style>
      </p:cxnSp>
      <p:sp>
        <p:nvSpPr>
          <p:cNvPr id="187" name="TextBox 186">
            <a:extLst>
              <a:ext uri="{FF2B5EF4-FFF2-40B4-BE49-F238E27FC236}">
                <a16:creationId xmlns:a16="http://schemas.microsoft.com/office/drawing/2014/main" id="{66712985-FB5E-4C82-BDD5-DEEB81607986}"/>
              </a:ext>
            </a:extLst>
          </p:cNvPr>
          <p:cNvSpPr txBox="1"/>
          <p:nvPr/>
        </p:nvSpPr>
        <p:spPr>
          <a:xfrm>
            <a:off x="5168488" y="2745515"/>
            <a:ext cx="744410"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33</a:t>
            </a:r>
          </a:p>
        </p:txBody>
      </p:sp>
      <p:sp>
        <p:nvSpPr>
          <p:cNvPr id="188" name="TextBox 187">
            <a:extLst>
              <a:ext uri="{FF2B5EF4-FFF2-40B4-BE49-F238E27FC236}">
                <a16:creationId xmlns:a16="http://schemas.microsoft.com/office/drawing/2014/main" id="{9174EB78-E72B-4B10-867D-E0D0936B04FB}"/>
              </a:ext>
            </a:extLst>
          </p:cNvPr>
          <p:cNvSpPr txBox="1"/>
          <p:nvPr/>
        </p:nvSpPr>
        <p:spPr>
          <a:xfrm>
            <a:off x="5154807" y="3324071"/>
            <a:ext cx="821491" cy="492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sym typeface="Arial"/>
              </a:rPr>
              <a:t>217</a:t>
            </a:r>
          </a:p>
        </p:txBody>
      </p:sp>
      <p:cxnSp>
        <p:nvCxnSpPr>
          <p:cNvPr id="189" name="Straight Connector 188">
            <a:extLst>
              <a:ext uri="{FF2B5EF4-FFF2-40B4-BE49-F238E27FC236}">
                <a16:creationId xmlns:a16="http://schemas.microsoft.com/office/drawing/2014/main" id="{4D9A761D-27EA-4F3F-9610-4A98022D930D}"/>
              </a:ext>
            </a:extLst>
          </p:cNvPr>
          <p:cNvCxnSpPr>
            <a:cxnSpLocks/>
          </p:cNvCxnSpPr>
          <p:nvPr/>
        </p:nvCxnSpPr>
        <p:spPr>
          <a:xfrm>
            <a:off x="4005444" y="3880292"/>
            <a:ext cx="972297" cy="11280"/>
          </a:xfrm>
          <a:prstGeom prst="line">
            <a:avLst/>
          </a:prstGeom>
        </p:spPr>
        <p:style>
          <a:lnRef idx="3">
            <a:schemeClr val="dk1"/>
          </a:lnRef>
          <a:fillRef idx="0">
            <a:schemeClr val="dk1"/>
          </a:fillRef>
          <a:effectRef idx="2">
            <a:schemeClr val="dk1"/>
          </a:effectRef>
          <a:fontRef idx="minor">
            <a:schemeClr val="tx1"/>
          </a:fontRef>
        </p:style>
      </p:cxnSp>
      <p:sp>
        <p:nvSpPr>
          <p:cNvPr id="190" name="TextBox 189">
            <a:extLst>
              <a:ext uri="{FF2B5EF4-FFF2-40B4-BE49-F238E27FC236}">
                <a16:creationId xmlns:a16="http://schemas.microsoft.com/office/drawing/2014/main" id="{0C2BB7B5-6FF2-4BDD-8FBB-6467A39F5932}"/>
              </a:ext>
            </a:extLst>
          </p:cNvPr>
          <p:cNvSpPr txBox="1"/>
          <p:nvPr/>
        </p:nvSpPr>
        <p:spPr>
          <a:xfrm>
            <a:off x="3998459" y="3354014"/>
            <a:ext cx="665857"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6 6</a:t>
            </a:r>
          </a:p>
        </p:txBody>
      </p:sp>
      <p:cxnSp>
        <p:nvCxnSpPr>
          <p:cNvPr id="191" name="Straight Connector 190">
            <a:extLst>
              <a:ext uri="{FF2B5EF4-FFF2-40B4-BE49-F238E27FC236}">
                <a16:creationId xmlns:a16="http://schemas.microsoft.com/office/drawing/2014/main" id="{7FAB61A3-89A0-4AF0-89C2-14B4849A5CA1}"/>
              </a:ext>
            </a:extLst>
          </p:cNvPr>
          <p:cNvCxnSpPr>
            <a:cxnSpLocks/>
          </p:cNvCxnSpPr>
          <p:nvPr/>
        </p:nvCxnSpPr>
        <p:spPr>
          <a:xfrm>
            <a:off x="4311886" y="5083986"/>
            <a:ext cx="665857" cy="0"/>
          </a:xfrm>
          <a:prstGeom prst="line">
            <a:avLst/>
          </a:prstGeom>
        </p:spPr>
        <p:style>
          <a:lnRef idx="3">
            <a:schemeClr val="dk1"/>
          </a:lnRef>
          <a:fillRef idx="0">
            <a:schemeClr val="dk1"/>
          </a:fillRef>
          <a:effectRef idx="2">
            <a:schemeClr val="dk1"/>
          </a:effectRef>
          <a:fontRef idx="minor">
            <a:schemeClr val="tx1"/>
          </a:fontRef>
        </p:style>
      </p:cxnSp>
      <p:sp>
        <p:nvSpPr>
          <p:cNvPr id="192" name="TextBox 191">
            <a:extLst>
              <a:ext uri="{FF2B5EF4-FFF2-40B4-BE49-F238E27FC236}">
                <a16:creationId xmlns:a16="http://schemas.microsoft.com/office/drawing/2014/main" id="{2B476AFE-C6D2-4D3F-86ED-23FED0FB4142}"/>
              </a:ext>
            </a:extLst>
          </p:cNvPr>
          <p:cNvSpPr txBox="1"/>
          <p:nvPr/>
        </p:nvSpPr>
        <p:spPr>
          <a:xfrm>
            <a:off x="4228239" y="3958842"/>
            <a:ext cx="665857"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56</a:t>
            </a:r>
          </a:p>
        </p:txBody>
      </p:sp>
      <p:sp>
        <p:nvSpPr>
          <p:cNvPr id="193" name="TextBox 192">
            <a:extLst>
              <a:ext uri="{FF2B5EF4-FFF2-40B4-BE49-F238E27FC236}">
                <a16:creationId xmlns:a16="http://schemas.microsoft.com/office/drawing/2014/main" id="{9621B865-5EC5-4A30-B739-F67DBAB4E96C}"/>
              </a:ext>
            </a:extLst>
          </p:cNvPr>
          <p:cNvSpPr txBox="1"/>
          <p:nvPr/>
        </p:nvSpPr>
        <p:spPr>
          <a:xfrm>
            <a:off x="4228238" y="4549676"/>
            <a:ext cx="665857"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33</a:t>
            </a:r>
          </a:p>
        </p:txBody>
      </p:sp>
      <p:cxnSp>
        <p:nvCxnSpPr>
          <p:cNvPr id="194" name="Straight Connector 193">
            <a:extLst>
              <a:ext uri="{FF2B5EF4-FFF2-40B4-BE49-F238E27FC236}">
                <a16:creationId xmlns:a16="http://schemas.microsoft.com/office/drawing/2014/main" id="{C0D84FD8-7C1B-4B9A-9AAA-D6BE03FF7A4D}"/>
              </a:ext>
            </a:extLst>
          </p:cNvPr>
          <p:cNvCxnSpPr>
            <a:cxnSpLocks/>
          </p:cNvCxnSpPr>
          <p:nvPr/>
        </p:nvCxnSpPr>
        <p:spPr>
          <a:xfrm>
            <a:off x="4311886" y="6231184"/>
            <a:ext cx="665857" cy="0"/>
          </a:xfrm>
          <a:prstGeom prst="line">
            <a:avLst/>
          </a:prstGeom>
        </p:spPr>
        <p:style>
          <a:lnRef idx="3">
            <a:schemeClr val="dk1"/>
          </a:lnRef>
          <a:fillRef idx="0">
            <a:schemeClr val="dk1"/>
          </a:fillRef>
          <a:effectRef idx="2">
            <a:schemeClr val="dk1"/>
          </a:effectRef>
          <a:fontRef idx="minor">
            <a:schemeClr val="tx1"/>
          </a:fontRef>
        </p:style>
      </p:cxnSp>
      <p:sp>
        <p:nvSpPr>
          <p:cNvPr id="195" name="TextBox 194">
            <a:extLst>
              <a:ext uri="{FF2B5EF4-FFF2-40B4-BE49-F238E27FC236}">
                <a16:creationId xmlns:a16="http://schemas.microsoft.com/office/drawing/2014/main" id="{DB158BB2-F425-49A8-9490-D7513559127B}"/>
              </a:ext>
            </a:extLst>
          </p:cNvPr>
          <p:cNvSpPr txBox="1"/>
          <p:nvPr/>
        </p:nvSpPr>
        <p:spPr>
          <a:xfrm>
            <a:off x="6576982" y="2611584"/>
            <a:ext cx="1009478" cy="3006016"/>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1 387</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657</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657</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0</a:t>
            </a:r>
          </a:p>
        </p:txBody>
      </p:sp>
      <p:cxnSp>
        <p:nvCxnSpPr>
          <p:cNvPr id="196" name="Straight Connector 195">
            <a:extLst>
              <a:ext uri="{FF2B5EF4-FFF2-40B4-BE49-F238E27FC236}">
                <a16:creationId xmlns:a16="http://schemas.microsoft.com/office/drawing/2014/main" id="{4CB0A981-491C-4D5C-86C8-E6442149778A}"/>
              </a:ext>
            </a:extLst>
          </p:cNvPr>
          <p:cNvCxnSpPr>
            <a:cxnSpLocks/>
          </p:cNvCxnSpPr>
          <p:nvPr/>
        </p:nvCxnSpPr>
        <p:spPr>
          <a:xfrm>
            <a:off x="7763890" y="2718126"/>
            <a:ext cx="0" cy="1489685"/>
          </a:xfrm>
          <a:prstGeom prst="line">
            <a:avLst/>
          </a:prstGeom>
        </p:spPr>
        <p:style>
          <a:lnRef idx="3">
            <a:schemeClr val="dk1"/>
          </a:lnRef>
          <a:fillRef idx="0">
            <a:schemeClr val="dk1"/>
          </a:fillRef>
          <a:effectRef idx="2">
            <a:schemeClr val="dk1"/>
          </a:effectRef>
          <a:fontRef idx="minor">
            <a:schemeClr val="tx1"/>
          </a:fontRef>
        </p:style>
      </p:cxnSp>
      <p:cxnSp>
        <p:nvCxnSpPr>
          <p:cNvPr id="197" name="Straight Connector 196">
            <a:extLst>
              <a:ext uri="{FF2B5EF4-FFF2-40B4-BE49-F238E27FC236}">
                <a16:creationId xmlns:a16="http://schemas.microsoft.com/office/drawing/2014/main" id="{AF6BCC13-5D8F-4F18-BFFF-21D8BA00567F}"/>
              </a:ext>
            </a:extLst>
          </p:cNvPr>
          <p:cNvCxnSpPr>
            <a:cxnSpLocks/>
          </p:cNvCxnSpPr>
          <p:nvPr/>
        </p:nvCxnSpPr>
        <p:spPr>
          <a:xfrm>
            <a:off x="7763892" y="3177227"/>
            <a:ext cx="893959" cy="0"/>
          </a:xfrm>
          <a:prstGeom prst="line">
            <a:avLst/>
          </a:prstGeom>
        </p:spPr>
        <p:style>
          <a:lnRef idx="3">
            <a:schemeClr val="dk1"/>
          </a:lnRef>
          <a:fillRef idx="0">
            <a:schemeClr val="dk1"/>
          </a:fillRef>
          <a:effectRef idx="2">
            <a:schemeClr val="dk1"/>
          </a:effectRef>
          <a:fontRef idx="minor">
            <a:schemeClr val="tx1"/>
          </a:fontRef>
        </p:style>
      </p:cxnSp>
      <p:sp>
        <p:nvSpPr>
          <p:cNvPr id="198" name="TextBox 197">
            <a:extLst>
              <a:ext uri="{FF2B5EF4-FFF2-40B4-BE49-F238E27FC236}">
                <a16:creationId xmlns:a16="http://schemas.microsoft.com/office/drawing/2014/main" id="{49E85CE9-8BEC-41EF-A0A0-02AAEEE73128}"/>
              </a:ext>
            </a:extLst>
          </p:cNvPr>
          <p:cNvSpPr txBox="1"/>
          <p:nvPr/>
        </p:nvSpPr>
        <p:spPr>
          <a:xfrm>
            <a:off x="7777205" y="2718126"/>
            <a:ext cx="744410"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73</a:t>
            </a:r>
          </a:p>
        </p:txBody>
      </p:sp>
      <p:sp>
        <p:nvSpPr>
          <p:cNvPr id="199" name="TextBox 198">
            <a:extLst>
              <a:ext uri="{FF2B5EF4-FFF2-40B4-BE49-F238E27FC236}">
                <a16:creationId xmlns:a16="http://schemas.microsoft.com/office/drawing/2014/main" id="{67300E3E-5321-4273-8DCE-0F284FA643C2}"/>
              </a:ext>
            </a:extLst>
          </p:cNvPr>
          <p:cNvSpPr txBox="1"/>
          <p:nvPr/>
        </p:nvSpPr>
        <p:spPr>
          <a:xfrm>
            <a:off x="7907590" y="3297005"/>
            <a:ext cx="750256" cy="492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sym typeface="Arial"/>
              </a:rPr>
              <a:t>19</a:t>
            </a:r>
          </a:p>
        </p:txBody>
      </p:sp>
      <p:cxnSp>
        <p:nvCxnSpPr>
          <p:cNvPr id="200" name="Straight Connector 199">
            <a:extLst>
              <a:ext uri="{FF2B5EF4-FFF2-40B4-BE49-F238E27FC236}">
                <a16:creationId xmlns:a16="http://schemas.microsoft.com/office/drawing/2014/main" id="{E575624D-4A2A-43C6-9768-331C294584BA}"/>
              </a:ext>
            </a:extLst>
          </p:cNvPr>
          <p:cNvCxnSpPr>
            <a:cxnSpLocks/>
          </p:cNvCxnSpPr>
          <p:nvPr/>
        </p:nvCxnSpPr>
        <p:spPr>
          <a:xfrm>
            <a:off x="6614161" y="3852902"/>
            <a:ext cx="972297" cy="11280"/>
          </a:xfrm>
          <a:prstGeom prst="line">
            <a:avLst/>
          </a:prstGeom>
        </p:spPr>
        <p:style>
          <a:lnRef idx="3">
            <a:schemeClr val="dk1"/>
          </a:lnRef>
          <a:fillRef idx="0">
            <a:schemeClr val="dk1"/>
          </a:fillRef>
          <a:effectRef idx="2">
            <a:schemeClr val="dk1"/>
          </a:effectRef>
          <a:fontRef idx="minor">
            <a:schemeClr val="tx1"/>
          </a:fontRef>
        </p:style>
      </p:cxnSp>
      <p:sp>
        <p:nvSpPr>
          <p:cNvPr id="201" name="TextBox 200">
            <a:extLst>
              <a:ext uri="{FF2B5EF4-FFF2-40B4-BE49-F238E27FC236}">
                <a16:creationId xmlns:a16="http://schemas.microsoft.com/office/drawing/2014/main" id="{CFAC2406-A5D5-47CD-9F08-70F3BDE7A622}"/>
              </a:ext>
            </a:extLst>
          </p:cNvPr>
          <p:cNvSpPr txBox="1"/>
          <p:nvPr/>
        </p:nvSpPr>
        <p:spPr>
          <a:xfrm>
            <a:off x="6828653" y="3313042"/>
            <a:ext cx="665857"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73</a:t>
            </a:r>
          </a:p>
        </p:txBody>
      </p:sp>
      <p:cxnSp>
        <p:nvCxnSpPr>
          <p:cNvPr id="202" name="Straight Connector 201">
            <a:extLst>
              <a:ext uri="{FF2B5EF4-FFF2-40B4-BE49-F238E27FC236}">
                <a16:creationId xmlns:a16="http://schemas.microsoft.com/office/drawing/2014/main" id="{44230B16-FBED-49F2-8D70-04945C5EFA18}"/>
              </a:ext>
            </a:extLst>
          </p:cNvPr>
          <p:cNvCxnSpPr>
            <a:cxnSpLocks/>
          </p:cNvCxnSpPr>
          <p:nvPr/>
        </p:nvCxnSpPr>
        <p:spPr>
          <a:xfrm>
            <a:off x="6920601" y="5056855"/>
            <a:ext cx="665857" cy="0"/>
          </a:xfrm>
          <a:prstGeom prst="line">
            <a:avLst/>
          </a:prstGeom>
        </p:spPr>
        <p:style>
          <a:lnRef idx="3">
            <a:schemeClr val="dk1"/>
          </a:lnRef>
          <a:fillRef idx="0">
            <a:schemeClr val="dk1"/>
          </a:fillRef>
          <a:effectRef idx="2">
            <a:schemeClr val="dk1"/>
          </a:effectRef>
          <a:fontRef idx="minor">
            <a:schemeClr val="tx1"/>
          </a:fontRef>
        </p:style>
      </p:cxnSp>
      <p:sp>
        <p:nvSpPr>
          <p:cNvPr id="203" name="TextBox 202">
            <a:extLst>
              <a:ext uri="{FF2B5EF4-FFF2-40B4-BE49-F238E27FC236}">
                <a16:creationId xmlns:a16="http://schemas.microsoft.com/office/drawing/2014/main" id="{2B0AD584-1559-47BF-A54C-524BCB2CCABB}"/>
              </a:ext>
            </a:extLst>
          </p:cNvPr>
          <p:cNvSpPr txBox="1"/>
          <p:nvPr/>
        </p:nvSpPr>
        <p:spPr>
          <a:xfrm>
            <a:off x="9119995" y="2652553"/>
            <a:ext cx="1009478" cy="3006016"/>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1 045</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145</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144</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a:t>
            </a:r>
          </a:p>
        </p:txBody>
      </p:sp>
      <p:cxnSp>
        <p:nvCxnSpPr>
          <p:cNvPr id="204" name="Straight Connector 203">
            <a:extLst>
              <a:ext uri="{FF2B5EF4-FFF2-40B4-BE49-F238E27FC236}">
                <a16:creationId xmlns:a16="http://schemas.microsoft.com/office/drawing/2014/main" id="{D3CFEE02-FBF4-436E-87CE-9BF0E0964FD9}"/>
              </a:ext>
            </a:extLst>
          </p:cNvPr>
          <p:cNvCxnSpPr>
            <a:cxnSpLocks/>
          </p:cNvCxnSpPr>
          <p:nvPr/>
        </p:nvCxnSpPr>
        <p:spPr>
          <a:xfrm>
            <a:off x="10306902" y="2759094"/>
            <a:ext cx="0" cy="1489685"/>
          </a:xfrm>
          <a:prstGeom prst="line">
            <a:avLst/>
          </a:prstGeom>
        </p:spPr>
        <p:style>
          <a:lnRef idx="3">
            <a:schemeClr val="dk1"/>
          </a:lnRef>
          <a:fillRef idx="0">
            <a:schemeClr val="dk1"/>
          </a:fillRef>
          <a:effectRef idx="2">
            <a:schemeClr val="dk1"/>
          </a:effectRef>
          <a:fontRef idx="minor">
            <a:schemeClr val="tx1"/>
          </a:fontRef>
        </p:style>
      </p:cxnSp>
      <p:cxnSp>
        <p:nvCxnSpPr>
          <p:cNvPr id="205" name="Straight Connector 204">
            <a:extLst>
              <a:ext uri="{FF2B5EF4-FFF2-40B4-BE49-F238E27FC236}">
                <a16:creationId xmlns:a16="http://schemas.microsoft.com/office/drawing/2014/main" id="{13D976BB-6DAE-4EB2-AFD6-2D38CE5BF05C}"/>
              </a:ext>
            </a:extLst>
          </p:cNvPr>
          <p:cNvCxnSpPr>
            <a:cxnSpLocks/>
          </p:cNvCxnSpPr>
          <p:nvPr/>
        </p:nvCxnSpPr>
        <p:spPr>
          <a:xfrm>
            <a:off x="10306904" y="3218197"/>
            <a:ext cx="893959" cy="0"/>
          </a:xfrm>
          <a:prstGeom prst="line">
            <a:avLst/>
          </a:prstGeom>
        </p:spPr>
        <p:style>
          <a:lnRef idx="3">
            <a:schemeClr val="dk1"/>
          </a:lnRef>
          <a:fillRef idx="0">
            <a:schemeClr val="dk1"/>
          </a:fillRef>
          <a:effectRef idx="2">
            <a:schemeClr val="dk1"/>
          </a:effectRef>
          <a:fontRef idx="minor">
            <a:schemeClr val="tx1"/>
          </a:fontRef>
        </p:style>
      </p:cxnSp>
      <p:sp>
        <p:nvSpPr>
          <p:cNvPr id="206" name="TextBox 205">
            <a:extLst>
              <a:ext uri="{FF2B5EF4-FFF2-40B4-BE49-F238E27FC236}">
                <a16:creationId xmlns:a16="http://schemas.microsoft.com/office/drawing/2014/main" id="{493362AF-156F-44BF-BCA1-5366961D343D}"/>
              </a:ext>
            </a:extLst>
          </p:cNvPr>
          <p:cNvSpPr txBox="1"/>
          <p:nvPr/>
        </p:nvSpPr>
        <p:spPr>
          <a:xfrm>
            <a:off x="10320217" y="2759095"/>
            <a:ext cx="744410"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18</a:t>
            </a:r>
          </a:p>
        </p:txBody>
      </p:sp>
      <p:sp>
        <p:nvSpPr>
          <p:cNvPr id="207" name="TextBox 206">
            <a:extLst>
              <a:ext uri="{FF2B5EF4-FFF2-40B4-BE49-F238E27FC236}">
                <a16:creationId xmlns:a16="http://schemas.microsoft.com/office/drawing/2014/main" id="{4DEBAD71-E950-49A3-AE02-B76259CD9D10}"/>
              </a:ext>
            </a:extLst>
          </p:cNvPr>
          <p:cNvSpPr txBox="1"/>
          <p:nvPr/>
        </p:nvSpPr>
        <p:spPr>
          <a:xfrm>
            <a:off x="10450603" y="3337974"/>
            <a:ext cx="750256" cy="492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sym typeface="Arial"/>
              </a:rPr>
              <a:t>58</a:t>
            </a:r>
          </a:p>
        </p:txBody>
      </p:sp>
      <p:cxnSp>
        <p:nvCxnSpPr>
          <p:cNvPr id="208" name="Straight Connector 207">
            <a:extLst>
              <a:ext uri="{FF2B5EF4-FFF2-40B4-BE49-F238E27FC236}">
                <a16:creationId xmlns:a16="http://schemas.microsoft.com/office/drawing/2014/main" id="{CD14D964-F990-4124-916D-DA03164C5809}"/>
              </a:ext>
            </a:extLst>
          </p:cNvPr>
          <p:cNvCxnSpPr>
            <a:cxnSpLocks/>
          </p:cNvCxnSpPr>
          <p:nvPr/>
        </p:nvCxnSpPr>
        <p:spPr>
          <a:xfrm>
            <a:off x="9157175" y="3893872"/>
            <a:ext cx="972297" cy="11280"/>
          </a:xfrm>
          <a:prstGeom prst="line">
            <a:avLst/>
          </a:prstGeom>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id="{C8A73F41-80FB-4690-A89B-AFCA8B097AFA}"/>
              </a:ext>
            </a:extLst>
          </p:cNvPr>
          <p:cNvSpPr txBox="1"/>
          <p:nvPr/>
        </p:nvSpPr>
        <p:spPr>
          <a:xfrm>
            <a:off x="9392838" y="3368116"/>
            <a:ext cx="665857" cy="4921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598"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sym typeface="Arial"/>
              </a:rPr>
              <a:t>90</a:t>
            </a:r>
          </a:p>
        </p:txBody>
      </p:sp>
      <p:cxnSp>
        <p:nvCxnSpPr>
          <p:cNvPr id="210" name="Straight Connector 209">
            <a:extLst>
              <a:ext uri="{FF2B5EF4-FFF2-40B4-BE49-F238E27FC236}">
                <a16:creationId xmlns:a16="http://schemas.microsoft.com/office/drawing/2014/main" id="{14DF0830-898D-448B-BEAF-AE67760406E4}"/>
              </a:ext>
            </a:extLst>
          </p:cNvPr>
          <p:cNvCxnSpPr>
            <a:cxnSpLocks/>
          </p:cNvCxnSpPr>
          <p:nvPr/>
        </p:nvCxnSpPr>
        <p:spPr>
          <a:xfrm>
            <a:off x="9463616" y="5097566"/>
            <a:ext cx="665857"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3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3"/>
                                        </p:tgtEl>
                                        <p:attrNameLst>
                                          <p:attrName>style.visibility</p:attrName>
                                        </p:attrNameLst>
                                      </p:cBhvr>
                                      <p:to>
                                        <p:strVal val="visible"/>
                                      </p:to>
                                    </p:set>
                                    <p:animEffect transition="in" filter="blinds(horizontal)">
                                      <p:cBhvr>
                                        <p:cTn id="15" dur="500"/>
                                        <p:tgtEl>
                                          <p:spTgt spid="1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blinds(horizontal)">
                                      <p:cBhvr>
                                        <p:cTn id="21" dur="500"/>
                                        <p:tgtEl>
                                          <p:spTgt spid="174"/>
                                        </p:tgtEl>
                                      </p:cBhvr>
                                    </p:animEffect>
                                  </p:childTnLst>
                                </p:cTn>
                              </p:par>
                              <p:par>
                                <p:cTn id="22" presetID="3" presetClass="entr" presetSubtype="10" fill="hold" nodeType="withEffect">
                                  <p:stCondLst>
                                    <p:cond delay="0"/>
                                  </p:stCondLst>
                                  <p:childTnLst>
                                    <p:set>
                                      <p:cBhvr>
                                        <p:cTn id="23" dur="1" fill="hold">
                                          <p:stCondLst>
                                            <p:cond delay="0"/>
                                          </p:stCondLst>
                                        </p:cTn>
                                        <p:tgtEl>
                                          <p:spTgt spid="175"/>
                                        </p:tgtEl>
                                        <p:attrNameLst>
                                          <p:attrName>style.visibility</p:attrName>
                                        </p:attrNameLst>
                                      </p:cBhvr>
                                      <p:to>
                                        <p:strVal val="visible"/>
                                      </p:to>
                                    </p:set>
                                    <p:animEffect transition="in" filter="blinds(horizontal)">
                                      <p:cBhvr>
                                        <p:cTn id="24" dur="500"/>
                                        <p:tgtEl>
                                          <p:spTgt spid="17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6"/>
                                        </p:tgtEl>
                                        <p:attrNameLst>
                                          <p:attrName>style.visibility</p:attrName>
                                        </p:attrNameLst>
                                      </p:cBhvr>
                                      <p:to>
                                        <p:strVal val="visible"/>
                                      </p:to>
                                    </p:set>
                                    <p:animEffect transition="in" filter="blinds(horizontal)">
                                      <p:cBhvr>
                                        <p:cTn id="27" dur="500"/>
                                        <p:tgtEl>
                                          <p:spTgt spid="17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77"/>
                                        </p:tgtEl>
                                        <p:attrNameLst>
                                          <p:attrName>style.visibility</p:attrName>
                                        </p:attrNameLst>
                                      </p:cBhvr>
                                      <p:to>
                                        <p:strVal val="visible"/>
                                      </p:to>
                                    </p:set>
                                    <p:animEffect transition="in" filter="blinds(horizontal)">
                                      <p:cBhvr>
                                        <p:cTn id="30" dur="500"/>
                                        <p:tgtEl>
                                          <p:spTgt spid="177"/>
                                        </p:tgtEl>
                                      </p:cBhvr>
                                    </p:animEffect>
                                  </p:childTnLst>
                                </p:cTn>
                              </p:par>
                              <p:par>
                                <p:cTn id="31" presetID="3" presetClass="entr" presetSubtype="10" fill="hold" nodeType="withEffect">
                                  <p:stCondLst>
                                    <p:cond delay="0"/>
                                  </p:stCondLst>
                                  <p:childTnLst>
                                    <p:set>
                                      <p:cBhvr>
                                        <p:cTn id="32" dur="1" fill="hold">
                                          <p:stCondLst>
                                            <p:cond delay="0"/>
                                          </p:stCondLst>
                                        </p:cTn>
                                        <p:tgtEl>
                                          <p:spTgt spid="178"/>
                                        </p:tgtEl>
                                        <p:attrNameLst>
                                          <p:attrName>style.visibility</p:attrName>
                                        </p:attrNameLst>
                                      </p:cBhvr>
                                      <p:to>
                                        <p:strVal val="visible"/>
                                      </p:to>
                                    </p:set>
                                    <p:animEffect transition="in" filter="blinds(horizontal)">
                                      <p:cBhvr>
                                        <p:cTn id="33" dur="500"/>
                                        <p:tgtEl>
                                          <p:spTgt spid="17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79"/>
                                        </p:tgtEl>
                                        <p:attrNameLst>
                                          <p:attrName>style.visibility</p:attrName>
                                        </p:attrNameLst>
                                      </p:cBhvr>
                                      <p:to>
                                        <p:strVal val="visible"/>
                                      </p:to>
                                    </p:set>
                                    <p:animEffect transition="in" filter="blinds(horizontal)">
                                      <p:cBhvr>
                                        <p:cTn id="36" dur="500"/>
                                        <p:tgtEl>
                                          <p:spTgt spid="179"/>
                                        </p:tgtEl>
                                      </p:cBhvr>
                                    </p:animEffect>
                                  </p:childTnLst>
                                </p:cTn>
                              </p:par>
                              <p:par>
                                <p:cTn id="37" presetID="3" presetClass="entr" presetSubtype="10" fill="hold" nodeType="withEffect">
                                  <p:stCondLst>
                                    <p:cond delay="0"/>
                                  </p:stCondLst>
                                  <p:childTnLst>
                                    <p:set>
                                      <p:cBhvr>
                                        <p:cTn id="38" dur="1" fill="hold">
                                          <p:stCondLst>
                                            <p:cond delay="0"/>
                                          </p:stCondLst>
                                        </p:cTn>
                                        <p:tgtEl>
                                          <p:spTgt spid="180"/>
                                        </p:tgtEl>
                                        <p:attrNameLst>
                                          <p:attrName>style.visibility</p:attrName>
                                        </p:attrNameLst>
                                      </p:cBhvr>
                                      <p:to>
                                        <p:strVal val="visible"/>
                                      </p:to>
                                    </p:set>
                                    <p:animEffect transition="in" filter="blinds(horizontal)">
                                      <p:cBhvr>
                                        <p:cTn id="39" dur="500"/>
                                        <p:tgtEl>
                                          <p:spTgt spid="18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81"/>
                                        </p:tgtEl>
                                        <p:attrNameLst>
                                          <p:attrName>style.visibility</p:attrName>
                                        </p:attrNameLst>
                                      </p:cBhvr>
                                      <p:to>
                                        <p:strVal val="visible"/>
                                      </p:to>
                                    </p:set>
                                    <p:animEffect transition="in" filter="blinds(horizontal)">
                                      <p:cBhvr>
                                        <p:cTn id="42" dur="500"/>
                                        <p:tgtEl>
                                          <p:spTgt spid="18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82"/>
                                        </p:tgtEl>
                                        <p:attrNameLst>
                                          <p:attrName>style.visibility</p:attrName>
                                        </p:attrNameLst>
                                      </p:cBhvr>
                                      <p:to>
                                        <p:strVal val="visible"/>
                                      </p:to>
                                    </p:set>
                                    <p:animEffect transition="in" filter="blinds(horizontal)">
                                      <p:cBhvr>
                                        <p:cTn id="45" dur="500"/>
                                        <p:tgtEl>
                                          <p:spTgt spid="182"/>
                                        </p:tgtEl>
                                      </p:cBhvr>
                                    </p:animEffect>
                                  </p:childTnLst>
                                </p:cTn>
                              </p:par>
                              <p:par>
                                <p:cTn id="46" presetID="3" presetClass="entr" presetSubtype="10" fill="hold" nodeType="withEffect">
                                  <p:stCondLst>
                                    <p:cond delay="0"/>
                                  </p:stCondLst>
                                  <p:childTnLst>
                                    <p:set>
                                      <p:cBhvr>
                                        <p:cTn id="47" dur="1" fill="hold">
                                          <p:stCondLst>
                                            <p:cond delay="0"/>
                                          </p:stCondLst>
                                        </p:cTn>
                                        <p:tgtEl>
                                          <p:spTgt spid="183"/>
                                        </p:tgtEl>
                                        <p:attrNameLst>
                                          <p:attrName>style.visibility</p:attrName>
                                        </p:attrNameLst>
                                      </p:cBhvr>
                                      <p:to>
                                        <p:strVal val="visible"/>
                                      </p:to>
                                    </p:set>
                                    <p:animEffect transition="in" filter="blinds(horizontal)">
                                      <p:cBhvr>
                                        <p:cTn id="48" dur="500"/>
                                        <p:tgtEl>
                                          <p:spTgt spid="18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84"/>
                                        </p:tgtEl>
                                        <p:attrNameLst>
                                          <p:attrName>style.visibility</p:attrName>
                                        </p:attrNameLst>
                                      </p:cBhvr>
                                      <p:to>
                                        <p:strVal val="visible"/>
                                      </p:to>
                                    </p:set>
                                    <p:animEffect transition="in" filter="blinds(horizontal)">
                                      <p:cBhvr>
                                        <p:cTn id="53" dur="500"/>
                                        <p:tgtEl>
                                          <p:spTgt spid="184"/>
                                        </p:tgtEl>
                                      </p:cBhvr>
                                    </p:animEffect>
                                  </p:childTnLst>
                                </p:cTn>
                              </p:par>
                              <p:par>
                                <p:cTn id="54" presetID="3" presetClass="entr" presetSubtype="10" fill="hold" nodeType="withEffect">
                                  <p:stCondLst>
                                    <p:cond delay="0"/>
                                  </p:stCondLst>
                                  <p:childTnLst>
                                    <p:set>
                                      <p:cBhvr>
                                        <p:cTn id="55" dur="1" fill="hold">
                                          <p:stCondLst>
                                            <p:cond delay="0"/>
                                          </p:stCondLst>
                                        </p:cTn>
                                        <p:tgtEl>
                                          <p:spTgt spid="185"/>
                                        </p:tgtEl>
                                        <p:attrNameLst>
                                          <p:attrName>style.visibility</p:attrName>
                                        </p:attrNameLst>
                                      </p:cBhvr>
                                      <p:to>
                                        <p:strVal val="visible"/>
                                      </p:to>
                                    </p:set>
                                    <p:animEffect transition="in" filter="blinds(horizontal)">
                                      <p:cBhvr>
                                        <p:cTn id="56" dur="500"/>
                                        <p:tgtEl>
                                          <p:spTgt spid="185"/>
                                        </p:tgtEl>
                                      </p:cBhvr>
                                    </p:animEffect>
                                  </p:childTnLst>
                                </p:cTn>
                              </p:par>
                              <p:par>
                                <p:cTn id="57" presetID="3" presetClass="entr" presetSubtype="10" fill="hold" nodeType="withEffect">
                                  <p:stCondLst>
                                    <p:cond delay="0"/>
                                  </p:stCondLst>
                                  <p:childTnLst>
                                    <p:set>
                                      <p:cBhvr>
                                        <p:cTn id="58" dur="1" fill="hold">
                                          <p:stCondLst>
                                            <p:cond delay="0"/>
                                          </p:stCondLst>
                                        </p:cTn>
                                        <p:tgtEl>
                                          <p:spTgt spid="186"/>
                                        </p:tgtEl>
                                        <p:attrNameLst>
                                          <p:attrName>style.visibility</p:attrName>
                                        </p:attrNameLst>
                                      </p:cBhvr>
                                      <p:to>
                                        <p:strVal val="visible"/>
                                      </p:to>
                                    </p:set>
                                    <p:animEffect transition="in" filter="blinds(horizontal)">
                                      <p:cBhvr>
                                        <p:cTn id="59" dur="500"/>
                                        <p:tgtEl>
                                          <p:spTgt spid="186"/>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87"/>
                                        </p:tgtEl>
                                        <p:attrNameLst>
                                          <p:attrName>style.visibility</p:attrName>
                                        </p:attrNameLst>
                                      </p:cBhvr>
                                      <p:to>
                                        <p:strVal val="visible"/>
                                      </p:to>
                                    </p:set>
                                    <p:animEffect transition="in" filter="blinds(horizontal)">
                                      <p:cBhvr>
                                        <p:cTn id="62" dur="500"/>
                                        <p:tgtEl>
                                          <p:spTgt spid="187"/>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88"/>
                                        </p:tgtEl>
                                        <p:attrNameLst>
                                          <p:attrName>style.visibility</p:attrName>
                                        </p:attrNameLst>
                                      </p:cBhvr>
                                      <p:to>
                                        <p:strVal val="visible"/>
                                      </p:to>
                                    </p:set>
                                    <p:animEffect transition="in" filter="blinds(horizontal)">
                                      <p:cBhvr>
                                        <p:cTn id="65" dur="500"/>
                                        <p:tgtEl>
                                          <p:spTgt spid="188"/>
                                        </p:tgtEl>
                                      </p:cBhvr>
                                    </p:animEffect>
                                  </p:childTnLst>
                                </p:cTn>
                              </p:par>
                              <p:par>
                                <p:cTn id="66" presetID="3" presetClass="entr" presetSubtype="10" fill="hold" nodeType="withEffect">
                                  <p:stCondLst>
                                    <p:cond delay="0"/>
                                  </p:stCondLst>
                                  <p:childTnLst>
                                    <p:set>
                                      <p:cBhvr>
                                        <p:cTn id="67" dur="1" fill="hold">
                                          <p:stCondLst>
                                            <p:cond delay="0"/>
                                          </p:stCondLst>
                                        </p:cTn>
                                        <p:tgtEl>
                                          <p:spTgt spid="189"/>
                                        </p:tgtEl>
                                        <p:attrNameLst>
                                          <p:attrName>style.visibility</p:attrName>
                                        </p:attrNameLst>
                                      </p:cBhvr>
                                      <p:to>
                                        <p:strVal val="visible"/>
                                      </p:to>
                                    </p:set>
                                    <p:animEffect transition="in" filter="blinds(horizontal)">
                                      <p:cBhvr>
                                        <p:cTn id="68" dur="500"/>
                                        <p:tgtEl>
                                          <p:spTgt spid="189"/>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190"/>
                                        </p:tgtEl>
                                        <p:attrNameLst>
                                          <p:attrName>style.visibility</p:attrName>
                                        </p:attrNameLst>
                                      </p:cBhvr>
                                      <p:to>
                                        <p:strVal val="visible"/>
                                      </p:to>
                                    </p:set>
                                    <p:animEffect transition="in" filter="blinds(horizontal)">
                                      <p:cBhvr>
                                        <p:cTn id="71" dur="500"/>
                                        <p:tgtEl>
                                          <p:spTgt spid="190"/>
                                        </p:tgtEl>
                                      </p:cBhvr>
                                    </p:animEffect>
                                  </p:childTnLst>
                                </p:cTn>
                              </p:par>
                              <p:par>
                                <p:cTn id="72" presetID="3" presetClass="entr" presetSubtype="10" fill="hold" nodeType="withEffect">
                                  <p:stCondLst>
                                    <p:cond delay="0"/>
                                  </p:stCondLst>
                                  <p:childTnLst>
                                    <p:set>
                                      <p:cBhvr>
                                        <p:cTn id="73" dur="1" fill="hold">
                                          <p:stCondLst>
                                            <p:cond delay="0"/>
                                          </p:stCondLst>
                                        </p:cTn>
                                        <p:tgtEl>
                                          <p:spTgt spid="191"/>
                                        </p:tgtEl>
                                        <p:attrNameLst>
                                          <p:attrName>style.visibility</p:attrName>
                                        </p:attrNameLst>
                                      </p:cBhvr>
                                      <p:to>
                                        <p:strVal val="visible"/>
                                      </p:to>
                                    </p:set>
                                    <p:animEffect transition="in" filter="blinds(horizontal)">
                                      <p:cBhvr>
                                        <p:cTn id="74" dur="500"/>
                                        <p:tgtEl>
                                          <p:spTgt spid="191"/>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92"/>
                                        </p:tgtEl>
                                        <p:attrNameLst>
                                          <p:attrName>style.visibility</p:attrName>
                                        </p:attrNameLst>
                                      </p:cBhvr>
                                      <p:to>
                                        <p:strVal val="visible"/>
                                      </p:to>
                                    </p:set>
                                    <p:animEffect transition="in" filter="blinds(horizontal)">
                                      <p:cBhvr>
                                        <p:cTn id="77" dur="500"/>
                                        <p:tgtEl>
                                          <p:spTgt spid="19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93"/>
                                        </p:tgtEl>
                                        <p:attrNameLst>
                                          <p:attrName>style.visibility</p:attrName>
                                        </p:attrNameLst>
                                      </p:cBhvr>
                                      <p:to>
                                        <p:strVal val="visible"/>
                                      </p:to>
                                    </p:set>
                                    <p:animEffect transition="in" filter="blinds(horizontal)">
                                      <p:cBhvr>
                                        <p:cTn id="83" dur="500"/>
                                        <p:tgtEl>
                                          <p:spTgt spid="193"/>
                                        </p:tgtEl>
                                      </p:cBhvr>
                                    </p:animEffect>
                                  </p:childTnLst>
                                </p:cTn>
                              </p:par>
                              <p:par>
                                <p:cTn id="84" presetID="3" presetClass="entr" presetSubtype="10" fill="hold" nodeType="withEffect">
                                  <p:stCondLst>
                                    <p:cond delay="0"/>
                                  </p:stCondLst>
                                  <p:childTnLst>
                                    <p:set>
                                      <p:cBhvr>
                                        <p:cTn id="85" dur="1" fill="hold">
                                          <p:stCondLst>
                                            <p:cond delay="0"/>
                                          </p:stCondLst>
                                        </p:cTn>
                                        <p:tgtEl>
                                          <p:spTgt spid="194"/>
                                        </p:tgtEl>
                                        <p:attrNameLst>
                                          <p:attrName>style.visibility</p:attrName>
                                        </p:attrNameLst>
                                      </p:cBhvr>
                                      <p:to>
                                        <p:strVal val="visible"/>
                                      </p:to>
                                    </p:set>
                                    <p:animEffect transition="in" filter="blinds(horizontal)">
                                      <p:cBhvr>
                                        <p:cTn id="86" dur="500"/>
                                        <p:tgtEl>
                                          <p:spTgt spid="194"/>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195"/>
                                        </p:tgtEl>
                                        <p:attrNameLst>
                                          <p:attrName>style.visibility</p:attrName>
                                        </p:attrNameLst>
                                      </p:cBhvr>
                                      <p:to>
                                        <p:strVal val="visible"/>
                                      </p:to>
                                    </p:set>
                                    <p:animEffect transition="in" filter="blinds(horizontal)">
                                      <p:cBhvr>
                                        <p:cTn id="91" dur="500"/>
                                        <p:tgtEl>
                                          <p:spTgt spid="195"/>
                                        </p:tgtEl>
                                      </p:cBhvr>
                                    </p:animEffect>
                                  </p:childTnLst>
                                </p:cTn>
                              </p:par>
                              <p:par>
                                <p:cTn id="92" presetID="3" presetClass="entr" presetSubtype="10" fill="hold" nodeType="withEffect">
                                  <p:stCondLst>
                                    <p:cond delay="0"/>
                                  </p:stCondLst>
                                  <p:childTnLst>
                                    <p:set>
                                      <p:cBhvr>
                                        <p:cTn id="93" dur="1" fill="hold">
                                          <p:stCondLst>
                                            <p:cond delay="0"/>
                                          </p:stCondLst>
                                        </p:cTn>
                                        <p:tgtEl>
                                          <p:spTgt spid="196"/>
                                        </p:tgtEl>
                                        <p:attrNameLst>
                                          <p:attrName>style.visibility</p:attrName>
                                        </p:attrNameLst>
                                      </p:cBhvr>
                                      <p:to>
                                        <p:strVal val="visible"/>
                                      </p:to>
                                    </p:set>
                                    <p:animEffect transition="in" filter="blinds(horizontal)">
                                      <p:cBhvr>
                                        <p:cTn id="94" dur="500"/>
                                        <p:tgtEl>
                                          <p:spTgt spid="196"/>
                                        </p:tgtEl>
                                      </p:cBhvr>
                                    </p:animEffect>
                                  </p:childTnLst>
                                </p:cTn>
                              </p:par>
                              <p:par>
                                <p:cTn id="95" presetID="3" presetClass="entr" presetSubtype="10" fill="hold" nodeType="withEffect">
                                  <p:stCondLst>
                                    <p:cond delay="0"/>
                                  </p:stCondLst>
                                  <p:childTnLst>
                                    <p:set>
                                      <p:cBhvr>
                                        <p:cTn id="96" dur="1" fill="hold">
                                          <p:stCondLst>
                                            <p:cond delay="0"/>
                                          </p:stCondLst>
                                        </p:cTn>
                                        <p:tgtEl>
                                          <p:spTgt spid="197"/>
                                        </p:tgtEl>
                                        <p:attrNameLst>
                                          <p:attrName>style.visibility</p:attrName>
                                        </p:attrNameLst>
                                      </p:cBhvr>
                                      <p:to>
                                        <p:strVal val="visible"/>
                                      </p:to>
                                    </p:set>
                                    <p:animEffect transition="in" filter="blinds(horizontal)">
                                      <p:cBhvr>
                                        <p:cTn id="97" dur="500"/>
                                        <p:tgtEl>
                                          <p:spTgt spid="197"/>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98"/>
                                        </p:tgtEl>
                                        <p:attrNameLst>
                                          <p:attrName>style.visibility</p:attrName>
                                        </p:attrNameLst>
                                      </p:cBhvr>
                                      <p:to>
                                        <p:strVal val="visible"/>
                                      </p:to>
                                    </p:set>
                                    <p:animEffect transition="in" filter="blinds(horizontal)">
                                      <p:cBhvr>
                                        <p:cTn id="100" dur="500"/>
                                        <p:tgtEl>
                                          <p:spTgt spid="198"/>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199"/>
                                        </p:tgtEl>
                                        <p:attrNameLst>
                                          <p:attrName>style.visibility</p:attrName>
                                        </p:attrNameLst>
                                      </p:cBhvr>
                                      <p:to>
                                        <p:strVal val="visible"/>
                                      </p:to>
                                    </p:set>
                                    <p:animEffect transition="in" filter="blinds(horizontal)">
                                      <p:cBhvr>
                                        <p:cTn id="103" dur="500"/>
                                        <p:tgtEl>
                                          <p:spTgt spid="19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500"/>
                                        <p:tgtEl>
                                          <p:spTgt spid="47"/>
                                        </p:tgtEl>
                                      </p:cBhvr>
                                    </p:animEffect>
                                  </p:childTnLst>
                                </p:cTn>
                              </p:par>
                              <p:par>
                                <p:cTn id="107" presetID="3" presetClass="entr" presetSubtype="10" fill="hold" nodeType="withEffect">
                                  <p:stCondLst>
                                    <p:cond delay="0"/>
                                  </p:stCondLst>
                                  <p:childTnLst>
                                    <p:set>
                                      <p:cBhvr>
                                        <p:cTn id="108" dur="1" fill="hold">
                                          <p:stCondLst>
                                            <p:cond delay="0"/>
                                          </p:stCondLst>
                                        </p:cTn>
                                        <p:tgtEl>
                                          <p:spTgt spid="200"/>
                                        </p:tgtEl>
                                        <p:attrNameLst>
                                          <p:attrName>style.visibility</p:attrName>
                                        </p:attrNameLst>
                                      </p:cBhvr>
                                      <p:to>
                                        <p:strVal val="visible"/>
                                      </p:to>
                                    </p:set>
                                    <p:animEffect transition="in" filter="blinds(horizontal)">
                                      <p:cBhvr>
                                        <p:cTn id="109" dur="500"/>
                                        <p:tgtEl>
                                          <p:spTgt spid="200"/>
                                        </p:tgtEl>
                                      </p:cBhvr>
                                    </p:animEffect>
                                  </p:childTnLst>
                                </p:cTn>
                              </p:par>
                              <p:par>
                                <p:cTn id="110" presetID="3" presetClass="entr" presetSubtype="10" fill="hold" grpId="0" nodeType="withEffect">
                                  <p:stCondLst>
                                    <p:cond delay="0"/>
                                  </p:stCondLst>
                                  <p:childTnLst>
                                    <p:set>
                                      <p:cBhvr>
                                        <p:cTn id="111" dur="1" fill="hold">
                                          <p:stCondLst>
                                            <p:cond delay="0"/>
                                          </p:stCondLst>
                                        </p:cTn>
                                        <p:tgtEl>
                                          <p:spTgt spid="201"/>
                                        </p:tgtEl>
                                        <p:attrNameLst>
                                          <p:attrName>style.visibility</p:attrName>
                                        </p:attrNameLst>
                                      </p:cBhvr>
                                      <p:to>
                                        <p:strVal val="visible"/>
                                      </p:to>
                                    </p:set>
                                    <p:animEffect transition="in" filter="blinds(horizontal)">
                                      <p:cBhvr>
                                        <p:cTn id="112" dur="500"/>
                                        <p:tgtEl>
                                          <p:spTgt spid="201"/>
                                        </p:tgtEl>
                                      </p:cBhvr>
                                    </p:animEffect>
                                  </p:childTnLst>
                                </p:cTn>
                              </p:par>
                              <p:par>
                                <p:cTn id="113" presetID="3" presetClass="entr" presetSubtype="10" fill="hold" nodeType="withEffect">
                                  <p:stCondLst>
                                    <p:cond delay="0"/>
                                  </p:stCondLst>
                                  <p:childTnLst>
                                    <p:set>
                                      <p:cBhvr>
                                        <p:cTn id="114" dur="1" fill="hold">
                                          <p:stCondLst>
                                            <p:cond delay="0"/>
                                          </p:stCondLst>
                                        </p:cTn>
                                        <p:tgtEl>
                                          <p:spTgt spid="202"/>
                                        </p:tgtEl>
                                        <p:attrNameLst>
                                          <p:attrName>style.visibility</p:attrName>
                                        </p:attrNameLst>
                                      </p:cBhvr>
                                      <p:to>
                                        <p:strVal val="visible"/>
                                      </p:to>
                                    </p:set>
                                    <p:animEffect transition="in" filter="blinds(horizontal)">
                                      <p:cBhvr>
                                        <p:cTn id="115" dur="500"/>
                                        <p:tgtEl>
                                          <p:spTgt spid="202"/>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203"/>
                                        </p:tgtEl>
                                        <p:attrNameLst>
                                          <p:attrName>style.visibility</p:attrName>
                                        </p:attrNameLst>
                                      </p:cBhvr>
                                      <p:to>
                                        <p:strVal val="visible"/>
                                      </p:to>
                                    </p:set>
                                    <p:animEffect transition="in" filter="blinds(horizontal)">
                                      <p:cBhvr>
                                        <p:cTn id="120" dur="500"/>
                                        <p:tgtEl>
                                          <p:spTgt spid="203"/>
                                        </p:tgtEl>
                                      </p:cBhvr>
                                    </p:animEffect>
                                  </p:childTnLst>
                                </p:cTn>
                              </p:par>
                              <p:par>
                                <p:cTn id="121" presetID="3" presetClass="entr" presetSubtype="10" fill="hold" nodeType="withEffect">
                                  <p:stCondLst>
                                    <p:cond delay="0"/>
                                  </p:stCondLst>
                                  <p:childTnLst>
                                    <p:set>
                                      <p:cBhvr>
                                        <p:cTn id="122" dur="1" fill="hold">
                                          <p:stCondLst>
                                            <p:cond delay="0"/>
                                          </p:stCondLst>
                                        </p:cTn>
                                        <p:tgtEl>
                                          <p:spTgt spid="204"/>
                                        </p:tgtEl>
                                        <p:attrNameLst>
                                          <p:attrName>style.visibility</p:attrName>
                                        </p:attrNameLst>
                                      </p:cBhvr>
                                      <p:to>
                                        <p:strVal val="visible"/>
                                      </p:to>
                                    </p:set>
                                    <p:animEffect transition="in" filter="blinds(horizontal)">
                                      <p:cBhvr>
                                        <p:cTn id="123" dur="500"/>
                                        <p:tgtEl>
                                          <p:spTgt spid="204"/>
                                        </p:tgtEl>
                                      </p:cBhvr>
                                    </p:animEffect>
                                  </p:childTnLst>
                                </p:cTn>
                              </p:par>
                              <p:par>
                                <p:cTn id="124" presetID="3" presetClass="entr" presetSubtype="10" fill="hold" nodeType="withEffect">
                                  <p:stCondLst>
                                    <p:cond delay="0"/>
                                  </p:stCondLst>
                                  <p:childTnLst>
                                    <p:set>
                                      <p:cBhvr>
                                        <p:cTn id="125" dur="1" fill="hold">
                                          <p:stCondLst>
                                            <p:cond delay="0"/>
                                          </p:stCondLst>
                                        </p:cTn>
                                        <p:tgtEl>
                                          <p:spTgt spid="205"/>
                                        </p:tgtEl>
                                        <p:attrNameLst>
                                          <p:attrName>style.visibility</p:attrName>
                                        </p:attrNameLst>
                                      </p:cBhvr>
                                      <p:to>
                                        <p:strVal val="visible"/>
                                      </p:to>
                                    </p:set>
                                    <p:animEffect transition="in" filter="blinds(horizontal)">
                                      <p:cBhvr>
                                        <p:cTn id="126" dur="500"/>
                                        <p:tgtEl>
                                          <p:spTgt spid="205"/>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206"/>
                                        </p:tgtEl>
                                        <p:attrNameLst>
                                          <p:attrName>style.visibility</p:attrName>
                                        </p:attrNameLst>
                                      </p:cBhvr>
                                      <p:to>
                                        <p:strVal val="visible"/>
                                      </p:to>
                                    </p:set>
                                    <p:animEffect transition="in" filter="blinds(horizontal)">
                                      <p:cBhvr>
                                        <p:cTn id="129" dur="500"/>
                                        <p:tgtEl>
                                          <p:spTgt spid="206"/>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207"/>
                                        </p:tgtEl>
                                        <p:attrNameLst>
                                          <p:attrName>style.visibility</p:attrName>
                                        </p:attrNameLst>
                                      </p:cBhvr>
                                      <p:to>
                                        <p:strVal val="visible"/>
                                      </p:to>
                                    </p:set>
                                    <p:animEffect transition="in" filter="blinds(horizontal)">
                                      <p:cBhvr>
                                        <p:cTn id="132" dur="500"/>
                                        <p:tgtEl>
                                          <p:spTgt spid="207"/>
                                        </p:tgtEl>
                                      </p:cBhvr>
                                    </p:animEffect>
                                  </p:childTnLst>
                                </p:cTn>
                              </p:par>
                              <p:par>
                                <p:cTn id="133" presetID="3" presetClass="entr" presetSubtype="10" fill="hold" nodeType="withEffect">
                                  <p:stCondLst>
                                    <p:cond delay="0"/>
                                  </p:stCondLst>
                                  <p:childTnLst>
                                    <p:set>
                                      <p:cBhvr>
                                        <p:cTn id="134" dur="1" fill="hold">
                                          <p:stCondLst>
                                            <p:cond delay="0"/>
                                          </p:stCondLst>
                                        </p:cTn>
                                        <p:tgtEl>
                                          <p:spTgt spid="208"/>
                                        </p:tgtEl>
                                        <p:attrNameLst>
                                          <p:attrName>style.visibility</p:attrName>
                                        </p:attrNameLst>
                                      </p:cBhvr>
                                      <p:to>
                                        <p:strVal val="visible"/>
                                      </p:to>
                                    </p:set>
                                    <p:animEffect transition="in" filter="blinds(horizontal)">
                                      <p:cBhvr>
                                        <p:cTn id="135" dur="500"/>
                                        <p:tgtEl>
                                          <p:spTgt spid="208"/>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209"/>
                                        </p:tgtEl>
                                        <p:attrNameLst>
                                          <p:attrName>style.visibility</p:attrName>
                                        </p:attrNameLst>
                                      </p:cBhvr>
                                      <p:to>
                                        <p:strVal val="visible"/>
                                      </p:to>
                                    </p:set>
                                    <p:animEffect transition="in" filter="blinds(horizontal)">
                                      <p:cBhvr>
                                        <p:cTn id="138" dur="500"/>
                                        <p:tgtEl>
                                          <p:spTgt spid="209"/>
                                        </p:tgtEl>
                                      </p:cBhvr>
                                    </p:animEffect>
                                  </p:childTnLst>
                                </p:cTn>
                              </p:par>
                              <p:par>
                                <p:cTn id="139" presetID="3" presetClass="entr" presetSubtype="10" fill="hold" nodeType="withEffect">
                                  <p:stCondLst>
                                    <p:cond delay="0"/>
                                  </p:stCondLst>
                                  <p:childTnLst>
                                    <p:set>
                                      <p:cBhvr>
                                        <p:cTn id="140" dur="1" fill="hold">
                                          <p:stCondLst>
                                            <p:cond delay="0"/>
                                          </p:stCondLst>
                                        </p:cTn>
                                        <p:tgtEl>
                                          <p:spTgt spid="210"/>
                                        </p:tgtEl>
                                        <p:attrNameLst>
                                          <p:attrName>style.visibility</p:attrName>
                                        </p:attrNameLst>
                                      </p:cBhvr>
                                      <p:to>
                                        <p:strVal val="visible"/>
                                      </p:to>
                                    </p:set>
                                    <p:animEffect transition="in" filter="blinds(horizontal)">
                                      <p:cBhvr>
                                        <p:cTn id="141" dur="500"/>
                                        <p:tgtEl>
                                          <p:spTgt spid="21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fade">
                                      <p:cBhvr>
                                        <p:cTn id="1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6" grpId="0" animBg="1"/>
      <p:bldP spid="4" grpId="0" animBg="1"/>
      <p:bldP spid="30" grpId="0"/>
      <p:bldP spid="173" grpId="0"/>
      <p:bldP spid="176" grpId="0"/>
      <p:bldP spid="177" grpId="0"/>
      <p:bldP spid="179" grpId="0"/>
      <p:bldP spid="181" grpId="0"/>
      <p:bldP spid="182" grpId="0"/>
      <p:bldP spid="184" grpId="0"/>
      <p:bldP spid="187" grpId="0"/>
      <p:bldP spid="188" grpId="0"/>
      <p:bldP spid="190" grpId="0"/>
      <p:bldP spid="192" grpId="0"/>
      <p:bldP spid="193" grpId="0"/>
      <p:bldP spid="195" grpId="0"/>
      <p:bldP spid="198" grpId="0"/>
      <p:bldP spid="199" grpId="0"/>
      <p:bldP spid="201" grpId="0"/>
      <p:bldP spid="203" grpId="0"/>
      <p:bldP spid="206" grpId="0"/>
      <p:bldP spid="207" grpId="0"/>
      <p:bldP spid="20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609600" y="1676400"/>
            <a:ext cx="640080" cy="457200"/>
          </a:xfrm>
          <a:prstGeom prst="roundRect">
            <a:avLst>
              <a:gd name="adj" fmla="val 11163"/>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sp>
        <p:nvSpPr>
          <p:cNvPr id="3" name="TextBox 2">
            <a:extLst>
              <a:ext uri="{FF2B5EF4-FFF2-40B4-BE49-F238E27FC236}">
                <a16:creationId xmlns:a16="http://schemas.microsoft.com/office/drawing/2014/main" id="{9CCE4AAE-802D-2A1C-CF78-C08FCD693EF5}"/>
              </a:ext>
            </a:extLst>
          </p:cNvPr>
          <p:cNvSpPr txBox="1"/>
          <p:nvPr/>
        </p:nvSpPr>
        <p:spPr>
          <a:xfrm>
            <a:off x="1283935" y="1573884"/>
            <a:ext cx="10749292" cy="29120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Cuộc thi Marathon quốc tế đầu tiên của Việt Nam được tổ chức tại Thành phố Hồ Chí Minh vào tháng 2 năm 1992. Năm 2021, cuộc thi thu hút khoảng 10 000 vận động viên tham gia. Biết rằng, năm 2021 có số vận động viên tham gia tăng gấp 40 lần so với năm 1992. </a:t>
            </a:r>
          </a:p>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Hỏi năm 1992 có khoảng bao nhiêu vận động viên tham gia cuộc thi? </a:t>
            </a:r>
          </a:p>
        </p:txBody>
      </p:sp>
      <p:pic>
        <p:nvPicPr>
          <p:cNvPr id="5" name="Picture 4">
            <a:extLst>
              <a:ext uri="{FF2B5EF4-FFF2-40B4-BE49-F238E27FC236}">
                <a16:creationId xmlns:a16="http://schemas.microsoft.com/office/drawing/2014/main" id="{0C3B45E3-9DC1-4B15-A1EB-27CC47F45E3D}"/>
              </a:ext>
            </a:extLst>
          </p:cNvPr>
          <p:cNvPicPr>
            <a:picLocks noChangeAspect="1"/>
          </p:cNvPicPr>
          <p:nvPr/>
        </p:nvPicPr>
        <p:blipFill rotWithShape="1">
          <a:blip r:embed="rId4">
            <a:extLst>
              <a:ext uri="{28A0092B-C50C-407E-A947-70E740481C1C}">
                <a14:useLocalDpi xmlns:a14="http://schemas.microsoft.com/office/drawing/2010/main" val="0"/>
              </a:ext>
            </a:extLst>
          </a:blip>
          <a:srcRect t="35730" r="46078" b="18955"/>
          <a:stretch/>
        </p:blipFill>
        <p:spPr>
          <a:xfrm>
            <a:off x="1868105" y="4597848"/>
            <a:ext cx="4724896" cy="2233587"/>
          </a:xfrm>
          <a:prstGeom prst="rect">
            <a:avLst/>
          </a:prstGeom>
        </p:spPr>
      </p:pic>
      <p:sp>
        <p:nvSpPr>
          <p:cNvPr id="6" name="Freeform 29">
            <a:extLst>
              <a:ext uri="{FF2B5EF4-FFF2-40B4-BE49-F238E27FC236}">
                <a16:creationId xmlns:a16="http://schemas.microsoft.com/office/drawing/2014/main" id="{294E0B38-DD21-42E1-838A-E085D840DA5E}"/>
              </a:ext>
            </a:extLst>
          </p:cNvPr>
          <p:cNvSpPr/>
          <p:nvPr/>
        </p:nvSpPr>
        <p:spPr>
          <a:xfrm rot="120324">
            <a:off x="6937447" y="850902"/>
            <a:ext cx="4822328" cy="63880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5">
              <a:extLst>
                <a:ext uri="{96DAC541-7B7A-43D3-8B79-37D633B846F1}">
                  <asvg:svgBlip xmlns:asvg="http://schemas.microsoft.com/office/drawing/2016/SVG/main" r:embed="rId6"/>
                </a:ext>
              </a:extLst>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4">
            <a:extLst>
              <a:ext uri="{FF2B5EF4-FFF2-40B4-BE49-F238E27FC236}">
                <a16:creationId xmlns:a16="http://schemas.microsoft.com/office/drawing/2014/main" id="{784946AE-2FA8-46A9-A7E7-7F9B7C8E0425}"/>
              </a:ext>
            </a:extLst>
          </p:cNvPr>
          <p:cNvSpPr txBox="1"/>
          <p:nvPr/>
        </p:nvSpPr>
        <p:spPr>
          <a:xfrm>
            <a:off x="7338779" y="868146"/>
            <a:ext cx="4019664" cy="5218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98" b="1" i="0" u="none" strike="noStrike" kern="0" cap="none" spc="0" normalizeH="0" baseline="0" noProof="0" dirty="0">
                <a:ln>
                  <a:noFill/>
                </a:ln>
                <a:solidFill>
                  <a:srgbClr val="292524"/>
                </a:solidFill>
                <a:effectLst/>
                <a:uLnTx/>
                <a:uFillTx/>
                <a:latin typeface="UTM Avo" panose="02040603050506020204" pitchFamily="18" charset="0"/>
                <a:cs typeface="Arial" panose="020B0604020202020204" pitchFamily="34" charset="0"/>
                <a:sym typeface="Arial"/>
              </a:rPr>
              <a:t>HOẠT ĐỘNG CẶP ĐÔI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par>
                                <p:cTn id="22" presetID="5" presetClass="entr" presetSubtype="1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9832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sp>
        <p:nvSpPr>
          <p:cNvPr id="6" name="Freeform 29">
            <a:extLst>
              <a:ext uri="{FF2B5EF4-FFF2-40B4-BE49-F238E27FC236}">
                <a16:creationId xmlns:a16="http://schemas.microsoft.com/office/drawing/2014/main" id="{294E0B38-DD21-42E1-838A-E085D840DA5E}"/>
              </a:ext>
            </a:extLst>
          </p:cNvPr>
          <p:cNvSpPr/>
          <p:nvPr/>
        </p:nvSpPr>
        <p:spPr>
          <a:xfrm rot="120324">
            <a:off x="6937447" y="1075338"/>
            <a:ext cx="4822328" cy="63880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4">
            <a:extLst>
              <a:ext uri="{FF2B5EF4-FFF2-40B4-BE49-F238E27FC236}">
                <a16:creationId xmlns:a16="http://schemas.microsoft.com/office/drawing/2014/main" id="{784946AE-2FA8-46A9-A7E7-7F9B7C8E0425}"/>
              </a:ext>
            </a:extLst>
          </p:cNvPr>
          <p:cNvSpPr txBox="1"/>
          <p:nvPr/>
        </p:nvSpPr>
        <p:spPr>
          <a:xfrm>
            <a:off x="7338779" y="1092582"/>
            <a:ext cx="4019664" cy="5218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98" b="1" i="0" u="none" strike="noStrike" kern="0" cap="none" spc="0" normalizeH="0" baseline="0" noProof="0" dirty="0">
                <a:ln>
                  <a:noFill/>
                </a:ln>
                <a:solidFill>
                  <a:srgbClr val="292524"/>
                </a:solidFill>
                <a:effectLst/>
                <a:uLnTx/>
                <a:uFillTx/>
                <a:latin typeface="UTM Avo" panose="02040603050506020204" pitchFamily="18" charset="0"/>
                <a:cs typeface="Arial" panose="020B0604020202020204" pitchFamily="34" charset="0"/>
                <a:sym typeface="Arial"/>
              </a:rPr>
              <a:t>HOẠT ĐỘNG CẶP ĐÔI</a:t>
            </a:r>
          </a:p>
        </p:txBody>
      </p:sp>
      <p:sp>
        <p:nvSpPr>
          <p:cNvPr id="7" name="TextBox 4">
            <a:extLst>
              <a:ext uri="{FF2B5EF4-FFF2-40B4-BE49-F238E27FC236}">
                <a16:creationId xmlns:a16="http://schemas.microsoft.com/office/drawing/2014/main" id="{61EF3D41-7FAA-4F94-820B-D765688EB831}"/>
              </a:ext>
            </a:extLst>
          </p:cNvPr>
          <p:cNvSpPr txBox="1"/>
          <p:nvPr/>
        </p:nvSpPr>
        <p:spPr>
          <a:xfrm>
            <a:off x="3312229" y="1765983"/>
            <a:ext cx="1394970" cy="5218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98" b="1" i="0" u="sng" strike="noStrike" kern="0" cap="none" spc="0" normalizeH="0" baseline="0" noProof="0" dirty="0" err="1">
                <a:ln>
                  <a:noFill/>
                </a:ln>
                <a:solidFill>
                  <a:srgbClr val="292524"/>
                </a:solidFill>
                <a:effectLst/>
                <a:uLnTx/>
                <a:uFillTx/>
                <a:latin typeface="UTM Avo" panose="02040603050506020204" pitchFamily="18" charset="0"/>
                <a:cs typeface="Arial" panose="020B0604020202020204" pitchFamily="34" charset="0"/>
                <a:sym typeface="Arial"/>
              </a:rPr>
              <a:t>Bài</a:t>
            </a:r>
            <a:r>
              <a:rPr kumimoji="0" lang="en-US" sz="2598" b="1" i="0" u="sng" strike="noStrike" kern="0" cap="none" spc="0" normalizeH="0" baseline="0" noProof="0" dirty="0">
                <a:ln>
                  <a:noFill/>
                </a:ln>
                <a:solidFill>
                  <a:srgbClr val="292524"/>
                </a:solidFill>
                <a:effectLst/>
                <a:uLnTx/>
                <a:uFillTx/>
                <a:latin typeface="UTM Avo" panose="02040603050506020204" pitchFamily="18" charset="0"/>
                <a:cs typeface="Arial" panose="020B0604020202020204" pitchFamily="34" charset="0"/>
                <a:sym typeface="Arial"/>
              </a:rPr>
              <a:t> </a:t>
            </a:r>
            <a:r>
              <a:rPr kumimoji="0" lang="en-US" sz="2598" b="1" i="0" u="sng" strike="noStrike" kern="0" cap="none" spc="0" normalizeH="0" baseline="0" noProof="0" dirty="0" err="1">
                <a:ln>
                  <a:noFill/>
                </a:ln>
                <a:solidFill>
                  <a:srgbClr val="292524"/>
                </a:solidFill>
                <a:effectLst/>
                <a:uLnTx/>
                <a:uFillTx/>
                <a:latin typeface="UTM Avo" panose="02040603050506020204" pitchFamily="18" charset="0"/>
                <a:cs typeface="Arial" panose="020B0604020202020204" pitchFamily="34" charset="0"/>
                <a:sym typeface="Arial"/>
              </a:rPr>
              <a:t>giải</a:t>
            </a:r>
            <a:endParaRPr kumimoji="0" lang="en-US" sz="2598" b="1" i="0" u="sng" strike="noStrike" kern="0" cap="none" spc="0" normalizeH="0" baseline="0" noProof="0" dirty="0">
              <a:ln>
                <a:noFill/>
              </a:ln>
              <a:solidFill>
                <a:srgbClr val="292524"/>
              </a:solidFill>
              <a:effectLst/>
              <a:uLnTx/>
              <a:uFillTx/>
              <a:latin typeface="UTM Avo" panose="020406030505060202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2C7747-65F3-4E49-847D-10189A9D0DBB}"/>
                  </a:ext>
                </a:extLst>
              </p:cNvPr>
              <p:cNvSpPr txBox="1"/>
              <p:nvPr/>
            </p:nvSpPr>
            <p:spPr>
              <a:xfrm>
                <a:off x="504514" y="2771613"/>
                <a:ext cx="7010400" cy="25601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591"/>
                  </a:spcAft>
                  <a:buClr>
                    <a:srgbClr val="000000"/>
                  </a:buClr>
                  <a:buSzTx/>
                  <a:buFont typeface="Arial"/>
                  <a:buNone/>
                  <a:tabLst/>
                  <a:defRPr/>
                </a:pP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Số</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vận</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động</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viên</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tham</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gia</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cuộc</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thi</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Marathon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quốc</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tế</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năm</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1992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có</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khoảng</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a:t>
                </a: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591"/>
                  </a:spcAft>
                  <a:buClr>
                    <a:srgbClr val="000000"/>
                  </a:buClr>
                  <a:buSzTx/>
                  <a:buFont typeface="Arial"/>
                  <a:buNone/>
                  <a:tabLst/>
                  <a:defRPr/>
                </a:pP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10 000 </a:t>
                </a:r>
                <a14:m>
                  <m:oMath xmlns:m="http://schemas.openxmlformats.org/officeDocument/2006/math">
                    <m:r>
                      <a:rPr kumimoji="0" lang="en-US" sz="2598" b="0" i="1" u="none" strike="noStrike" kern="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oMath>
                </a14:m>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40 </a:t>
                </a:r>
                <a14:m>
                  <m:oMath xmlns:m="http://schemas.openxmlformats.org/officeDocument/2006/math">
                    <m:r>
                      <a:rPr kumimoji="0" lang="en-US" sz="2598" b="0" i="1" u="none" strike="noStrike" kern="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oMath>
                </a14:m>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250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vận</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động</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viên</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a:t>
                </a: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591"/>
                  </a:spcAft>
                  <a:buClr>
                    <a:srgbClr val="000000"/>
                  </a:buClr>
                  <a:buSzTx/>
                  <a:buFont typeface="Arial"/>
                  <a:buNone/>
                  <a:tabLst/>
                  <a:defRPr/>
                </a:pP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Đáp</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số</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250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vận</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động</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viên</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a:t>
                </a: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9" name="TextBox 8">
                <a:extLst>
                  <a:ext uri="{FF2B5EF4-FFF2-40B4-BE49-F238E27FC236}">
                    <a16:creationId xmlns:a16="http://schemas.microsoft.com/office/drawing/2014/main" id="{502C7747-65F3-4E49-847D-10189A9D0DBB}"/>
                  </a:ext>
                </a:extLst>
              </p:cNvPr>
              <p:cNvSpPr txBox="1">
                <a:spLocks noRot="1" noChangeAspect="1" noMove="1" noResize="1" noEditPoints="1" noAdjustHandles="1" noChangeArrowheads="1" noChangeShapeType="1" noTextEdit="1"/>
              </p:cNvSpPr>
              <p:nvPr/>
            </p:nvSpPr>
            <p:spPr>
              <a:xfrm>
                <a:off x="504514" y="2771613"/>
                <a:ext cx="7010400" cy="2560188"/>
              </a:xfrm>
              <a:prstGeom prst="rect">
                <a:avLst/>
              </a:prstGeom>
              <a:blipFill>
                <a:blip r:embed="rId6"/>
                <a:stretch>
                  <a:fillRect b="-5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8D6DCA7E-E3A3-4AAD-B45D-9DEF088E8B59}"/>
              </a:ext>
            </a:extLst>
          </p:cNvPr>
          <p:cNvPicPr>
            <a:picLocks noChangeAspect="1"/>
          </p:cNvPicPr>
          <p:nvPr/>
        </p:nvPicPr>
        <p:blipFill rotWithShape="1">
          <a:blip r:embed="rId7">
            <a:extLst>
              <a:ext uri="{28A0092B-C50C-407E-A947-70E740481C1C}">
                <a14:useLocalDpi xmlns:a14="http://schemas.microsoft.com/office/drawing/2010/main" val="0"/>
              </a:ext>
            </a:extLst>
          </a:blip>
          <a:srcRect l="59273" t="37778" r="8887" b="16907"/>
          <a:stretch/>
        </p:blipFill>
        <p:spPr>
          <a:xfrm>
            <a:off x="6648671" y="2282076"/>
            <a:ext cx="5399880" cy="4323071"/>
          </a:xfrm>
          <a:prstGeom prst="rect">
            <a:avLst/>
          </a:prstGeom>
        </p:spPr>
      </p:pic>
    </p:spTree>
    <p:extLst>
      <p:ext uri="{BB962C8B-B14F-4D97-AF65-F5344CB8AC3E}">
        <p14:creationId xmlns:p14="http://schemas.microsoft.com/office/powerpoint/2010/main" val="254132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192;p6">
            <a:hlinkClick r:id="rId3"/>
            <a:extLst>
              <a:ext uri="{FF2B5EF4-FFF2-40B4-BE49-F238E27FC236}">
                <a16:creationId xmlns:a16="http://schemas.microsoft.com/office/drawing/2014/main" id="{C57FA9AA-B47F-4398-A17D-FAFB61C2448F}"/>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582805" y="1628091"/>
            <a:ext cx="979639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Kể một tình huống thực tế sử dụng phép chia cho số có hai chữ số rồi đố bạn thực hiện phép chia đó. </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6" name="Picture 4">
            <a:extLst>
              <a:ext uri="{FF2B5EF4-FFF2-40B4-BE49-F238E27FC236}">
                <a16:creationId xmlns:a16="http://schemas.microsoft.com/office/drawing/2014/main" id="{C798285D-322B-454F-BDDB-04BB14C807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71201" y="2635109"/>
            <a:ext cx="7249598" cy="2066136"/>
          </a:xfrm>
          <a:prstGeom prst="rect">
            <a:avLst/>
          </a:prstGeom>
        </p:spPr>
      </p:pic>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67640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5" name="TextBox 4">
            <a:extLst>
              <a:ext uri="{FF2B5EF4-FFF2-40B4-BE49-F238E27FC236}">
                <a16:creationId xmlns:a16="http://schemas.microsoft.com/office/drawing/2014/main" id="{A6D8B06E-E445-4A26-B5B1-AC09E5BA725F}"/>
              </a:ext>
            </a:extLst>
          </p:cNvPr>
          <p:cNvSpPr txBox="1"/>
          <p:nvPr/>
        </p:nvSpPr>
        <p:spPr>
          <a:xfrm>
            <a:off x="1829286" y="1510494"/>
            <a:ext cx="9549914" cy="18065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591"/>
              </a:spcAft>
              <a:buClr>
                <a:srgbClr val="000000"/>
              </a:buClr>
              <a:buSzTx/>
              <a:buFont typeface="Arial"/>
              <a:buNone/>
              <a:tabLst/>
              <a:defRPr/>
            </a:pPr>
            <a:r>
              <a:rPr kumimoji="0" lang="en-US" sz="2598"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Ví</a:t>
            </a:r>
            <a:r>
              <a:rPr kumimoji="0" lang="en-US" sz="2598"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dụ</a:t>
            </a:r>
            <a:r>
              <a:rPr kumimoji="0" lang="en-US" sz="2598"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Mẹ</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Mai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mua</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một</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số</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táo</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biết</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1 kg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táo</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có</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giá</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39 000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đồng</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Mẹ</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Mai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trả</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người</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bán</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táo</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số</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tiền</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là</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117 000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đồng</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Hỏi</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mẹ</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Mai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mua</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bao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nhiêu</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ki-</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lô</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-gam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táo</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B9E6DFA-C663-4583-AAA9-E0204A2EF98F}"/>
                  </a:ext>
                </a:extLst>
              </p:cNvPr>
              <p:cNvSpPr txBox="1"/>
              <p:nvPr/>
            </p:nvSpPr>
            <p:spPr>
              <a:xfrm>
                <a:off x="1033813" y="3429000"/>
                <a:ext cx="6890905" cy="263713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591"/>
                  </a:spcAft>
                  <a:buClr>
                    <a:srgbClr val="000000"/>
                  </a:buClr>
                  <a:buSzTx/>
                  <a:buFont typeface="Arial"/>
                  <a:buNone/>
                  <a:tabLst/>
                  <a:defRPr/>
                </a:pPr>
                <a:r>
                  <a:rPr kumimoji="0" lang="en-US" sz="2598" b="1" i="0" u="sng"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Trả</a:t>
                </a:r>
                <a:r>
                  <a:rPr kumimoji="0" lang="en-US" sz="2598" b="1" i="0" u="sng"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1" i="0" u="sng"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lời</a:t>
                </a:r>
                <a:r>
                  <a:rPr kumimoji="0" lang="en-US" sz="2598" b="1" i="0" u="sng"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endParaRPr kumimoji="0" lang="en-VN" sz="2598" b="1" i="0" u="sng"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591"/>
                  </a:spcAft>
                  <a:buClr>
                    <a:srgbClr val="000000"/>
                  </a:buClr>
                  <a:buSzTx/>
                  <a:buFont typeface="Arial"/>
                  <a:buNone/>
                  <a:tabLst/>
                  <a:defRPr/>
                </a:pP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Số</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ki-</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lô</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-gam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táo</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mẹ</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Mai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mua</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en-US" sz="2598"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là</a:t>
                </a: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a:t>
                </a: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591"/>
                  </a:spcAft>
                  <a:buClr>
                    <a:srgbClr val="000000"/>
                  </a:buClr>
                  <a:buSzTx/>
                  <a:buFont typeface="Arial"/>
                  <a:buNone/>
                  <a:tabLst/>
                  <a:defRPr/>
                </a:pPr>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117 000 </a:t>
                </a:r>
                <a14:m>
                  <m:oMath xmlns:m="http://schemas.openxmlformats.org/officeDocument/2006/math">
                    <m:r>
                      <a:rPr kumimoji="0" lang="en-US" sz="2598" b="0" i="1" u="none" strike="noStrike" kern="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oMath>
                </a14:m>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39 000 </a:t>
                </a:r>
                <a14:m>
                  <m:oMath xmlns:m="http://schemas.openxmlformats.org/officeDocument/2006/math">
                    <m:r>
                      <a:rPr kumimoji="0" lang="en-US" sz="2598" b="0" i="1" u="none" strike="noStrike" kern="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oMath>
                </a14:m>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117 </a:t>
                </a:r>
                <a14:m>
                  <m:oMath xmlns:m="http://schemas.openxmlformats.org/officeDocument/2006/math">
                    <m:r>
                      <a:rPr kumimoji="0" lang="en-US" sz="2598" b="0" i="1" u="none" strike="noStrike" kern="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oMath>
                </a14:m>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39 </a:t>
                </a:r>
                <a14:m>
                  <m:oMath xmlns:m="http://schemas.openxmlformats.org/officeDocument/2006/math">
                    <m:r>
                      <a:rPr kumimoji="0" lang="en-US" sz="2598" b="0" i="1" u="none" strike="noStrike" kern="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oMath>
                </a14:m>
                <a:r>
                  <a:rPr kumimoji="0" lang="en-US"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3 (kg)</a:t>
                </a:r>
              </a:p>
              <a:p>
                <a:pPr marL="0" marR="0" lvl="0" indent="0" algn="ctr" defTabSz="914400" rtl="0" eaLnBrk="1" fontAlgn="auto" latinLnBrk="0" hangingPunct="1">
                  <a:lnSpc>
                    <a:spcPct val="150000"/>
                  </a:lnSpc>
                  <a:spcBef>
                    <a:spcPts val="0"/>
                  </a:spcBef>
                  <a:spcAft>
                    <a:spcPts val="591"/>
                  </a:spcAft>
                  <a:buClr>
                    <a:srgbClr val="000000"/>
                  </a:buClr>
                  <a:buSzTx/>
                  <a:buFont typeface="Arial"/>
                  <a:buNone/>
                  <a:tabLst/>
                  <a:defRPr/>
                </a:pPr>
                <a:r>
                  <a:rPr lang="en-US" sz="2598" kern="0" dirty="0" err="1">
                    <a:solidFill>
                      <a:srgbClr val="000000"/>
                    </a:solidFill>
                    <a:latin typeface="UTM Avo" panose="02040603050506020204" pitchFamily="18" charset="0"/>
                    <a:ea typeface="Calibri" panose="020F0502020204030204" pitchFamily="34" charset="0"/>
                    <a:cs typeface="Arial" panose="020B0604020202020204" pitchFamily="34" charset="0"/>
                    <a:sym typeface="Arial"/>
                  </a:rPr>
                  <a:t>Đáp</a:t>
                </a:r>
                <a:r>
                  <a:rPr lang="en-US" sz="2598" kern="0" dirty="0">
                    <a:solidFill>
                      <a:srgbClr val="000000"/>
                    </a:solidFill>
                    <a:latin typeface="UTM Avo" panose="02040603050506020204" pitchFamily="18" charset="0"/>
                    <a:ea typeface="Calibri" panose="020F0502020204030204" pitchFamily="34" charset="0"/>
                    <a:cs typeface="Arial" panose="020B0604020202020204" pitchFamily="34" charset="0"/>
                    <a:sym typeface="Arial"/>
                  </a:rPr>
                  <a:t> </a:t>
                </a:r>
                <a:r>
                  <a:rPr lang="en-US" sz="2598" kern="0" dirty="0" err="1">
                    <a:solidFill>
                      <a:srgbClr val="000000"/>
                    </a:solidFill>
                    <a:latin typeface="UTM Avo" panose="02040603050506020204" pitchFamily="18" charset="0"/>
                    <a:ea typeface="Calibri" panose="020F0502020204030204" pitchFamily="34" charset="0"/>
                    <a:cs typeface="Arial" panose="020B0604020202020204" pitchFamily="34" charset="0"/>
                    <a:sym typeface="Arial"/>
                  </a:rPr>
                  <a:t>số</a:t>
                </a:r>
                <a:r>
                  <a:rPr lang="en-US" sz="2598" kern="0" dirty="0">
                    <a:solidFill>
                      <a:srgbClr val="000000"/>
                    </a:solidFill>
                    <a:latin typeface="UTM Avo" panose="02040603050506020204" pitchFamily="18" charset="0"/>
                    <a:ea typeface="Calibri" panose="020F0502020204030204" pitchFamily="34" charset="0"/>
                    <a:cs typeface="Arial" panose="020B0604020202020204" pitchFamily="34" charset="0"/>
                    <a:sym typeface="Arial"/>
                  </a:rPr>
                  <a:t>: 3 kg.</a:t>
                </a:r>
                <a:endParaRPr kumimoji="0" lang="en-VN" sz="2598"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DB9E6DFA-C663-4583-AAA9-E0204A2EF98F}"/>
                  </a:ext>
                </a:extLst>
              </p:cNvPr>
              <p:cNvSpPr txBox="1">
                <a:spLocks noRot="1" noChangeAspect="1" noMove="1" noResize="1" noEditPoints="1" noAdjustHandles="1" noChangeArrowheads="1" noChangeShapeType="1" noTextEdit="1"/>
              </p:cNvSpPr>
              <p:nvPr/>
            </p:nvSpPr>
            <p:spPr>
              <a:xfrm>
                <a:off x="1033813" y="3429000"/>
                <a:ext cx="6890905" cy="2637132"/>
              </a:xfrm>
              <a:prstGeom prst="rect">
                <a:avLst/>
              </a:prstGeom>
              <a:blipFill>
                <a:blip r:embed="rId3"/>
                <a:stretch>
                  <a:fillRect b="-5093"/>
                </a:stretch>
              </a:blipFill>
            </p:spPr>
            <p:txBody>
              <a:bodyPr/>
              <a:lstStyle/>
              <a:p>
                <a:r>
                  <a:rPr lang="en-US">
                    <a:noFill/>
                  </a:rPr>
                  <a:t> </a:t>
                </a:r>
              </a:p>
            </p:txBody>
          </p:sp>
        </mc:Fallback>
      </mc:AlternateContent>
      <p:sp>
        <p:nvSpPr>
          <p:cNvPr id="9" name="Freeform 12">
            <a:extLst>
              <a:ext uri="{FF2B5EF4-FFF2-40B4-BE49-F238E27FC236}">
                <a16:creationId xmlns:a16="http://schemas.microsoft.com/office/drawing/2014/main" id="{9B81E139-5F4B-4E7A-B7FE-ACFA211B3A17}"/>
              </a:ext>
            </a:extLst>
          </p:cNvPr>
          <p:cNvSpPr/>
          <p:nvPr/>
        </p:nvSpPr>
        <p:spPr>
          <a:xfrm>
            <a:off x="8105511" y="3484825"/>
            <a:ext cx="1021738" cy="2081319"/>
          </a:xfrm>
          <a:custGeom>
            <a:avLst/>
            <a:gdLst/>
            <a:ahLst/>
            <a:cxnLst/>
            <a:rect l="l" t="t" r="r" b="b"/>
            <a:pathLst>
              <a:path w="3349043" h="6822124">
                <a:moveTo>
                  <a:pt x="0" y="0"/>
                </a:moveTo>
                <a:lnTo>
                  <a:pt x="3349043" y="0"/>
                </a:lnTo>
                <a:lnTo>
                  <a:pt x="3349043" y="6822124"/>
                </a:lnTo>
                <a:lnTo>
                  <a:pt x="0" y="6822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5">
            <a:extLst>
              <a:ext uri="{FF2B5EF4-FFF2-40B4-BE49-F238E27FC236}">
                <a16:creationId xmlns:a16="http://schemas.microsoft.com/office/drawing/2014/main" id="{2809E874-1442-4A44-BFBF-E5EA10F3AEE2}"/>
              </a:ext>
            </a:extLst>
          </p:cNvPr>
          <p:cNvSpPr/>
          <p:nvPr/>
        </p:nvSpPr>
        <p:spPr>
          <a:xfrm>
            <a:off x="9081778" y="2908373"/>
            <a:ext cx="2411322" cy="2657771"/>
          </a:xfrm>
          <a:custGeom>
            <a:avLst/>
            <a:gdLst/>
            <a:ahLst/>
            <a:cxnLst/>
            <a:rect l="l" t="t" r="r" b="b"/>
            <a:pathLst>
              <a:path w="8037136" h="8858567">
                <a:moveTo>
                  <a:pt x="0" y="0"/>
                </a:moveTo>
                <a:lnTo>
                  <a:pt x="8037136" y="0"/>
                </a:lnTo>
                <a:lnTo>
                  <a:pt x="8037136" y="8858567"/>
                </a:lnTo>
                <a:lnTo>
                  <a:pt x="0" y="8858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22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checkerboard(across)">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checkerboard(across)">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checkerboard(across)">
                                      <p:cBhvr>
                                        <p:cTn id="3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defTabSz="1219170">
                <a:buClr>
                  <a:srgbClr val="000000"/>
                </a:buClr>
              </a:pPr>
              <a:endParaRPr sz="1400" kern="0">
                <a:solidFill>
                  <a:srgbClr val="000000"/>
                </a:solidFill>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algn="ctr" defTabSz="1219170">
                <a:lnSpc>
                  <a:spcPct val="147750"/>
                </a:lnSpc>
                <a:buClr>
                  <a:srgbClr val="000000"/>
                </a:buClr>
              </a:pPr>
              <a:endParaRPr sz="1200" kern="0">
                <a:solidFill>
                  <a:srgbClr val="000000"/>
                </a:solidFill>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defTabSz="1219170">
                <a:buClr>
                  <a:srgbClr val="000000"/>
                </a:buClr>
              </a:pPr>
              <a:endParaRPr sz="1400" kern="0">
                <a:solidFill>
                  <a:srgbClr val="000000"/>
                </a:solidFill>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algn="ctr" defTabSz="1219170">
                <a:lnSpc>
                  <a:spcPct val="147750"/>
                </a:lnSpc>
                <a:buClr>
                  <a:srgbClr val="000000"/>
                </a:buClr>
              </a:pPr>
              <a:endParaRPr sz="1200" kern="0">
                <a:solidFill>
                  <a:srgbClr val="000000"/>
                </a:solidFill>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algn="ctr" defTabSz="1219170">
              <a:lnSpc>
                <a:spcPct val="150000"/>
              </a:lnSpc>
              <a:buClr>
                <a:srgbClr val="000000"/>
              </a:buClr>
            </a:pPr>
            <a:r>
              <a:rPr lang="en-US" sz="6600" b="1" kern="0" dirty="0">
                <a:solidFill>
                  <a:srgbClr val="5C5C82"/>
                </a:solidFill>
                <a:latin typeface="UTM Avo" panose="02040603050506020204" pitchFamily="18"/>
                <a:cs typeface="Arial"/>
                <a:sym typeface="Arial"/>
              </a:rPr>
              <a:t>TƯỚI HOA TRONG CHẬU</a:t>
            </a:r>
            <a:endParaRPr sz="1400" kern="0" dirty="0">
              <a:solidFill>
                <a:srgbClr val="000000"/>
              </a:solidFill>
              <a:latin typeface="UTM Avo" panose="02040603050506020204" pitchFamily="18"/>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defTabSz="1219170">
                <a:buClr>
                  <a:srgbClr val="000000"/>
                </a:buClr>
              </a:pPr>
              <a:endParaRPr sz="1400" kern="0">
                <a:solidFill>
                  <a:srgbClr val="000000"/>
                </a:solidFill>
                <a:latin typeface="Arial"/>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algn="ctr" defTabSz="1219170">
                <a:buClr>
                  <a:srgbClr val="000000"/>
                </a:buClr>
              </a:pPr>
              <a:r>
                <a:rPr lang="en-US" sz="3600" b="1" kern="0" dirty="0">
                  <a:solidFill>
                    <a:srgbClr val="FAFAF7"/>
                  </a:solidFill>
                  <a:latin typeface="UTM Avo" panose="02040603050506020204" pitchFamily="18"/>
                  <a:cs typeface="Arial"/>
                  <a:sym typeface="Arial"/>
                </a:rPr>
                <a:t>TRÒ CHƠI</a:t>
              </a:r>
              <a:endParaRPr sz="3600" b="1" kern="0" dirty="0">
                <a:solidFill>
                  <a:srgbClr val="FAFAF7"/>
                </a:solidFill>
                <a:latin typeface="UTM Avo" panose="02040603050506020204" pitchFamily="18"/>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2" name="Picture 1">
            <a:extLst>
              <a:ext uri="{FF2B5EF4-FFF2-40B4-BE49-F238E27FC236}">
                <a16:creationId xmlns:a16="http://schemas.microsoft.com/office/drawing/2014/main" id="{B81D05DA-58D4-416E-F780-335D8CA123F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691733" cy="772226"/>
          </a:xfrm>
          <a:prstGeom prst="rect">
            <a:avLst/>
          </a:prstGeom>
        </p:spPr>
      </p:pic>
      <p:pic>
        <p:nvPicPr>
          <p:cNvPr id="5" name="Сute funny background music _ no copyright">
            <a:hlinkClick r:id="" action="ppaction://media"/>
            <a:extLst>
              <a:ext uri="{FF2B5EF4-FFF2-40B4-BE49-F238E27FC236}">
                <a16:creationId xmlns:a16="http://schemas.microsoft.com/office/drawing/2014/main"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TotalTime>
  <Words>651</Words>
  <Application>Microsoft Office PowerPoint</Application>
  <PresentationFormat>Widescreen</PresentationFormat>
  <Paragraphs>111</Paragraphs>
  <Slides>21</Slides>
  <Notes>17</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21</vt:i4>
      </vt:variant>
    </vt:vector>
  </HeadingPairs>
  <TitlesOfParts>
    <vt:vector size="30" baseType="lpstr">
      <vt:lpstr>UTM Avo</vt:lpstr>
      <vt:lpstr>Cambria Math</vt:lpstr>
      <vt:lpstr>Calibri Light</vt:lpstr>
      <vt:lpstr>Arial</vt:lpstr>
      <vt:lpstr>Calibri</vt:lpstr>
      <vt:lpstr>Office Theme</vt:lpstr>
      <vt:lpstr>3_Office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Monkey</dc:creator>
  <dc:description>9Slide.vn</dc:description>
  <cp:lastModifiedBy>Loan Nguyễn</cp:lastModifiedBy>
  <cp:revision>16</cp:revision>
  <dcterms:created xsi:type="dcterms:W3CDTF">2023-10-30T08:44:37Z</dcterms:created>
  <dcterms:modified xsi:type="dcterms:W3CDTF">2024-11-29T07:16:15Z</dcterms:modified>
  <cp:category>9Slide.vn</cp:category>
</cp:coreProperties>
</file>