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</p:sldMasterIdLst>
  <p:notesMasterIdLst>
    <p:notesMasterId r:id="rId20"/>
  </p:notesMasterIdLst>
  <p:sldIdLst>
    <p:sldId id="256" r:id="rId4"/>
    <p:sldId id="257" r:id="rId5"/>
    <p:sldId id="258" r:id="rId6"/>
    <p:sldId id="261" r:id="rId7"/>
    <p:sldId id="262" r:id="rId8"/>
    <p:sldId id="344" r:id="rId9"/>
    <p:sldId id="281" r:id="rId10"/>
    <p:sldId id="345" r:id="rId11"/>
    <p:sldId id="276" r:id="rId12"/>
    <p:sldId id="346" r:id="rId13"/>
    <p:sldId id="347" r:id="rId14"/>
    <p:sldId id="263" r:id="rId15"/>
    <p:sldId id="264" r:id="rId16"/>
    <p:sldId id="348" r:id="rId17"/>
    <p:sldId id="349" r:id="rId18"/>
    <p:sldId id="266" r:id="rId19"/>
  </p:sldIdLst>
  <p:sldSz cx="12192000" cy="6858000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AF5F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599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688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635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48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63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76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46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9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53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6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8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8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77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2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7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6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1D57AA33-6698-4A98-BCAF-F1A0CC66B5D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C7D1FB2-3AD5-41C5-968B-84BD9E55F46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70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10" Type="http://schemas.openxmlformats.org/officeDocument/2006/relationships/image" Target="../media/image35.sv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10" Type="http://schemas.openxmlformats.org/officeDocument/2006/relationships/image" Target="../media/image35.sv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youtube.com/@hoc1biet10" TargetMode="Externa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10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9.sv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27107" y="219542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</a:t>
            </a:r>
            <a:r>
              <a:rPr lang="vi-VN" sz="6000" b="1" i="0" u="none" strike="noStrike" cap="none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5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6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4</a:t>
            </a:r>
            <a:r>
              <a:rPr lang="vi-VN" sz="6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5</a:t>
            </a:r>
            <a:r>
              <a:rPr lang="en-US" sz="6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Luyện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1592049"/>
            <a:ext cx="801047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lỗi sai trong các phép tính chia sau đây: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972888-5AB7-4861-9C52-1F9B84C59AEC}"/>
              </a:ext>
            </a:extLst>
          </p:cNvPr>
          <p:cNvGrpSpPr/>
          <p:nvPr/>
        </p:nvGrpSpPr>
        <p:grpSpPr>
          <a:xfrm>
            <a:off x="7866374" y="898653"/>
            <a:ext cx="4130057" cy="693396"/>
            <a:chOff x="10715764" y="70540"/>
            <a:chExt cx="7543694" cy="1533434"/>
          </a:xfrm>
        </p:grpSpPr>
        <p:sp>
          <p:nvSpPr>
            <p:cNvPr id="56" name="Freeform 4">
              <a:extLst>
                <a:ext uri="{FF2B5EF4-FFF2-40B4-BE49-F238E27FC236}">
                  <a16:creationId xmlns:a16="http://schemas.microsoft.com/office/drawing/2014/main" id="{76039A6F-9BD6-4630-9638-C50951C135CF}"/>
                </a:ext>
              </a:extLst>
            </p:cNvPr>
            <p:cNvSpPr/>
            <p:nvPr/>
          </p:nvSpPr>
          <p:spPr>
            <a:xfrm rot="142549">
              <a:off x="10715764" y="70540"/>
              <a:ext cx="7543694" cy="1533434"/>
            </a:xfrm>
            <a:custGeom>
              <a:avLst/>
              <a:gdLst/>
              <a:ahLst/>
              <a:cxnLst/>
              <a:rect l="l" t="t" r="r" b="b"/>
              <a:pathLst>
                <a:path w="7543694" h="1533434">
                  <a:moveTo>
                    <a:pt x="0" y="0"/>
                  </a:moveTo>
                  <a:lnTo>
                    <a:pt x="7543694" y="0"/>
                  </a:lnTo>
                  <a:lnTo>
                    <a:pt x="7543694" y="1533434"/>
                  </a:lnTo>
                  <a:lnTo>
                    <a:pt x="0" y="153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78"/>
              </a:stretch>
            </a:blipFill>
          </p:spPr>
          <p:txBody>
            <a:bodyPr/>
            <a:lstStyle/>
            <a:p>
              <a:endParaRPr lang="en-VN" sz="640">
                <a:latin typeface="UTM Avo" panose="02040603050506020204" pitchFamily="18" charset="0"/>
              </a:endParaRPr>
            </a:p>
          </p:txBody>
        </p:sp>
        <p:sp>
          <p:nvSpPr>
            <p:cNvPr id="57" name="TextBox 5">
              <a:extLst>
                <a:ext uri="{FF2B5EF4-FFF2-40B4-BE49-F238E27FC236}">
                  <a16:creationId xmlns:a16="http://schemas.microsoft.com/office/drawing/2014/main" id="{0CA0D311-E736-4644-9CE0-80A0C53EBA9E}"/>
                </a:ext>
              </a:extLst>
            </p:cNvPr>
            <p:cNvSpPr txBox="1"/>
            <p:nvPr/>
          </p:nvSpPr>
          <p:spPr>
            <a:xfrm>
              <a:off x="11033157" y="489340"/>
              <a:ext cx="6908907" cy="8033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6"/>
                </a:lnSpc>
                <a:spcBef>
                  <a:spcPct val="0"/>
                </a:spcBef>
              </a:pPr>
              <a:r>
                <a:rPr lang="en-US" sz="2346" b="1" spc="112" dirty="0">
                  <a:solidFill>
                    <a:srgbClr val="007D7B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sp>
        <p:nvSpPr>
          <p:cNvPr id="22" name="Freeform 3">
            <a:extLst>
              <a:ext uri="{FF2B5EF4-FFF2-40B4-BE49-F238E27FC236}">
                <a16:creationId xmlns:a16="http://schemas.microsoft.com/office/drawing/2014/main" id="{011F038F-5BDC-4E16-9C91-4941027182A6}"/>
              </a:ext>
            </a:extLst>
          </p:cNvPr>
          <p:cNvSpPr/>
          <p:nvPr/>
        </p:nvSpPr>
        <p:spPr>
          <a:xfrm>
            <a:off x="812800" y="2456057"/>
            <a:ext cx="5393647" cy="3566460"/>
          </a:xfrm>
          <a:custGeom>
            <a:avLst/>
            <a:gdLst/>
            <a:ahLst/>
            <a:cxnLst/>
            <a:rect l="l" t="t" r="r" b="b"/>
            <a:pathLst>
              <a:path w="6632231" h="5388688">
                <a:moveTo>
                  <a:pt x="0" y="0"/>
                </a:moveTo>
                <a:lnTo>
                  <a:pt x="6632231" y="0"/>
                </a:lnTo>
                <a:lnTo>
                  <a:pt x="6632231" y="5388688"/>
                </a:lnTo>
                <a:lnTo>
                  <a:pt x="0" y="53886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2073"/>
            </a:stretch>
          </a:blipFill>
        </p:spPr>
        <p:txBody>
          <a:bodyPr/>
          <a:lstStyle/>
          <a:p>
            <a:endParaRPr lang="en-VN" sz="64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F352D7-B70B-4FD5-9818-0B72E74AC6D6}"/>
                  </a:ext>
                </a:extLst>
              </p:cNvPr>
              <p:cNvSpPr txBox="1"/>
              <p:nvPr/>
            </p:nvSpPr>
            <p:spPr>
              <a:xfrm>
                <a:off x="6612644" y="2700372"/>
                <a:ext cx="4563769" cy="1768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4"/>
                  </a:spcAft>
                </a:pP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ở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4"/>
                  </a:spcAft>
                </a:pP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 (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14) </a:t>
                </a:r>
              </a:p>
              <a:p>
                <a:pPr algn="ctr">
                  <a:lnSpc>
                    <a:spcPct val="150000"/>
                  </a:lnSpc>
                  <a:spcAft>
                    <a:spcPts val="534"/>
                  </a:spcAft>
                </a:pP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42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3.</a:t>
                </a:r>
                <a:endParaRPr lang="en-VN" sz="2346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4F352D7-B70B-4FD5-9818-0B72E74AC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44" y="2700372"/>
                <a:ext cx="4563769" cy="1768369"/>
              </a:xfrm>
              <a:prstGeom prst="rect">
                <a:avLst/>
              </a:prstGeom>
              <a:blipFill>
                <a:blip r:embed="rId8"/>
                <a:stretch>
                  <a:fillRect l="-1604" r="-147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3D7B6FC-B6E0-4CAB-853A-E59F98A99F40}"/>
              </a:ext>
            </a:extLst>
          </p:cNvPr>
          <p:cNvSpPr txBox="1"/>
          <p:nvPr/>
        </p:nvSpPr>
        <p:spPr>
          <a:xfrm>
            <a:off x="1015586" y="2770710"/>
            <a:ext cx="1088860" cy="27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4 620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00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9C04496-9EB2-4EDA-90BB-C22821442F72}"/>
              </a:ext>
            </a:extLst>
          </p:cNvPr>
          <p:cNvCxnSpPr/>
          <p:nvPr/>
        </p:nvCxnSpPr>
        <p:spPr>
          <a:xfrm>
            <a:off x="2156714" y="2859561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F1FFFD-FD92-4839-9D9C-872FF0CDB015}"/>
              </a:ext>
            </a:extLst>
          </p:cNvPr>
          <p:cNvCxnSpPr>
            <a:cxnSpLocks/>
          </p:cNvCxnSpPr>
          <p:nvPr/>
        </p:nvCxnSpPr>
        <p:spPr>
          <a:xfrm>
            <a:off x="2156716" y="3269929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B91C548-6991-4BA2-8042-CC35A215CA5E}"/>
              </a:ext>
            </a:extLst>
          </p:cNvPr>
          <p:cNvSpPr txBox="1"/>
          <p:nvPr/>
        </p:nvSpPr>
        <p:spPr>
          <a:xfrm>
            <a:off x="2218608" y="2849079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46" dirty="0"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C5AE17-D53B-4B07-84BE-FC465D78A29F}"/>
              </a:ext>
            </a:extLst>
          </p:cNvPr>
          <p:cNvSpPr txBox="1"/>
          <p:nvPr/>
        </p:nvSpPr>
        <p:spPr>
          <a:xfrm>
            <a:off x="2196928" y="3455039"/>
            <a:ext cx="1058975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3 210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D588A5-C02C-4EDC-92AA-7AE4D4BCBCE1}"/>
              </a:ext>
            </a:extLst>
          </p:cNvPr>
          <p:cNvSpPr txBox="1"/>
          <p:nvPr/>
        </p:nvSpPr>
        <p:spPr>
          <a:xfrm>
            <a:off x="1319157" y="3447820"/>
            <a:ext cx="59910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411870-55A4-453B-B1EC-163DD3DD98C0}"/>
              </a:ext>
            </a:extLst>
          </p:cNvPr>
          <p:cNvSpPr txBox="1"/>
          <p:nvPr/>
        </p:nvSpPr>
        <p:spPr>
          <a:xfrm>
            <a:off x="1381050" y="3949324"/>
            <a:ext cx="616136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53B618-A86D-4510-BBD5-A364726F13A1}"/>
              </a:ext>
            </a:extLst>
          </p:cNvPr>
          <p:cNvSpPr txBox="1"/>
          <p:nvPr/>
        </p:nvSpPr>
        <p:spPr>
          <a:xfrm>
            <a:off x="3805281" y="3397582"/>
            <a:ext cx="1088860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4 620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B98BB3-A7C4-4199-B5A2-A4CC7A8E1254}"/>
              </a:ext>
            </a:extLst>
          </p:cNvPr>
          <p:cNvCxnSpPr/>
          <p:nvPr/>
        </p:nvCxnSpPr>
        <p:spPr>
          <a:xfrm>
            <a:off x="4946407" y="3486432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E13BE3-1CD0-482B-8C73-3DE39CA3E524}"/>
              </a:ext>
            </a:extLst>
          </p:cNvPr>
          <p:cNvCxnSpPr>
            <a:cxnSpLocks/>
          </p:cNvCxnSpPr>
          <p:nvPr/>
        </p:nvCxnSpPr>
        <p:spPr>
          <a:xfrm>
            <a:off x="4946409" y="3896801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0F74DB5-091F-4ECE-B68C-C6B11C3F842C}"/>
              </a:ext>
            </a:extLst>
          </p:cNvPr>
          <p:cNvSpPr txBox="1"/>
          <p:nvPr/>
        </p:nvSpPr>
        <p:spPr>
          <a:xfrm>
            <a:off x="5008302" y="3475950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46" dirty="0"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9F750-C6D8-4BCF-9615-48F1A1FDEBFA}"/>
              </a:ext>
            </a:extLst>
          </p:cNvPr>
          <p:cNvSpPr txBox="1"/>
          <p:nvPr/>
        </p:nvSpPr>
        <p:spPr>
          <a:xfrm>
            <a:off x="4156417" y="4074690"/>
            <a:ext cx="618722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B925FC-8857-4EB8-8BF9-99B6B5EC5545}"/>
              </a:ext>
            </a:extLst>
          </p:cNvPr>
          <p:cNvSpPr txBox="1"/>
          <p:nvPr/>
        </p:nvSpPr>
        <p:spPr>
          <a:xfrm>
            <a:off x="4991005" y="4074692"/>
            <a:ext cx="877642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330</a:t>
            </a:r>
          </a:p>
        </p:txBody>
      </p:sp>
      <p:pic>
        <p:nvPicPr>
          <p:cNvPr id="38" name="Graphic 37" descr="Back with solid fill">
            <a:extLst>
              <a:ext uri="{FF2B5EF4-FFF2-40B4-BE49-F238E27FC236}">
                <a16:creationId xmlns:a16="http://schemas.microsoft.com/office/drawing/2014/main" id="{1354F478-81EB-4317-A984-FF64AA84C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8174" y="3830849"/>
            <a:ext cx="487680" cy="487680"/>
          </a:xfrm>
          <a:prstGeom prst="rect">
            <a:avLst/>
          </a:prstGeom>
        </p:spPr>
      </p:pic>
      <p:sp>
        <p:nvSpPr>
          <p:cNvPr id="39" name="TextBox 5">
            <a:extLst>
              <a:ext uri="{FF2B5EF4-FFF2-40B4-BE49-F238E27FC236}">
                <a16:creationId xmlns:a16="http://schemas.microsoft.com/office/drawing/2014/main" id="{EC20245C-EBE2-474D-AA3A-D9C63052E148}"/>
              </a:ext>
            </a:extLst>
          </p:cNvPr>
          <p:cNvSpPr txBox="1"/>
          <p:nvPr/>
        </p:nvSpPr>
        <p:spPr>
          <a:xfrm>
            <a:off x="3457230" y="2851331"/>
            <a:ext cx="2744701" cy="35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6"/>
              </a:lnSpc>
              <a:spcBef>
                <a:spcPct val="0"/>
              </a:spcBef>
            </a:pPr>
            <a:r>
              <a:rPr lang="en-US" sz="2346" spc="112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346" spc="112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46" spc="112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346" spc="112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46" spc="112" dirty="0" err="1"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346" spc="112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334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5" grpId="0"/>
      <p:bldP spid="36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1592049"/>
            <a:ext cx="801047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lỗi sai trong các phép tính chia sau đây: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972888-5AB7-4861-9C52-1F9B84C59AEC}"/>
              </a:ext>
            </a:extLst>
          </p:cNvPr>
          <p:cNvGrpSpPr/>
          <p:nvPr/>
        </p:nvGrpSpPr>
        <p:grpSpPr>
          <a:xfrm>
            <a:off x="7866374" y="898653"/>
            <a:ext cx="4130057" cy="693396"/>
            <a:chOff x="10715764" y="70540"/>
            <a:chExt cx="7543694" cy="1533434"/>
          </a:xfrm>
        </p:grpSpPr>
        <p:sp>
          <p:nvSpPr>
            <p:cNvPr id="56" name="Freeform 4">
              <a:extLst>
                <a:ext uri="{FF2B5EF4-FFF2-40B4-BE49-F238E27FC236}">
                  <a16:creationId xmlns:a16="http://schemas.microsoft.com/office/drawing/2014/main" id="{76039A6F-9BD6-4630-9638-C50951C135CF}"/>
                </a:ext>
              </a:extLst>
            </p:cNvPr>
            <p:cNvSpPr/>
            <p:nvPr/>
          </p:nvSpPr>
          <p:spPr>
            <a:xfrm rot="142549">
              <a:off x="10715764" y="70540"/>
              <a:ext cx="7543694" cy="1533434"/>
            </a:xfrm>
            <a:custGeom>
              <a:avLst/>
              <a:gdLst/>
              <a:ahLst/>
              <a:cxnLst/>
              <a:rect l="l" t="t" r="r" b="b"/>
              <a:pathLst>
                <a:path w="7543694" h="1533434">
                  <a:moveTo>
                    <a:pt x="0" y="0"/>
                  </a:moveTo>
                  <a:lnTo>
                    <a:pt x="7543694" y="0"/>
                  </a:lnTo>
                  <a:lnTo>
                    <a:pt x="7543694" y="1533434"/>
                  </a:lnTo>
                  <a:lnTo>
                    <a:pt x="0" y="153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78"/>
              </a:stretch>
            </a:blipFill>
          </p:spPr>
          <p:txBody>
            <a:bodyPr/>
            <a:lstStyle/>
            <a:p>
              <a:endParaRPr lang="en-VN" sz="640">
                <a:latin typeface="UTM Avo" panose="02040603050506020204" pitchFamily="18" charset="0"/>
              </a:endParaRPr>
            </a:p>
          </p:txBody>
        </p:sp>
        <p:sp>
          <p:nvSpPr>
            <p:cNvPr id="57" name="TextBox 5">
              <a:extLst>
                <a:ext uri="{FF2B5EF4-FFF2-40B4-BE49-F238E27FC236}">
                  <a16:creationId xmlns:a16="http://schemas.microsoft.com/office/drawing/2014/main" id="{0CA0D311-E736-4644-9CE0-80A0C53EBA9E}"/>
                </a:ext>
              </a:extLst>
            </p:cNvPr>
            <p:cNvSpPr txBox="1"/>
            <p:nvPr/>
          </p:nvSpPr>
          <p:spPr>
            <a:xfrm>
              <a:off x="11033157" y="489340"/>
              <a:ext cx="6908907" cy="8033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6"/>
                </a:lnSpc>
                <a:spcBef>
                  <a:spcPct val="0"/>
                </a:spcBef>
              </a:pPr>
              <a:r>
                <a:rPr lang="en-US" sz="2346" b="1" spc="112" dirty="0">
                  <a:solidFill>
                    <a:srgbClr val="007D7B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sp>
        <p:nvSpPr>
          <p:cNvPr id="40" name="Freeform 3">
            <a:extLst>
              <a:ext uri="{FF2B5EF4-FFF2-40B4-BE49-F238E27FC236}">
                <a16:creationId xmlns:a16="http://schemas.microsoft.com/office/drawing/2014/main" id="{89CD4DB7-7811-4D2B-B1D1-7024B15BE9B1}"/>
              </a:ext>
            </a:extLst>
          </p:cNvPr>
          <p:cNvSpPr/>
          <p:nvPr/>
        </p:nvSpPr>
        <p:spPr>
          <a:xfrm>
            <a:off x="812800" y="2164080"/>
            <a:ext cx="5393647" cy="3566460"/>
          </a:xfrm>
          <a:custGeom>
            <a:avLst/>
            <a:gdLst/>
            <a:ahLst/>
            <a:cxnLst/>
            <a:rect l="l" t="t" r="r" b="b"/>
            <a:pathLst>
              <a:path w="6632231" h="5388688">
                <a:moveTo>
                  <a:pt x="0" y="0"/>
                </a:moveTo>
                <a:lnTo>
                  <a:pt x="6632231" y="0"/>
                </a:lnTo>
                <a:lnTo>
                  <a:pt x="6632231" y="5388688"/>
                </a:lnTo>
                <a:lnTo>
                  <a:pt x="0" y="53886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2073"/>
            </a:stretch>
          </a:blipFill>
        </p:spPr>
        <p:txBody>
          <a:bodyPr/>
          <a:lstStyle/>
          <a:p>
            <a:endParaRPr lang="en-VN" sz="64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F53F6DB-555A-48E5-9E71-F3E1E90A0406}"/>
                  </a:ext>
                </a:extLst>
              </p:cNvPr>
              <p:cNvSpPr txBox="1"/>
              <p:nvPr/>
            </p:nvSpPr>
            <p:spPr>
              <a:xfrm>
                <a:off x="6434432" y="2427131"/>
                <a:ext cx="5574596" cy="1768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4"/>
                  </a:spcAft>
                </a:pP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46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346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4"/>
                  </a:spcAft>
                </a:pP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564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67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7 (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95) </a:t>
                </a:r>
              </a:p>
              <a:p>
                <a:pPr algn="ctr">
                  <a:lnSpc>
                    <a:spcPct val="150000"/>
                  </a:lnSpc>
                  <a:spcAft>
                    <a:spcPts val="534"/>
                  </a:spcAft>
                </a:pP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564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67 </a:t>
                </a:r>
                <a14:m>
                  <m:oMath xmlns:m="http://schemas.openxmlformats.org/officeDocument/2006/math">
                    <m:r>
                      <a:rPr lang="en-US" sz="2346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 (</a:t>
                </a:r>
                <a:r>
                  <a:rPr lang="en-US" sz="2346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2346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28).</a:t>
                </a:r>
                <a:endParaRPr lang="en-VN" sz="2346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F53F6DB-555A-48E5-9E71-F3E1E90A0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432" y="2427131"/>
                <a:ext cx="5574596" cy="1768369"/>
              </a:xfrm>
              <a:prstGeom prst="rect">
                <a:avLst/>
              </a:prstGeom>
              <a:blipFill>
                <a:blip r:embed="rId8"/>
                <a:stretch>
                  <a:fillRect b="-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Graphic 41" descr="Back with solid fill">
            <a:extLst>
              <a:ext uri="{FF2B5EF4-FFF2-40B4-BE49-F238E27FC236}">
                <a16:creationId xmlns:a16="http://schemas.microsoft.com/office/drawing/2014/main" id="{0FC42287-6AF8-4B15-929C-0887B163DD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8174" y="3538872"/>
            <a:ext cx="487680" cy="487680"/>
          </a:xfrm>
          <a:prstGeom prst="rect">
            <a:avLst/>
          </a:prstGeom>
        </p:spPr>
      </p:pic>
      <p:sp>
        <p:nvSpPr>
          <p:cNvPr id="43" name="TextBox 5">
            <a:extLst>
              <a:ext uri="{FF2B5EF4-FFF2-40B4-BE49-F238E27FC236}">
                <a16:creationId xmlns:a16="http://schemas.microsoft.com/office/drawing/2014/main" id="{243CF800-E5EF-4FEA-B13B-D93A71A44C55}"/>
              </a:ext>
            </a:extLst>
          </p:cNvPr>
          <p:cNvSpPr txBox="1"/>
          <p:nvPr/>
        </p:nvSpPr>
        <p:spPr>
          <a:xfrm>
            <a:off x="3457230" y="2559354"/>
            <a:ext cx="2744701" cy="35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6"/>
              </a:lnSpc>
              <a:spcBef>
                <a:spcPct val="0"/>
              </a:spcBef>
            </a:pPr>
            <a:r>
              <a:rPr lang="en-US" sz="2346" spc="112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346" spc="112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46" spc="112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346" spc="112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346" spc="112" dirty="0" err="1"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2346" spc="112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F80211-08ED-434C-A276-A2A3DFE4D3D8}"/>
              </a:ext>
            </a:extLst>
          </p:cNvPr>
          <p:cNvSpPr txBox="1"/>
          <p:nvPr/>
        </p:nvSpPr>
        <p:spPr>
          <a:xfrm>
            <a:off x="1103844" y="2559353"/>
            <a:ext cx="1168684" cy="27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12 345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285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4057D70-D3EB-4B15-8035-F5D32992BB20}"/>
              </a:ext>
            </a:extLst>
          </p:cNvPr>
          <p:cNvCxnSpPr/>
          <p:nvPr/>
        </p:nvCxnSpPr>
        <p:spPr>
          <a:xfrm>
            <a:off x="2324796" y="2648204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EDD97DD-7D4B-4D83-A8D9-C9DAED707138}"/>
              </a:ext>
            </a:extLst>
          </p:cNvPr>
          <p:cNvSpPr txBox="1"/>
          <p:nvPr/>
        </p:nvSpPr>
        <p:spPr>
          <a:xfrm>
            <a:off x="2386690" y="2637722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6FE062-AC1B-4D70-9C46-779B4287EFF0}"/>
              </a:ext>
            </a:extLst>
          </p:cNvPr>
          <p:cNvSpPr txBox="1"/>
          <p:nvPr/>
        </p:nvSpPr>
        <p:spPr>
          <a:xfrm>
            <a:off x="2334421" y="3249519"/>
            <a:ext cx="1022438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1 714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F8752F-6C3A-49E1-B265-AE450C57EBEB}"/>
              </a:ext>
            </a:extLst>
          </p:cNvPr>
          <p:cNvSpPr txBox="1"/>
          <p:nvPr/>
        </p:nvSpPr>
        <p:spPr>
          <a:xfrm>
            <a:off x="1157852" y="3215183"/>
            <a:ext cx="91611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5 64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38D2DB-49C5-4CE7-8B8B-4B56C4EC5F7B}"/>
              </a:ext>
            </a:extLst>
          </p:cNvPr>
          <p:cNvSpPr txBox="1"/>
          <p:nvPr/>
        </p:nvSpPr>
        <p:spPr>
          <a:xfrm>
            <a:off x="1331829" y="3734507"/>
            <a:ext cx="781171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42A1F93-B2E4-442D-AF3D-306206D8A89F}"/>
              </a:ext>
            </a:extLst>
          </p:cNvPr>
          <p:cNvCxnSpPr>
            <a:cxnSpLocks/>
          </p:cNvCxnSpPr>
          <p:nvPr/>
        </p:nvCxnSpPr>
        <p:spPr>
          <a:xfrm>
            <a:off x="2324798" y="3109258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6388ECD-F817-4FA4-BB2C-E44BB64EFBB9}"/>
              </a:ext>
            </a:extLst>
          </p:cNvPr>
          <p:cNvSpPr txBox="1"/>
          <p:nvPr/>
        </p:nvSpPr>
        <p:spPr>
          <a:xfrm>
            <a:off x="3641440" y="2985142"/>
            <a:ext cx="1168684" cy="218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12 345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285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68A583-EFF4-4742-98F1-2A93949814FD}"/>
              </a:ext>
            </a:extLst>
          </p:cNvPr>
          <p:cNvCxnSpPr/>
          <p:nvPr/>
        </p:nvCxnSpPr>
        <p:spPr>
          <a:xfrm>
            <a:off x="4862390" y="3073992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7AB36CB-8885-4CAE-84B0-8831724B14FE}"/>
              </a:ext>
            </a:extLst>
          </p:cNvPr>
          <p:cNvSpPr txBox="1"/>
          <p:nvPr/>
        </p:nvSpPr>
        <p:spPr>
          <a:xfrm>
            <a:off x="4924284" y="3063510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BFA110-6273-41D9-9A1E-8D6295D10843}"/>
              </a:ext>
            </a:extLst>
          </p:cNvPr>
          <p:cNvSpPr txBox="1"/>
          <p:nvPr/>
        </p:nvSpPr>
        <p:spPr>
          <a:xfrm>
            <a:off x="4905766" y="3675307"/>
            <a:ext cx="886787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A6ACCF-CB69-4E17-8E1E-5757B56AD2C5}"/>
              </a:ext>
            </a:extLst>
          </p:cNvPr>
          <p:cNvSpPr txBox="1"/>
          <p:nvPr/>
        </p:nvSpPr>
        <p:spPr>
          <a:xfrm>
            <a:off x="3695446" y="3640971"/>
            <a:ext cx="91611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5 64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D544FF6-6690-4722-B8AB-A016D4AC8FC0}"/>
              </a:ext>
            </a:extLst>
          </p:cNvPr>
          <p:cNvCxnSpPr>
            <a:cxnSpLocks/>
          </p:cNvCxnSpPr>
          <p:nvPr/>
        </p:nvCxnSpPr>
        <p:spPr>
          <a:xfrm>
            <a:off x="4862392" y="3535046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6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1" grpId="0"/>
      <p:bldP spid="53" grpId="0"/>
      <p:bldP spid="54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B5F2E16-F5AB-4AC7-9504-0086D97EC8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D9DC708B-6C43-729E-88E0-A01CC2FAC2F4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88671DDB-F931-B98D-849F-0608585E5C7D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ACF323D7-B11A-51D4-7824-3DA824427DE1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2AE4436A-AA8A-3C23-D83C-FBA2F0F1B180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8CC622C-447F-3619-2E75-0250A33914E7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E0B72C38-146E-6AD2-516B-E1719756277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813;p56">
            <a:extLst>
              <a:ext uri="{FF2B5EF4-FFF2-40B4-BE49-F238E27FC236}">
                <a16:creationId xmlns:a16="http://schemas.microsoft.com/office/drawing/2014/main" id="{4C8B1E1F-DB4E-0524-4F16-E840378A83EE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25" name="Google Shape;2814;p56">
              <a:extLst>
                <a:ext uri="{FF2B5EF4-FFF2-40B4-BE49-F238E27FC236}">
                  <a16:creationId xmlns:a16="http://schemas.microsoft.com/office/drawing/2014/main" id="{DD8BF19C-DA2E-27B4-C3C7-6C7C53260535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7" name="Google Shape;2815;p56">
                <a:extLst>
                  <a:ext uri="{FF2B5EF4-FFF2-40B4-BE49-F238E27FC236}">
                    <a16:creationId xmlns:a16="http://schemas.microsoft.com/office/drawing/2014/main" id="{9D5CC33D-C72A-1489-B604-E3BB30BE2E75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16;p56">
                <a:extLst>
                  <a:ext uri="{FF2B5EF4-FFF2-40B4-BE49-F238E27FC236}">
                    <a16:creationId xmlns:a16="http://schemas.microsoft.com/office/drawing/2014/main" id="{6493366D-801B-3E11-D739-99A47AD21DD9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2817;p56">
                <a:extLst>
                  <a:ext uri="{FF2B5EF4-FFF2-40B4-BE49-F238E27FC236}">
                    <a16:creationId xmlns:a16="http://schemas.microsoft.com/office/drawing/2014/main" id="{686D81A1-9179-35BD-1B0D-799FDF7F9CD6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818;p56">
              <a:extLst>
                <a:ext uri="{FF2B5EF4-FFF2-40B4-BE49-F238E27FC236}">
                  <a16:creationId xmlns:a16="http://schemas.microsoft.com/office/drawing/2014/main" id="{95477534-D461-95E1-24F5-568DF859AA11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155856B-C085-9934-035B-4DA4546AB3BF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CC7C3-E80C-418B-AC76-48B49B35FE1E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BE1055D-CE9C-BC19-B224-AC3B9C81D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9FEC665-29D0-C96B-7027-80762228F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31326CB-B92E-48FD-874B-616DB53D073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43B5C808-17E9-4C01-9ACE-68A40C242C89}"/>
              </a:ext>
            </a:extLst>
          </p:cNvPr>
          <p:cNvGrpSpPr/>
          <p:nvPr/>
        </p:nvGrpSpPr>
        <p:grpSpPr>
          <a:xfrm>
            <a:off x="6096000" y="620896"/>
            <a:ext cx="6278125" cy="6237104"/>
            <a:chOff x="0" y="0"/>
            <a:chExt cx="2055236" cy="236563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B15F5C96-4F51-41CE-A2C4-00001E8BC84A}"/>
                </a:ext>
              </a:extLst>
            </p:cNvPr>
            <p:cNvSpPr/>
            <p:nvPr/>
          </p:nvSpPr>
          <p:spPr>
            <a:xfrm>
              <a:off x="-3810" y="1270"/>
              <a:ext cx="2060316" cy="2364365"/>
            </a:xfrm>
            <a:custGeom>
              <a:avLst/>
              <a:gdLst/>
              <a:ahLst/>
              <a:cxnLst/>
              <a:rect l="l" t="t" r="r" b="b"/>
              <a:pathLst>
                <a:path w="2060316" h="2364365">
                  <a:moveTo>
                    <a:pt x="2056506" y="2030936"/>
                  </a:moveTo>
                  <a:cubicBezTo>
                    <a:pt x="2056506" y="1925259"/>
                    <a:pt x="2060316" y="1817790"/>
                    <a:pt x="2053966" y="1712112"/>
                  </a:cubicBezTo>
                  <a:cubicBezTo>
                    <a:pt x="2046346" y="1642257"/>
                    <a:pt x="2034916" y="264863"/>
                    <a:pt x="2034916" y="195009"/>
                  </a:cubicBezTo>
                  <a:cubicBezTo>
                    <a:pt x="2032376" y="146648"/>
                    <a:pt x="2031106" y="96496"/>
                    <a:pt x="2028566" y="54610"/>
                  </a:cubicBezTo>
                  <a:cubicBezTo>
                    <a:pt x="2028566" y="44450"/>
                    <a:pt x="2027296" y="34290"/>
                    <a:pt x="2026026" y="21590"/>
                  </a:cubicBezTo>
                  <a:cubicBezTo>
                    <a:pt x="2015866" y="19050"/>
                    <a:pt x="2006976" y="17780"/>
                    <a:pt x="1996816" y="16510"/>
                  </a:cubicBezTo>
                  <a:cubicBezTo>
                    <a:pt x="1987998" y="15240"/>
                    <a:pt x="1978719" y="16510"/>
                    <a:pt x="1970986" y="16510"/>
                  </a:cubicBezTo>
                  <a:cubicBezTo>
                    <a:pt x="1932323" y="13970"/>
                    <a:pt x="1893660" y="8890"/>
                    <a:pt x="1854997" y="7620"/>
                  </a:cubicBezTo>
                  <a:cubicBezTo>
                    <a:pt x="1782311" y="5080"/>
                    <a:pt x="1708077" y="3810"/>
                    <a:pt x="1635391" y="2540"/>
                  </a:cubicBezTo>
                  <a:cubicBezTo>
                    <a:pt x="1609100" y="2540"/>
                    <a:pt x="1581263" y="0"/>
                    <a:pt x="1554972" y="0"/>
                  </a:cubicBezTo>
                  <a:cubicBezTo>
                    <a:pt x="1491564" y="0"/>
                    <a:pt x="1429703" y="1270"/>
                    <a:pt x="1366296" y="1270"/>
                  </a:cubicBezTo>
                  <a:cubicBezTo>
                    <a:pt x="1329179" y="1270"/>
                    <a:pt x="1292063" y="3810"/>
                    <a:pt x="1253400" y="3810"/>
                  </a:cubicBezTo>
                  <a:cubicBezTo>
                    <a:pt x="1214737" y="5080"/>
                    <a:pt x="514162" y="7620"/>
                    <a:pt x="475499" y="7620"/>
                  </a:cubicBezTo>
                  <a:cubicBezTo>
                    <a:pt x="444568" y="7620"/>
                    <a:pt x="413638" y="6350"/>
                    <a:pt x="382707" y="7620"/>
                  </a:cubicBezTo>
                  <a:cubicBezTo>
                    <a:pt x="354870" y="8890"/>
                    <a:pt x="325486" y="11430"/>
                    <a:pt x="297649" y="12700"/>
                  </a:cubicBezTo>
                  <a:cubicBezTo>
                    <a:pt x="268265" y="15240"/>
                    <a:pt x="238881" y="16510"/>
                    <a:pt x="211043" y="19050"/>
                  </a:cubicBezTo>
                  <a:cubicBezTo>
                    <a:pt x="169287" y="21590"/>
                    <a:pt x="125984" y="24130"/>
                    <a:pt x="84228" y="27940"/>
                  </a:cubicBezTo>
                  <a:cubicBezTo>
                    <a:pt x="59484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19"/>
                    <a:pt x="10160" y="112616"/>
                    <a:pt x="8890" y="152021"/>
                  </a:cubicBezTo>
                  <a:cubicBezTo>
                    <a:pt x="7620" y="175306"/>
                    <a:pt x="8890" y="200382"/>
                    <a:pt x="7620" y="223667"/>
                  </a:cubicBezTo>
                  <a:cubicBezTo>
                    <a:pt x="0" y="341883"/>
                    <a:pt x="5080" y="1805252"/>
                    <a:pt x="7620" y="1925259"/>
                  </a:cubicBezTo>
                  <a:cubicBezTo>
                    <a:pt x="6350" y="2020190"/>
                    <a:pt x="11430" y="2113329"/>
                    <a:pt x="11430" y="2208260"/>
                  </a:cubicBezTo>
                  <a:cubicBezTo>
                    <a:pt x="11430" y="2253039"/>
                    <a:pt x="15240" y="2299609"/>
                    <a:pt x="7620" y="2333885"/>
                  </a:cubicBezTo>
                  <a:cubicBezTo>
                    <a:pt x="5080" y="2342775"/>
                    <a:pt x="10160" y="2349125"/>
                    <a:pt x="19050" y="2350395"/>
                  </a:cubicBezTo>
                  <a:cubicBezTo>
                    <a:pt x="29210" y="2351665"/>
                    <a:pt x="38100" y="2351665"/>
                    <a:pt x="48260" y="2351665"/>
                  </a:cubicBezTo>
                  <a:cubicBezTo>
                    <a:pt x="96601" y="2352935"/>
                    <a:pt x="146089" y="2352935"/>
                    <a:pt x="197124" y="2354205"/>
                  </a:cubicBezTo>
                  <a:cubicBezTo>
                    <a:pt x="224962" y="2355475"/>
                    <a:pt x="252799" y="2356745"/>
                    <a:pt x="279090" y="2358015"/>
                  </a:cubicBezTo>
                  <a:cubicBezTo>
                    <a:pt x="325486" y="2359285"/>
                    <a:pt x="370335" y="2359285"/>
                    <a:pt x="416731" y="2360555"/>
                  </a:cubicBezTo>
                  <a:cubicBezTo>
                    <a:pt x="435289" y="2360555"/>
                    <a:pt x="452301" y="2360555"/>
                    <a:pt x="470859" y="2359285"/>
                  </a:cubicBezTo>
                  <a:cubicBezTo>
                    <a:pt x="478592" y="2359285"/>
                    <a:pt x="487871" y="2358015"/>
                    <a:pt x="495603" y="2358015"/>
                  </a:cubicBezTo>
                  <a:cubicBezTo>
                    <a:pt x="526534" y="2359285"/>
                    <a:pt x="1145143" y="2350395"/>
                    <a:pt x="1176074" y="2351665"/>
                  </a:cubicBezTo>
                  <a:cubicBezTo>
                    <a:pt x="1219376" y="2352935"/>
                    <a:pt x="1338459" y="2352935"/>
                    <a:pt x="1381761" y="2352935"/>
                  </a:cubicBezTo>
                  <a:cubicBezTo>
                    <a:pt x="1398773" y="2352935"/>
                    <a:pt x="1414238" y="2351665"/>
                    <a:pt x="1431250" y="2351665"/>
                  </a:cubicBezTo>
                  <a:cubicBezTo>
                    <a:pt x="1459087" y="2352935"/>
                    <a:pt x="1486925" y="2354205"/>
                    <a:pt x="1514762" y="2355475"/>
                  </a:cubicBezTo>
                  <a:cubicBezTo>
                    <a:pt x="1575077" y="2358015"/>
                    <a:pt x="1633844" y="2355475"/>
                    <a:pt x="1694159" y="2359285"/>
                  </a:cubicBezTo>
                  <a:cubicBezTo>
                    <a:pt x="1794683" y="2364365"/>
                    <a:pt x="1896753" y="2358015"/>
                    <a:pt x="1996816" y="2363095"/>
                  </a:cubicBezTo>
                  <a:cubicBezTo>
                    <a:pt x="2017136" y="2364365"/>
                    <a:pt x="2037456" y="2363095"/>
                    <a:pt x="2060316" y="2363095"/>
                  </a:cubicBezTo>
                  <a:cubicBezTo>
                    <a:pt x="2060316" y="2338965"/>
                    <a:pt x="2060316" y="2326265"/>
                    <a:pt x="2060316" y="2301400"/>
                  </a:cubicBezTo>
                  <a:cubicBezTo>
                    <a:pt x="2059046" y="2210051"/>
                    <a:pt x="2056506" y="2124076"/>
                    <a:pt x="2056506" y="2030936"/>
                  </a:cubicBezTo>
                  <a:close/>
                </a:path>
              </a:pathLst>
            </a:custGeom>
            <a:solidFill>
              <a:srgbClr val="FFC1D1"/>
            </a:solidFill>
          </p:spPr>
          <p:txBody>
            <a:bodyPr/>
            <a:lstStyle/>
            <a:p>
              <a:endParaRPr lang="en-VN" sz="800">
                <a:latin typeface="UTM Avo" panose="02040603050506020204" pitchFamily="18" charset="0"/>
              </a:endParaRPr>
            </a:p>
          </p:txBody>
        </p: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1FDBE1B3-293E-4997-8622-DE5ACC242813}"/>
              </a:ext>
            </a:extLst>
          </p:cNvPr>
          <p:cNvSpPr/>
          <p:nvPr/>
        </p:nvSpPr>
        <p:spPr>
          <a:xfrm>
            <a:off x="5267308" y="5819503"/>
            <a:ext cx="1634107" cy="1038497"/>
          </a:xfrm>
          <a:custGeom>
            <a:avLst/>
            <a:gdLst/>
            <a:ahLst/>
            <a:cxnLst/>
            <a:rect l="l" t="t" r="r" b="b"/>
            <a:pathLst>
              <a:path w="5638287" h="3583208">
                <a:moveTo>
                  <a:pt x="0" y="0"/>
                </a:moveTo>
                <a:lnTo>
                  <a:pt x="5638287" y="0"/>
                </a:lnTo>
                <a:lnTo>
                  <a:pt x="5638287" y="3583208"/>
                </a:lnTo>
                <a:lnTo>
                  <a:pt x="0" y="35832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8305"/>
            </a:stretch>
          </a:blipFill>
        </p:spPr>
        <p:txBody>
          <a:bodyPr/>
          <a:lstStyle/>
          <a:p>
            <a:endParaRPr lang="en-VN" sz="800">
              <a:latin typeface="UTM Avo" panose="02040603050506020204" pitchFamily="18" charset="0"/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4D355069-C973-4E0C-A175-70C31B90B905}"/>
              </a:ext>
            </a:extLst>
          </p:cNvPr>
          <p:cNvSpPr/>
          <p:nvPr/>
        </p:nvSpPr>
        <p:spPr>
          <a:xfrm>
            <a:off x="11372854" y="813222"/>
            <a:ext cx="951532" cy="771751"/>
          </a:xfrm>
          <a:custGeom>
            <a:avLst/>
            <a:gdLst/>
            <a:ahLst/>
            <a:cxnLst/>
            <a:rect l="l" t="t" r="r" b="b"/>
            <a:pathLst>
              <a:path w="1427298" h="1157627">
                <a:moveTo>
                  <a:pt x="0" y="0"/>
                </a:moveTo>
                <a:lnTo>
                  <a:pt x="1427297" y="0"/>
                </a:lnTo>
                <a:lnTo>
                  <a:pt x="1427297" y="1157627"/>
                </a:lnTo>
                <a:lnTo>
                  <a:pt x="0" y="1157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46137"/>
            </a:stretch>
          </a:blipFill>
        </p:spPr>
        <p:txBody>
          <a:bodyPr/>
          <a:lstStyle/>
          <a:p>
            <a:endParaRPr lang="en-VN" sz="800">
              <a:latin typeface="UTM Avo" panose="02040603050506020204" pitchFamily="18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C048DD6C-DB03-4EA0-B2EB-2204FF2D4328}"/>
              </a:ext>
            </a:extLst>
          </p:cNvPr>
          <p:cNvSpPr txBox="1"/>
          <p:nvPr/>
        </p:nvSpPr>
        <p:spPr>
          <a:xfrm>
            <a:off x="7590951" y="813222"/>
            <a:ext cx="3512995" cy="1036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 b="1" spc="160" dirty="0">
                <a:solidFill>
                  <a:srgbClr val="007D7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 b="1" spc="160" dirty="0">
                <a:solidFill>
                  <a:srgbClr val="007D7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Ai </a:t>
            </a:r>
            <a:r>
              <a:rPr lang="en-US" sz="2400" b="1" spc="160" dirty="0" err="1">
                <a:solidFill>
                  <a:srgbClr val="007D7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2400" b="1" spc="160" dirty="0">
                <a:solidFill>
                  <a:srgbClr val="007D7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2400" b="1" spc="160" dirty="0" err="1">
                <a:solidFill>
                  <a:srgbClr val="007D7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endParaRPr lang="en-US" sz="2400" b="1" spc="160" dirty="0">
              <a:solidFill>
                <a:srgbClr val="007D7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697D6F-54BC-4EA1-ACA3-1E6387DDCF5A}"/>
              </a:ext>
            </a:extLst>
          </p:cNvPr>
          <p:cNvSpPr txBox="1"/>
          <p:nvPr/>
        </p:nvSpPr>
        <p:spPr>
          <a:xfrm>
            <a:off x="6567064" y="1894375"/>
            <a:ext cx="5458409" cy="398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8DEE71-92EC-4CF7-99C7-55F343693DA7}"/>
              </a:ext>
            </a:extLst>
          </p:cNvPr>
          <p:cNvSpPr txBox="1"/>
          <p:nvPr/>
        </p:nvSpPr>
        <p:spPr>
          <a:xfrm>
            <a:off x="101763" y="1905561"/>
            <a:ext cx="1636441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1 512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577C007-AB57-4A92-8608-7DB8FEB0D3F6}"/>
              </a:ext>
            </a:extLst>
          </p:cNvPr>
          <p:cNvCxnSpPr/>
          <p:nvPr/>
        </p:nvCxnSpPr>
        <p:spPr>
          <a:xfrm>
            <a:off x="1803538" y="2016623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DFB83D-F8CD-4F33-B1C1-4A671AFEFE36}"/>
              </a:ext>
            </a:extLst>
          </p:cNvPr>
          <p:cNvCxnSpPr>
            <a:cxnSpLocks/>
          </p:cNvCxnSpPr>
          <p:nvPr/>
        </p:nvCxnSpPr>
        <p:spPr>
          <a:xfrm>
            <a:off x="1803538" y="2529584"/>
            <a:ext cx="10963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58DB6B4-068A-4BA3-8C29-4F0457389B55}"/>
              </a:ext>
            </a:extLst>
          </p:cNvPr>
          <p:cNvSpPr txBox="1"/>
          <p:nvPr/>
        </p:nvSpPr>
        <p:spPr>
          <a:xfrm>
            <a:off x="1876701" y="2019801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3CB3EC-1573-49C6-B248-4EF5E266D90E}"/>
              </a:ext>
            </a:extLst>
          </p:cNvPr>
          <p:cNvSpPr txBox="1"/>
          <p:nvPr/>
        </p:nvSpPr>
        <p:spPr>
          <a:xfrm>
            <a:off x="1853804" y="2617602"/>
            <a:ext cx="104611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3E1BE8-815C-4018-A2E5-EB8BC4992E70}"/>
              </a:ext>
            </a:extLst>
          </p:cNvPr>
          <p:cNvSpPr txBox="1"/>
          <p:nvPr/>
        </p:nvSpPr>
        <p:spPr>
          <a:xfrm>
            <a:off x="612554" y="2669679"/>
            <a:ext cx="70930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1 2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C5D9CE-BDE5-450C-96EC-272199ED08D2}"/>
              </a:ext>
            </a:extLst>
          </p:cNvPr>
          <p:cNvSpPr txBox="1"/>
          <p:nvPr/>
        </p:nvSpPr>
        <p:spPr>
          <a:xfrm>
            <a:off x="897696" y="3378976"/>
            <a:ext cx="65020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417956-B0AA-4880-A224-18A9DDFF0B59}"/>
              </a:ext>
            </a:extLst>
          </p:cNvPr>
          <p:cNvSpPr txBox="1"/>
          <p:nvPr/>
        </p:nvSpPr>
        <p:spPr>
          <a:xfrm>
            <a:off x="868376" y="3946758"/>
            <a:ext cx="67952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8B7E1F-FA9B-4CA0-8FD2-A33623D2305B}"/>
              </a:ext>
            </a:extLst>
          </p:cNvPr>
          <p:cNvCxnSpPr>
            <a:cxnSpLocks/>
          </p:cNvCxnSpPr>
          <p:nvPr/>
        </p:nvCxnSpPr>
        <p:spPr>
          <a:xfrm>
            <a:off x="467795" y="3247041"/>
            <a:ext cx="10801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7B278F-7E70-4C8E-802A-281BC43E568D}"/>
              </a:ext>
            </a:extLst>
          </p:cNvPr>
          <p:cNvCxnSpPr>
            <a:cxnSpLocks/>
          </p:cNvCxnSpPr>
          <p:nvPr/>
        </p:nvCxnSpPr>
        <p:spPr>
          <a:xfrm>
            <a:off x="810744" y="4476635"/>
            <a:ext cx="9274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E98A150-7A3F-494C-93FF-D825200B2202}"/>
              </a:ext>
            </a:extLst>
          </p:cNvPr>
          <p:cNvSpPr txBox="1"/>
          <p:nvPr/>
        </p:nvSpPr>
        <p:spPr>
          <a:xfrm>
            <a:off x="967985" y="4558205"/>
            <a:ext cx="80672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8E53A7-0730-4AC8-A35A-45BA939C2987}"/>
              </a:ext>
            </a:extLst>
          </p:cNvPr>
          <p:cNvSpPr txBox="1"/>
          <p:nvPr/>
        </p:nvSpPr>
        <p:spPr>
          <a:xfrm>
            <a:off x="943410" y="5170422"/>
            <a:ext cx="81740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72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7CC9E1-6EFA-4168-B20C-A937657690E1}"/>
              </a:ext>
            </a:extLst>
          </p:cNvPr>
          <p:cNvCxnSpPr>
            <a:cxnSpLocks/>
          </p:cNvCxnSpPr>
          <p:nvPr/>
        </p:nvCxnSpPr>
        <p:spPr>
          <a:xfrm>
            <a:off x="838121" y="5676289"/>
            <a:ext cx="9274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92107A6-4617-4D47-9673-FB77F4B22606}"/>
              </a:ext>
            </a:extLst>
          </p:cNvPr>
          <p:cNvSpPr txBox="1"/>
          <p:nvPr/>
        </p:nvSpPr>
        <p:spPr>
          <a:xfrm>
            <a:off x="1071841" y="5803243"/>
            <a:ext cx="67952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BF8B82-A638-4234-A1D0-D1A93D3914B2}"/>
              </a:ext>
            </a:extLst>
          </p:cNvPr>
          <p:cNvSpPr txBox="1"/>
          <p:nvPr/>
        </p:nvSpPr>
        <p:spPr>
          <a:xfrm>
            <a:off x="2950185" y="1905561"/>
            <a:ext cx="1622703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4 623</a:t>
            </a:r>
          </a:p>
          <a:p>
            <a:pPr algn="r">
              <a:lnSpc>
                <a:spcPct val="150000"/>
              </a:lnSpc>
            </a:pPr>
            <a:endParaRPr lang="en-VN" sz="2933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8AADC9-4777-4683-AB11-B6404ACD84E8}"/>
              </a:ext>
            </a:extLst>
          </p:cNvPr>
          <p:cNvCxnSpPr/>
          <p:nvPr/>
        </p:nvCxnSpPr>
        <p:spPr>
          <a:xfrm>
            <a:off x="4638222" y="2016624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CAD5AF1-AD1C-4D08-BA4F-192FECE43678}"/>
              </a:ext>
            </a:extLst>
          </p:cNvPr>
          <p:cNvCxnSpPr>
            <a:cxnSpLocks/>
          </p:cNvCxnSpPr>
          <p:nvPr/>
        </p:nvCxnSpPr>
        <p:spPr>
          <a:xfrm>
            <a:off x="4638222" y="2529585"/>
            <a:ext cx="10963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8E4D364-7499-4423-A084-8750D3CB85BC}"/>
              </a:ext>
            </a:extLst>
          </p:cNvPr>
          <p:cNvSpPr txBox="1"/>
          <p:nvPr/>
        </p:nvSpPr>
        <p:spPr>
          <a:xfrm>
            <a:off x="4711385" y="2019802"/>
            <a:ext cx="86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4506472-161A-446C-AD5D-072CD01F2F06}"/>
              </a:ext>
            </a:extLst>
          </p:cNvPr>
          <p:cNvSpPr txBox="1"/>
          <p:nvPr/>
        </p:nvSpPr>
        <p:spPr>
          <a:xfrm>
            <a:off x="4688488" y="2617602"/>
            <a:ext cx="104611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B50C2D-0FDE-4D80-ACDF-987BB3E4FE42}"/>
              </a:ext>
            </a:extLst>
          </p:cNvPr>
          <p:cNvSpPr txBox="1"/>
          <p:nvPr/>
        </p:nvSpPr>
        <p:spPr>
          <a:xfrm>
            <a:off x="3453194" y="2669680"/>
            <a:ext cx="70335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4 6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506FF9-0BD1-454D-99C2-79A509533A80}"/>
              </a:ext>
            </a:extLst>
          </p:cNvPr>
          <p:cNvSpPr txBox="1"/>
          <p:nvPr/>
        </p:nvSpPr>
        <p:spPr>
          <a:xfrm>
            <a:off x="3703060" y="3378976"/>
            <a:ext cx="679528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D12B2C4-5A49-4B11-8874-24E0C2794430}"/>
              </a:ext>
            </a:extLst>
          </p:cNvPr>
          <p:cNvSpPr txBox="1"/>
          <p:nvPr/>
        </p:nvSpPr>
        <p:spPr>
          <a:xfrm>
            <a:off x="3708764" y="3946759"/>
            <a:ext cx="67382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00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91BB270-14AF-4EA9-88D5-40CA5C9F7F1F}"/>
              </a:ext>
            </a:extLst>
          </p:cNvPr>
          <p:cNvCxnSpPr>
            <a:cxnSpLocks/>
          </p:cNvCxnSpPr>
          <p:nvPr/>
        </p:nvCxnSpPr>
        <p:spPr>
          <a:xfrm>
            <a:off x="3360114" y="3247042"/>
            <a:ext cx="10224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D21BC2-DB67-4D93-80C6-F71F0FA13882}"/>
              </a:ext>
            </a:extLst>
          </p:cNvPr>
          <p:cNvCxnSpPr>
            <a:cxnSpLocks/>
          </p:cNvCxnSpPr>
          <p:nvPr/>
        </p:nvCxnSpPr>
        <p:spPr>
          <a:xfrm>
            <a:off x="3653215" y="4476635"/>
            <a:ext cx="9196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12045BE-CBBC-4A70-9824-74D8EE4280ED}"/>
              </a:ext>
            </a:extLst>
          </p:cNvPr>
          <p:cNvSpPr txBox="1"/>
          <p:nvPr/>
        </p:nvSpPr>
        <p:spPr>
          <a:xfrm>
            <a:off x="3809442" y="4620431"/>
            <a:ext cx="79995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568E27-8812-47CA-AF7D-C5CFC9EC44CA}"/>
              </a:ext>
            </a:extLst>
          </p:cNvPr>
          <p:cNvSpPr txBox="1"/>
          <p:nvPr/>
        </p:nvSpPr>
        <p:spPr>
          <a:xfrm>
            <a:off x="3784956" y="5170423"/>
            <a:ext cx="810546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22EACB6-D010-4B73-9C57-D5C1EDA167E5}"/>
              </a:ext>
            </a:extLst>
          </p:cNvPr>
          <p:cNvCxnSpPr>
            <a:cxnSpLocks/>
          </p:cNvCxnSpPr>
          <p:nvPr/>
        </p:nvCxnSpPr>
        <p:spPr>
          <a:xfrm>
            <a:off x="3680592" y="5676290"/>
            <a:ext cx="9196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2D00D7D-1AB5-4B8E-9D93-BD10D0EE52E8}"/>
              </a:ext>
            </a:extLst>
          </p:cNvPr>
          <p:cNvSpPr txBox="1"/>
          <p:nvPr/>
        </p:nvSpPr>
        <p:spPr>
          <a:xfrm>
            <a:off x="3912229" y="5803244"/>
            <a:ext cx="67382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933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  <p:bldP spid="33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7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0B52F9C4-199B-44E4-B68D-934AB97871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90039" y="1594310"/>
            <a:ext cx="1049528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 (theo mẫu):</a:t>
            </a:r>
          </a:p>
        </p:txBody>
      </p:sp>
      <p:sp>
        <p:nvSpPr>
          <p:cNvPr id="118" name="Freeform 3">
            <a:extLst>
              <a:ext uri="{FF2B5EF4-FFF2-40B4-BE49-F238E27FC236}">
                <a16:creationId xmlns:a16="http://schemas.microsoft.com/office/drawing/2014/main" id="{38C56D19-F986-4F01-AE35-EC304788B9A6}"/>
              </a:ext>
            </a:extLst>
          </p:cNvPr>
          <p:cNvSpPr/>
          <p:nvPr/>
        </p:nvSpPr>
        <p:spPr>
          <a:xfrm>
            <a:off x="4430786" y="2162059"/>
            <a:ext cx="7513558" cy="4355548"/>
          </a:xfrm>
          <a:custGeom>
            <a:avLst/>
            <a:gdLst/>
            <a:ahLst/>
            <a:cxnLst/>
            <a:rect l="l" t="t" r="r" b="b"/>
            <a:pathLst>
              <a:path w="6632231" h="5388688">
                <a:moveTo>
                  <a:pt x="0" y="0"/>
                </a:moveTo>
                <a:lnTo>
                  <a:pt x="6632231" y="0"/>
                </a:lnTo>
                <a:lnTo>
                  <a:pt x="6632231" y="5388688"/>
                </a:lnTo>
                <a:lnTo>
                  <a:pt x="0" y="5388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077"/>
            </a:stretch>
          </a:blipFill>
        </p:spPr>
        <p:txBody>
          <a:bodyPr/>
          <a:lstStyle/>
          <a:p>
            <a:endParaRPr lang="en-VN" sz="800">
              <a:latin typeface="UTM Avo" panose="020406030505060202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6F004F4-1FA9-49C9-A144-1405A343EEE6}"/>
              </a:ext>
            </a:extLst>
          </p:cNvPr>
          <p:cNvSpPr txBox="1"/>
          <p:nvPr/>
        </p:nvSpPr>
        <p:spPr>
          <a:xfrm>
            <a:off x="5073332" y="2451005"/>
            <a:ext cx="6538113" cy="381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2000" b="1" i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Chia theo thứ tự từ trái sang phải:</a:t>
            </a:r>
            <a:endParaRPr lang="en-VN" sz="2000" b="1" i="1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11" indent="-228611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27 chia 14 được 1, viết 1;</a:t>
            </a:r>
            <a:endParaRPr lang="en-VN" sz="200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15"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nhân 4 bằng 4, 7 trừ 4 bằng 3, viết 3;</a:t>
            </a:r>
            <a:endParaRPr lang="en-VN" sz="200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15"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nhân 1 bằng 1, 2 trừ 1 bằng 1, viết 1.</a:t>
            </a:r>
            <a:endParaRPr lang="en-VN" sz="200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11" indent="-228611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Hạ 4, được 134, 134 chia 14 được 9, viết 9;</a:t>
            </a:r>
            <a:endParaRPr lang="en-VN" sz="200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15"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 nhân 4 bằng 36, 44 trừ 36 được 8, viết 8, nhớ 4;</a:t>
            </a:r>
            <a:endParaRPr lang="en-VN" sz="200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15" algn="just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9 nhân 1 bằng 9, thêm 4 bằng 13, 13 trừ 13 được 0, viết 0.</a:t>
            </a:r>
            <a:endParaRPr lang="en-VN" sz="20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DC55EFE-6181-4399-8014-5DD880A137C2}"/>
              </a:ext>
            </a:extLst>
          </p:cNvPr>
          <p:cNvSpPr txBox="1"/>
          <p:nvPr/>
        </p:nvSpPr>
        <p:spPr>
          <a:xfrm>
            <a:off x="0" y="2196304"/>
            <a:ext cx="244192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4800" dirty="0">
                <a:latin typeface="UTM Avo" panose="02040603050506020204" pitchFamily="18" charset="0"/>
                <a:cs typeface="Arial" panose="020B0604020202020204" pitchFamily="34" charset="0"/>
              </a:rPr>
              <a:t>2 746</a:t>
            </a:r>
          </a:p>
          <a:p>
            <a:pPr algn="r">
              <a:lnSpc>
                <a:spcPct val="150000"/>
              </a:lnSpc>
            </a:pPr>
            <a:endParaRPr lang="en-VN" sz="4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842367D-63D0-4A54-A6D7-14EED3E67EE6}"/>
              </a:ext>
            </a:extLst>
          </p:cNvPr>
          <p:cNvCxnSpPr>
            <a:cxnSpLocks/>
          </p:cNvCxnSpPr>
          <p:nvPr/>
        </p:nvCxnSpPr>
        <p:spPr>
          <a:xfrm>
            <a:off x="2621578" y="2386045"/>
            <a:ext cx="0" cy="1997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2B214BD-2CAF-4954-813F-49D51223DCBE}"/>
              </a:ext>
            </a:extLst>
          </p:cNvPr>
          <p:cNvCxnSpPr>
            <a:cxnSpLocks/>
          </p:cNvCxnSpPr>
          <p:nvPr/>
        </p:nvCxnSpPr>
        <p:spPr>
          <a:xfrm>
            <a:off x="2621581" y="3220264"/>
            <a:ext cx="15951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92A18D86-713B-48DD-A50E-7067BAD956B8}"/>
              </a:ext>
            </a:extLst>
          </p:cNvPr>
          <p:cNvSpPr txBox="1"/>
          <p:nvPr/>
        </p:nvSpPr>
        <p:spPr>
          <a:xfrm>
            <a:off x="2729881" y="2190896"/>
            <a:ext cx="1179137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800" dirty="0"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D6F68F1-01AB-420C-80B6-6C9EA0ABECF5}"/>
              </a:ext>
            </a:extLst>
          </p:cNvPr>
          <p:cNvSpPr txBox="1"/>
          <p:nvPr/>
        </p:nvSpPr>
        <p:spPr>
          <a:xfrm>
            <a:off x="790365" y="3296370"/>
            <a:ext cx="432224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800" dirty="0"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BA63D4C-1760-4C32-A0C4-6C02776CBF7E}"/>
              </a:ext>
            </a:extLst>
          </p:cNvPr>
          <p:cNvSpPr txBox="1"/>
          <p:nvPr/>
        </p:nvSpPr>
        <p:spPr>
          <a:xfrm>
            <a:off x="1324969" y="4383706"/>
            <a:ext cx="463432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800" dirty="0">
                <a:latin typeface="UTM Avo" panose="02040603050506020204" pitchFamily="18" charset="0"/>
                <a:cs typeface="Arial" panose="020B0604020202020204" pitchFamily="34" charset="0"/>
              </a:rPr>
              <a:t>0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94F3B3E-90B2-4691-AD2D-B3715F01A962}"/>
              </a:ext>
            </a:extLst>
          </p:cNvPr>
          <p:cNvSpPr txBox="1"/>
          <p:nvPr/>
        </p:nvSpPr>
        <p:spPr>
          <a:xfrm>
            <a:off x="2835659" y="3276400"/>
            <a:ext cx="43152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A2B9234-DA2B-46FC-9EFB-3501BD82951E}"/>
              </a:ext>
            </a:extLst>
          </p:cNvPr>
          <p:cNvSpPr txBox="1"/>
          <p:nvPr/>
        </p:nvSpPr>
        <p:spPr>
          <a:xfrm>
            <a:off x="3175574" y="3264914"/>
            <a:ext cx="43152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7898368-E179-4D4E-A8AC-E580C1A06B4D}"/>
              </a:ext>
            </a:extLst>
          </p:cNvPr>
          <p:cNvSpPr txBox="1"/>
          <p:nvPr/>
        </p:nvSpPr>
        <p:spPr>
          <a:xfrm>
            <a:off x="1277990" y="3281938"/>
            <a:ext cx="32098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4800" dirty="0"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E81851E-57B5-4876-AADB-FD1DDFBC6501}"/>
              </a:ext>
            </a:extLst>
          </p:cNvPr>
          <p:cNvSpPr txBox="1"/>
          <p:nvPr/>
        </p:nvSpPr>
        <p:spPr>
          <a:xfrm>
            <a:off x="1654412" y="4387818"/>
            <a:ext cx="413173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800" dirty="0"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08E743A-FA73-4B25-AE18-8122F958A4F2}"/>
              </a:ext>
            </a:extLst>
          </p:cNvPr>
          <p:cNvSpPr txBox="1"/>
          <p:nvPr/>
        </p:nvSpPr>
        <p:spPr>
          <a:xfrm>
            <a:off x="1628242" y="3281938"/>
            <a:ext cx="463432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4800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2DFB3053-4E94-439D-A2EA-6D233C3E686A}"/>
              </a:ext>
            </a:extLst>
          </p:cNvPr>
          <p:cNvSpPr/>
          <p:nvPr/>
        </p:nvSpPr>
        <p:spPr>
          <a:xfrm>
            <a:off x="10503462" y="2451655"/>
            <a:ext cx="1107983" cy="933475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80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8" grpId="0" animBg="1"/>
      <p:bldP spid="121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90039" y="1594310"/>
            <a:ext cx="1049528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Đặt tính rồi tính (theo mẫu):</a:t>
            </a:r>
          </a:p>
        </p:txBody>
      </p:sp>
      <p:sp>
        <p:nvSpPr>
          <p:cNvPr id="118" name="Freeform 3">
            <a:extLst>
              <a:ext uri="{FF2B5EF4-FFF2-40B4-BE49-F238E27FC236}">
                <a16:creationId xmlns:a16="http://schemas.microsoft.com/office/drawing/2014/main" id="{38C56D19-F986-4F01-AE35-EC304788B9A6}"/>
              </a:ext>
            </a:extLst>
          </p:cNvPr>
          <p:cNvSpPr/>
          <p:nvPr/>
        </p:nvSpPr>
        <p:spPr>
          <a:xfrm>
            <a:off x="4430786" y="2162059"/>
            <a:ext cx="7513558" cy="3285076"/>
          </a:xfrm>
          <a:custGeom>
            <a:avLst/>
            <a:gdLst/>
            <a:ahLst/>
            <a:cxnLst/>
            <a:rect l="l" t="t" r="r" b="b"/>
            <a:pathLst>
              <a:path w="6632231" h="5388688">
                <a:moveTo>
                  <a:pt x="0" y="0"/>
                </a:moveTo>
                <a:lnTo>
                  <a:pt x="6632231" y="0"/>
                </a:lnTo>
                <a:lnTo>
                  <a:pt x="6632231" y="5388688"/>
                </a:lnTo>
                <a:lnTo>
                  <a:pt x="0" y="53886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b="-2607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6F004F4-1FA9-49C9-A144-1405A343EEE6}"/>
              </a:ext>
            </a:extLst>
          </p:cNvPr>
          <p:cNvSpPr txBox="1"/>
          <p:nvPr/>
        </p:nvSpPr>
        <p:spPr>
          <a:xfrm>
            <a:off x="5073332" y="2451005"/>
            <a:ext cx="6538113" cy="1873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11" marR="0" lvl="0" indent="-228611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Symbol" pitchFamily="2" charset="2"/>
              <a:buChar char="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Hạ 6, được 86, 86 chia 14 được 6, viết 6; </a:t>
            </a:r>
            <a:endParaRPr kumimoji="0" lang="en-VN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04815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6 nhân 4 bằng 24, 26 trừ 24 bằng 2, viết 2, nhớ 2; </a:t>
            </a:r>
            <a:endParaRPr kumimoji="0" lang="en-VN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304815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6 nhân 1 bằng 6, thêm 2 bằng 8, 8 trừ 8 bằng 0, viết 0.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DC55EFE-6181-4399-8014-5DD880A137C2}"/>
              </a:ext>
            </a:extLst>
          </p:cNvPr>
          <p:cNvSpPr txBox="1"/>
          <p:nvPr/>
        </p:nvSpPr>
        <p:spPr>
          <a:xfrm>
            <a:off x="0" y="2196304"/>
            <a:ext cx="2441929" cy="547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2 746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4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9842367D-63D0-4A54-A6D7-14EED3E67EE6}"/>
              </a:ext>
            </a:extLst>
          </p:cNvPr>
          <p:cNvCxnSpPr>
            <a:cxnSpLocks/>
          </p:cNvCxnSpPr>
          <p:nvPr/>
        </p:nvCxnSpPr>
        <p:spPr>
          <a:xfrm>
            <a:off x="2621578" y="2386045"/>
            <a:ext cx="0" cy="19976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2B214BD-2CAF-4954-813F-49D51223DCBE}"/>
              </a:ext>
            </a:extLst>
          </p:cNvPr>
          <p:cNvCxnSpPr>
            <a:cxnSpLocks/>
          </p:cNvCxnSpPr>
          <p:nvPr/>
        </p:nvCxnSpPr>
        <p:spPr>
          <a:xfrm>
            <a:off x="2621581" y="3220264"/>
            <a:ext cx="15951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92A18D86-713B-48DD-A50E-7067BAD956B8}"/>
              </a:ext>
            </a:extLst>
          </p:cNvPr>
          <p:cNvSpPr txBox="1"/>
          <p:nvPr/>
        </p:nvSpPr>
        <p:spPr>
          <a:xfrm>
            <a:off x="2729881" y="2190896"/>
            <a:ext cx="1179137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14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D6F68F1-01AB-420C-80B6-6C9EA0ABECF5}"/>
              </a:ext>
            </a:extLst>
          </p:cNvPr>
          <p:cNvSpPr txBox="1"/>
          <p:nvPr/>
        </p:nvSpPr>
        <p:spPr>
          <a:xfrm>
            <a:off x="802088" y="3296370"/>
            <a:ext cx="432224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BA63D4C-1760-4C32-A0C4-6C02776CBF7E}"/>
              </a:ext>
            </a:extLst>
          </p:cNvPr>
          <p:cNvSpPr txBox="1"/>
          <p:nvPr/>
        </p:nvSpPr>
        <p:spPr>
          <a:xfrm>
            <a:off x="1324969" y="4383706"/>
            <a:ext cx="463432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0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94F3B3E-90B2-4691-AD2D-B3715F01A962}"/>
              </a:ext>
            </a:extLst>
          </p:cNvPr>
          <p:cNvSpPr txBox="1"/>
          <p:nvPr/>
        </p:nvSpPr>
        <p:spPr>
          <a:xfrm>
            <a:off x="2835659" y="3276400"/>
            <a:ext cx="43152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A2B9234-DA2B-46FC-9EFB-3501BD82951E}"/>
              </a:ext>
            </a:extLst>
          </p:cNvPr>
          <p:cNvSpPr txBox="1"/>
          <p:nvPr/>
        </p:nvSpPr>
        <p:spPr>
          <a:xfrm>
            <a:off x="3175574" y="3264914"/>
            <a:ext cx="43152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7898368-E179-4D4E-A8AC-E580C1A06B4D}"/>
              </a:ext>
            </a:extLst>
          </p:cNvPr>
          <p:cNvSpPr txBox="1"/>
          <p:nvPr/>
        </p:nvSpPr>
        <p:spPr>
          <a:xfrm>
            <a:off x="1277990" y="3281938"/>
            <a:ext cx="320981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E81851E-57B5-4876-AADB-FD1DDFBC6501}"/>
              </a:ext>
            </a:extLst>
          </p:cNvPr>
          <p:cNvSpPr txBox="1"/>
          <p:nvPr/>
        </p:nvSpPr>
        <p:spPr>
          <a:xfrm>
            <a:off x="1654412" y="4387818"/>
            <a:ext cx="413173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08E743A-FA73-4B25-AE18-8122F958A4F2}"/>
              </a:ext>
            </a:extLst>
          </p:cNvPr>
          <p:cNvSpPr txBox="1"/>
          <p:nvPr/>
        </p:nvSpPr>
        <p:spPr>
          <a:xfrm>
            <a:off x="1628242" y="3281938"/>
            <a:ext cx="463432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4 </a:t>
            </a:r>
          </a:p>
        </p:txBody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2DFB3053-4E94-439D-A2EA-6D233C3E686A}"/>
              </a:ext>
            </a:extLst>
          </p:cNvPr>
          <p:cNvSpPr/>
          <p:nvPr/>
        </p:nvSpPr>
        <p:spPr>
          <a:xfrm>
            <a:off x="10640621" y="2112366"/>
            <a:ext cx="1107983" cy="933475"/>
          </a:xfrm>
          <a:custGeom>
            <a:avLst/>
            <a:gdLst/>
            <a:ahLst/>
            <a:cxnLst/>
            <a:rect l="l" t="t" r="r" b="b"/>
            <a:pathLst>
              <a:path w="1661974" h="1400213">
                <a:moveTo>
                  <a:pt x="0" y="0"/>
                </a:moveTo>
                <a:lnTo>
                  <a:pt x="1661974" y="0"/>
                </a:lnTo>
                <a:lnTo>
                  <a:pt x="1661974" y="1400214"/>
                </a:lnTo>
                <a:lnTo>
                  <a:pt x="0" y="1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2" name="Freeform 4">
            <a:extLst>
              <a:ext uri="{FF2B5EF4-FFF2-40B4-BE49-F238E27FC236}">
                <a16:creationId xmlns:a16="http://schemas.microsoft.com/office/drawing/2014/main" id="{B26C033E-1FDE-47FD-9592-785FA08852DC}"/>
              </a:ext>
            </a:extLst>
          </p:cNvPr>
          <p:cNvSpPr/>
          <p:nvPr/>
        </p:nvSpPr>
        <p:spPr>
          <a:xfrm rot="142549">
            <a:off x="5099702" y="4383973"/>
            <a:ext cx="5996007" cy="866745"/>
          </a:xfrm>
          <a:custGeom>
            <a:avLst/>
            <a:gdLst/>
            <a:ahLst/>
            <a:cxnLst/>
            <a:rect l="l" t="t" r="r" b="b"/>
            <a:pathLst>
              <a:path w="7543694" h="1533434">
                <a:moveTo>
                  <a:pt x="0" y="0"/>
                </a:moveTo>
                <a:lnTo>
                  <a:pt x="7543694" y="0"/>
                </a:lnTo>
                <a:lnTo>
                  <a:pt x="7543694" y="1533434"/>
                </a:lnTo>
                <a:lnTo>
                  <a:pt x="0" y="15334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578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5">
                <a:extLst>
                  <a:ext uri="{FF2B5EF4-FFF2-40B4-BE49-F238E27FC236}">
                    <a16:creationId xmlns:a16="http://schemas.microsoft.com/office/drawing/2014/main" id="{AD5DB4BC-A0AA-4B00-9205-88B86D782847}"/>
                  </a:ext>
                </a:extLst>
              </p:cNvPr>
              <p:cNvSpPr txBox="1"/>
              <p:nvPr/>
            </p:nvSpPr>
            <p:spPr>
              <a:xfrm>
                <a:off x="5285949" y="4583233"/>
                <a:ext cx="5825148" cy="4527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392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140" normalizeH="0" baseline="0" noProof="0" dirty="0" err="1">
                    <a:ln>
                      <a:noFill/>
                    </a:ln>
                    <a:solidFill>
                      <a:srgbClr val="007D7B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Vậy</a:t>
                </a:r>
                <a:r>
                  <a:rPr kumimoji="0" lang="en-US" sz="2400" b="1" i="0" u="none" strike="noStrike" kern="0" cap="none" spc="140" normalizeH="0" baseline="0" noProof="0" dirty="0">
                    <a:ln>
                      <a:noFill/>
                    </a:ln>
                    <a:solidFill>
                      <a:srgbClr val="007D7B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2 746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0" cap="none" spc="140" normalizeH="0" baseline="0" noProof="0" dirty="0" smtClean="0">
                        <a:ln>
                          <a:noFill/>
                        </a:ln>
                        <a:solidFill>
                          <a:srgbClr val="007D7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:</m:t>
                    </m:r>
                  </m:oMath>
                </a14:m>
                <a:r>
                  <a:rPr kumimoji="0" lang="en-US" sz="2400" b="1" i="0" u="none" strike="noStrike" kern="0" cap="none" spc="140" normalizeH="0" baseline="0" noProof="0" dirty="0">
                    <a:ln>
                      <a:noFill/>
                    </a:ln>
                    <a:solidFill>
                      <a:srgbClr val="007D7B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14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0" cap="none" spc="140" normalizeH="0" baseline="0" noProof="0" dirty="0" smtClean="0">
                        <a:ln>
                          <a:noFill/>
                        </a:ln>
                        <a:solidFill>
                          <a:srgbClr val="007D7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2400" b="1" i="0" u="none" strike="noStrike" kern="0" cap="none" spc="140" normalizeH="0" baseline="0" noProof="0" dirty="0">
                    <a:ln>
                      <a:noFill/>
                    </a:ln>
                    <a:solidFill>
                      <a:srgbClr val="007D7B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196 (</a:t>
                </a:r>
                <a:r>
                  <a:rPr kumimoji="0" lang="en-US" sz="2400" b="1" i="0" u="none" strike="noStrike" kern="0" cap="none" spc="140" normalizeH="0" baseline="0" noProof="0" dirty="0" err="1">
                    <a:ln>
                      <a:noFill/>
                    </a:ln>
                    <a:solidFill>
                      <a:srgbClr val="007D7B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dư</a:t>
                </a:r>
                <a:r>
                  <a:rPr kumimoji="0" lang="en-US" sz="2400" b="1" i="0" u="none" strike="noStrike" kern="0" cap="none" spc="140" normalizeH="0" baseline="0" noProof="0" dirty="0">
                    <a:ln>
                      <a:noFill/>
                    </a:ln>
                    <a:solidFill>
                      <a:srgbClr val="007D7B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2)</a:t>
                </a:r>
              </a:p>
            </p:txBody>
          </p:sp>
        </mc:Choice>
        <mc:Fallback xmlns="">
          <p:sp>
            <p:nvSpPr>
              <p:cNvPr id="133" name="TextBox 5">
                <a:extLst>
                  <a:ext uri="{FF2B5EF4-FFF2-40B4-BE49-F238E27FC236}">
                    <a16:creationId xmlns:a16="http://schemas.microsoft.com/office/drawing/2014/main" id="{AD5DB4BC-A0AA-4B00-9205-88B86D782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49" y="4583233"/>
                <a:ext cx="5825148" cy="452753"/>
              </a:xfrm>
              <a:prstGeom prst="rect">
                <a:avLst/>
              </a:prstGeom>
              <a:blipFill>
                <a:blip r:embed="rId11"/>
                <a:stretch>
                  <a:fillRect t="-5405" b="-3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>
            <a:extLst>
              <a:ext uri="{FF2B5EF4-FFF2-40B4-BE49-F238E27FC236}">
                <a16:creationId xmlns:a16="http://schemas.microsoft.com/office/drawing/2014/main" id="{5FFCB8AE-B1B4-49BE-802D-BEEEF7ADC0C4}"/>
              </a:ext>
            </a:extLst>
          </p:cNvPr>
          <p:cNvSpPr txBox="1"/>
          <p:nvPr/>
        </p:nvSpPr>
        <p:spPr>
          <a:xfrm>
            <a:off x="3557316" y="3291528"/>
            <a:ext cx="444943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948B648-B69C-47A0-9C6C-068642BCE88A}"/>
              </a:ext>
            </a:extLst>
          </p:cNvPr>
          <p:cNvSpPr txBox="1"/>
          <p:nvPr/>
        </p:nvSpPr>
        <p:spPr>
          <a:xfrm>
            <a:off x="2008888" y="4383850"/>
            <a:ext cx="43152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D26771C-D54E-48D1-8BB4-D13AF1D4BF5F}"/>
              </a:ext>
            </a:extLst>
          </p:cNvPr>
          <p:cNvSpPr txBox="1"/>
          <p:nvPr/>
        </p:nvSpPr>
        <p:spPr>
          <a:xfrm>
            <a:off x="1585191" y="5493937"/>
            <a:ext cx="40642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2">
            <a:extLst>
              <a:ext uri="{FF2B5EF4-FFF2-40B4-BE49-F238E27FC236}">
                <a16:creationId xmlns:a16="http://schemas.microsoft.com/office/drawing/2014/main" id="{47E07869-AD0A-4AF0-B6AE-8C4CCC1544FD}"/>
              </a:ext>
            </a:extLst>
          </p:cNvPr>
          <p:cNvSpPr/>
          <p:nvPr/>
        </p:nvSpPr>
        <p:spPr>
          <a:xfrm rot="-1139410">
            <a:off x="2105177" y="1654048"/>
            <a:ext cx="822079" cy="571345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4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57593180-DBDA-46D4-81C4-4035C8E59636}"/>
                  </a:ext>
                </a:extLst>
              </p:cNvPr>
              <p:cNvSpPr/>
              <p:nvPr/>
            </p:nvSpPr>
            <p:spPr>
              <a:xfrm>
                <a:off x="1419089" y="2164676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375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15</a:t>
                </a:r>
              </a:p>
            </p:txBody>
          </p:sp>
        </mc:Choice>
        <mc:Fallback xmlns=""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57593180-DBDA-46D4-81C4-4035C8E5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89" y="2164676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8537" b="-19512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AB9DC9FA-FEC5-4C5F-9935-FC588520EA8D}"/>
                  </a:ext>
                </a:extLst>
              </p:cNvPr>
              <p:cNvSpPr/>
              <p:nvPr/>
            </p:nvSpPr>
            <p:spPr>
              <a:xfrm>
                <a:off x="1410842" y="2766540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6 496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32</a:t>
                </a:r>
              </a:p>
            </p:txBody>
          </p:sp>
        </mc:Choice>
        <mc:Fallback xmlns=""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AB9DC9FA-FEC5-4C5F-9935-FC588520E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842" y="2766540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8537" b="-18293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A4171004-2882-4C83-A345-56267AC48537}"/>
                  </a:ext>
                </a:extLst>
              </p:cNvPr>
              <p:cNvSpPr/>
              <p:nvPr/>
            </p:nvSpPr>
            <p:spPr>
              <a:xfrm>
                <a:off x="4153534" y="2752026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23 486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23</a:t>
                </a:r>
              </a:p>
            </p:txBody>
          </p:sp>
        </mc:Choice>
        <mc:Fallback xmlns=""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A4171004-2882-4C83-A345-56267AC48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534" y="2752026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7229" b="-18072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EBA72D73-408E-4574-B4E2-03F1E9AFCA10}"/>
                  </a:ext>
                </a:extLst>
              </p:cNvPr>
              <p:cNvSpPr/>
              <p:nvPr/>
            </p:nvSpPr>
            <p:spPr>
              <a:xfrm>
                <a:off x="6987281" y="2752026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69 037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51</a:t>
                </a:r>
              </a:p>
            </p:txBody>
          </p:sp>
        </mc:Choice>
        <mc:Fallback xmlns=""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EBA72D73-408E-4574-B4E2-03F1E9AFC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81" y="2752026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7229" b="-18072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Freeform 12">
            <a:extLst>
              <a:ext uri="{FF2B5EF4-FFF2-40B4-BE49-F238E27FC236}">
                <a16:creationId xmlns:a16="http://schemas.microsoft.com/office/drawing/2014/main" id="{4D77FA45-C0CF-4C4A-B5C3-5A2FDF6D1473}"/>
              </a:ext>
            </a:extLst>
          </p:cNvPr>
          <p:cNvSpPr/>
          <p:nvPr/>
        </p:nvSpPr>
        <p:spPr>
          <a:xfrm rot="-1139410">
            <a:off x="4767390" y="1654048"/>
            <a:ext cx="822079" cy="571345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40">
              <a:latin typeface="UTM Avo" panose="02040603050506020204" pitchFamily="18" charset="0"/>
            </a:endParaRPr>
          </a:p>
        </p:txBody>
      </p:sp>
      <p:sp>
        <p:nvSpPr>
          <p:cNvPr id="112" name="Freeform 12">
            <a:extLst>
              <a:ext uri="{FF2B5EF4-FFF2-40B4-BE49-F238E27FC236}">
                <a16:creationId xmlns:a16="http://schemas.microsoft.com/office/drawing/2014/main" id="{C388580F-6139-45A6-A730-65CEF45F4F4D}"/>
              </a:ext>
            </a:extLst>
          </p:cNvPr>
          <p:cNvSpPr/>
          <p:nvPr/>
        </p:nvSpPr>
        <p:spPr>
          <a:xfrm rot="-1139410">
            <a:off x="7538984" y="1655475"/>
            <a:ext cx="822079" cy="571345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4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0C6D4697-CFB2-4678-9D6A-3A01A794023B}"/>
                  </a:ext>
                </a:extLst>
              </p:cNvPr>
              <p:cNvSpPr/>
              <p:nvPr/>
            </p:nvSpPr>
            <p:spPr>
              <a:xfrm>
                <a:off x="4161781" y="2150162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492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82</a:t>
                </a:r>
              </a:p>
            </p:txBody>
          </p:sp>
        </mc:Choice>
        <mc:Fallback xmlns=""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0C6D4697-CFB2-4678-9D6A-3A01A7940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81" y="2150162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8537" b="-18293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873701CF-669C-459C-AF2B-A5686AD424AE}"/>
                  </a:ext>
                </a:extLst>
              </p:cNvPr>
              <p:cNvSpPr/>
              <p:nvPr/>
            </p:nvSpPr>
            <p:spPr>
              <a:xfrm>
                <a:off x="6995528" y="2150162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4 028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19</a:t>
                </a:r>
              </a:p>
            </p:txBody>
          </p:sp>
        </mc:Choice>
        <mc:Fallback xmlns=""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873701CF-669C-459C-AF2B-A5686AD42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528" y="2150162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t="-8537" b="-18293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6873F0D2-E12F-4441-9111-631D0C9206A4}"/>
              </a:ext>
            </a:extLst>
          </p:cNvPr>
          <p:cNvSpPr txBox="1"/>
          <p:nvPr/>
        </p:nvSpPr>
        <p:spPr>
          <a:xfrm>
            <a:off x="1880441" y="3440084"/>
            <a:ext cx="756808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375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75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B87A2EF-9029-4279-A4DE-9215F7A6282C}"/>
              </a:ext>
            </a:extLst>
          </p:cNvPr>
          <p:cNvCxnSpPr>
            <a:cxnSpLocks/>
          </p:cNvCxnSpPr>
          <p:nvPr/>
        </p:nvCxnSpPr>
        <p:spPr>
          <a:xfrm>
            <a:off x="2689515" y="3528934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745E162-2D1B-43A0-9EC0-2809F0B7B91D}"/>
              </a:ext>
            </a:extLst>
          </p:cNvPr>
          <p:cNvCxnSpPr>
            <a:cxnSpLocks/>
          </p:cNvCxnSpPr>
          <p:nvPr/>
        </p:nvCxnSpPr>
        <p:spPr>
          <a:xfrm>
            <a:off x="2689517" y="3939303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6B6C7768-FCAC-4660-84C2-AC2D6FB78526}"/>
              </a:ext>
            </a:extLst>
          </p:cNvPr>
          <p:cNvSpPr txBox="1"/>
          <p:nvPr/>
        </p:nvSpPr>
        <p:spPr>
          <a:xfrm>
            <a:off x="2751410" y="3518452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9E91163-58D8-4453-A82A-DDFC48DD74B3}"/>
              </a:ext>
            </a:extLst>
          </p:cNvPr>
          <p:cNvSpPr txBox="1"/>
          <p:nvPr/>
        </p:nvSpPr>
        <p:spPr>
          <a:xfrm>
            <a:off x="2699156" y="4124511"/>
            <a:ext cx="690881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E29E458-C1D2-426C-84B6-CF1328C5A24C}"/>
              </a:ext>
            </a:extLst>
          </p:cNvPr>
          <p:cNvSpPr txBox="1"/>
          <p:nvPr/>
        </p:nvSpPr>
        <p:spPr>
          <a:xfrm>
            <a:off x="4510036" y="3429000"/>
            <a:ext cx="785163" cy="164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492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492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EB81C93-D6AB-4272-8820-1C402EC3E771}"/>
              </a:ext>
            </a:extLst>
          </p:cNvPr>
          <p:cNvCxnSpPr/>
          <p:nvPr/>
        </p:nvCxnSpPr>
        <p:spPr>
          <a:xfrm>
            <a:off x="5347467" y="3517850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1399008-09C1-47F7-8B80-0028D8906906}"/>
              </a:ext>
            </a:extLst>
          </p:cNvPr>
          <p:cNvCxnSpPr>
            <a:cxnSpLocks/>
          </p:cNvCxnSpPr>
          <p:nvPr/>
        </p:nvCxnSpPr>
        <p:spPr>
          <a:xfrm>
            <a:off x="5347469" y="3928219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E06F1C1-E15E-4758-B0A6-5DDBA15E1917}"/>
              </a:ext>
            </a:extLst>
          </p:cNvPr>
          <p:cNvSpPr txBox="1"/>
          <p:nvPr/>
        </p:nvSpPr>
        <p:spPr>
          <a:xfrm>
            <a:off x="5409362" y="3507368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CCFDF97-BBF8-4505-9875-5BFD79153529}"/>
              </a:ext>
            </a:extLst>
          </p:cNvPr>
          <p:cNvSpPr txBox="1"/>
          <p:nvPr/>
        </p:nvSpPr>
        <p:spPr>
          <a:xfrm>
            <a:off x="5378373" y="4124511"/>
            <a:ext cx="690881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335C330-04B8-4D2D-A490-0E13F122DE55}"/>
              </a:ext>
            </a:extLst>
          </p:cNvPr>
          <p:cNvSpPr txBox="1"/>
          <p:nvPr/>
        </p:nvSpPr>
        <p:spPr>
          <a:xfrm>
            <a:off x="6804361" y="3353890"/>
            <a:ext cx="1168684" cy="218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4 028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38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EEBE7C3-39A1-4638-BC59-D624B7D30CD1}"/>
              </a:ext>
            </a:extLst>
          </p:cNvPr>
          <p:cNvCxnSpPr/>
          <p:nvPr/>
        </p:nvCxnSpPr>
        <p:spPr>
          <a:xfrm>
            <a:off x="8025311" y="3442740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FF2800D-A429-455B-A1B0-580F1CEFDDE1}"/>
              </a:ext>
            </a:extLst>
          </p:cNvPr>
          <p:cNvCxnSpPr>
            <a:cxnSpLocks/>
          </p:cNvCxnSpPr>
          <p:nvPr/>
        </p:nvCxnSpPr>
        <p:spPr>
          <a:xfrm>
            <a:off x="8025313" y="3853108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2BA9535C-E63A-4985-8AA6-F2799CDCCAD0}"/>
              </a:ext>
            </a:extLst>
          </p:cNvPr>
          <p:cNvSpPr txBox="1"/>
          <p:nvPr/>
        </p:nvSpPr>
        <p:spPr>
          <a:xfrm>
            <a:off x="8087206" y="3432258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B0B2F01-9E1F-4F8F-851D-CDBFBC4322D0}"/>
              </a:ext>
            </a:extLst>
          </p:cNvPr>
          <p:cNvSpPr txBox="1"/>
          <p:nvPr/>
        </p:nvSpPr>
        <p:spPr>
          <a:xfrm>
            <a:off x="8077582" y="4038573"/>
            <a:ext cx="802313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14309E5-3D97-472D-9DA3-C1550BA50EAC}"/>
              </a:ext>
            </a:extLst>
          </p:cNvPr>
          <p:cNvSpPr txBox="1"/>
          <p:nvPr/>
        </p:nvSpPr>
        <p:spPr>
          <a:xfrm>
            <a:off x="7132711" y="4002723"/>
            <a:ext cx="671368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31" name="TextBox 7">
            <a:extLst>
              <a:ext uri="{FF2B5EF4-FFF2-40B4-BE49-F238E27FC236}">
                <a16:creationId xmlns:a16="http://schemas.microsoft.com/office/drawing/2014/main" id="{A0A2EBDB-49C7-49A1-AD05-222DD984D428}"/>
              </a:ext>
            </a:extLst>
          </p:cNvPr>
          <p:cNvSpPr txBox="1"/>
          <p:nvPr/>
        </p:nvSpPr>
        <p:spPr>
          <a:xfrm>
            <a:off x="286684" y="3429000"/>
            <a:ext cx="1367181" cy="47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346" b="1" u="sng" spc="74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346" b="1" u="sng" spc="74">
                <a:latin typeface="UTM Avo" panose="02040603050506020204" pitchFamily="18" charset="0"/>
                <a:cs typeface="Arial" panose="020B0604020202020204" pitchFamily="34" charset="0"/>
              </a:rPr>
              <a:t> lời</a:t>
            </a:r>
            <a:r>
              <a:rPr lang="vi-VN" sz="2346" b="1" u="sng" spc="74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346" b="1" u="sng" spc="74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/>
      <p:bldP spid="119" grpId="0"/>
      <p:bldP spid="120" grpId="0"/>
      <p:bldP spid="123" grpId="0"/>
      <p:bldP spid="124" grpId="0"/>
      <p:bldP spid="125" grpId="0"/>
      <p:bldP spid="128" grpId="0"/>
      <p:bldP spid="129" grpId="0"/>
      <p:bldP spid="130" grpId="0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2">
            <a:extLst>
              <a:ext uri="{FF2B5EF4-FFF2-40B4-BE49-F238E27FC236}">
                <a16:creationId xmlns:a16="http://schemas.microsoft.com/office/drawing/2014/main" id="{47E07869-AD0A-4AF0-B6AE-8C4CCC1544FD}"/>
              </a:ext>
            </a:extLst>
          </p:cNvPr>
          <p:cNvSpPr/>
          <p:nvPr/>
        </p:nvSpPr>
        <p:spPr>
          <a:xfrm rot="-1139410">
            <a:off x="2171165" y="1676655"/>
            <a:ext cx="822079" cy="571345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4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57593180-DBDA-46D4-81C4-4035C8E59636}"/>
                  </a:ext>
                </a:extLst>
              </p:cNvPr>
              <p:cNvSpPr/>
              <p:nvPr/>
            </p:nvSpPr>
            <p:spPr>
              <a:xfrm>
                <a:off x="1485077" y="2187283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375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15</a:t>
                </a:r>
              </a:p>
            </p:txBody>
          </p:sp>
        </mc:Choice>
        <mc:Fallback xmlns=""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57593180-DBDA-46D4-81C4-4035C8E59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77" y="2187283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8537" b="-18293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AB9DC9FA-FEC5-4C5F-9935-FC588520EA8D}"/>
                  </a:ext>
                </a:extLst>
              </p:cNvPr>
              <p:cNvSpPr/>
              <p:nvPr/>
            </p:nvSpPr>
            <p:spPr>
              <a:xfrm>
                <a:off x="1476830" y="2789147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6 496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32</a:t>
                </a:r>
              </a:p>
            </p:txBody>
          </p:sp>
        </mc:Choice>
        <mc:Fallback xmlns="">
          <p:sp>
            <p:nvSpPr>
              <p:cNvPr id="108" name="Freeform 19">
                <a:extLst>
                  <a:ext uri="{FF2B5EF4-FFF2-40B4-BE49-F238E27FC236}">
                    <a16:creationId xmlns:a16="http://schemas.microsoft.com/office/drawing/2014/main" id="{AB9DC9FA-FEC5-4C5F-9935-FC588520E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830" y="2789147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8537" b="-18293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A4171004-2882-4C83-A345-56267AC48537}"/>
                  </a:ext>
                </a:extLst>
              </p:cNvPr>
              <p:cNvSpPr/>
              <p:nvPr/>
            </p:nvSpPr>
            <p:spPr>
              <a:xfrm>
                <a:off x="4219522" y="2774633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23 486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23</a:t>
                </a:r>
              </a:p>
            </p:txBody>
          </p:sp>
        </mc:Choice>
        <mc:Fallback xmlns="">
          <p:sp>
            <p:nvSpPr>
              <p:cNvPr id="109" name="Freeform 26">
                <a:extLst>
                  <a:ext uri="{FF2B5EF4-FFF2-40B4-BE49-F238E27FC236}">
                    <a16:creationId xmlns:a16="http://schemas.microsoft.com/office/drawing/2014/main" id="{A4171004-2882-4C83-A345-56267AC48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522" y="2774633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8537" b="-19512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EBA72D73-408E-4574-B4E2-03F1E9AFCA10}"/>
                  </a:ext>
                </a:extLst>
              </p:cNvPr>
              <p:cNvSpPr/>
              <p:nvPr/>
            </p:nvSpPr>
            <p:spPr>
              <a:xfrm>
                <a:off x="7053269" y="2774633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>
                    <a:latin typeface="UTM Avo" panose="02040603050506020204" pitchFamily="18" charset="0"/>
                    <a:cs typeface="Arial" panose="020B0604020202020204" pitchFamily="34" charset="0"/>
                  </a:rPr>
                  <a:t>69 037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51</a:t>
                </a:r>
              </a:p>
            </p:txBody>
          </p:sp>
        </mc:Choice>
        <mc:Fallback xmlns="">
          <p:sp>
            <p:nvSpPr>
              <p:cNvPr id="110" name="Freeform 27">
                <a:extLst>
                  <a:ext uri="{FF2B5EF4-FFF2-40B4-BE49-F238E27FC236}">
                    <a16:creationId xmlns:a16="http://schemas.microsoft.com/office/drawing/2014/main" id="{EBA72D73-408E-4574-B4E2-03F1E9AFC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269" y="2774633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t="-8537" b="-19512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Freeform 12">
            <a:extLst>
              <a:ext uri="{FF2B5EF4-FFF2-40B4-BE49-F238E27FC236}">
                <a16:creationId xmlns:a16="http://schemas.microsoft.com/office/drawing/2014/main" id="{4D77FA45-C0CF-4C4A-B5C3-5A2FDF6D1473}"/>
              </a:ext>
            </a:extLst>
          </p:cNvPr>
          <p:cNvSpPr/>
          <p:nvPr/>
        </p:nvSpPr>
        <p:spPr>
          <a:xfrm rot="-1139410">
            <a:off x="4833378" y="1676655"/>
            <a:ext cx="822079" cy="571345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40">
              <a:latin typeface="UTM Avo" panose="02040603050506020204" pitchFamily="18" charset="0"/>
            </a:endParaRPr>
          </a:p>
        </p:txBody>
      </p:sp>
      <p:sp>
        <p:nvSpPr>
          <p:cNvPr id="112" name="Freeform 12">
            <a:extLst>
              <a:ext uri="{FF2B5EF4-FFF2-40B4-BE49-F238E27FC236}">
                <a16:creationId xmlns:a16="http://schemas.microsoft.com/office/drawing/2014/main" id="{C388580F-6139-45A6-A730-65CEF45F4F4D}"/>
              </a:ext>
            </a:extLst>
          </p:cNvPr>
          <p:cNvSpPr/>
          <p:nvPr/>
        </p:nvSpPr>
        <p:spPr>
          <a:xfrm rot="-1139410">
            <a:off x="7604972" y="1678082"/>
            <a:ext cx="822079" cy="571345"/>
          </a:xfrm>
          <a:custGeom>
            <a:avLst/>
            <a:gdLst/>
            <a:ahLst/>
            <a:cxnLst/>
            <a:rect l="l" t="t" r="r" b="b"/>
            <a:pathLst>
              <a:path w="2966527" h="2061736">
                <a:moveTo>
                  <a:pt x="0" y="0"/>
                </a:moveTo>
                <a:lnTo>
                  <a:pt x="2966526" y="0"/>
                </a:lnTo>
                <a:lnTo>
                  <a:pt x="2966526" y="2061736"/>
                </a:lnTo>
                <a:lnTo>
                  <a:pt x="0" y="20617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 sz="64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0C6D4697-CFB2-4678-9D6A-3A01A794023B}"/>
                  </a:ext>
                </a:extLst>
              </p:cNvPr>
              <p:cNvSpPr/>
              <p:nvPr/>
            </p:nvSpPr>
            <p:spPr>
              <a:xfrm>
                <a:off x="4227769" y="2172769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492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82</a:t>
                </a:r>
              </a:p>
            </p:txBody>
          </p:sp>
        </mc:Choice>
        <mc:Fallback xmlns="">
          <p:sp>
            <p:nvSpPr>
              <p:cNvPr id="113" name="Freeform 30">
                <a:extLst>
                  <a:ext uri="{FF2B5EF4-FFF2-40B4-BE49-F238E27FC236}">
                    <a16:creationId xmlns:a16="http://schemas.microsoft.com/office/drawing/2014/main" id="{0C6D4697-CFB2-4678-9D6A-3A01A7940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769" y="2172769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7229" b="-18072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873701CF-669C-459C-AF2B-A5686AD424AE}"/>
                  </a:ext>
                </a:extLst>
              </p:cNvPr>
              <p:cNvSpPr/>
              <p:nvPr/>
            </p:nvSpPr>
            <p:spPr>
              <a:xfrm>
                <a:off x="7061516" y="2172769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algn="ctr"/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4 028 </a:t>
                </a:r>
                <a14:m>
                  <m:oMath xmlns:m="http://schemas.openxmlformats.org/officeDocument/2006/math">
                    <m:r>
                      <a:rPr lang="en-VN" sz="2346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VN" sz="2346" dirty="0">
                    <a:latin typeface="UTM Avo" panose="02040603050506020204" pitchFamily="18" charset="0"/>
                    <a:cs typeface="Arial" panose="020B0604020202020204" pitchFamily="34" charset="0"/>
                  </a:rPr>
                  <a:t> 19</a:t>
                </a:r>
              </a:p>
            </p:txBody>
          </p:sp>
        </mc:Choice>
        <mc:Fallback xmlns="">
          <p:sp>
            <p:nvSpPr>
              <p:cNvPr id="114" name="Freeform 31">
                <a:extLst>
                  <a:ext uri="{FF2B5EF4-FFF2-40B4-BE49-F238E27FC236}">
                    <a16:creationId xmlns:a16="http://schemas.microsoft.com/office/drawing/2014/main" id="{873701CF-669C-459C-AF2B-A5686AD42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516" y="2172769"/>
                <a:ext cx="2182490" cy="470533"/>
              </a:xfrm>
              <a:custGeom>
                <a:avLst/>
                <a:gdLst/>
                <a:ahLst/>
                <a:cxnLst/>
                <a:rect l="l" t="t" r="r" b="b"/>
                <a:pathLst>
                  <a:path w="1697973" h="1758035">
                    <a:moveTo>
                      <a:pt x="62445" y="0"/>
                    </a:moveTo>
                    <a:lnTo>
                      <a:pt x="1635528" y="0"/>
                    </a:lnTo>
                    <a:cubicBezTo>
                      <a:pt x="1670016" y="0"/>
                      <a:pt x="1697973" y="27957"/>
                      <a:pt x="1697973" y="62445"/>
                    </a:cubicBezTo>
                    <a:lnTo>
                      <a:pt x="1697973" y="1695590"/>
                    </a:lnTo>
                    <a:cubicBezTo>
                      <a:pt x="1697973" y="1730078"/>
                      <a:pt x="1670016" y="1758035"/>
                      <a:pt x="1635528" y="1758035"/>
                    </a:cubicBezTo>
                    <a:lnTo>
                      <a:pt x="62445" y="1758035"/>
                    </a:lnTo>
                    <a:cubicBezTo>
                      <a:pt x="27957" y="1758035"/>
                      <a:pt x="0" y="1730078"/>
                      <a:pt x="0" y="1695590"/>
                    </a:cubicBezTo>
                    <a:lnTo>
                      <a:pt x="0" y="62445"/>
                    </a:lnTo>
                    <a:cubicBezTo>
                      <a:pt x="0" y="27957"/>
                      <a:pt x="27957" y="0"/>
                      <a:pt x="62445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t="-7229" b="-18072"/>
                </a:stretch>
              </a:blipFill>
              <a:ln w="2857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7">
            <a:extLst>
              <a:ext uri="{FF2B5EF4-FFF2-40B4-BE49-F238E27FC236}">
                <a16:creationId xmlns:a16="http://schemas.microsoft.com/office/drawing/2014/main" id="{A0A2EBDB-49C7-49A1-AD05-222DD984D428}"/>
              </a:ext>
            </a:extLst>
          </p:cNvPr>
          <p:cNvSpPr txBox="1"/>
          <p:nvPr/>
        </p:nvSpPr>
        <p:spPr>
          <a:xfrm>
            <a:off x="213008" y="3512686"/>
            <a:ext cx="1367181" cy="47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346" b="1" u="sng" spc="74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346" b="1" u="sng" spc="74">
                <a:latin typeface="UTM Avo" panose="02040603050506020204" pitchFamily="18" charset="0"/>
                <a:cs typeface="Arial" panose="020B0604020202020204" pitchFamily="34" charset="0"/>
              </a:rPr>
              <a:t> lời</a:t>
            </a:r>
            <a:r>
              <a:rPr lang="vi-VN" sz="2346" b="1" u="sng" spc="74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346" b="1" u="sng" spc="74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90883E-316F-4B17-A1BC-E99868025184}"/>
              </a:ext>
            </a:extLst>
          </p:cNvPr>
          <p:cNvSpPr txBox="1"/>
          <p:nvPr/>
        </p:nvSpPr>
        <p:spPr>
          <a:xfrm>
            <a:off x="1611136" y="3462692"/>
            <a:ext cx="1183545" cy="218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6 496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96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235EA5-0FB8-4EE8-82F2-ED1ABCD30F38}"/>
              </a:ext>
            </a:extLst>
          </p:cNvPr>
          <p:cNvCxnSpPr>
            <a:cxnSpLocks/>
          </p:cNvCxnSpPr>
          <p:nvPr/>
        </p:nvCxnSpPr>
        <p:spPr>
          <a:xfrm>
            <a:off x="2846947" y="3551542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A3859B-B7F5-4999-B34C-77C420C67F8F}"/>
              </a:ext>
            </a:extLst>
          </p:cNvPr>
          <p:cNvCxnSpPr>
            <a:cxnSpLocks/>
          </p:cNvCxnSpPr>
          <p:nvPr/>
        </p:nvCxnSpPr>
        <p:spPr>
          <a:xfrm>
            <a:off x="2846949" y="3961910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D9FDD57-DFB3-43CF-8E64-192072A712F2}"/>
              </a:ext>
            </a:extLst>
          </p:cNvPr>
          <p:cNvSpPr txBox="1"/>
          <p:nvPr/>
        </p:nvSpPr>
        <p:spPr>
          <a:xfrm>
            <a:off x="2908841" y="3541060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10020C-7ACB-45AA-904B-B45609D08BF9}"/>
              </a:ext>
            </a:extLst>
          </p:cNvPr>
          <p:cNvSpPr txBox="1"/>
          <p:nvPr/>
        </p:nvSpPr>
        <p:spPr>
          <a:xfrm>
            <a:off x="2861728" y="4151316"/>
            <a:ext cx="845709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03</a:t>
            </a:r>
            <a:endParaRPr lang="en-VN" sz="2346" b="1" dirty="0">
              <a:solidFill>
                <a:srgbClr val="C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4BBB52-6506-4852-B2AE-884180E79684}"/>
              </a:ext>
            </a:extLst>
          </p:cNvPr>
          <p:cNvSpPr txBox="1"/>
          <p:nvPr/>
        </p:nvSpPr>
        <p:spPr>
          <a:xfrm>
            <a:off x="4240332" y="3451608"/>
            <a:ext cx="1191957" cy="27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23 483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EFF32C-68EC-4762-8795-790553A36D64}"/>
              </a:ext>
            </a:extLst>
          </p:cNvPr>
          <p:cNvCxnSpPr/>
          <p:nvPr/>
        </p:nvCxnSpPr>
        <p:spPr>
          <a:xfrm>
            <a:off x="5484555" y="3540458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461103-155B-4224-A5C7-135B06D880F6}"/>
              </a:ext>
            </a:extLst>
          </p:cNvPr>
          <p:cNvCxnSpPr>
            <a:cxnSpLocks/>
          </p:cNvCxnSpPr>
          <p:nvPr/>
        </p:nvCxnSpPr>
        <p:spPr>
          <a:xfrm>
            <a:off x="5484557" y="3950827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DA9ED5B-9913-4F6C-9B80-34087421A902}"/>
              </a:ext>
            </a:extLst>
          </p:cNvPr>
          <p:cNvSpPr txBox="1"/>
          <p:nvPr/>
        </p:nvSpPr>
        <p:spPr>
          <a:xfrm>
            <a:off x="5546449" y="3529976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46" dirty="0">
                <a:latin typeface="UTM Avo" panose="02040603050506020204" pitchFamily="18" charset="0"/>
                <a:cs typeface="Arial" panose="020B0604020202020204" pitchFamily="34" charset="0"/>
              </a:rPr>
              <a:t>23</a:t>
            </a: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BCD485-1DBB-4DEE-9652-36637DE2E199}"/>
              </a:ext>
            </a:extLst>
          </p:cNvPr>
          <p:cNvSpPr txBox="1"/>
          <p:nvPr/>
        </p:nvSpPr>
        <p:spPr>
          <a:xfrm>
            <a:off x="5485339" y="4138740"/>
            <a:ext cx="1191953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1 021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2829DE-4A78-4167-AB93-2E1B2DB9279F}"/>
              </a:ext>
            </a:extLst>
          </p:cNvPr>
          <p:cNvSpPr txBox="1"/>
          <p:nvPr/>
        </p:nvSpPr>
        <p:spPr>
          <a:xfrm>
            <a:off x="7097818" y="3376497"/>
            <a:ext cx="1168684" cy="27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69 037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187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34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3FFCC0-5B2F-48DD-9A37-4B559F4F2637}"/>
              </a:ext>
            </a:extLst>
          </p:cNvPr>
          <p:cNvCxnSpPr/>
          <p:nvPr/>
        </p:nvCxnSpPr>
        <p:spPr>
          <a:xfrm>
            <a:off x="8318768" y="3465347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F1CF9C-054C-49A1-B50F-8C1B78A513A4}"/>
              </a:ext>
            </a:extLst>
          </p:cNvPr>
          <p:cNvCxnSpPr>
            <a:cxnSpLocks/>
          </p:cNvCxnSpPr>
          <p:nvPr/>
        </p:nvCxnSpPr>
        <p:spPr>
          <a:xfrm>
            <a:off x="8318770" y="3875716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6AC5CEA-130B-4D64-9B02-1D00DBB62B13}"/>
              </a:ext>
            </a:extLst>
          </p:cNvPr>
          <p:cNvSpPr txBox="1"/>
          <p:nvPr/>
        </p:nvSpPr>
        <p:spPr>
          <a:xfrm>
            <a:off x="8380662" y="3454865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C7BC48-6B36-4AB4-992B-3D40E21BF4C9}"/>
              </a:ext>
            </a:extLst>
          </p:cNvPr>
          <p:cNvSpPr txBox="1"/>
          <p:nvPr/>
        </p:nvSpPr>
        <p:spPr>
          <a:xfrm>
            <a:off x="8357219" y="4039116"/>
            <a:ext cx="1168682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1 353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4FDA71-A46F-46B1-9B7B-58018030951D}"/>
              </a:ext>
            </a:extLst>
          </p:cNvPr>
          <p:cNvSpPr txBox="1"/>
          <p:nvPr/>
        </p:nvSpPr>
        <p:spPr>
          <a:xfrm>
            <a:off x="7151825" y="4032326"/>
            <a:ext cx="781171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18 0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91E1F1-BA95-419B-9400-1AE8C79F6E32}"/>
              </a:ext>
            </a:extLst>
          </p:cNvPr>
          <p:cNvSpPr txBox="1"/>
          <p:nvPr/>
        </p:nvSpPr>
        <p:spPr>
          <a:xfrm>
            <a:off x="2132330" y="4130101"/>
            <a:ext cx="56337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976C61-AB9A-4D68-83EB-62A41303997C}"/>
              </a:ext>
            </a:extLst>
          </p:cNvPr>
          <p:cNvSpPr txBox="1"/>
          <p:nvPr/>
        </p:nvSpPr>
        <p:spPr>
          <a:xfrm>
            <a:off x="4487680" y="4126841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913244-5991-497D-B135-FFDFB3A46A2D}"/>
              </a:ext>
            </a:extLst>
          </p:cNvPr>
          <p:cNvSpPr txBox="1"/>
          <p:nvPr/>
        </p:nvSpPr>
        <p:spPr>
          <a:xfrm>
            <a:off x="4708892" y="4630221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6C4621-684F-45DA-9D7A-24025A72C067}"/>
              </a:ext>
            </a:extLst>
          </p:cNvPr>
          <p:cNvSpPr txBox="1"/>
          <p:nvPr/>
        </p:nvSpPr>
        <p:spPr>
          <a:xfrm>
            <a:off x="7325802" y="4551651"/>
            <a:ext cx="781171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2 73</a:t>
            </a:r>
          </a:p>
        </p:txBody>
      </p:sp>
    </p:spTree>
    <p:extLst>
      <p:ext uri="{BB962C8B-B14F-4D97-AF65-F5344CB8AC3E}">
        <p14:creationId xmlns:p14="http://schemas.microsoft.com/office/powerpoint/2010/main" val="33306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28" grpId="0"/>
      <p:bldP spid="31" grpId="0"/>
      <p:bldP spid="32" grpId="0"/>
      <p:bldP spid="33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52630" y="1592049"/>
            <a:ext cx="801047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lỗi sai trong các phép tính chia sau đây: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972888-5AB7-4861-9C52-1F9B84C59AEC}"/>
              </a:ext>
            </a:extLst>
          </p:cNvPr>
          <p:cNvGrpSpPr/>
          <p:nvPr/>
        </p:nvGrpSpPr>
        <p:grpSpPr>
          <a:xfrm>
            <a:off x="7866374" y="898653"/>
            <a:ext cx="4130057" cy="693396"/>
            <a:chOff x="10715764" y="70540"/>
            <a:chExt cx="7543694" cy="1533434"/>
          </a:xfrm>
        </p:grpSpPr>
        <p:sp>
          <p:nvSpPr>
            <p:cNvPr id="56" name="Freeform 4">
              <a:extLst>
                <a:ext uri="{FF2B5EF4-FFF2-40B4-BE49-F238E27FC236}">
                  <a16:creationId xmlns:a16="http://schemas.microsoft.com/office/drawing/2014/main" id="{76039A6F-9BD6-4630-9638-C50951C135CF}"/>
                </a:ext>
              </a:extLst>
            </p:cNvPr>
            <p:cNvSpPr/>
            <p:nvPr/>
          </p:nvSpPr>
          <p:spPr>
            <a:xfrm rot="142549">
              <a:off x="10715764" y="70540"/>
              <a:ext cx="7543694" cy="1533434"/>
            </a:xfrm>
            <a:custGeom>
              <a:avLst/>
              <a:gdLst/>
              <a:ahLst/>
              <a:cxnLst/>
              <a:rect l="l" t="t" r="r" b="b"/>
              <a:pathLst>
                <a:path w="7543694" h="1533434">
                  <a:moveTo>
                    <a:pt x="0" y="0"/>
                  </a:moveTo>
                  <a:lnTo>
                    <a:pt x="7543694" y="0"/>
                  </a:lnTo>
                  <a:lnTo>
                    <a:pt x="7543694" y="1533434"/>
                  </a:lnTo>
                  <a:lnTo>
                    <a:pt x="0" y="153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578"/>
              </a:stretch>
            </a:blipFill>
          </p:spPr>
          <p:txBody>
            <a:bodyPr/>
            <a:lstStyle/>
            <a:p>
              <a:endParaRPr lang="en-VN" sz="640">
                <a:latin typeface="UTM Avo" panose="02040603050506020204" pitchFamily="18" charset="0"/>
              </a:endParaRPr>
            </a:p>
          </p:txBody>
        </p:sp>
        <p:sp>
          <p:nvSpPr>
            <p:cNvPr id="57" name="TextBox 5">
              <a:extLst>
                <a:ext uri="{FF2B5EF4-FFF2-40B4-BE49-F238E27FC236}">
                  <a16:creationId xmlns:a16="http://schemas.microsoft.com/office/drawing/2014/main" id="{0CA0D311-E736-4644-9CE0-80A0C53EBA9E}"/>
                </a:ext>
              </a:extLst>
            </p:cNvPr>
            <p:cNvSpPr txBox="1"/>
            <p:nvPr/>
          </p:nvSpPr>
          <p:spPr>
            <a:xfrm>
              <a:off x="11033157" y="489340"/>
              <a:ext cx="6908907" cy="8033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36"/>
                </a:lnSpc>
                <a:spcBef>
                  <a:spcPct val="0"/>
                </a:spcBef>
              </a:pPr>
              <a:r>
                <a:rPr lang="en-US" sz="2346" b="1" spc="112" dirty="0">
                  <a:solidFill>
                    <a:srgbClr val="007D7B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554D6AC2-C4BA-47E2-BA8C-C99B82EEFB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4" t="22297" r="6580" b="761"/>
          <a:stretch/>
        </p:blipFill>
        <p:spPr>
          <a:xfrm>
            <a:off x="7319929" y="2428531"/>
            <a:ext cx="3594138" cy="24107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665C1DC-EB05-4D56-8E56-A44E7C09409D}"/>
              </a:ext>
            </a:extLst>
          </p:cNvPr>
          <p:cNvSpPr txBox="1"/>
          <p:nvPr/>
        </p:nvSpPr>
        <p:spPr>
          <a:xfrm>
            <a:off x="1452880" y="2444234"/>
            <a:ext cx="1088860" cy="27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4 620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00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988FB04-3F6E-4679-B1A4-106CE725D7F8}"/>
              </a:ext>
            </a:extLst>
          </p:cNvPr>
          <p:cNvCxnSpPr/>
          <p:nvPr/>
        </p:nvCxnSpPr>
        <p:spPr>
          <a:xfrm>
            <a:off x="2594008" y="2533084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489C817-7B33-4EBF-A068-D4C7D4CB5763}"/>
              </a:ext>
            </a:extLst>
          </p:cNvPr>
          <p:cNvCxnSpPr>
            <a:cxnSpLocks/>
          </p:cNvCxnSpPr>
          <p:nvPr/>
        </p:nvCxnSpPr>
        <p:spPr>
          <a:xfrm>
            <a:off x="2594010" y="2943453"/>
            <a:ext cx="877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61058B6-E050-4EBF-85CF-CC64C79E46EC}"/>
              </a:ext>
            </a:extLst>
          </p:cNvPr>
          <p:cNvSpPr txBox="1"/>
          <p:nvPr/>
        </p:nvSpPr>
        <p:spPr>
          <a:xfrm>
            <a:off x="2655902" y="2522603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BAB7244-306E-47A1-B921-A4222BBEF2E4}"/>
              </a:ext>
            </a:extLst>
          </p:cNvPr>
          <p:cNvSpPr txBox="1"/>
          <p:nvPr/>
        </p:nvSpPr>
        <p:spPr>
          <a:xfrm>
            <a:off x="2634223" y="3128563"/>
            <a:ext cx="1080856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3 210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DB5548-5CA6-43EA-BB41-E2899BA5FB2C}"/>
              </a:ext>
            </a:extLst>
          </p:cNvPr>
          <p:cNvSpPr txBox="1"/>
          <p:nvPr/>
        </p:nvSpPr>
        <p:spPr>
          <a:xfrm>
            <a:off x="4050902" y="2369123"/>
            <a:ext cx="1168684" cy="27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12 345</a:t>
            </a: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285</a:t>
            </a:r>
          </a:p>
          <a:p>
            <a:pPr algn="r">
              <a:lnSpc>
                <a:spcPct val="150000"/>
              </a:lnSpc>
            </a:pPr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8CB54D3-B9C4-42BE-B5E5-4DD5B1F377BA}"/>
              </a:ext>
            </a:extLst>
          </p:cNvPr>
          <p:cNvCxnSpPr/>
          <p:nvPr/>
        </p:nvCxnSpPr>
        <p:spPr>
          <a:xfrm>
            <a:off x="5271852" y="2457974"/>
            <a:ext cx="0" cy="1341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5F2702D-ECBE-41B8-8E37-BD5F3A6FDE28}"/>
              </a:ext>
            </a:extLst>
          </p:cNvPr>
          <p:cNvCxnSpPr>
            <a:cxnSpLocks/>
          </p:cNvCxnSpPr>
          <p:nvPr/>
        </p:nvCxnSpPr>
        <p:spPr>
          <a:xfrm>
            <a:off x="5271854" y="2868342"/>
            <a:ext cx="10288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B61EB09-3642-43FC-8428-17B30A3BC53B}"/>
              </a:ext>
            </a:extLst>
          </p:cNvPr>
          <p:cNvSpPr txBox="1"/>
          <p:nvPr/>
        </p:nvSpPr>
        <p:spPr>
          <a:xfrm>
            <a:off x="5333746" y="2447492"/>
            <a:ext cx="690880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3E0E88-2140-47A7-B7F0-09EC613395C1}"/>
              </a:ext>
            </a:extLst>
          </p:cNvPr>
          <p:cNvSpPr txBox="1"/>
          <p:nvPr/>
        </p:nvSpPr>
        <p:spPr>
          <a:xfrm>
            <a:off x="5315228" y="3059287"/>
            <a:ext cx="1013055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1 714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F3ECB5-83D8-456C-AE21-A4A20766D299}"/>
              </a:ext>
            </a:extLst>
          </p:cNvPr>
          <p:cNvSpPr txBox="1"/>
          <p:nvPr/>
        </p:nvSpPr>
        <p:spPr>
          <a:xfrm>
            <a:off x="4104909" y="3024953"/>
            <a:ext cx="916114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5 64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E6102E-6635-444A-B8B7-6AE3EF38010E}"/>
              </a:ext>
            </a:extLst>
          </p:cNvPr>
          <p:cNvSpPr txBox="1"/>
          <p:nvPr/>
        </p:nvSpPr>
        <p:spPr>
          <a:xfrm>
            <a:off x="1620444" y="3116028"/>
            <a:ext cx="902672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>
                <a:latin typeface="UTM Avo" panose="02040603050506020204" pitchFamily="18" charset="0"/>
                <a:cs typeface="Arial" panose="020B0604020202020204" pitchFamily="34" charset="0"/>
              </a:rPr>
              <a:t>42</a:t>
            </a:r>
            <a:endParaRPr lang="en-VN" sz="2346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CAEC70-FA58-4D60-968E-997ED3D90421}"/>
              </a:ext>
            </a:extLst>
          </p:cNvPr>
          <p:cNvSpPr txBox="1"/>
          <p:nvPr/>
        </p:nvSpPr>
        <p:spPr>
          <a:xfrm>
            <a:off x="1818345" y="3622847"/>
            <a:ext cx="616136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370B96-A620-442F-AF78-3696E313D97D}"/>
              </a:ext>
            </a:extLst>
          </p:cNvPr>
          <p:cNvSpPr txBox="1"/>
          <p:nvPr/>
        </p:nvSpPr>
        <p:spPr>
          <a:xfrm>
            <a:off x="4278886" y="3544277"/>
            <a:ext cx="781171" cy="45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2346" dirty="0">
                <a:latin typeface="UTM Avo" panose="02040603050506020204" pitchFamily="18" charset="0"/>
                <a:cs typeface="Arial" panose="020B0604020202020204" pitchFamily="34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342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9" grpId="0"/>
      <p:bldP spid="62" grpId="0"/>
      <p:bldP spid="63" grpId="0"/>
      <p:bldP spid="64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</TotalTime>
  <Words>581</Words>
  <Application>Microsoft Office PowerPoint</Application>
  <PresentationFormat>Widescreen</PresentationFormat>
  <Paragraphs>190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UTM Avo</vt:lpstr>
      <vt:lpstr>Cambria Math</vt:lpstr>
      <vt:lpstr>Symbol</vt:lpstr>
      <vt:lpstr>Arial</vt:lpstr>
      <vt:lpstr>Calibri</vt:lpstr>
      <vt:lpstr>1_Office Theme</vt:lpstr>
      <vt:lpstr>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Loan Nguyễn</cp:lastModifiedBy>
  <cp:revision>21</cp:revision>
  <dcterms:created xsi:type="dcterms:W3CDTF">2023-10-24T04:45:10Z</dcterms:created>
  <dcterms:modified xsi:type="dcterms:W3CDTF">2024-11-29T07:17:54Z</dcterms:modified>
  <cp:category>9Slide.vn</cp:category>
</cp:coreProperties>
</file>