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sldIdLst>
    <p:sldId id="3230" r:id="rId5"/>
    <p:sldId id="3235" r:id="rId6"/>
    <p:sldId id="291" r:id="rId7"/>
    <p:sldId id="283" r:id="rId8"/>
    <p:sldId id="269" r:id="rId9"/>
    <p:sldId id="273" r:id="rId10"/>
    <p:sldId id="272" r:id="rId11"/>
    <p:sldId id="284" r:id="rId12"/>
    <p:sldId id="275" r:id="rId13"/>
    <p:sldId id="3252" r:id="rId14"/>
    <p:sldId id="3255" r:id="rId15"/>
    <p:sldId id="264" r:id="rId16"/>
    <p:sldId id="3256" r:id="rId17"/>
    <p:sldId id="469" r:id="rId18"/>
    <p:sldId id="3257" r:id="rId19"/>
    <p:sldId id="28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40" d="100"/>
          <a:sy n="40" d="100"/>
        </p:scale>
        <p:origin x="1612" y="5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F758D-7818-F4D0-2584-B09307A785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A0D404-D226-B0B2-F74F-1C3F8FF66F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DC2D0-3287-8018-2A41-BAF6A4E0DC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6CEA42-C5F3-76B0-FF25-2809DFC83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9CB3A-D78A-552C-5029-9471279D5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70603012-7A15-8B37-A3E5-44B98EF70D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225295" y="-1335024"/>
            <a:ext cx="13417296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61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EC76B-F665-38DB-D332-88640385A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FE40FF-EBBB-1D13-B904-314FDF991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5FF29-E529-0636-0DAB-1574DB346B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0BA3C-146F-1426-7C83-8B18281A7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82BDC-9455-9EF2-5646-143DEBB2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6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1852E0-7F0C-D2AC-DBA7-E2913482E2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814F11-3BE8-D8A2-DD87-F127B5BB6B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CA9F5-916E-6850-52EE-42FD8A33C7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A9505-4925-F332-2783-679AE404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66D26-367B-93D0-28B5-6C0EBA42D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52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0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84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73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77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995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402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220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34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91393-E549-1F1A-E701-ECF72759E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FC0C-D745-366A-282D-41BBED026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E0C1B-89AE-DF8D-87F6-08A3F5522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A2FC4-A60C-93C4-DEBA-4B5C0B4ED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D5666-D56E-E21A-3CA8-3A29E8C23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A26654AC-E3D5-D590-243F-8142F6A8E4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011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30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08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688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9232F-419F-E818-24BF-E7F2A9E3BE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CBA270-98FE-E791-4BF0-DEC1AF0B0E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781B7-9B45-4673-E792-3B0F94031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61209-A2F1-3D44-4A06-CD5F1B64C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D33D4-3524-5629-FD6D-6A550606C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C05A5AA8-C6D4-DC9E-0C86-A6699098C0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6421" y="0"/>
            <a:ext cx="2042729" cy="204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962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F6C99-3FC9-6B90-2630-31EAC0109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D45A6-0595-AEBE-7081-D6CEDD593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2D617-BE8E-71EA-6E84-A114FBC6D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220D6-793E-51C0-D936-5576E7115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D9B31-D525-C559-F778-B968D758B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2480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D37DD-91AF-5A8E-B06B-9BE29221A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45135-6D8A-295E-74F2-099CE970C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1187A-1FE2-C6AC-ECE3-38CAFE4E1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35FD6-4204-280D-4D94-6AE6A19A0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70718-1B69-BAA0-94EB-5053DF3AD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2501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39DC3-760F-72DA-DDC3-EEAA077D3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6F3BC-C0FD-8A18-A752-3FE2073E8B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9D1D94-409C-D808-A2D4-86AB01F3B9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047DD1-97DA-15DC-0339-72A81455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5EFC5C-5BC2-AF9E-19CD-D3878A52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A36E2-EF4E-3CEA-29CA-D55364E9B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5394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FA5C-E8BE-4FBB-5D83-5E929A268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366AD-5DD6-9E6D-B753-A1D5C7F7D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07495-8860-C690-5BA3-EDA9A4440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3768A5-67DE-0F45-207D-C90A9641E8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8BC266-A6B7-4CB6-50E6-2E44768C1B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E211E5-5C7F-371E-CAC4-C456BF08C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685F9A-9383-2933-81E6-26B9CB6BD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231AB2-7203-1DB3-5A58-0E211445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547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542BE-1517-3FC3-EB13-0B4AA7B7A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1D9FBB-0326-E63C-0C3D-73D11E1E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318913-4CBD-CBFC-FE61-094F74B80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ECD322-E53B-B932-DB0C-696E424BF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65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0EDF56-FB74-30BD-116D-1C7F25CB0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661623-E751-B747-8041-FF1E55126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D9294-1F3B-3B26-C033-44EFD7953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297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D3DAC-CAFA-0A9D-8008-9151B831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A1451-BD1A-6290-1403-578760BA5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45BDE-91A8-CB54-3986-8CAF7E342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77EAA-42CD-B4DD-8464-38B41F4D3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33077-4E7B-EB05-02BC-4A09C98DE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DD1F555B-5765-61C0-C770-95B1A9E242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30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BC05E-76DE-1DFF-F726-328342AAD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DE180-74B0-B01A-F7A1-B45B064EE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8EA168-3EB4-A6A8-19A4-78E2035B8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8C9E7-9073-A388-18D0-F7F1CCED8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DD1A3-6AC1-D877-B83D-09CE11096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8E4D-0694-663E-7772-C4B6BEC0A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344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F1D13-7DE3-C0B3-54FC-F175604DD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0DD9-DBFB-4948-2396-32774D302F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43CAE5-568E-1EC7-50A8-E8D83661C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3EC83F-EAAE-F633-857C-EF2DE555E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FDACA-3756-162D-AEE9-9CCA40262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A84F9-26E5-F515-C313-B8F0EB063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9270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79D65-FF34-8089-A3A9-34C3E7EDA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B77A23-C5D8-AE81-1322-C2E78D884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D7929-836A-179A-671B-A51BA690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BBD4F-B514-F25C-8B53-CB901F068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4EAE8-EC26-6E3C-E4B9-54DC96DF6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831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1B128D-DFAD-FA79-CF88-13DCD64ABE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225354-7646-F5F5-45F1-BCE1603A3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B86F6-694E-B3D8-2916-2DDECC101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529F5-D4D5-C37E-FD0C-F9C56D3D9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C574A-79BE-57CE-B258-3BF560781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9137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2C42E-CCAE-B981-259C-F2AD56281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CEC4B0-332A-96B9-C37F-D830F31878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8DBF4-8F29-36BC-B338-645EAE379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9C2BC-E63C-7AD0-3391-C31F3633B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D9B9A-C026-0038-69DA-35B428DDD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5564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40AF8-6002-CF12-6E4E-4C8D0CF1D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DC658-9D9F-7DE5-71D6-CF506435D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FCCEF-422D-4D15-A2BA-E550D05343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EF506-8EE3-25D6-440E-793B707F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44BA6-9C2A-2C32-F6FB-6A6C74F8E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5665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A7275-D9E3-76FC-D550-7AF92855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CBC6A-92C0-9671-B21D-9B92F078B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D1904-2D3E-9CE7-E4A7-027B8F5709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A55662-D486-50D4-3178-029541BDB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BF6B5-5354-EE04-BAFF-79AE6242F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927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77ED5-2AC6-3942-296A-D86472A9F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CD2AE-554D-07FC-6410-F8B544C893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4AE958-012D-EB89-4E44-59C47A463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7AEEE6-A20E-0343-86EE-24869D532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65D7DA-72AD-E3AB-F407-445B98E85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1ADF75-D184-4B17-7083-B75C382E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2376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D23CC-BFB5-2EB9-254B-85F404A7C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4AD98-FB5D-774D-E82B-F0B4D8C40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4B6DD-8208-15E3-FD95-AFF951600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417FEA-6A8D-6D49-EEFF-FD8A8FEE20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C99A63-47AE-EDD4-688D-7BF69EA474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C8DF9C-E9ED-C0E2-6177-2D9286E6B9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148361-BDD7-67CA-4D26-8BD152A48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587CDB-E2F8-B97F-6DD5-1FB9F529C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1527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66B4B-3E08-5A90-6253-1627F534A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699638-A893-C3FF-5689-8B07F8D031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92DC-F1E2-8F6D-FDCD-4F746C788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D074AF-0EFC-C6EE-BE9D-F65E669D5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7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AE93A-F9DE-995C-DFB3-8A262DE32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B0265-4BF5-617D-2BAB-1D0646610B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C964E-6CAB-203D-874C-FDC1716B3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943AAC-B59E-98FA-6891-0DF035809A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7FCC48-FABB-6D83-92DA-66CA855D6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E47768-C75A-768C-E043-506BE8CC3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4168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D22DB5-B603-E20A-F86D-A640AB038B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F7CCFA-BCBD-410F-A6C4-6A4B4A8BC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5B5EAD-67E1-188C-26C8-2A6ACDDC6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9904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11F14-463D-0174-1C93-670CDB3BD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D00F3-4693-0EB7-2B8F-B8B8D1494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0D798F-84DF-6FF3-AD4B-1115045E9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001FA6-8826-0E6F-8EC2-FA5AE89E5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ABE27F-3EC6-32BC-47B1-9F1E879D9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4E342B-579A-A301-7AB8-85CC123BE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8055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E6F1D-E381-A70C-6ADD-0F8E16E72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54799E-9E2E-5165-23FA-DE71A92B11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86D84C-49B9-AAB5-F29D-CC7B50A7F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4D227C-4E06-EEED-7ED8-3527EC4974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FBEC63-F59F-0336-BA14-FA6994902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91CCEC-0081-D6B6-905B-59F532A93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3956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9690F-1CB8-73AA-3528-51A61071E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BCC89-C4E5-7C1C-9B6E-4755077D66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44CF8-8860-331F-D51D-E071E084A2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91B6C-E1C2-4C0F-2357-060FE27AC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C39DD-6982-DFDD-F5CA-29FD62F5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208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676958-6DBC-269B-D62E-5220FA81B2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F39152-2B43-A209-12F9-BB7A408ED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9B01D-8147-CF1C-7DB6-EF50C6C3FE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8A9E0-5CDB-D242-D574-C14FF2416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98157-4741-A7C4-D9D7-CEAF97237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68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DD1DD-7C9D-F6FF-BF75-536FF9668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43036-8D0C-7343-A1DE-5530EC9B7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31CDA8-49F5-ACD8-6173-60196ED5E6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780FF0-38FF-53E9-5484-174C7ED1C1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6700CF-8259-975C-AC9A-0E894C187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92534F-31AD-4A83-1128-ABEAC1457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81FD8F-2957-A5A0-BC92-0494FD54B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B5879C-AF3B-ED0B-57E1-5C67F769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231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7DFF6-1BC8-6029-590F-D2616F587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EA8239-8C62-1BAC-8DC7-3AEDABACED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26FE6E-CE13-9621-2638-D3B0ADD50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6AB27-B9C2-39D0-5772-CE35A290D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FFF8A25-754F-204D-AA7A-D0C2DF37F0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11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98DEE8-0005-DB01-F603-C6409B3EA6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1F72FC-E772-6D3B-7559-8875BFAA5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8A5A8-E45A-4C5D-0194-BBEAD0D07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D853C6-5055-CAD2-C505-07FCB56D4E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90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FD4D2-AC6D-5FF7-A5CE-29DD96313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C4B4A-6B86-66CF-DB9C-D1681352E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0F90AC-4962-BB6E-3260-A86AC1A32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2A1F7A-8D32-425A-6835-9703CE36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A2980E-A153-AD5D-E865-7626675BA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A0324-5F77-A83F-3DE9-578E1BFF3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73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BB1B4-EB84-4F44-CC95-21287E146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567BAA-F060-0F99-950E-FE4CC9337C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7AF98C-EC49-F961-190D-01FC7E7AA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19C63B-B7C0-37CE-90AA-8C1A94F7EA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B20083-F6FE-4459-591B-70842E8E1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E8416-D486-57E7-F7F0-67CC8EEB4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17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2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0771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4965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93A09-4289-D28F-A38D-2D5F09DA3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8AAD5-0958-ABF7-85A2-8F54B6998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37CEA-CB8E-E2E7-DEA4-06F8E20FAD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DA83C-733F-4AAF-A8AF-B9D79A0A782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57C72-BCA4-12A5-01B2-7FE5337E6A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95CFC-66DF-063F-CD6C-4F198191F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05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6036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7.sv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gif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6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27.png"/><Relationship Id="rId9" Type="http://schemas.openxmlformats.org/officeDocument/2006/relationships/image" Target="../media/image3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jpg"/><Relationship Id="rId7" Type="http://schemas.microsoft.com/office/2007/relationships/hdphoto" Target="../media/hdphoto2.wdp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>
            <a:extLst>
              <a:ext uri="{FF2B5EF4-FFF2-40B4-BE49-F238E27FC236}">
                <a16:creationId xmlns:a16="http://schemas.microsoft.com/office/drawing/2014/main" id="{869FAD82-74D7-1CA6-883C-35598AD054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013475" y="-1478940"/>
            <a:ext cx="8486037" cy="6663073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F7D47819-7767-6DEB-35F6-72D80C5CC2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39624" y="3565861"/>
            <a:ext cx="12271248" cy="32365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2F1039-2C8A-F75E-DEDE-FF1C8AB096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3800" y="1624500"/>
            <a:ext cx="737070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35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>
            <a:extLst>
              <a:ext uri="{FF2B5EF4-FFF2-40B4-BE49-F238E27FC236}">
                <a16:creationId xmlns:a16="http://schemas.microsoft.com/office/drawing/2014/main" id="{CCBA3048-8358-4F9C-A608-02F0ED1ABE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07320" y="2462009"/>
            <a:ext cx="5360254" cy="39196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1F6EB9-485F-42E5-A716-9AE9AFC6087A}"/>
              </a:ext>
            </a:extLst>
          </p:cNvPr>
          <p:cNvSpPr txBox="1"/>
          <p:nvPr/>
        </p:nvSpPr>
        <p:spPr>
          <a:xfrm flipH="1">
            <a:off x="599440" y="503738"/>
            <a:ext cx="10952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libri"/>
              </a:rPr>
              <a:t>1. </a:t>
            </a:r>
            <a:r>
              <a:rPr lang="vi-VN" sz="4000" b="1" dirty="0">
                <a:solidFill>
                  <a:prstClr val="black"/>
                </a:solidFill>
                <a:latin typeface="Calibri"/>
              </a:rPr>
              <a:t>Bình chọn kế hoạch tham gia Hội chợ Xuân của nhà trường.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653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lipart&#10;&#10;Description automatically generated">
            <a:extLst>
              <a:ext uri="{FF2B5EF4-FFF2-40B4-BE49-F238E27FC236}">
                <a16:creationId xmlns:a16="http://schemas.microsoft.com/office/drawing/2014/main" id="{2F4FF6E6-AE98-4212-35B0-28F2559DAF6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84" b="89976" l="9994" r="89942">
                        <a14:foregroundMark x1="54625" y1="9135" x2="54625" y2="9135"/>
                        <a14:foregroundMark x1="48027" y1="8084" x2="48027" y2="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083" y="2481477"/>
            <a:ext cx="5170412" cy="41363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2A7FFF-0E41-67D0-F7B1-AF548368F52A}"/>
              </a:ext>
            </a:extLst>
          </p:cNvPr>
          <p:cNvSpPr txBox="1"/>
          <p:nvPr/>
        </p:nvSpPr>
        <p:spPr>
          <a:xfrm>
            <a:off x="2905760" y="1239056"/>
            <a:ext cx="8361680" cy="1569660"/>
          </a:xfrm>
          <a:custGeom>
            <a:avLst/>
            <a:gdLst>
              <a:gd name="connsiteX0" fmla="*/ 0 w 8844300"/>
              <a:gd name="connsiteY0" fmla="*/ 244043 h 1464231"/>
              <a:gd name="connsiteX1" fmla="*/ 244043 w 8844300"/>
              <a:gd name="connsiteY1" fmla="*/ 0 h 1464231"/>
              <a:gd name="connsiteX2" fmla="*/ 8600257 w 8844300"/>
              <a:gd name="connsiteY2" fmla="*/ 0 h 1464231"/>
              <a:gd name="connsiteX3" fmla="*/ 8844300 w 8844300"/>
              <a:gd name="connsiteY3" fmla="*/ 244043 h 1464231"/>
              <a:gd name="connsiteX4" fmla="*/ 8844300 w 8844300"/>
              <a:gd name="connsiteY4" fmla="*/ 1220188 h 1464231"/>
              <a:gd name="connsiteX5" fmla="*/ 8600257 w 8844300"/>
              <a:gd name="connsiteY5" fmla="*/ 1464231 h 1464231"/>
              <a:gd name="connsiteX6" fmla="*/ 244043 w 8844300"/>
              <a:gd name="connsiteY6" fmla="*/ 1464231 h 1464231"/>
              <a:gd name="connsiteX7" fmla="*/ 0 w 8844300"/>
              <a:gd name="connsiteY7" fmla="*/ 1220188 h 1464231"/>
              <a:gd name="connsiteX8" fmla="*/ 0 w 8844300"/>
              <a:gd name="connsiteY8" fmla="*/ 244043 h 1464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44300" h="1464231" fill="none" extrusionOk="0">
                <a:moveTo>
                  <a:pt x="0" y="244043"/>
                </a:moveTo>
                <a:cubicBezTo>
                  <a:pt x="-23632" y="103098"/>
                  <a:pt x="111602" y="3773"/>
                  <a:pt x="244043" y="0"/>
                </a:cubicBezTo>
                <a:cubicBezTo>
                  <a:pt x="3592030" y="-97001"/>
                  <a:pt x="7423994" y="-161121"/>
                  <a:pt x="8600257" y="0"/>
                </a:cubicBezTo>
                <a:cubicBezTo>
                  <a:pt x="8752878" y="18389"/>
                  <a:pt x="8849614" y="106175"/>
                  <a:pt x="8844300" y="244043"/>
                </a:cubicBezTo>
                <a:cubicBezTo>
                  <a:pt x="8886691" y="523771"/>
                  <a:pt x="8888733" y="1111720"/>
                  <a:pt x="8844300" y="1220188"/>
                </a:cubicBezTo>
                <a:cubicBezTo>
                  <a:pt x="8838089" y="1365700"/>
                  <a:pt x="8738189" y="1461168"/>
                  <a:pt x="8600257" y="1464231"/>
                </a:cubicBezTo>
                <a:cubicBezTo>
                  <a:pt x="4737130" y="1544451"/>
                  <a:pt x="4125837" y="1354464"/>
                  <a:pt x="244043" y="1464231"/>
                </a:cubicBezTo>
                <a:cubicBezTo>
                  <a:pt x="105398" y="1483170"/>
                  <a:pt x="4016" y="1353340"/>
                  <a:pt x="0" y="1220188"/>
                </a:cubicBezTo>
                <a:cubicBezTo>
                  <a:pt x="-42155" y="773653"/>
                  <a:pt x="84590" y="722151"/>
                  <a:pt x="0" y="244043"/>
                </a:cubicBezTo>
                <a:close/>
              </a:path>
              <a:path w="8844300" h="1464231" stroke="0" extrusionOk="0">
                <a:moveTo>
                  <a:pt x="0" y="244043"/>
                </a:moveTo>
                <a:cubicBezTo>
                  <a:pt x="7841" y="86094"/>
                  <a:pt x="101470" y="3824"/>
                  <a:pt x="244043" y="0"/>
                </a:cubicBezTo>
                <a:cubicBezTo>
                  <a:pt x="2230817" y="24874"/>
                  <a:pt x="4430212" y="-137718"/>
                  <a:pt x="8600257" y="0"/>
                </a:cubicBezTo>
                <a:cubicBezTo>
                  <a:pt x="8713601" y="-14454"/>
                  <a:pt x="8852369" y="101189"/>
                  <a:pt x="8844300" y="244043"/>
                </a:cubicBezTo>
                <a:cubicBezTo>
                  <a:pt x="8843983" y="677344"/>
                  <a:pt x="8773129" y="1004552"/>
                  <a:pt x="8844300" y="1220188"/>
                </a:cubicBezTo>
                <a:cubicBezTo>
                  <a:pt x="8841728" y="1355688"/>
                  <a:pt x="8724366" y="1440299"/>
                  <a:pt x="8600257" y="1464231"/>
                </a:cubicBezTo>
                <a:cubicBezTo>
                  <a:pt x="5182338" y="1451225"/>
                  <a:pt x="1429816" y="1336730"/>
                  <a:pt x="244043" y="1464231"/>
                </a:cubicBezTo>
                <a:cubicBezTo>
                  <a:pt x="99311" y="1452242"/>
                  <a:pt x="-998" y="1357026"/>
                  <a:pt x="0" y="1220188"/>
                </a:cubicBezTo>
                <a:cubicBezTo>
                  <a:pt x="82102" y="1098824"/>
                  <a:pt x="31535" y="532499"/>
                  <a:pt x="0" y="244043"/>
                </a:cubicBezTo>
                <a:close/>
              </a:path>
            </a:pathLst>
          </a:custGeom>
          <a:solidFill>
            <a:srgbClr val="FF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3811622412">
                  <a:custGeom>
                    <a:avLst/>
                    <a:gdLst>
                      <a:gd name="connsiteX0" fmla="*/ 0 w 8361680"/>
                      <a:gd name="connsiteY0" fmla="*/ 261614 h 1569660"/>
                      <a:gd name="connsiteX1" fmla="*/ 230725 w 8361680"/>
                      <a:gd name="connsiteY1" fmla="*/ 0 h 1569660"/>
                      <a:gd name="connsiteX2" fmla="*/ 8130954 w 8361680"/>
                      <a:gd name="connsiteY2" fmla="*/ 0 h 1569660"/>
                      <a:gd name="connsiteX3" fmla="*/ 8361680 w 8361680"/>
                      <a:gd name="connsiteY3" fmla="*/ 261614 h 1569660"/>
                      <a:gd name="connsiteX4" fmla="*/ 8361680 w 8361680"/>
                      <a:gd name="connsiteY4" fmla="*/ 1308045 h 1569660"/>
                      <a:gd name="connsiteX5" fmla="*/ 8130954 w 8361680"/>
                      <a:gd name="connsiteY5" fmla="*/ 1569660 h 1569660"/>
                      <a:gd name="connsiteX6" fmla="*/ 230725 w 8361680"/>
                      <a:gd name="connsiteY6" fmla="*/ 1569660 h 1569660"/>
                      <a:gd name="connsiteX7" fmla="*/ 0 w 8361680"/>
                      <a:gd name="connsiteY7" fmla="*/ 1308045 h 1569660"/>
                      <a:gd name="connsiteX8" fmla="*/ 0 w 8361680"/>
                      <a:gd name="connsiteY8" fmla="*/ 261614 h 1569660"/>
                      <a:gd name="connsiteX0" fmla="*/ 0 w 8361680"/>
                      <a:gd name="connsiteY0" fmla="*/ 261614 h 1569660"/>
                      <a:gd name="connsiteX1" fmla="*/ 230725 w 8361680"/>
                      <a:gd name="connsiteY1" fmla="*/ 0 h 1569660"/>
                      <a:gd name="connsiteX2" fmla="*/ 8130954 w 8361680"/>
                      <a:gd name="connsiteY2" fmla="*/ 0 h 1569660"/>
                      <a:gd name="connsiteX3" fmla="*/ 8361680 w 8361680"/>
                      <a:gd name="connsiteY3" fmla="*/ 261614 h 1569660"/>
                      <a:gd name="connsiteX4" fmla="*/ 8361680 w 8361680"/>
                      <a:gd name="connsiteY4" fmla="*/ 1308045 h 1569660"/>
                      <a:gd name="connsiteX5" fmla="*/ 8130954 w 8361680"/>
                      <a:gd name="connsiteY5" fmla="*/ 1569660 h 1569660"/>
                      <a:gd name="connsiteX6" fmla="*/ 230725 w 8361680"/>
                      <a:gd name="connsiteY6" fmla="*/ 1569660 h 1569660"/>
                      <a:gd name="connsiteX7" fmla="*/ 0 w 8361680"/>
                      <a:gd name="connsiteY7" fmla="*/ 1308045 h 1569660"/>
                      <a:gd name="connsiteX8" fmla="*/ 0 w 8361680"/>
                      <a:gd name="connsiteY8" fmla="*/ 261614 h 15696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361680" h="1569660" fill="none" extrusionOk="0">
                        <a:moveTo>
                          <a:pt x="0" y="261614"/>
                        </a:moveTo>
                        <a:cubicBezTo>
                          <a:pt x="-30723" y="108335"/>
                          <a:pt x="109628" y="10680"/>
                          <a:pt x="230725" y="0"/>
                        </a:cubicBezTo>
                        <a:cubicBezTo>
                          <a:pt x="3349557" y="-205435"/>
                          <a:pt x="7039546" y="-147921"/>
                          <a:pt x="8130954" y="0"/>
                        </a:cubicBezTo>
                        <a:cubicBezTo>
                          <a:pt x="8290310" y="35241"/>
                          <a:pt x="8388727" y="101025"/>
                          <a:pt x="8361680" y="261614"/>
                        </a:cubicBezTo>
                        <a:cubicBezTo>
                          <a:pt x="8419476" y="565788"/>
                          <a:pt x="8404947" y="1187692"/>
                          <a:pt x="8361680" y="1308045"/>
                        </a:cubicBezTo>
                        <a:cubicBezTo>
                          <a:pt x="8343410" y="1485453"/>
                          <a:pt x="8274385" y="1553712"/>
                          <a:pt x="8130954" y="1569660"/>
                        </a:cubicBezTo>
                        <a:cubicBezTo>
                          <a:pt x="4472809" y="1683594"/>
                          <a:pt x="3859302" y="1363017"/>
                          <a:pt x="230725" y="1569660"/>
                        </a:cubicBezTo>
                        <a:cubicBezTo>
                          <a:pt x="98224" y="1596930"/>
                          <a:pt x="9314" y="1448546"/>
                          <a:pt x="0" y="1308045"/>
                        </a:cubicBezTo>
                        <a:cubicBezTo>
                          <a:pt x="-48015" y="826998"/>
                          <a:pt x="54047" y="777000"/>
                          <a:pt x="0" y="261614"/>
                        </a:cubicBezTo>
                        <a:close/>
                      </a:path>
                      <a:path w="8361680" h="1569660" stroke="0" extrusionOk="0">
                        <a:moveTo>
                          <a:pt x="0" y="261614"/>
                        </a:moveTo>
                        <a:cubicBezTo>
                          <a:pt x="3515" y="95129"/>
                          <a:pt x="84124" y="3507"/>
                          <a:pt x="230725" y="0"/>
                        </a:cubicBezTo>
                        <a:cubicBezTo>
                          <a:pt x="2440674" y="-100807"/>
                          <a:pt x="4393307" y="-422670"/>
                          <a:pt x="8130954" y="0"/>
                        </a:cubicBezTo>
                        <a:cubicBezTo>
                          <a:pt x="8235149" y="-30736"/>
                          <a:pt x="8369068" y="101676"/>
                          <a:pt x="8361680" y="261614"/>
                        </a:cubicBezTo>
                        <a:cubicBezTo>
                          <a:pt x="8332739" y="749232"/>
                          <a:pt x="8316543" y="1078670"/>
                          <a:pt x="8361680" y="1308045"/>
                        </a:cubicBezTo>
                        <a:cubicBezTo>
                          <a:pt x="8358721" y="1455237"/>
                          <a:pt x="8259551" y="1538109"/>
                          <a:pt x="8130954" y="1569660"/>
                        </a:cubicBezTo>
                        <a:cubicBezTo>
                          <a:pt x="5092537" y="1632749"/>
                          <a:pt x="1244372" y="1526787"/>
                          <a:pt x="230725" y="1569660"/>
                        </a:cubicBezTo>
                        <a:cubicBezTo>
                          <a:pt x="78829" y="1556230"/>
                          <a:pt x="-4809" y="1453132"/>
                          <a:pt x="0" y="1308045"/>
                        </a:cubicBezTo>
                        <a:cubicBezTo>
                          <a:pt x="68998" y="1185149"/>
                          <a:pt x="60978" y="531224"/>
                          <a:pt x="0" y="261614"/>
                        </a:cubicBezTo>
                        <a:close/>
                      </a:path>
                      <a:path w="8361680" h="1569660" fill="none" stroke="0" extrusionOk="0">
                        <a:moveTo>
                          <a:pt x="0" y="261614"/>
                        </a:moveTo>
                        <a:cubicBezTo>
                          <a:pt x="-21534" y="108129"/>
                          <a:pt x="85887" y="13676"/>
                          <a:pt x="230725" y="0"/>
                        </a:cubicBezTo>
                        <a:cubicBezTo>
                          <a:pt x="3392931" y="-6211"/>
                          <a:pt x="7015802" y="-67916"/>
                          <a:pt x="8130954" y="0"/>
                        </a:cubicBezTo>
                        <a:cubicBezTo>
                          <a:pt x="8259285" y="8951"/>
                          <a:pt x="8379049" y="101468"/>
                          <a:pt x="8361680" y="261614"/>
                        </a:cubicBezTo>
                        <a:cubicBezTo>
                          <a:pt x="8401561" y="545381"/>
                          <a:pt x="8417464" y="1176960"/>
                          <a:pt x="8361680" y="1308045"/>
                        </a:cubicBezTo>
                        <a:cubicBezTo>
                          <a:pt x="8332533" y="1470539"/>
                          <a:pt x="8251680" y="1544670"/>
                          <a:pt x="8130954" y="1569660"/>
                        </a:cubicBezTo>
                        <a:cubicBezTo>
                          <a:pt x="4469160" y="1715203"/>
                          <a:pt x="3811043" y="1439157"/>
                          <a:pt x="230725" y="1569660"/>
                        </a:cubicBezTo>
                        <a:cubicBezTo>
                          <a:pt x="83456" y="1570458"/>
                          <a:pt x="-7050" y="1473145"/>
                          <a:pt x="0" y="1308045"/>
                        </a:cubicBezTo>
                        <a:cubicBezTo>
                          <a:pt x="-48784" y="819165"/>
                          <a:pt x="87928" y="767193"/>
                          <a:pt x="0" y="26161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1" lang="en-US" altLang="zh-CN" sz="4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1" lang="en-US" altLang="zh-CN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1" lang="en-US" altLang="zh-CN" sz="4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kumimoji="1" lang="en-US" altLang="zh-CN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1" lang="en-US" altLang="zh-CN" sz="4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kumimoji="1" lang="en-US" altLang="zh-CN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4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kumimoji="1" lang="en-US" altLang="zh-CN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4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1" lang="en-US" altLang="zh-CN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4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kumimoji="1" lang="en-US" altLang="zh-CN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4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hạch</a:t>
            </a:r>
            <a:r>
              <a:rPr kumimoji="1" lang="en-US" altLang="zh-CN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4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kinh</a:t>
            </a:r>
            <a:r>
              <a:rPr kumimoji="1" lang="en-US" altLang="zh-CN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4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doanh</a:t>
            </a:r>
            <a:r>
              <a:rPr kumimoji="1" lang="en-US" altLang="zh-CN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4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1" lang="en-US" altLang="zh-CN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4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1" lang="en-US" altLang="zh-CN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4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1" lang="en-US" altLang="zh-CN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1" lang="vi-VN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40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2" name="Picture 11" descr="A group of balloons&#10;&#10;Description automatically generated with low confidence">
            <a:extLst>
              <a:ext uri="{FF2B5EF4-FFF2-40B4-BE49-F238E27FC236}">
                <a16:creationId xmlns:a16="http://schemas.microsoft.com/office/drawing/2014/main" id="{FE4D9ADF-5173-7DC8-7AC0-6CF515430A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56" y="143667"/>
            <a:ext cx="7803052" cy="5839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18007A-5869-3484-4F22-A1B30D315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445" y="4932190"/>
            <a:ext cx="5072588" cy="1782143"/>
          </a:xfrm>
          <a:prstGeom prst="rect">
            <a:avLst/>
          </a:prstGeom>
        </p:spPr>
      </p:pic>
      <p:pic>
        <p:nvPicPr>
          <p:cNvPr id="36" name="Picture 35" descr="A picture containing text, wooden, wood, file&#10;&#10;Description automatically generated">
            <a:extLst>
              <a:ext uri="{FF2B5EF4-FFF2-40B4-BE49-F238E27FC236}">
                <a16:creationId xmlns:a16="http://schemas.microsoft.com/office/drawing/2014/main" id="{EC2D97D3-9ADC-7036-3495-18F6298B03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808" y="1969634"/>
            <a:ext cx="4051436" cy="432565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75DCBA3-5B65-3506-2E6A-BF3B3F614597}"/>
              </a:ext>
            </a:extLst>
          </p:cNvPr>
          <p:cNvSpPr txBox="1"/>
          <p:nvPr/>
        </p:nvSpPr>
        <p:spPr>
          <a:xfrm>
            <a:off x="8171473" y="2404134"/>
            <a:ext cx="3630221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solidFill>
                    <a:srgbClr val="70AD47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Các nhóm khác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solidFill>
                    <a:srgbClr val="70AD47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Lắng nghe – góp ý – bổ sung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F73E92-DC9B-8920-3441-42608F12DA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9473" y="3052017"/>
            <a:ext cx="5877053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00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ircle&#10;&#10;Description automatically generated">
            <a:extLst>
              <a:ext uri="{FF2B5EF4-FFF2-40B4-BE49-F238E27FC236}">
                <a16:creationId xmlns:a16="http://schemas.microsoft.com/office/drawing/2014/main" id="{E6CA09DF-0010-E959-C529-F8891A2988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689" y="-143208"/>
            <a:ext cx="7531030" cy="3195003"/>
          </a:xfrm>
          <a:prstGeom prst="rect">
            <a:avLst/>
          </a:prstGeom>
        </p:spPr>
      </p:pic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1892"/>
            <a:ext cx="12192000" cy="5866108"/>
          </a:xfrm>
          <a:prstGeom prst="rect">
            <a:avLst/>
          </a:prstGeom>
        </p:spPr>
      </p:pic>
      <p:pic>
        <p:nvPicPr>
          <p:cNvPr id="6" name="Picture 5" descr="A picture containing doll, toy, indoor, colorful&#10;&#10;Description automatically generated">
            <a:extLst>
              <a:ext uri="{FF2B5EF4-FFF2-40B4-BE49-F238E27FC236}">
                <a16:creationId xmlns:a16="http://schemas.microsoft.com/office/drawing/2014/main" id="{CB344E8B-BFC5-4BB9-E10F-F8787799888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17" y="2813384"/>
            <a:ext cx="6965122" cy="37915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4C3BFFF-C0CE-53EA-CE0C-7305949DC6A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436853" y="2810829"/>
            <a:ext cx="3735973" cy="2747093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FE0881AD-EBE2-D112-5FF7-91A4E6BB264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269" y="6177725"/>
            <a:ext cx="458870" cy="458870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286C3B4F-4EFC-549F-A96F-B596F48D80F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29" y="5327158"/>
            <a:ext cx="850567" cy="850567"/>
          </a:xfrm>
          <a:prstGeom prst="rect">
            <a:avLst/>
          </a:prstGeom>
        </p:spPr>
      </p:pic>
      <p:pic>
        <p:nvPicPr>
          <p:cNvPr id="22" name="Picture 2" descr="Pin on Teacher resources">
            <a:extLst>
              <a:ext uri="{FF2B5EF4-FFF2-40B4-BE49-F238E27FC236}">
                <a16:creationId xmlns:a16="http://schemas.microsoft.com/office/drawing/2014/main" id="{8AF5413D-94F8-85FA-C93E-36332E3B2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410" y="131943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5724F13-5CFA-6510-2EBA-A8995AB91BC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22" y="-1280085"/>
            <a:ext cx="10166178" cy="45136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35192B-B5D3-066C-B17A-0561D8FBA84E}"/>
              </a:ext>
            </a:extLst>
          </p:cNvPr>
          <p:cNvSpPr txBox="1"/>
          <p:nvPr/>
        </p:nvSpPr>
        <p:spPr>
          <a:xfrm>
            <a:off x="2387600" y="1137920"/>
            <a:ext cx="6817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Cả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lớp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bình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chọn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kế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hoạch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kinh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doanh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khả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nhất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để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tham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gia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Hội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chợ</a:t>
            </a:r>
            <a:r>
              <a:rPr lang="en-US" sz="3200" b="1" dirty="0">
                <a:solidFill>
                  <a:srgbClr val="002060"/>
                </a:solidFill>
              </a:rPr>
              <a:t> Xuân.</a:t>
            </a:r>
          </a:p>
        </p:txBody>
      </p:sp>
    </p:spTree>
    <p:extLst>
      <p:ext uri="{BB962C8B-B14F-4D97-AF65-F5344CB8AC3E}">
        <p14:creationId xmlns:p14="http://schemas.microsoft.com/office/powerpoint/2010/main" val="277076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pic>
        <p:nvPicPr>
          <p:cNvPr id="30" name="Picture 29" descr="A picture containing text, silhouette, light&#10;&#10;Description automatically generated">
            <a:extLst>
              <a:ext uri="{FF2B5EF4-FFF2-40B4-BE49-F238E27FC236}">
                <a16:creationId xmlns:a16="http://schemas.microsoft.com/office/drawing/2014/main" id="{9DA3692D-5D30-1FF8-9000-FD40F03A23D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312" y="74901"/>
            <a:ext cx="5624439" cy="563457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54CC6A0-BB51-F57F-8791-E747A0A246F1}"/>
              </a:ext>
            </a:extLst>
          </p:cNvPr>
          <p:cNvGrpSpPr/>
          <p:nvPr/>
        </p:nvGrpSpPr>
        <p:grpSpPr>
          <a:xfrm>
            <a:off x="513898" y="693079"/>
            <a:ext cx="2474781" cy="1729444"/>
            <a:chOff x="84595" y="2353938"/>
            <a:chExt cx="1726208" cy="1224000"/>
          </a:xfrm>
        </p:grpSpPr>
        <p:sp>
          <p:nvSpPr>
            <p:cNvPr id="20" name="Speech Bubble: Oval 19">
              <a:extLst>
                <a:ext uri="{FF2B5EF4-FFF2-40B4-BE49-F238E27FC236}">
                  <a16:creationId xmlns:a16="http://schemas.microsoft.com/office/drawing/2014/main" id="{EC9C4338-F39D-436F-510F-02369CEB14AD}"/>
                </a:ext>
              </a:extLst>
            </p:cNvPr>
            <p:cNvSpPr/>
            <p:nvPr/>
          </p:nvSpPr>
          <p:spPr>
            <a:xfrm flipH="1">
              <a:off x="84595" y="2353938"/>
              <a:ext cx="1726208" cy="1224000"/>
            </a:xfrm>
            <a:custGeom>
              <a:avLst/>
              <a:gdLst>
                <a:gd name="connsiteX0" fmla="*/ 160106 w 1726208"/>
                <a:gd name="connsiteY0" fmla="*/ 1153534 h 1224000"/>
                <a:gd name="connsiteX1" fmla="*/ 168137 w 1726208"/>
                <a:gd name="connsiteY1" fmla="*/ 974922 h 1224000"/>
                <a:gd name="connsiteX2" fmla="*/ 502827 w 1726208"/>
                <a:gd name="connsiteY2" fmla="*/ 55867 h 1224000"/>
                <a:gd name="connsiteX3" fmla="*/ 1439743 w 1726208"/>
                <a:gd name="connsiteY3" fmla="*/ 156628 h 1224000"/>
                <a:gd name="connsiteX4" fmla="*/ 1346800 w 1726208"/>
                <a:gd name="connsiteY4" fmla="*/ 1118866 h 1224000"/>
                <a:gd name="connsiteX5" fmla="*/ 410476 w 1726208"/>
                <a:gd name="connsiteY5" fmla="*/ 1133094 h 1224000"/>
                <a:gd name="connsiteX6" fmla="*/ 160106 w 1726208"/>
                <a:gd name="connsiteY6" fmla="*/ 1153534 h 12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6208" h="1224000" fill="none" extrusionOk="0">
                  <a:moveTo>
                    <a:pt x="160106" y="1153534"/>
                  </a:moveTo>
                  <a:cubicBezTo>
                    <a:pt x="158991" y="1100509"/>
                    <a:pt x="160042" y="1017757"/>
                    <a:pt x="168137" y="974922"/>
                  </a:cubicBezTo>
                  <a:cubicBezTo>
                    <a:pt x="-259585" y="702043"/>
                    <a:pt x="4072" y="256850"/>
                    <a:pt x="502827" y="55867"/>
                  </a:cubicBezTo>
                  <a:cubicBezTo>
                    <a:pt x="824661" y="-54105"/>
                    <a:pt x="1196796" y="-63639"/>
                    <a:pt x="1439743" y="156628"/>
                  </a:cubicBezTo>
                  <a:cubicBezTo>
                    <a:pt x="1916227" y="417725"/>
                    <a:pt x="1760146" y="949824"/>
                    <a:pt x="1346800" y="1118866"/>
                  </a:cubicBezTo>
                  <a:cubicBezTo>
                    <a:pt x="1113392" y="1256876"/>
                    <a:pt x="713660" y="1234765"/>
                    <a:pt x="410476" y="1133094"/>
                  </a:cubicBezTo>
                  <a:cubicBezTo>
                    <a:pt x="294784" y="1136521"/>
                    <a:pt x="275198" y="1146909"/>
                    <a:pt x="160106" y="1153534"/>
                  </a:cubicBezTo>
                  <a:close/>
                </a:path>
                <a:path w="1726208" h="1224000" stroke="0" extrusionOk="0">
                  <a:moveTo>
                    <a:pt x="160106" y="1153534"/>
                  </a:moveTo>
                  <a:cubicBezTo>
                    <a:pt x="172059" y="1085986"/>
                    <a:pt x="169523" y="1013048"/>
                    <a:pt x="168137" y="974922"/>
                  </a:cubicBezTo>
                  <a:cubicBezTo>
                    <a:pt x="-191615" y="656785"/>
                    <a:pt x="-13492" y="149294"/>
                    <a:pt x="502827" y="55867"/>
                  </a:cubicBezTo>
                  <a:cubicBezTo>
                    <a:pt x="777043" y="-61285"/>
                    <a:pt x="1174874" y="5787"/>
                    <a:pt x="1439743" y="156628"/>
                  </a:cubicBezTo>
                  <a:cubicBezTo>
                    <a:pt x="1828788" y="493258"/>
                    <a:pt x="1833327" y="904127"/>
                    <a:pt x="1346800" y="1118866"/>
                  </a:cubicBezTo>
                  <a:cubicBezTo>
                    <a:pt x="1079425" y="1243856"/>
                    <a:pt x="717197" y="1325251"/>
                    <a:pt x="410476" y="1133094"/>
                  </a:cubicBezTo>
                  <a:cubicBezTo>
                    <a:pt x="321642" y="1132170"/>
                    <a:pt x="255478" y="1135070"/>
                    <a:pt x="160106" y="1153534"/>
                  </a:cubicBezTo>
                  <a:close/>
                </a:path>
              </a:pathLst>
            </a:custGeom>
            <a:solidFill>
              <a:srgbClr val="FFFF99"/>
            </a:solidFill>
            <a:ln w="127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2719067709">
                    <a:prstGeom prst="wedgeEllipseCallout">
                      <a:avLst>
                        <a:gd name="adj1" fmla="val -40725"/>
                        <a:gd name="adj2" fmla="val 44243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FA0E9D1-5937-5CE9-83EC-9FB4A76256AF}"/>
                </a:ext>
              </a:extLst>
            </p:cNvPr>
            <p:cNvSpPr txBox="1"/>
            <p:nvPr/>
          </p:nvSpPr>
          <p:spPr>
            <a:xfrm>
              <a:off x="184563" y="2550439"/>
              <a:ext cx="1526272" cy="4138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F6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3F6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F6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nhà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F6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2" name="Picture 31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11CC16E8-B240-CCAF-5D60-2DD8285EF41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211" y="5481639"/>
            <a:ext cx="2696979" cy="1408123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97CE625B-3158-3178-2791-C5C28F7B19E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180" y="3378985"/>
            <a:ext cx="2107150" cy="236378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2E6D1DB8-5F6F-96B3-F602-4F866326E29D}"/>
              </a:ext>
            </a:extLst>
          </p:cNvPr>
          <p:cNvGrpSpPr/>
          <p:nvPr/>
        </p:nvGrpSpPr>
        <p:grpSpPr>
          <a:xfrm>
            <a:off x="2001520" y="-437108"/>
            <a:ext cx="9635649" cy="7632185"/>
            <a:chOff x="5494074" y="-76580"/>
            <a:chExt cx="6577773" cy="657777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4E825AD-7BF7-5F52-905A-C515323886C6}"/>
                </a:ext>
              </a:extLst>
            </p:cNvPr>
            <p:cNvGrpSpPr/>
            <p:nvPr/>
          </p:nvGrpSpPr>
          <p:grpSpPr>
            <a:xfrm>
              <a:off x="5494074" y="-76580"/>
              <a:ext cx="6577773" cy="6577773"/>
              <a:chOff x="5189274" y="-858044"/>
              <a:chExt cx="6577773" cy="6577773"/>
            </a:xfrm>
          </p:grpSpPr>
          <p:pic>
            <p:nvPicPr>
              <p:cNvPr id="28" name="Picture 27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51920AFA-CD5F-AF7A-483C-BC626DB895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9274" y="-858044"/>
                <a:ext cx="6577773" cy="657777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A732A12-42AC-63AA-06B8-C70D6880CA0C}"/>
                  </a:ext>
                </a:extLst>
              </p:cNvPr>
              <p:cNvSpPr txBox="1"/>
              <p:nvPr/>
            </p:nvSpPr>
            <p:spPr>
              <a:xfrm>
                <a:off x="6638574" y="708544"/>
                <a:ext cx="3668094" cy="1954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+ </a:t>
                </a:r>
                <a:r>
                  <a:rPr lang="vi-VN" sz="24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Nhờ người thân góp ý về kế hoạch kinh doanh của lớp</a:t>
                </a:r>
                <a:r>
                  <a:rPr lang="nl-NL" sz="24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24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+ Nhờ người thân giúp đỡ để chuẩn bị các sản phẩm phục vụ cho kế hoạch kinh doanh của mình</a:t>
                </a:r>
                <a:endPara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27" name="Picture 26" descr="Icon&#10;&#10;Description automatically generated">
              <a:extLst>
                <a:ext uri="{FF2B5EF4-FFF2-40B4-BE49-F238E27FC236}">
                  <a16:creationId xmlns:a16="http://schemas.microsoft.com/office/drawing/2014/main" id="{8E25309A-1FE1-4DC5-E7BA-0B98A1BAA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775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0A5FB4-FB9A-B3E2-9DAD-7D727E242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352550"/>
            <a:ext cx="110490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E58507D-327E-4827-9243-34B7306DFA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722" r="8870" b="372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439FD1-6965-9DD6-40EE-D7B683D4B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147" y="883710"/>
            <a:ext cx="7486537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98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GOEN | Hướng dẫn học online">
            <a:extLst>
              <a:ext uri="{FF2B5EF4-FFF2-40B4-BE49-F238E27FC236}">
                <a16:creationId xmlns:a16="http://schemas.microsoft.com/office/drawing/2014/main" id="{248D4A54-3E66-688E-9975-F9473E448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80" y="2554941"/>
            <a:ext cx="3164014" cy="430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2A0D3E-8CE8-DF34-DEA8-03F979DBB4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3127188" y="66010"/>
            <a:ext cx="6115424" cy="39621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3F1489-7734-4C71-C1B2-8229DBFC2D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9983" y="289479"/>
            <a:ext cx="5742930" cy="18533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175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Wooden Plank Different Collection Isolated on White Background, Trapezoid Wood  Shape, Wooden Square, Horizontal Wood Shaped Plank Stock Vector -  Illustration of frame, hanging: 187602081">
            <a:extLst>
              <a:ext uri="{FF2B5EF4-FFF2-40B4-BE49-F238E27FC236}">
                <a16:creationId xmlns:a16="http://schemas.microsoft.com/office/drawing/2014/main" id="{BDEBBD37-C82B-AB88-5F55-1DB86DC34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519" b="86589" l="11875" r="89000">
                        <a14:foregroundMark x1="15875" y1="59475" x2="15750" y2="74198"/>
                        <a14:foregroundMark x1="28375" y1="54665" x2="16500" y2="56560"/>
                        <a14:foregroundMark x1="16500" y1="56560" x2="11875" y2="55831"/>
                        <a14:foregroundMark x1="85500" y1="59913" x2="85125" y2="74344"/>
                        <a14:foregroundMark x1="55500" y1="85423" x2="71125" y2="83528"/>
                        <a14:foregroundMark x1="71125" y1="83528" x2="85125" y2="85131"/>
                        <a14:foregroundMark x1="89000" y1="59475" x2="87125" y2="85860"/>
                        <a14:foregroundMark x1="56375" y1="85860" x2="27125" y2="86589"/>
                        <a14:foregroundMark x1="27125" y1="86589" x2="17500" y2="82945"/>
                        <a14:foregroundMark x1="17500" y1="82945" x2="17375" y2="83090"/>
                        <a14:foregroundMark x1="37000" y1="54810" x2="53250" y2="55539"/>
                        <a14:foregroundMark x1="53250" y1="55539" x2="61250" y2="55248"/>
                        <a14:foregroundMark x1="61250" y1="55248" x2="64750" y2="55539"/>
                        <a14:foregroundMark x1="64625" y1="54519" x2="68375" y2="54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12" t="51104" r="8471" b="11080"/>
          <a:stretch/>
        </p:blipFill>
        <p:spPr bwMode="auto">
          <a:xfrm>
            <a:off x="3108204" y="-108672"/>
            <a:ext cx="6257365" cy="247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Speech Bubble: Oval 34">
            <a:extLst>
              <a:ext uri="{FF2B5EF4-FFF2-40B4-BE49-F238E27FC236}">
                <a16:creationId xmlns:a16="http://schemas.microsoft.com/office/drawing/2014/main" id="{28F49438-C1A0-2E73-1B17-6E9D5E8A8D4D}"/>
              </a:ext>
            </a:extLst>
          </p:cNvPr>
          <p:cNvSpPr/>
          <p:nvPr/>
        </p:nvSpPr>
        <p:spPr>
          <a:xfrm>
            <a:off x="272916" y="1974333"/>
            <a:ext cx="3643164" cy="1925273"/>
          </a:xfrm>
          <a:prstGeom prst="wedgeEllipseCallout">
            <a:avLst>
              <a:gd name="adj1" fmla="val 33974"/>
              <a:gd name="adj2" fmla="val 59820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A3BAA8E-901A-FE4F-91DA-2723D94F6454}"/>
              </a:ext>
            </a:extLst>
          </p:cNvPr>
          <p:cNvSpPr txBox="1"/>
          <p:nvPr/>
        </p:nvSpPr>
        <p:spPr>
          <a:xfrm>
            <a:off x="628768" y="2162457"/>
            <a:ext cx="29314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7" name="Speech Bubble: Oval 36">
            <a:extLst>
              <a:ext uri="{FF2B5EF4-FFF2-40B4-BE49-F238E27FC236}">
                <a16:creationId xmlns:a16="http://schemas.microsoft.com/office/drawing/2014/main" id="{426FDA2E-DAB0-670C-3461-5D09DB420D78}"/>
              </a:ext>
            </a:extLst>
          </p:cNvPr>
          <p:cNvSpPr/>
          <p:nvPr/>
        </p:nvSpPr>
        <p:spPr>
          <a:xfrm>
            <a:off x="8477642" y="1974333"/>
            <a:ext cx="3643164" cy="1981458"/>
          </a:xfrm>
          <a:prstGeom prst="wedgeEllipseCallout">
            <a:avLst>
              <a:gd name="adj1" fmla="val -15107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trong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C9A80A9-0263-E724-058D-6FC504C284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2498849" y="2664616"/>
            <a:ext cx="3068818" cy="488221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547921A-A3BE-FFFD-1C1B-AF8470840C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6741513" y="2685140"/>
            <a:ext cx="3068818" cy="43967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5D1B28-136C-4CA4-B654-E048D7C7D4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3667" y="207176"/>
            <a:ext cx="6017274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0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FEF409-695C-0C7F-415C-3F09EDE1A7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71580" y="0"/>
            <a:ext cx="6429188" cy="41654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356FFE-E4A3-7802-2ED4-2F55AA781456}"/>
              </a:ext>
            </a:extLst>
          </p:cNvPr>
          <p:cNvSpPr txBox="1"/>
          <p:nvPr/>
        </p:nvSpPr>
        <p:spPr>
          <a:xfrm>
            <a:off x="3282657" y="1717712"/>
            <a:ext cx="1666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Ưu điểm: 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4" descr="GOEN | Hướng dẫn học online">
            <a:extLst>
              <a:ext uri="{FF2B5EF4-FFF2-40B4-BE49-F238E27FC236}">
                <a16:creationId xmlns:a16="http://schemas.microsoft.com/office/drawing/2014/main" id="{4089E056-18CB-B70B-4D26-FB601081D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16" y="2554941"/>
            <a:ext cx="3164014" cy="430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075BEB-2687-7BC2-5B52-7FDD6F6FE2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5484" y="115743"/>
            <a:ext cx="6005080" cy="18533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081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EDF256-D5E5-75ED-710E-B96CE0FC16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71580" y="0"/>
            <a:ext cx="6429188" cy="41654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CCAFB8-D8AB-9197-8B55-D743F9908165}"/>
              </a:ext>
            </a:extLst>
          </p:cNvPr>
          <p:cNvSpPr txBox="1"/>
          <p:nvPr/>
        </p:nvSpPr>
        <p:spPr>
          <a:xfrm>
            <a:off x="3282657" y="1717712"/>
            <a:ext cx="1486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Hạn chế: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Picture 4" descr="GOEN | Hướng dẫn học online">
            <a:extLst>
              <a:ext uri="{FF2B5EF4-FFF2-40B4-BE49-F238E27FC236}">
                <a16:creationId xmlns:a16="http://schemas.microsoft.com/office/drawing/2014/main" id="{05A81C79-5DCB-55A1-D55C-261CE31FA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16" y="2554941"/>
            <a:ext cx="3164014" cy="430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25C64B-AF31-D55F-9C07-E994702515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1204" y="207183"/>
            <a:ext cx="6005080" cy="18533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397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ooden Plank Different Collection Isolated on White Background, Trapezoid Wood  Shape, Wooden Square, Horizontal Wood Shaped Plank Stock Vector -  Illustration of frame, hanging: 187602081">
            <a:extLst>
              <a:ext uri="{FF2B5EF4-FFF2-40B4-BE49-F238E27FC236}">
                <a16:creationId xmlns:a16="http://schemas.microsoft.com/office/drawing/2014/main" id="{8CFB4209-3614-9F11-B7D8-415AF080F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519" b="86589" l="11875" r="89000">
                        <a14:foregroundMark x1="15875" y1="59475" x2="15750" y2="74198"/>
                        <a14:foregroundMark x1="28375" y1="54665" x2="16500" y2="56560"/>
                        <a14:foregroundMark x1="16500" y1="56560" x2="11875" y2="55831"/>
                        <a14:foregroundMark x1="85500" y1="59913" x2="85125" y2="74344"/>
                        <a14:foregroundMark x1="55500" y1="85423" x2="71125" y2="83528"/>
                        <a14:foregroundMark x1="71125" y1="83528" x2="85125" y2="85131"/>
                        <a14:foregroundMark x1="89000" y1="59475" x2="87125" y2="85860"/>
                        <a14:foregroundMark x1="56375" y1="85860" x2="27125" y2="86589"/>
                        <a14:foregroundMark x1="27125" y1="86589" x2="17500" y2="82945"/>
                        <a14:foregroundMark x1="17500" y1="82945" x2="17375" y2="83090"/>
                        <a14:foregroundMark x1="37000" y1="54810" x2="53250" y2="55539"/>
                        <a14:foregroundMark x1="53250" y1="55539" x2="61250" y2="55248"/>
                        <a14:foregroundMark x1="61250" y1="55248" x2="64750" y2="55539"/>
                        <a14:foregroundMark x1="64625" y1="54519" x2="68375" y2="54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12" t="51104" r="8471" b="11080"/>
          <a:stretch/>
        </p:blipFill>
        <p:spPr bwMode="auto">
          <a:xfrm>
            <a:off x="3069338" y="-11940"/>
            <a:ext cx="6257365" cy="247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CC1989-EB21-C720-54CF-833801E104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-297088" y="2658246"/>
            <a:ext cx="3068818" cy="48822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449132-8FE3-FC34-D024-E9BA0306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9522603" y="2774788"/>
            <a:ext cx="3068818" cy="43967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A7CEB9A-8302-18BD-6A34-651242398074}"/>
              </a:ext>
            </a:extLst>
          </p:cNvPr>
          <p:cNvSpPr txBox="1"/>
          <p:nvPr/>
        </p:nvSpPr>
        <p:spPr>
          <a:xfrm>
            <a:off x="4175806" y="254068"/>
            <a:ext cx="40444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tuyên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dương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E268DD-3E15-20EC-30C1-2D0BA8F4252A}"/>
              </a:ext>
            </a:extLst>
          </p:cNvPr>
          <p:cNvSpPr txBox="1"/>
          <p:nvPr/>
        </p:nvSpPr>
        <p:spPr>
          <a:xfrm>
            <a:off x="2536684" y="5360930"/>
            <a:ext cx="3278243" cy="7831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 chăm chỉ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E627F2-9436-4A95-8204-E8B5E04A3A5D}"/>
              </a:ext>
            </a:extLst>
          </p:cNvPr>
          <p:cNvSpPr txBox="1"/>
          <p:nvPr/>
        </p:nvSpPr>
        <p:spPr>
          <a:xfrm>
            <a:off x="6479406" y="5362923"/>
            <a:ext cx="3278243" cy="7831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 chăm chỉ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185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3" grpId="1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9D91D1C0-88C2-F30A-B96C-2EDDC8BABE8E}"/>
              </a:ext>
            </a:extLst>
          </p:cNvPr>
          <p:cNvGrpSpPr/>
          <p:nvPr/>
        </p:nvGrpSpPr>
        <p:grpSpPr>
          <a:xfrm>
            <a:off x="1846897" y="660937"/>
            <a:ext cx="8498205" cy="838200"/>
            <a:chOff x="1365" y="1525"/>
            <a:chExt cx="13383" cy="1320"/>
          </a:xfrm>
        </p:grpSpPr>
        <p:sp>
          <p:nvSpPr>
            <p:cNvPr id="3" name="圆角矩形 7">
              <a:extLst>
                <a:ext uri="{FF2B5EF4-FFF2-40B4-BE49-F238E27FC236}">
                  <a16:creationId xmlns:a16="http://schemas.microsoft.com/office/drawing/2014/main" id="{04E98BA7-56F2-762B-5A4D-7ADDDA06596D}"/>
                </a:ext>
              </a:extLst>
            </p:cNvPr>
            <p:cNvSpPr/>
            <p:nvPr/>
          </p:nvSpPr>
          <p:spPr>
            <a:xfrm>
              <a:off x="1473" y="1633"/>
              <a:ext cx="13275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-30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字魂189号-星岩乐黑体" panose="00000500000000000000" charset="-122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开头</a:t>
              </a:r>
            </a:p>
          </p:txBody>
        </p:sp>
        <p:sp>
          <p:nvSpPr>
            <p:cNvPr id="25" name="圆角矩形 5">
              <a:extLst>
                <a:ext uri="{FF2B5EF4-FFF2-40B4-BE49-F238E27FC236}">
                  <a16:creationId xmlns:a16="http://schemas.microsoft.com/office/drawing/2014/main" id="{3EB8646C-41F1-121E-4C6E-CC953A41AF40}"/>
                </a:ext>
              </a:extLst>
            </p:cNvPr>
            <p:cNvSpPr/>
            <p:nvPr/>
          </p:nvSpPr>
          <p:spPr>
            <a:xfrm>
              <a:off x="1365" y="1525"/>
              <a:ext cx="13383" cy="1212"/>
            </a:xfrm>
            <a:prstGeom prst="roundRect">
              <a:avLst>
                <a:gd name="adj" fmla="val 50000"/>
              </a:avLst>
            </a:prstGeom>
            <a:solidFill>
              <a:srgbClr val="A0CC3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-3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 Light" pitchFamily="34" charset="0"/>
                  <a:sym typeface="+mn-lt"/>
                </a:rPr>
                <a:t>Phương</a:t>
              </a:r>
              <a:r>
                <a:rPr kumimoji="0" lang="en-US" altLang="zh-CN" sz="4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 Light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-3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 Light" pitchFamily="34" charset="0"/>
                  <a:sym typeface="+mn-lt"/>
                </a:rPr>
                <a:t>hướng</a:t>
              </a:r>
              <a:r>
                <a:rPr kumimoji="0" lang="en-US" altLang="zh-CN" sz="4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 Light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-3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 Light" pitchFamily="34" charset="0"/>
                  <a:sym typeface="+mn-lt"/>
                </a:rPr>
                <a:t>hoạt</a:t>
              </a:r>
              <a:r>
                <a:rPr kumimoji="0" lang="en-US" altLang="zh-CN" sz="4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 Light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-3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 Light" pitchFamily="34" charset="0"/>
                  <a:sym typeface="+mn-lt"/>
                </a:rPr>
                <a:t>động</a:t>
              </a:r>
              <a:r>
                <a:rPr kumimoji="0" lang="en-US" altLang="zh-CN" sz="4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 Light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-3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 Light" pitchFamily="34" charset="0"/>
                  <a:sym typeface="+mn-lt"/>
                </a:rPr>
                <a:t>tuần</a:t>
              </a:r>
              <a:r>
                <a:rPr kumimoji="0" lang="en-US" altLang="zh-CN" sz="4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 Light" pitchFamily="34" charset="0"/>
                  <a:sym typeface="+mn-lt"/>
                </a:rPr>
                <a:t> 17</a:t>
              </a:r>
              <a:endParaRPr kumimoji="0" lang="zh-CN" altLang="en-US" sz="4000" b="0" i="0" u="none" strike="noStrike" kern="1200" cap="none" spc="-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</p:grpSp>
      <p:pic>
        <p:nvPicPr>
          <p:cNvPr id="32" name="图片 6">
            <a:extLst>
              <a:ext uri="{FF2B5EF4-FFF2-40B4-BE49-F238E27FC236}">
                <a16:creationId xmlns:a16="http://schemas.microsoft.com/office/drawing/2014/main" id="{63E03BE0-23FD-70F1-C111-44411771D1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24" b="13559"/>
          <a:stretch/>
        </p:blipFill>
        <p:spPr>
          <a:xfrm>
            <a:off x="4191000" y="5242052"/>
            <a:ext cx="4065567" cy="1308010"/>
          </a:xfrm>
          <a:prstGeom prst="rect">
            <a:avLst/>
          </a:prstGeom>
        </p:spPr>
      </p:pic>
      <p:sp>
        <p:nvSpPr>
          <p:cNvPr id="33" name="矩形: 圆角 7">
            <a:extLst>
              <a:ext uri="{FF2B5EF4-FFF2-40B4-BE49-F238E27FC236}">
                <a16:creationId xmlns:a16="http://schemas.microsoft.com/office/drawing/2014/main" id="{8DF64781-0BAF-8BD8-B34A-275644A725BB}"/>
              </a:ext>
            </a:extLst>
          </p:cNvPr>
          <p:cNvSpPr/>
          <p:nvPr/>
        </p:nvSpPr>
        <p:spPr>
          <a:xfrm>
            <a:off x="1132114" y="1567717"/>
            <a:ext cx="10043886" cy="371185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B64E98-8E95-D243-18B5-ABDB88E52610}"/>
              </a:ext>
            </a:extLst>
          </p:cNvPr>
          <p:cNvSpPr txBox="1"/>
          <p:nvPr/>
        </p:nvSpPr>
        <p:spPr>
          <a:xfrm>
            <a:off x="1666240" y="2001520"/>
            <a:ext cx="858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3642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F007AA-E237-2076-8D09-82FFD65E14C3}"/>
              </a:ext>
            </a:extLst>
          </p:cNvPr>
          <p:cNvSpPr txBox="1"/>
          <p:nvPr/>
        </p:nvSpPr>
        <p:spPr>
          <a:xfrm>
            <a:off x="2155372" y="152400"/>
            <a:ext cx="7565571" cy="85129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mừng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nhật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C89EA3-1575-7FEF-041B-20F541881852}"/>
              </a:ext>
            </a:extLst>
          </p:cNvPr>
          <p:cNvSpPr txBox="1"/>
          <p:nvPr/>
        </p:nvSpPr>
        <p:spPr>
          <a:xfrm>
            <a:off x="3472543" y="2002971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7716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3778A6-EFA0-A77F-C84E-AD1AAA1FB7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6" b="89780" l="7667" r="96556">
                        <a14:foregroundMark x1="9111" y1="52358" x2="8556" y2="57233"/>
                        <a14:foregroundMark x1="8556" y1="64780" x2="7667" y2="63994"/>
                        <a14:foregroundMark x1="10000" y1="81604" x2="11889" y2="79874"/>
                        <a14:foregroundMark x1="20937" y1="75472" x2="21000" y2="79560"/>
                        <a14:foregroundMark x1="20911" y1="73742" x2="20937" y2="75472"/>
                        <a14:foregroundMark x1="20889" y1="72327" x2="20911" y2="73742"/>
                        <a14:foregroundMark x1="24364" y1="75472" x2="24556" y2="79088"/>
                        <a14:foregroundMark x1="24272" y1="73742" x2="24364" y2="75472"/>
                        <a14:foregroundMark x1="24222" y1="72799" x2="24272" y2="73742"/>
                        <a14:foregroundMark x1="25000" y1="79088" x2="25000" y2="79088"/>
                        <a14:foregroundMark x1="15778" y1="61792" x2="17778" y2="62579"/>
                        <a14:foregroundMark x1="37222" y1="46855" x2="37222" y2="46855"/>
                        <a14:foregroundMark x1="39000" y1="45440" x2="39000" y2="45440"/>
                        <a14:foregroundMark x1="54222" y1="76887" x2="54222" y2="76887"/>
                        <a14:foregroundMark x1="52556" y1="74371" x2="52556" y2="74371"/>
                        <a14:foregroundMark x1="52556" y1="74371" x2="52556" y2="75629"/>
                        <a14:foregroundMark x1="59444" y1="75424" x2="59444" y2="77673"/>
                        <a14:foregroundMark x1="59444" y1="71855" x2="59444" y2="73428"/>
                        <a14:foregroundMark x1="62766" y1="74579" x2="63667" y2="79088"/>
                        <a14:foregroundMark x1="62222" y1="71855" x2="62426" y2="72879"/>
                        <a14:foregroundMark x1="64592" y1="60586" x2="63889" y2="61321"/>
                        <a14:foregroundMark x1="66294" y1="58805" x2="65874" y2="59245"/>
                        <a14:foregroundMark x1="66556" y1="62107" x2="66556" y2="62107"/>
                        <a14:foregroundMark x1="66000" y1="62107" x2="66000" y2="62107"/>
                        <a14:foregroundMark x1="65889" y1="62421" x2="65889" y2="62421"/>
                        <a14:foregroundMark x1="74556" y1="63365" x2="74556" y2="63365"/>
                        <a14:foregroundMark x1="74889" y1="63836" x2="74889" y2="63836"/>
                        <a14:foregroundMark x1="64667" y1="58962" x2="64667" y2="58962"/>
                        <a14:foregroundMark x1="54444" y1="63208" x2="54444" y2="63208"/>
                        <a14:foregroundMark x1="56667" y1="63522" x2="55111" y2="63050"/>
                        <a14:foregroundMark x1="69556" y1="76415" x2="69556" y2="76415"/>
                        <a14:foregroundMark x1="70556" y1="76258" x2="70556" y2="76258"/>
                        <a14:foregroundMark x1="74444" y1="76415" x2="74444" y2="76415"/>
                        <a14:foregroundMark x1="84778" y1="74686" x2="84778" y2="74686"/>
                        <a14:foregroundMark x1="83667" y1="74528" x2="83667" y2="74528"/>
                        <a14:foregroundMark x1="78889" y1="78774" x2="78889" y2="78774"/>
                        <a14:foregroundMark x1="88000" y1="50786" x2="90333" y2="59748"/>
                        <a14:foregroundMark x1="93778" y1="50314" x2="95111" y2="55346"/>
                        <a14:foregroundMark x1="95222" y1="58962" x2="95222" y2="58962"/>
                        <a14:foregroundMark x1="94778" y1="69811" x2="94778" y2="69811"/>
                        <a14:foregroundMark x1="95333" y1="70283" x2="95333" y2="70283"/>
                        <a14:foregroundMark x1="95722" y1="71698" x2="95889" y2="72170"/>
                        <a14:foregroundMark x1="95611" y1="71384" x2="95722" y2="71698"/>
                        <a14:foregroundMark x1="95389" y1="70755" x2="95500" y2="71069"/>
                        <a14:foregroundMark x1="95222" y1="70283" x2="95389" y2="70755"/>
                        <a14:foregroundMark x1="96334" y1="70755" x2="96556" y2="71069"/>
                        <a14:foregroundMark x1="96111" y1="70440" x2="96334" y2="70755"/>
                        <a14:foregroundMark x1="95778" y1="69969" x2="96111" y2="70440"/>
                        <a14:foregroundMark x1="94556" y1="80660" x2="94556" y2="80660"/>
                        <a14:foregroundMark x1="93333" y1="79088" x2="93333" y2="79088"/>
                        <a14:foregroundMark x1="93000" y1="77987" x2="93000" y2="77987"/>
                        <a14:foregroundMark x1="92778" y1="79088" x2="92778" y2="79088"/>
                        <a14:foregroundMark x1="88667" y1="78774" x2="88667" y2="78774"/>
                        <a14:foregroundMark x1="94000" y1="70440" x2="94000" y2="70440"/>
                        <a14:foregroundMark x1="94889" y1="71698" x2="94889" y2="71698"/>
                        <a14:backgroundMark x1="22778" y1="71855" x2="22791" y2="72268"/>
                        <a14:backgroundMark x1="22889" y1="75472" x2="22889" y2="75472"/>
                        <a14:backgroundMark x1="22667" y1="73742" x2="22667" y2="73742"/>
                        <a14:backgroundMark x1="25667" y1="58805" x2="25667" y2="58805"/>
                        <a14:backgroundMark x1="25444" y1="58333" x2="25444" y2="58333"/>
                        <a14:backgroundMark x1="20222" y1="58648" x2="20222" y2="58648"/>
                        <a14:backgroundMark x1="20889" y1="58491" x2="20889" y2="58491"/>
                        <a14:backgroundMark x1="17556" y1="59277" x2="17556" y2="59277"/>
                        <a14:backgroundMark x1="60889" y1="73428" x2="60889" y2="73428"/>
                        <a14:backgroundMark x1="60889" y1="73270" x2="61111" y2="75000"/>
                        <a14:backgroundMark x1="53778" y1="54403" x2="53778" y2="54403"/>
                        <a14:backgroundMark x1="65222" y1="52044" x2="65222" y2="52044"/>
                        <a14:backgroundMark x1="65222" y1="52987" x2="65222" y2="52987"/>
                        <a14:backgroundMark x1="64889" y1="53931" x2="64889" y2="53931"/>
                        <a14:backgroundMark x1="66556" y1="56918" x2="66556" y2="56918"/>
                        <a14:backgroundMark x1="66333" y1="57233" x2="66333" y2="57233"/>
                        <a14:backgroundMark x1="66444" y1="57233" x2="66444" y2="57233"/>
                        <a14:backgroundMark x1="67667" y1="59906" x2="67667" y2="59906"/>
                        <a14:backgroundMark x1="68111" y1="59748" x2="68111" y2="59748"/>
                        <a14:backgroundMark x1="68333" y1="59591" x2="68333" y2="59591"/>
                        <a14:backgroundMark x1="66778" y1="60377" x2="65556" y2="61792"/>
                        <a14:backgroundMark x1="75667" y1="63365" x2="75667" y2="63836"/>
                        <a14:backgroundMark x1="65556" y1="58176" x2="65556" y2="58176"/>
                        <a14:backgroundMark x1="65556" y1="58176" x2="65556" y2="58805"/>
                        <a14:backgroundMark x1="65222" y1="59277" x2="65333" y2="58805"/>
                        <a14:backgroundMark x1="65667" y1="56289" x2="65778" y2="56918"/>
                        <a14:backgroundMark x1="68333" y1="59119" x2="68333" y2="59119"/>
                        <a14:backgroundMark x1="54222" y1="61950" x2="54222" y2="61950"/>
                        <a14:backgroundMark x1="54667" y1="62264" x2="54667" y2="62264"/>
                        <a14:backgroundMark x1="55111" y1="61950" x2="55111" y2="61950"/>
                        <a14:backgroundMark x1="55667" y1="62107" x2="55667" y2="62107"/>
                        <a14:backgroundMark x1="87778" y1="63365" x2="87778" y2="63365"/>
                        <a14:backgroundMark x1="91556" y1="62736" x2="91556" y2="62736"/>
                        <a14:backgroundMark x1="93556" y1="69182" x2="93556" y2="69182"/>
                        <a14:backgroundMark x1="93778" y1="69811" x2="93778" y2="69811"/>
                        <a14:backgroundMark x1="92889" y1="68082" x2="92889" y2="68082"/>
                        <a14:backgroundMark x1="96556" y1="71069" x2="96556" y2="71069"/>
                        <a14:backgroundMark x1="96111" y1="71698" x2="96111" y2="71698"/>
                        <a14:backgroundMark x1="96111" y1="72327" x2="96111" y2="72327"/>
                        <a14:backgroundMark x1="95778" y1="72484" x2="95778" y2="72484"/>
                        <a14:backgroundMark x1="94111" y1="71384" x2="94111" y2="71384"/>
                        <a14:backgroundMark x1="94222" y1="71226" x2="94222" y2="71226"/>
                        <a14:backgroundMark x1="96333" y1="70755" x2="96333" y2="70755"/>
                        <a14:backgroundMark x1="96444" y1="70440" x2="96444" y2="70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74" y="1819722"/>
            <a:ext cx="8630652" cy="6098995"/>
          </a:xfrm>
          <a:prstGeom prst="rect">
            <a:avLst/>
          </a:prstGeom>
        </p:spPr>
      </p:pic>
      <p:sp>
        <p:nvSpPr>
          <p:cNvPr id="3" name="Hình chữ nhật: Góc Tròn 9">
            <a:extLst>
              <a:ext uri="{FF2B5EF4-FFF2-40B4-BE49-F238E27FC236}">
                <a16:creationId xmlns:a16="http://schemas.microsoft.com/office/drawing/2014/main" id="{1CF8EC70-0640-9306-A478-8B71CCEEB78F}"/>
              </a:ext>
            </a:extLst>
          </p:cNvPr>
          <p:cNvSpPr/>
          <p:nvPr/>
        </p:nvSpPr>
        <p:spPr>
          <a:xfrm>
            <a:off x="2177848" y="212640"/>
            <a:ext cx="8449512" cy="1788880"/>
          </a:xfrm>
          <a:custGeom>
            <a:avLst/>
            <a:gdLst>
              <a:gd name="connsiteX0" fmla="*/ 0 w 7619295"/>
              <a:gd name="connsiteY0" fmla="*/ 544088 h 3264464"/>
              <a:gd name="connsiteX1" fmla="*/ 544088 w 7619295"/>
              <a:gd name="connsiteY1" fmla="*/ 0 h 3264464"/>
              <a:gd name="connsiteX2" fmla="*/ 7075207 w 7619295"/>
              <a:gd name="connsiteY2" fmla="*/ 0 h 3264464"/>
              <a:gd name="connsiteX3" fmla="*/ 7619295 w 7619295"/>
              <a:gd name="connsiteY3" fmla="*/ 544088 h 3264464"/>
              <a:gd name="connsiteX4" fmla="*/ 7619295 w 7619295"/>
              <a:gd name="connsiteY4" fmla="*/ 2720376 h 3264464"/>
              <a:gd name="connsiteX5" fmla="*/ 7075207 w 7619295"/>
              <a:gd name="connsiteY5" fmla="*/ 3264464 h 3264464"/>
              <a:gd name="connsiteX6" fmla="*/ 544088 w 7619295"/>
              <a:gd name="connsiteY6" fmla="*/ 3264464 h 3264464"/>
              <a:gd name="connsiteX7" fmla="*/ 0 w 7619295"/>
              <a:gd name="connsiteY7" fmla="*/ 2720376 h 3264464"/>
              <a:gd name="connsiteX8" fmla="*/ 0 w 7619295"/>
              <a:gd name="connsiteY8" fmla="*/ 544088 h 326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9295" h="3264464" fill="none" extrusionOk="0">
                <a:moveTo>
                  <a:pt x="0" y="544088"/>
                </a:moveTo>
                <a:cubicBezTo>
                  <a:pt x="-22005" y="244964"/>
                  <a:pt x="236931" y="37847"/>
                  <a:pt x="544088" y="0"/>
                </a:cubicBezTo>
                <a:cubicBezTo>
                  <a:pt x="2547485" y="77600"/>
                  <a:pt x="6352013" y="-27269"/>
                  <a:pt x="7075207" y="0"/>
                </a:cubicBezTo>
                <a:cubicBezTo>
                  <a:pt x="7379637" y="-5194"/>
                  <a:pt x="7658239" y="255061"/>
                  <a:pt x="7619295" y="544088"/>
                </a:cubicBezTo>
                <a:cubicBezTo>
                  <a:pt x="7728295" y="842642"/>
                  <a:pt x="7541086" y="2471313"/>
                  <a:pt x="7619295" y="2720376"/>
                </a:cubicBezTo>
                <a:cubicBezTo>
                  <a:pt x="7580638" y="3005746"/>
                  <a:pt x="7341038" y="3279750"/>
                  <a:pt x="7075207" y="3264464"/>
                </a:cubicBezTo>
                <a:cubicBezTo>
                  <a:pt x="3821773" y="3313641"/>
                  <a:pt x="2470728" y="3141762"/>
                  <a:pt x="544088" y="3264464"/>
                </a:cubicBezTo>
                <a:cubicBezTo>
                  <a:pt x="241956" y="3277057"/>
                  <a:pt x="-40773" y="3055974"/>
                  <a:pt x="0" y="2720376"/>
                </a:cubicBezTo>
                <a:cubicBezTo>
                  <a:pt x="47022" y="1753344"/>
                  <a:pt x="104569" y="1104035"/>
                  <a:pt x="0" y="544088"/>
                </a:cubicBezTo>
                <a:close/>
              </a:path>
              <a:path w="7619295" h="3264464" stroke="0" extrusionOk="0">
                <a:moveTo>
                  <a:pt x="0" y="544088"/>
                </a:moveTo>
                <a:cubicBezTo>
                  <a:pt x="19728" y="241341"/>
                  <a:pt x="267826" y="-1617"/>
                  <a:pt x="544088" y="0"/>
                </a:cubicBezTo>
                <a:cubicBezTo>
                  <a:pt x="1908996" y="-129276"/>
                  <a:pt x="6228790" y="-77778"/>
                  <a:pt x="7075207" y="0"/>
                </a:cubicBezTo>
                <a:cubicBezTo>
                  <a:pt x="7362791" y="-41150"/>
                  <a:pt x="7613397" y="277603"/>
                  <a:pt x="7619295" y="544088"/>
                </a:cubicBezTo>
                <a:cubicBezTo>
                  <a:pt x="7700894" y="1549682"/>
                  <a:pt x="7773595" y="2176526"/>
                  <a:pt x="7619295" y="2720376"/>
                </a:cubicBezTo>
                <a:cubicBezTo>
                  <a:pt x="7628851" y="3041021"/>
                  <a:pt x="7332093" y="3279284"/>
                  <a:pt x="7075207" y="3264464"/>
                </a:cubicBezTo>
                <a:cubicBezTo>
                  <a:pt x="5394024" y="3308684"/>
                  <a:pt x="1519306" y="3235082"/>
                  <a:pt x="544088" y="3264464"/>
                </a:cubicBezTo>
                <a:cubicBezTo>
                  <a:pt x="232998" y="3223743"/>
                  <a:pt x="-31642" y="3013555"/>
                  <a:pt x="0" y="2720376"/>
                </a:cubicBezTo>
                <a:cubicBezTo>
                  <a:pt x="-159954" y="2423158"/>
                  <a:pt x="22140" y="1434413"/>
                  <a:pt x="0" y="544088"/>
                </a:cubicBezTo>
                <a:close/>
              </a:path>
            </a:pathLst>
          </a:custGeom>
          <a:solidFill>
            <a:schemeClr val="lt1"/>
          </a:solidFill>
          <a:ln w="76200" cap="rnd" cmpd="thickThin">
            <a:solidFill>
              <a:srgbClr val="FF0066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8449512"/>
                      <a:gd name="connsiteY0" fmla="*/ 298152 h 1788880"/>
                      <a:gd name="connsiteX1" fmla="*/ 603373 w 8449512"/>
                      <a:gd name="connsiteY1" fmla="*/ 0 h 1788880"/>
                      <a:gd name="connsiteX2" fmla="*/ 7846138 w 8449512"/>
                      <a:gd name="connsiteY2" fmla="*/ 0 h 1788880"/>
                      <a:gd name="connsiteX3" fmla="*/ 8449512 w 8449512"/>
                      <a:gd name="connsiteY3" fmla="*/ 298152 h 1788880"/>
                      <a:gd name="connsiteX4" fmla="*/ 8449512 w 8449512"/>
                      <a:gd name="connsiteY4" fmla="*/ 1490727 h 1788880"/>
                      <a:gd name="connsiteX5" fmla="*/ 7846138 w 8449512"/>
                      <a:gd name="connsiteY5" fmla="*/ 1788880 h 1788880"/>
                      <a:gd name="connsiteX6" fmla="*/ 603373 w 8449512"/>
                      <a:gd name="connsiteY6" fmla="*/ 1788880 h 1788880"/>
                      <a:gd name="connsiteX7" fmla="*/ 0 w 8449512"/>
                      <a:gd name="connsiteY7" fmla="*/ 1490727 h 1788880"/>
                      <a:gd name="connsiteX8" fmla="*/ 0 w 8449512"/>
                      <a:gd name="connsiteY8" fmla="*/ 298152 h 1788880"/>
                      <a:gd name="connsiteX0" fmla="*/ 0 w 8449512"/>
                      <a:gd name="connsiteY0" fmla="*/ 298152 h 1788880"/>
                      <a:gd name="connsiteX1" fmla="*/ 603373 w 8449512"/>
                      <a:gd name="connsiteY1" fmla="*/ 0 h 1788880"/>
                      <a:gd name="connsiteX2" fmla="*/ 7846138 w 8449512"/>
                      <a:gd name="connsiteY2" fmla="*/ 0 h 1788880"/>
                      <a:gd name="connsiteX3" fmla="*/ 8449512 w 8449512"/>
                      <a:gd name="connsiteY3" fmla="*/ 298152 h 1788880"/>
                      <a:gd name="connsiteX4" fmla="*/ 8449512 w 8449512"/>
                      <a:gd name="connsiteY4" fmla="*/ 1490727 h 1788880"/>
                      <a:gd name="connsiteX5" fmla="*/ 7846138 w 8449512"/>
                      <a:gd name="connsiteY5" fmla="*/ 1788880 h 1788880"/>
                      <a:gd name="connsiteX6" fmla="*/ 603373 w 8449512"/>
                      <a:gd name="connsiteY6" fmla="*/ 1788880 h 1788880"/>
                      <a:gd name="connsiteX7" fmla="*/ 0 w 8449512"/>
                      <a:gd name="connsiteY7" fmla="*/ 1490727 h 1788880"/>
                      <a:gd name="connsiteX8" fmla="*/ 0 w 8449512"/>
                      <a:gd name="connsiteY8" fmla="*/ 298152 h 1788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49512" h="1788880" fill="none" extrusionOk="0">
                        <a:moveTo>
                          <a:pt x="0" y="298152"/>
                        </a:moveTo>
                        <a:cubicBezTo>
                          <a:pt x="-56750" y="136247"/>
                          <a:pt x="257994" y="47729"/>
                          <a:pt x="603373" y="0"/>
                        </a:cubicBezTo>
                        <a:cubicBezTo>
                          <a:pt x="2805282" y="113455"/>
                          <a:pt x="7083173" y="-143432"/>
                          <a:pt x="7846138" y="0"/>
                        </a:cubicBezTo>
                        <a:cubicBezTo>
                          <a:pt x="8201702" y="-26542"/>
                          <a:pt x="8523038" y="148701"/>
                          <a:pt x="8449512" y="298152"/>
                        </a:cubicBezTo>
                        <a:cubicBezTo>
                          <a:pt x="8555948" y="483479"/>
                          <a:pt x="8370714" y="1358581"/>
                          <a:pt x="8449512" y="1490727"/>
                        </a:cubicBezTo>
                        <a:cubicBezTo>
                          <a:pt x="8360938" y="1629227"/>
                          <a:pt x="8118826" y="1807006"/>
                          <a:pt x="7846138" y="1788880"/>
                        </a:cubicBezTo>
                        <a:cubicBezTo>
                          <a:pt x="4219232" y="1927550"/>
                          <a:pt x="2476249" y="1661581"/>
                          <a:pt x="603373" y="1788880"/>
                        </a:cubicBezTo>
                        <a:cubicBezTo>
                          <a:pt x="264818" y="1822677"/>
                          <a:pt x="-63743" y="1690582"/>
                          <a:pt x="0" y="1490727"/>
                        </a:cubicBezTo>
                        <a:cubicBezTo>
                          <a:pt x="54989" y="978690"/>
                          <a:pt x="98390" y="587429"/>
                          <a:pt x="0" y="298152"/>
                        </a:cubicBezTo>
                        <a:close/>
                      </a:path>
                      <a:path w="8449512" h="1788880" stroke="0" extrusionOk="0">
                        <a:moveTo>
                          <a:pt x="0" y="298152"/>
                        </a:moveTo>
                        <a:cubicBezTo>
                          <a:pt x="29796" y="157905"/>
                          <a:pt x="323308" y="9720"/>
                          <a:pt x="603373" y="0"/>
                        </a:cubicBezTo>
                        <a:cubicBezTo>
                          <a:pt x="1985989" y="-198158"/>
                          <a:pt x="6808907" y="2009"/>
                          <a:pt x="7846138" y="0"/>
                        </a:cubicBezTo>
                        <a:cubicBezTo>
                          <a:pt x="8171956" y="-7888"/>
                          <a:pt x="8436362" y="152675"/>
                          <a:pt x="8449512" y="298152"/>
                        </a:cubicBezTo>
                        <a:cubicBezTo>
                          <a:pt x="8531314" y="818642"/>
                          <a:pt x="8618426" y="1198152"/>
                          <a:pt x="8449512" y="1490727"/>
                        </a:cubicBezTo>
                        <a:cubicBezTo>
                          <a:pt x="8475661" y="1704607"/>
                          <a:pt x="8141079" y="1761359"/>
                          <a:pt x="7846138" y="1788880"/>
                        </a:cubicBezTo>
                        <a:cubicBezTo>
                          <a:pt x="5842195" y="1903147"/>
                          <a:pt x="1560739" y="1729058"/>
                          <a:pt x="603373" y="1788880"/>
                        </a:cubicBezTo>
                        <a:cubicBezTo>
                          <a:pt x="249152" y="1770189"/>
                          <a:pt x="-37585" y="1651028"/>
                          <a:pt x="0" y="1490727"/>
                        </a:cubicBezTo>
                        <a:cubicBezTo>
                          <a:pt x="-173817" y="1287933"/>
                          <a:pt x="-30536" y="789442"/>
                          <a:pt x="0" y="298152"/>
                        </a:cubicBezTo>
                        <a:close/>
                      </a:path>
                      <a:path w="8449512" h="1788880" fill="none" stroke="0" extrusionOk="0">
                        <a:moveTo>
                          <a:pt x="0" y="298152"/>
                        </a:moveTo>
                        <a:cubicBezTo>
                          <a:pt x="2565" y="131153"/>
                          <a:pt x="309711" y="17605"/>
                          <a:pt x="603373" y="0"/>
                        </a:cubicBezTo>
                        <a:cubicBezTo>
                          <a:pt x="2905006" y="-72259"/>
                          <a:pt x="7069183" y="-12080"/>
                          <a:pt x="7846138" y="0"/>
                        </a:cubicBezTo>
                        <a:cubicBezTo>
                          <a:pt x="8180103" y="-14441"/>
                          <a:pt x="8491960" y="144030"/>
                          <a:pt x="8449512" y="298152"/>
                        </a:cubicBezTo>
                        <a:cubicBezTo>
                          <a:pt x="8571334" y="446490"/>
                          <a:pt x="8361442" y="1338421"/>
                          <a:pt x="8449512" y="1490727"/>
                        </a:cubicBezTo>
                        <a:cubicBezTo>
                          <a:pt x="8423081" y="1681774"/>
                          <a:pt x="8099180" y="1811447"/>
                          <a:pt x="7846138" y="1788880"/>
                        </a:cubicBezTo>
                        <a:cubicBezTo>
                          <a:pt x="4264575" y="1778410"/>
                          <a:pt x="2551386" y="1490825"/>
                          <a:pt x="603373" y="1788880"/>
                        </a:cubicBezTo>
                        <a:cubicBezTo>
                          <a:pt x="266815" y="1789996"/>
                          <a:pt x="-53786" y="1672649"/>
                          <a:pt x="0" y="1490727"/>
                        </a:cubicBezTo>
                        <a:cubicBezTo>
                          <a:pt x="10665" y="920110"/>
                          <a:pt x="72779" y="605698"/>
                          <a:pt x="0" y="2981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b="1" dirty="0" err="1">
                <a:solidFill>
                  <a:srgbClr val="003399"/>
                </a:solidFill>
              </a:rPr>
              <a:t>Chủ</a:t>
            </a:r>
            <a:r>
              <a:rPr lang="en-US" sz="4600" b="1" dirty="0">
                <a:solidFill>
                  <a:srgbClr val="003399"/>
                </a:solidFill>
              </a:rPr>
              <a:t> </a:t>
            </a:r>
            <a:r>
              <a:rPr lang="en-US" sz="4600" b="1" dirty="0" err="1">
                <a:solidFill>
                  <a:srgbClr val="003399"/>
                </a:solidFill>
              </a:rPr>
              <a:t>đề</a:t>
            </a:r>
            <a:r>
              <a:rPr lang="en-US" sz="4600" b="1" dirty="0">
                <a:solidFill>
                  <a:srgbClr val="003399"/>
                </a:solidFill>
              </a:rPr>
              <a:t> </a:t>
            </a:r>
            <a:r>
              <a:rPr lang="en-US" sz="4600" b="1" dirty="0" err="1">
                <a:solidFill>
                  <a:srgbClr val="003399"/>
                </a:solidFill>
              </a:rPr>
              <a:t>tuần</a:t>
            </a:r>
            <a:r>
              <a:rPr lang="en-US" sz="4600" b="1" dirty="0">
                <a:solidFill>
                  <a:srgbClr val="003399"/>
                </a:solidFill>
              </a:rPr>
              <a:t> 16:</a:t>
            </a:r>
          </a:p>
          <a:p>
            <a:pPr algn="ctr"/>
            <a:r>
              <a:rPr lang="en-US" sz="4600" b="1" dirty="0">
                <a:solidFill>
                  <a:srgbClr val="003399"/>
                </a:solidFill>
              </a:rPr>
              <a:t>KẾ HOẠCH KINH DOANH CỦA LỚP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967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|0.4|0.4|0.4|0.3|0.4|0.3|0.3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|0.4|0.4|0.4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5|0.4|0.5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164</Words>
  <Application>Microsoft Office PowerPoint</Application>
  <PresentationFormat>Widescreen</PresentationFormat>
  <Paragraphs>22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微软雅黑</vt:lpstr>
      <vt:lpstr>Arial</vt:lpstr>
      <vt:lpstr>Calibri</vt:lpstr>
      <vt:lpstr>Calibri Light</vt:lpstr>
      <vt:lpstr>Cambria</vt:lpstr>
      <vt:lpstr>Open Sans Light</vt:lpstr>
      <vt:lpstr>字魂189号-星岩乐黑体</vt:lpstr>
      <vt:lpstr>1_Office Theme</vt:lpstr>
      <vt:lpstr>Office 主题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9</cp:revision>
  <dcterms:created xsi:type="dcterms:W3CDTF">2024-10-15T05:55:54Z</dcterms:created>
  <dcterms:modified xsi:type="dcterms:W3CDTF">2024-11-07T02:13:42Z</dcterms:modified>
</cp:coreProperties>
</file>