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18" r:id="rId2"/>
    <p:sldId id="429" r:id="rId3"/>
    <p:sldId id="423" r:id="rId4"/>
    <p:sldId id="421" r:id="rId5"/>
    <p:sldId id="431" r:id="rId6"/>
    <p:sldId id="430" r:id="rId7"/>
    <p:sldId id="425" r:id="rId8"/>
    <p:sldId id="416" r:id="rId9"/>
    <p:sldId id="406" r:id="rId10"/>
  </p:sldIdLst>
  <p:sldSz cx="12192000" cy="6858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0000CC"/>
    <a:srgbClr val="CE229D"/>
    <a:srgbClr val="BEF488"/>
    <a:srgbClr val="FF99CC"/>
    <a:srgbClr val="CBF9C5"/>
    <a:srgbClr val="DAE917"/>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5063" autoAdjust="0"/>
  </p:normalViewPr>
  <p:slideViewPr>
    <p:cSldViewPr>
      <p:cViewPr>
        <p:scale>
          <a:sx n="72" d="100"/>
          <a:sy n="72" d="100"/>
        </p:scale>
        <p:origin x="874" y="331"/>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6A80E74-5C63-4567-9E1D-85990305E9E2}" type="slidenum">
              <a:rPr lang="en-US" altLang="en-US"/>
              <a:pPr/>
              <a:t>‹#›</a:t>
            </a:fld>
            <a:endParaRPr lang="en-US" altLang="en-US"/>
          </a:p>
        </p:txBody>
      </p:sp>
    </p:spTree>
    <p:extLst>
      <p:ext uri="{BB962C8B-B14F-4D97-AF65-F5344CB8AC3E}">
        <p14:creationId xmlns:p14="http://schemas.microsoft.com/office/powerpoint/2010/main" val="307716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482DFDF-2C6F-4576-9D62-E31667E0FE64}"/>
              </a:ext>
            </a:extLst>
          </p:cNvPr>
          <p:cNvSpPr>
            <a:spLocks noGrp="1" noRot="1" noChangeAspect="1" noChangeArrowheads="1" noTextEdit="1"/>
          </p:cNvSpPr>
          <p:nvPr>
            <p:ph type="sldImg"/>
          </p:nvPr>
        </p:nvSpPr>
        <p:spPr>
          <a:ln/>
        </p:spPr>
      </p:sp>
      <p:sp>
        <p:nvSpPr>
          <p:cNvPr id="4099" name="Notes Placeholder 2">
            <a:extLst>
              <a:ext uri="{FF2B5EF4-FFF2-40B4-BE49-F238E27FC236}">
                <a16:creationId xmlns:a16="http://schemas.microsoft.com/office/drawing/2014/main" id="{B6483A1B-6CDF-484B-A096-5D8EB0196E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anose="020B0604020202020204" pitchFamily="34" charset="0"/>
            </a:endParaRPr>
          </a:p>
        </p:txBody>
      </p:sp>
      <p:sp>
        <p:nvSpPr>
          <p:cNvPr id="4100" name="Slide Number Placeholder 3">
            <a:extLst>
              <a:ext uri="{FF2B5EF4-FFF2-40B4-BE49-F238E27FC236}">
                <a16:creationId xmlns:a16="http://schemas.microsoft.com/office/drawing/2014/main" id="{3A506DA2-3047-4B16-AD34-50A556C83D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CA2EF42-1C07-4088-B91A-664C80642280}" type="slidenum">
              <a:rPr lang="en-US" altLang="en-US" smtClean="0">
                <a:latin typeface="Tahoma" panose="020B0604030504040204" pitchFamily="34" charset="0"/>
              </a:rPr>
              <a:pPr/>
              <a:t>1</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482DFDF-2C6F-4576-9D62-E31667E0FE64}"/>
              </a:ext>
            </a:extLst>
          </p:cNvPr>
          <p:cNvSpPr>
            <a:spLocks noGrp="1" noRot="1" noChangeAspect="1" noChangeArrowheads="1" noTextEdit="1"/>
          </p:cNvSpPr>
          <p:nvPr>
            <p:ph type="sldImg"/>
          </p:nvPr>
        </p:nvSpPr>
        <p:spPr>
          <a:ln/>
        </p:spPr>
      </p:sp>
      <p:sp>
        <p:nvSpPr>
          <p:cNvPr id="4099" name="Notes Placeholder 2">
            <a:extLst>
              <a:ext uri="{FF2B5EF4-FFF2-40B4-BE49-F238E27FC236}">
                <a16:creationId xmlns:a16="http://schemas.microsoft.com/office/drawing/2014/main" id="{B6483A1B-6CDF-484B-A096-5D8EB0196E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4100" name="Slide Number Placeholder 3">
            <a:extLst>
              <a:ext uri="{FF2B5EF4-FFF2-40B4-BE49-F238E27FC236}">
                <a16:creationId xmlns:a16="http://schemas.microsoft.com/office/drawing/2014/main" id="{3A506DA2-3047-4B16-AD34-50A556C83D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CA2EF42-1C07-4088-B91A-664C80642280}" type="slidenum">
              <a:rPr lang="en-US" altLang="en-US" smtClean="0">
                <a:latin typeface="Tahoma" panose="020B0604030504040204" pitchFamily="34" charset="0"/>
              </a:rPr>
              <a:pPr/>
              <a:t>2</a:t>
            </a:fld>
            <a:endParaRPr lang="en-US" altLang="en-US">
              <a:latin typeface="Tahoma" panose="020B0604030504040204" pitchFamily="34" charset="0"/>
            </a:endParaRPr>
          </a:p>
        </p:txBody>
      </p:sp>
    </p:spTree>
    <p:extLst>
      <p:ext uri="{BB962C8B-B14F-4D97-AF65-F5344CB8AC3E}">
        <p14:creationId xmlns:p14="http://schemas.microsoft.com/office/powerpoint/2010/main" val="136139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80E74-5C63-4567-9E1D-85990305E9E2}" type="slidenum">
              <a:rPr lang="en-US" altLang="en-US" smtClean="0"/>
              <a:pPr/>
              <a:t>3</a:t>
            </a:fld>
            <a:endParaRPr lang="en-US" altLang="en-US"/>
          </a:p>
        </p:txBody>
      </p:sp>
    </p:spTree>
    <p:extLst>
      <p:ext uri="{BB962C8B-B14F-4D97-AF65-F5344CB8AC3E}">
        <p14:creationId xmlns:p14="http://schemas.microsoft.com/office/powerpoint/2010/main" val="1748048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6A80E74-5C63-4567-9E1D-85990305E9E2}" type="slidenum">
              <a:rPr lang="en-US" altLang="en-US" smtClean="0"/>
              <a:pPr/>
              <a:t>4</a:t>
            </a:fld>
            <a:endParaRPr lang="en-US" altLang="en-US"/>
          </a:p>
        </p:txBody>
      </p:sp>
    </p:spTree>
    <p:extLst>
      <p:ext uri="{BB962C8B-B14F-4D97-AF65-F5344CB8AC3E}">
        <p14:creationId xmlns:p14="http://schemas.microsoft.com/office/powerpoint/2010/main" val="3066203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C182D5-9A57-4D41-8004-71D48B91AAED}" type="slidenum">
              <a:rPr lang="en-US" altLang="en-US"/>
              <a:pPr/>
              <a:t>‹#›</a:t>
            </a:fld>
            <a:endParaRPr lang="en-US" altLang="en-US"/>
          </a:p>
        </p:txBody>
      </p:sp>
    </p:spTree>
    <p:extLst>
      <p:ext uri="{BB962C8B-B14F-4D97-AF65-F5344CB8AC3E}">
        <p14:creationId xmlns:p14="http://schemas.microsoft.com/office/powerpoint/2010/main" val="246013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D642696-76AD-4910-A61C-3CE08A888586}" type="slidenum">
              <a:rPr lang="en-US" altLang="en-US"/>
              <a:pPr/>
              <a:t>‹#›</a:t>
            </a:fld>
            <a:endParaRPr lang="en-US" altLang="en-US"/>
          </a:p>
        </p:txBody>
      </p:sp>
    </p:spTree>
    <p:extLst>
      <p:ext uri="{BB962C8B-B14F-4D97-AF65-F5344CB8AC3E}">
        <p14:creationId xmlns:p14="http://schemas.microsoft.com/office/powerpoint/2010/main" val="33832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AC77251-FB86-4650-828E-17A56F22E60B}" type="slidenum">
              <a:rPr lang="en-US" altLang="en-US"/>
              <a:pPr/>
              <a:t>‹#›</a:t>
            </a:fld>
            <a:endParaRPr lang="en-US" altLang="en-US"/>
          </a:p>
        </p:txBody>
      </p:sp>
    </p:spTree>
    <p:extLst>
      <p:ext uri="{BB962C8B-B14F-4D97-AF65-F5344CB8AC3E}">
        <p14:creationId xmlns:p14="http://schemas.microsoft.com/office/powerpoint/2010/main" val="275908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DAEDF99-D713-483D-B8D5-55E056F88A06}" type="slidenum">
              <a:rPr lang="en-US" altLang="en-US"/>
              <a:pPr/>
              <a:t>‹#›</a:t>
            </a:fld>
            <a:endParaRPr lang="en-US" altLang="en-US"/>
          </a:p>
        </p:txBody>
      </p:sp>
    </p:spTree>
    <p:extLst>
      <p:ext uri="{BB962C8B-B14F-4D97-AF65-F5344CB8AC3E}">
        <p14:creationId xmlns:p14="http://schemas.microsoft.com/office/powerpoint/2010/main" val="229689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703958-85A8-4553-BC98-7A311689EA79}" type="slidenum">
              <a:rPr lang="en-US" altLang="en-US"/>
              <a:pPr/>
              <a:t>‹#›</a:t>
            </a:fld>
            <a:endParaRPr lang="en-US" altLang="en-US"/>
          </a:p>
        </p:txBody>
      </p:sp>
    </p:spTree>
    <p:extLst>
      <p:ext uri="{BB962C8B-B14F-4D97-AF65-F5344CB8AC3E}">
        <p14:creationId xmlns:p14="http://schemas.microsoft.com/office/powerpoint/2010/main" val="366637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0D35E1B-FAE3-42FB-B73C-249FC76A0D5C}" type="slidenum">
              <a:rPr lang="en-US" altLang="en-US"/>
              <a:pPr/>
              <a:t>‹#›</a:t>
            </a:fld>
            <a:endParaRPr lang="en-US" altLang="en-US"/>
          </a:p>
        </p:txBody>
      </p:sp>
    </p:spTree>
    <p:extLst>
      <p:ext uri="{BB962C8B-B14F-4D97-AF65-F5344CB8AC3E}">
        <p14:creationId xmlns:p14="http://schemas.microsoft.com/office/powerpoint/2010/main" val="228025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650F60A-B2C2-4E61-93F5-1F7E1FE20ED7}" type="slidenum">
              <a:rPr lang="en-US" altLang="en-US"/>
              <a:pPr/>
              <a:t>‹#›</a:t>
            </a:fld>
            <a:endParaRPr lang="en-US" altLang="en-US"/>
          </a:p>
        </p:txBody>
      </p:sp>
    </p:spTree>
    <p:extLst>
      <p:ext uri="{BB962C8B-B14F-4D97-AF65-F5344CB8AC3E}">
        <p14:creationId xmlns:p14="http://schemas.microsoft.com/office/powerpoint/2010/main" val="331951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9C414E-8818-47C0-B21F-C4A253DB29FE}" type="slidenum">
              <a:rPr lang="en-US" altLang="en-US"/>
              <a:pPr/>
              <a:t>‹#›</a:t>
            </a:fld>
            <a:endParaRPr lang="en-US" altLang="en-US"/>
          </a:p>
        </p:txBody>
      </p:sp>
    </p:spTree>
    <p:extLst>
      <p:ext uri="{BB962C8B-B14F-4D97-AF65-F5344CB8AC3E}">
        <p14:creationId xmlns:p14="http://schemas.microsoft.com/office/powerpoint/2010/main" val="306458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88F29E7-4A63-4BC8-9C79-6DB6766CB83B}" type="slidenum">
              <a:rPr lang="en-US" altLang="en-US"/>
              <a:pPr/>
              <a:t>‹#›</a:t>
            </a:fld>
            <a:endParaRPr lang="en-US" altLang="en-US"/>
          </a:p>
        </p:txBody>
      </p:sp>
    </p:spTree>
    <p:extLst>
      <p:ext uri="{BB962C8B-B14F-4D97-AF65-F5344CB8AC3E}">
        <p14:creationId xmlns:p14="http://schemas.microsoft.com/office/powerpoint/2010/main" val="427859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9FC1B41-189D-461C-B5D3-0D02BCB04056}" type="slidenum">
              <a:rPr lang="en-US" altLang="en-US"/>
              <a:pPr/>
              <a:t>‹#›</a:t>
            </a:fld>
            <a:endParaRPr lang="en-US" altLang="en-US"/>
          </a:p>
        </p:txBody>
      </p:sp>
    </p:spTree>
    <p:extLst>
      <p:ext uri="{BB962C8B-B14F-4D97-AF65-F5344CB8AC3E}">
        <p14:creationId xmlns:p14="http://schemas.microsoft.com/office/powerpoint/2010/main" val="258012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0F9C9A-42F9-4C34-8C3D-8412EB6BEE67}" type="slidenum">
              <a:rPr lang="en-US" altLang="en-US"/>
              <a:pPr/>
              <a:t>‹#›</a:t>
            </a:fld>
            <a:endParaRPr lang="en-US" altLang="en-US"/>
          </a:p>
        </p:txBody>
      </p:sp>
    </p:spTree>
    <p:extLst>
      <p:ext uri="{BB962C8B-B14F-4D97-AF65-F5344CB8AC3E}">
        <p14:creationId xmlns:p14="http://schemas.microsoft.com/office/powerpoint/2010/main" val="275997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BAB66E5-8B6A-48A2-893E-41C249D68AB6}" type="slidenum">
              <a:rPr lang="en-US" altLang="en-US"/>
              <a:pPr/>
              <a:t>‹#›</a:t>
            </a:fld>
            <a:endParaRPr lang="en-US" altLang="en-US"/>
          </a:p>
        </p:txBody>
      </p:sp>
    </p:spTree>
    <p:extLst>
      <p:ext uri="{BB962C8B-B14F-4D97-AF65-F5344CB8AC3E}">
        <p14:creationId xmlns:p14="http://schemas.microsoft.com/office/powerpoint/2010/main" val="325368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5F10DE5D-6CB7-436A-8139-AD8DFE82ABC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11.gif"/><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gif"/><Relationship Id="rId11" Type="http://schemas.openxmlformats.org/officeDocument/2006/relationships/image" Target="../media/image16.png"/><Relationship Id="rId5" Type="http://schemas.openxmlformats.org/officeDocument/2006/relationships/image" Target="../media/image12.gif"/><Relationship Id="rId10" Type="http://schemas.openxmlformats.org/officeDocument/2006/relationships/image" Target="../media/image15.gif"/><Relationship Id="rId4" Type="http://schemas.openxmlformats.org/officeDocument/2006/relationships/image" Target="../media/image4.png"/><Relationship Id="rId9"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descr="A cute blank note - Nohat - Free for designer">
            <a:extLst>
              <a:ext uri="{FF2B5EF4-FFF2-40B4-BE49-F238E27FC236}">
                <a16:creationId xmlns:a16="http://schemas.microsoft.com/office/drawing/2014/main" id="{1D7800FD-4C6E-4B88-AAA2-3A76C129B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116632"/>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8E52F48-1CF9-4749-9F20-13D58B679E90}"/>
              </a:ext>
            </a:extLst>
          </p:cNvPr>
          <p:cNvSpPr>
            <a:spLocks noChangeArrowheads="1"/>
          </p:cNvSpPr>
          <p:nvPr/>
        </p:nvSpPr>
        <p:spPr bwMode="auto">
          <a:xfrm>
            <a:off x="2019913" y="2585325"/>
            <a:ext cx="784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800" b="1" u="sng" dirty="0" smtClean="0">
                <a:solidFill>
                  <a:srgbClr val="0000FF"/>
                </a:solidFill>
                <a:latin typeface="Times New Roman" panose="02020603050405020304" pitchFamily="18" charset="0"/>
                <a:cs typeface="Times New Roman" panose="02020603050405020304" pitchFamily="18" charset="0"/>
              </a:rPr>
              <a:t>Trao đổi</a:t>
            </a:r>
            <a:endParaRPr lang="en-US" altLang="en-US" sz="4800" b="1" u="sng" dirty="0">
              <a:solidFill>
                <a:srgbClr val="0000FF"/>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78E1CB7-216E-43F9-9721-AA62A19A9DDF}"/>
              </a:ext>
            </a:extLst>
          </p:cNvPr>
          <p:cNvSpPr>
            <a:spLocks noChangeArrowheads="1"/>
          </p:cNvSpPr>
          <p:nvPr/>
        </p:nvSpPr>
        <p:spPr bwMode="auto">
          <a:xfrm>
            <a:off x="1898469" y="3545632"/>
            <a:ext cx="80914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400" b="1" dirty="0" smtClean="0">
                <a:solidFill>
                  <a:srgbClr val="FF0000"/>
                </a:solidFill>
                <a:latin typeface="Times New Roman" panose="02020603050405020304" pitchFamily="18" charset="0"/>
                <a:cs typeface="Times New Roman" panose="02020603050405020304" pitchFamily="18" charset="0"/>
              </a:rPr>
              <a:t>TÀI NĂNG CON NGƯỜI</a:t>
            </a:r>
            <a:endParaRPr lang="en-US" altLang="en-US" sz="5400" b="1" dirty="0">
              <a:solidFill>
                <a:srgbClr val="FF0000"/>
              </a:solidFill>
              <a:latin typeface="Times New Roman" panose="02020603050405020304" pitchFamily="18" charset="0"/>
              <a:cs typeface="Times New Roman" panose="02020603050405020304" pitchFamily="18" charset="0"/>
            </a:endParaRPr>
          </a:p>
        </p:txBody>
      </p:sp>
      <p:pic>
        <p:nvPicPr>
          <p:cNvPr id="3077" name="Picture 6">
            <a:extLst>
              <a:ext uri="{FF2B5EF4-FFF2-40B4-BE49-F238E27FC236}">
                <a16:creationId xmlns:a16="http://schemas.microsoft.com/office/drawing/2014/main" id="{D019D2BF-6A08-43DA-A326-2BE9BDA73C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97363"/>
            <a:ext cx="2981325"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descr="A cute blank note - Nohat - Free for designer">
            <a:extLst>
              <a:ext uri="{FF2B5EF4-FFF2-40B4-BE49-F238E27FC236}">
                <a16:creationId xmlns:a16="http://schemas.microsoft.com/office/drawing/2014/main" id="{1D7800FD-4C6E-4B88-AAA2-3A76C129B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5" y="-125367"/>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a:extLst>
              <a:ext uri="{FF2B5EF4-FFF2-40B4-BE49-F238E27FC236}">
                <a16:creationId xmlns:a16="http://schemas.microsoft.com/office/drawing/2014/main" id="{D019D2BF-6A08-43DA-A326-2BE9BDA73C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97363"/>
            <a:ext cx="2981325"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5">
            <a:extLst>
              <a:ext uri="{FF2B5EF4-FFF2-40B4-BE49-F238E27FC236}">
                <a16:creationId xmlns:a16="http://schemas.microsoft.com/office/drawing/2014/main" id="{8755BA82-7094-47AA-9D91-CA55A5D26C95}"/>
              </a:ext>
            </a:extLst>
          </p:cNvPr>
          <p:cNvSpPr txBox="1">
            <a:spLocks noChangeArrowheads="1"/>
          </p:cNvSpPr>
          <p:nvPr/>
        </p:nvSpPr>
        <p:spPr bwMode="auto">
          <a:xfrm>
            <a:off x="2136442" y="3615392"/>
            <a:ext cx="8421067" cy="743640"/>
          </a:xfrm>
          <a:prstGeom prst="rect">
            <a:avLst/>
          </a:prstGeom>
          <a:noFill/>
          <a:ln w="9525">
            <a:noFill/>
            <a:miter lim="800000"/>
            <a:headEnd/>
            <a:tailEnd/>
          </a:ln>
        </p:spPr>
        <p:txBody>
          <a:bodyPr spcFirstLastPara="1">
            <a:prstTxWarp prst="textArchUp">
              <a:avLst/>
            </a:prstTxWarp>
            <a:spAutoFit/>
          </a:bodyPr>
          <a:lstStyle/>
          <a:p>
            <a:pPr algn="ctr" eaLnBrk="1" fontAlgn="auto" hangingPunct="1">
              <a:spcBef>
                <a:spcPts val="0"/>
              </a:spcBef>
              <a:spcAft>
                <a:spcPts val="0"/>
              </a:spcAft>
              <a:defRPr/>
            </a:pPr>
            <a:r>
              <a:rPr lang="en-US" sz="8000" b="1" dirty="0">
                <a:ln w="6600">
                  <a:solidFill>
                    <a:srgbClr val="FFFF00"/>
                  </a:solidFill>
                  <a:prstDash val="solid"/>
                </a:ln>
                <a:solidFill>
                  <a:srgbClr val="FF0000"/>
                </a:solidFill>
                <a:effectLst>
                  <a:outerShdw dist="38100" dir="2700000" algn="tl" rotWithShape="0">
                    <a:schemeClr val="accent2"/>
                  </a:outerShdw>
                </a:effectLst>
                <a:latin typeface="+mn-lt"/>
              </a:rPr>
              <a:t>KHỞI ĐỘNG</a:t>
            </a:r>
          </a:p>
        </p:txBody>
      </p:sp>
      <p:pic>
        <p:nvPicPr>
          <p:cNvPr id="6" name="Picture 7" descr="Vegitabl">
            <a:extLst>
              <a:ext uri="{FF2B5EF4-FFF2-40B4-BE49-F238E27FC236}">
                <a16:creationId xmlns:a16="http://schemas.microsoft.com/office/drawing/2014/main" id="{67B002DF-B730-4032-8A86-5E82105FC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520" y="4874633"/>
            <a:ext cx="9142913" cy="159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Vegitabl">
            <a:extLst>
              <a:ext uri="{FF2B5EF4-FFF2-40B4-BE49-F238E27FC236}">
                <a16:creationId xmlns:a16="http://schemas.microsoft.com/office/drawing/2014/main" id="{083D373C-97FB-419B-B98C-0E4BE586A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2588" y="1372318"/>
            <a:ext cx="9142913" cy="159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970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91344" y="378606"/>
            <a:ext cx="11089232"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600"/>
              </a:spcBef>
              <a:buFontTx/>
              <a:buNone/>
            </a:pPr>
            <a:r>
              <a:rPr lang="en-US" altLang="en-US" sz="5400" dirty="0" smtClean="0">
                <a:solidFill>
                  <a:srgbClr val="FF0000"/>
                </a:solidFill>
                <a:latin typeface="Times New Roman" panose="02020603050405020304" pitchFamily="18" charset="0"/>
                <a:ea typeface="Kids" panose="03050502040202020203" pitchFamily="66" charset="0"/>
                <a:cs typeface="Times New Roman" panose="02020603050405020304" pitchFamily="18" charset="0"/>
              </a:rPr>
              <a:t>Trò chơi “ tiếp sức”</a:t>
            </a:r>
            <a:endParaRPr lang="en-US" altLang="en-US" sz="5400" dirty="0">
              <a:solidFill>
                <a:srgbClr val="FF0000"/>
              </a:solidFill>
              <a:latin typeface="Times New Roman" panose="02020603050405020304" pitchFamily="18" charset="0"/>
              <a:ea typeface="Kids" panose="03050502040202020203" pitchFamily="66" charset="0"/>
              <a:cs typeface="Times New Roman" panose="02020603050405020304" pitchFamily="18" charset="0"/>
            </a:endParaRPr>
          </a:p>
          <a:p>
            <a:pPr algn="ctr">
              <a:spcBef>
                <a:spcPts val="600"/>
              </a:spcBef>
              <a:buFontTx/>
              <a:buNone/>
            </a:pPr>
            <a:r>
              <a:rPr lang="en-US" altLang="en-US" sz="5400" dirty="0" smtClean="0">
                <a:solidFill>
                  <a:srgbClr val="0000CC"/>
                </a:solidFill>
                <a:latin typeface="Times New Roman" panose="02020603050405020304" pitchFamily="18" charset="0"/>
                <a:ea typeface="Kids" panose="03050502040202020203" pitchFamily="66" charset="0"/>
                <a:cs typeface="Times New Roman" panose="02020603050405020304" pitchFamily="18" charset="0"/>
              </a:rPr>
              <a:t>Lớp chia thành 2 đội, lần lượt kể tên các nhân vật có tài năng mà em đã đọc, đã học trong vòng 3 phút. Đội nào liệt kê nhiều nhất sẽ thắng cuộc</a:t>
            </a:r>
            <a:endParaRPr lang="en-US" altLang="en-US" sz="5400" dirty="0">
              <a:solidFill>
                <a:srgbClr val="0000CC"/>
              </a:solidFill>
              <a:latin typeface="Times New Roman" panose="02020603050405020304" pitchFamily="18" charset="0"/>
              <a:ea typeface="Kids" panose="03050502040202020203" pitchFamily="66" charset="0"/>
              <a:cs typeface="Times New Roman" panose="02020603050405020304" pitchFamily="18" charset="0"/>
            </a:endParaRPr>
          </a:p>
        </p:txBody>
      </p:sp>
      <p:sp>
        <p:nvSpPr>
          <p:cNvPr id="2" name="TextBox 1"/>
          <p:cNvSpPr txBox="1"/>
          <p:nvPr/>
        </p:nvSpPr>
        <p:spPr>
          <a:xfrm>
            <a:off x="2567608" y="4509120"/>
            <a:ext cx="9073008" cy="369332"/>
          </a:xfrm>
          <a:prstGeom prst="rect">
            <a:avLst/>
          </a:prstGeom>
          <a:noFill/>
        </p:spPr>
        <p:txBody>
          <a:bodyPr wrap="square" rtlCol="0">
            <a:spAutoFit/>
          </a:bodyPr>
          <a:lstStyle/>
          <a:p>
            <a:endParaRPr lang="en-US" dirty="0"/>
          </a:p>
        </p:txBody>
      </p:sp>
      <p:pic>
        <p:nvPicPr>
          <p:cNvPr id="5" name="Picture 9" descr="Hàng rào, Vườn, Sân sau, Nhặt hàng rào, Bãi cỏ, Cỏ, Thực vật, Cỏ may png |  Klipartz">
            <a:extLst>
              <a:ext uri="{FF2B5EF4-FFF2-40B4-BE49-F238E27FC236}">
                <a16:creationId xmlns:a16="http://schemas.microsoft.com/office/drawing/2014/main" id="{5B46AE25-59E8-40EE-ACB5-11CDE18DA8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5560" y="5373216"/>
            <a:ext cx="2519362" cy="167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àng rào, Vườn, Sân sau, Nhặt hàng rào, Bãi cỏ, Cỏ, Thực vật, Cỏ may png |  Klipartz">
            <a:extLst>
              <a:ext uri="{FF2B5EF4-FFF2-40B4-BE49-F238E27FC236}">
                <a16:creationId xmlns:a16="http://schemas.microsoft.com/office/drawing/2014/main" id="{4F0E70A1-03E4-44ED-88AF-ABAEF0C66D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128" y="5372641"/>
            <a:ext cx="2617641" cy="167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àng rào, Vườn, Sân sau, Nhặt hàng rào, Bãi cỏ, Cỏ, Thực vật, Cỏ may png |  Klipartz">
            <a:extLst>
              <a:ext uri="{FF2B5EF4-FFF2-40B4-BE49-F238E27FC236}">
                <a16:creationId xmlns:a16="http://schemas.microsoft.com/office/drawing/2014/main" id="{0C18B323-E432-4E13-8CAB-8CC93547C7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0487" y="5372641"/>
            <a:ext cx="2519362" cy="167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Phim Hoạt Hình Nấm Nhà-vector Nền-miễn Phí Vector Miễn Phí Tải Về">
            <a:extLst>
              <a:ext uri="{FF2B5EF4-FFF2-40B4-BE49-F238E27FC236}">
                <a16:creationId xmlns:a16="http://schemas.microsoft.com/office/drawing/2014/main" id="{DDAEDF05-1E4D-425F-B42A-74259D614F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45" y="4005064"/>
            <a:ext cx="1583257" cy="198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Phim Hoạt Hình Nấm Nhà-vector Nền-miễn Phí Vector Miễn Phí Tải Về">
            <a:extLst>
              <a:ext uri="{FF2B5EF4-FFF2-40B4-BE49-F238E27FC236}">
                <a16:creationId xmlns:a16="http://schemas.microsoft.com/office/drawing/2014/main" id="{F5E6846A-64D2-4DAB-B5B3-A54171CDC9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3067" y="3897052"/>
            <a:ext cx="1583258" cy="22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32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293" descr="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14923">
            <a:off x="1709586" y="1621607"/>
            <a:ext cx="4910137" cy="27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on Ong, Chú Ong Và Cái Biển - KhoThietKe.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60" y="1598066"/>
            <a:ext cx="2443163"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440141" y="2113335"/>
            <a:ext cx="3603053" cy="1015663"/>
          </a:xfrm>
          <a:prstGeom prst="rect">
            <a:avLst/>
          </a:prstGeom>
          <a:noFill/>
        </p:spPr>
        <p:txBody>
          <a:bodyPr wrap="square" rtlCol="0">
            <a:spAutoFit/>
          </a:bodyPr>
          <a:lstStyle/>
          <a:p>
            <a:r>
              <a:rPr lang="en-US" sz="6000" b="1" dirty="0" smtClean="0">
                <a:solidFill>
                  <a:srgbClr val="FF0000"/>
                </a:solidFill>
              </a:rPr>
              <a:t>Gợi ý</a:t>
            </a:r>
            <a:endParaRPr lang="en-US" sz="6000" b="1" dirty="0">
              <a:solidFill>
                <a:srgbClr val="FF0000"/>
              </a:solidFill>
            </a:endParaRPr>
          </a:p>
        </p:txBody>
      </p:sp>
      <p:sp>
        <p:nvSpPr>
          <p:cNvPr id="7" name="Speech Bubble: Rectangle with Corners Rounded 10"/>
          <p:cNvSpPr/>
          <p:nvPr/>
        </p:nvSpPr>
        <p:spPr>
          <a:xfrm>
            <a:off x="6888088" y="1511678"/>
            <a:ext cx="4983416" cy="1638300"/>
          </a:xfrm>
          <a:prstGeom prst="wedgeRoundRectCallout">
            <a:avLst>
              <a:gd name="adj1" fmla="val -79171"/>
              <a:gd name="adj2" fmla="val 46668"/>
              <a:gd name="adj3" fmla="val 16667"/>
            </a:avLst>
          </a:prstGeom>
          <a:solidFill>
            <a:srgbClr val="CBF9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Speech Bubble: Rectangle with Corners Rounded 17"/>
          <p:cNvSpPr/>
          <p:nvPr/>
        </p:nvSpPr>
        <p:spPr>
          <a:xfrm>
            <a:off x="6655646" y="3220836"/>
            <a:ext cx="5448300" cy="1188238"/>
          </a:xfrm>
          <a:prstGeom prst="wedgeRoundRectCallout">
            <a:avLst>
              <a:gd name="adj1" fmla="val -67913"/>
              <a:gd name="adj2" fmla="val -48928"/>
              <a:gd name="adj3" fmla="val 16667"/>
            </a:avLst>
          </a:prstGeom>
          <a:solidFill>
            <a:srgbClr val="CBF9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Speech Bubble: Rectangle with Corners Rounded 9"/>
          <p:cNvSpPr/>
          <p:nvPr/>
        </p:nvSpPr>
        <p:spPr>
          <a:xfrm>
            <a:off x="397762" y="4950277"/>
            <a:ext cx="5914261" cy="1824253"/>
          </a:xfrm>
          <a:prstGeom prst="wedgeRoundRectCallout">
            <a:avLst>
              <a:gd name="adj1" fmla="val -7684"/>
              <a:gd name="adj2" fmla="val -136062"/>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ts val="1200"/>
              </a:spcBef>
              <a:spcAft>
                <a:spcPts val="1200"/>
              </a:spcAft>
              <a:buFontTx/>
              <a:buNone/>
            </a:pPr>
            <a:r>
              <a:rPr lang="en-US" altLang="en-US" sz="4000" dirty="0" smtClean="0">
                <a:solidFill>
                  <a:schemeClr val="tx1"/>
                </a:solidFill>
                <a:latin typeface="Times New Roman" panose="02020603050405020304" pitchFamily="18" charset="0"/>
                <a:cs typeface="Times New Roman" panose="02020603050405020304" pitchFamily="18" charset="0"/>
              </a:rPr>
              <a:t>Tài năng đó giúp ích gì cho cuộc sống con người?</a:t>
            </a:r>
            <a:endParaRPr lang="en-US" altLang="en-US" sz="4000" dirty="0">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828581" y="1873635"/>
            <a:ext cx="5045721" cy="707886"/>
          </a:xfrm>
          <a:prstGeom prst="rect">
            <a:avLst/>
          </a:prstGeom>
          <a:noFill/>
        </p:spPr>
        <p:txBody>
          <a:bodyPr wrap="square" rtlCol="0">
            <a:spAutoFit/>
          </a:bodyPr>
          <a:lstStyle/>
          <a:p>
            <a:r>
              <a:rPr lang="en-US" sz="4000" dirty="0" smtClean="0">
                <a:cs typeface="Times New Roman" panose="02020603050405020304" pitchFamily="18" charset="0"/>
              </a:rPr>
              <a:t>- Câu chuyện nói về gì?</a:t>
            </a:r>
            <a:endParaRPr lang="en-US" sz="4000" dirty="0"/>
          </a:p>
        </p:txBody>
      </p:sp>
      <p:sp>
        <p:nvSpPr>
          <p:cNvPr id="16" name="TextBox 15"/>
          <p:cNvSpPr txBox="1">
            <a:spLocks noChangeArrowheads="1"/>
          </p:cNvSpPr>
          <p:nvPr/>
        </p:nvSpPr>
        <p:spPr bwMode="auto">
          <a:xfrm>
            <a:off x="6951495" y="3435350"/>
            <a:ext cx="51552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1200"/>
              </a:spcBef>
              <a:spcAft>
                <a:spcPts val="1200"/>
              </a:spcAft>
              <a:buFontTx/>
              <a:buNone/>
            </a:pPr>
            <a:r>
              <a:rPr lang="en-US" altLang="en-US" sz="4000" dirty="0" smtClean="0">
                <a:latin typeface="Times New Roman" panose="02020603050405020304" pitchFamily="18" charset="0"/>
                <a:cs typeface="Times New Roman" panose="02020603050405020304" pitchFamily="18" charset="0"/>
              </a:rPr>
              <a:t>- Nhân vật có tài là ai?</a:t>
            </a:r>
            <a:endParaRPr lang="en-US" altLang="en-US" sz="4000" dirty="0">
              <a:solidFill>
                <a:srgbClr val="6600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89760" y="5104163"/>
            <a:ext cx="5425650" cy="646331"/>
          </a:xfrm>
          <a:prstGeom prst="rect">
            <a:avLst/>
          </a:prstGeom>
          <a:noFill/>
        </p:spPr>
        <p:txBody>
          <a:bodyPr wrap="square" rtlCol="0">
            <a:spAutoFit/>
          </a:bodyPr>
          <a:lstStyle/>
          <a:p>
            <a:r>
              <a:rPr lang="en-US" altLang="en-US" b="1" dirty="0">
                <a:cs typeface="Times New Roman" panose="02020603050405020304" pitchFamily="18" charset="0"/>
              </a:rPr>
              <a:t> </a:t>
            </a:r>
            <a:endParaRPr lang="en-US" sz="3600" dirty="0"/>
          </a:p>
        </p:txBody>
      </p:sp>
      <p:sp>
        <p:nvSpPr>
          <p:cNvPr id="2" name="Rectangle 1"/>
          <p:cNvSpPr/>
          <p:nvPr/>
        </p:nvSpPr>
        <p:spPr>
          <a:xfrm>
            <a:off x="382258" y="135052"/>
            <a:ext cx="11467887" cy="1200329"/>
          </a:xfrm>
          <a:prstGeom prst="rect">
            <a:avLst/>
          </a:prstGeom>
        </p:spPr>
        <p:txBody>
          <a:bodyPr wrap="square">
            <a:spAutoFit/>
          </a:bodyPr>
          <a:lstStyle/>
          <a:p>
            <a:r>
              <a:rPr lang="en-US" sz="3600" dirty="0">
                <a:solidFill>
                  <a:srgbClr val="FF0000"/>
                </a:solidFill>
                <a:cs typeface="Times New Roman" panose="02020603050405020304" pitchFamily="18" charset="0"/>
              </a:rPr>
              <a:t>1. Hãy nói cảm nghĩ của em về một nhân vật có tài trong câu chuyện em đã học hoặc đã nghe</a:t>
            </a:r>
            <a:endParaRPr lang="vi-VN" sz="3600" dirty="0"/>
          </a:p>
        </p:txBody>
      </p:sp>
      <p:sp>
        <p:nvSpPr>
          <p:cNvPr id="22" name="Speech Bubble: Rectangle with Corners Rounded 17"/>
          <p:cNvSpPr/>
          <p:nvPr/>
        </p:nvSpPr>
        <p:spPr>
          <a:xfrm>
            <a:off x="6711234" y="4912691"/>
            <a:ext cx="5448300" cy="1188238"/>
          </a:xfrm>
          <a:prstGeom prst="wedgeRoundRectCallout">
            <a:avLst>
              <a:gd name="adj1" fmla="val -75351"/>
              <a:gd name="adj2" fmla="val -119761"/>
              <a:gd name="adj3" fmla="val 16667"/>
            </a:avLst>
          </a:prstGeom>
          <a:solidFill>
            <a:srgbClr val="CBF9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smtClean="0">
                <a:solidFill>
                  <a:schemeClr val="tx1"/>
                </a:solidFill>
                <a:latin typeface="Times New Roman" panose="02020603050405020304" pitchFamily="18" charset="0"/>
                <a:cs typeface="Times New Roman" panose="02020603050405020304" pitchFamily="18" charset="0"/>
              </a:rPr>
              <a:t>- Tài năng của họ có gì đặc biệt</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24" name="Cloud Callout 23"/>
          <p:cNvSpPr/>
          <p:nvPr/>
        </p:nvSpPr>
        <p:spPr bwMode="auto">
          <a:xfrm>
            <a:off x="2828252" y="2852970"/>
            <a:ext cx="3960440" cy="1774142"/>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cs typeface="Times New Roman" panose="02020603050405020304" pitchFamily="18" charset="0"/>
              </a:rPr>
              <a:t>Chia sẻ</a:t>
            </a:r>
            <a:r>
              <a:rPr kumimoji="0" lang="en-US" sz="2800" b="0" i="0" u="none" strike="noStrike" cap="none" normalizeH="0" dirty="0" smtClean="0">
                <a:ln>
                  <a:noFill/>
                </a:ln>
                <a:solidFill>
                  <a:schemeClr val="tx1"/>
                </a:solidFill>
                <a:effectLst/>
                <a:cs typeface="Times New Roman" panose="02020603050405020304" pitchFamily="18" charset="0"/>
              </a:rPr>
              <a:t> nhóm bốn trong 3 phút </a:t>
            </a:r>
            <a:endParaRPr kumimoji="0" lang="vi-VN" sz="2800" b="0" i="0" u="none" strike="noStrike" cap="none" normalizeH="0" baseline="0" dirty="0" smtClean="0">
              <a:ln>
                <a:noFill/>
              </a:ln>
              <a:solidFill>
                <a:schemeClr val="tx1"/>
              </a:solidFill>
              <a:effectLst/>
              <a:cs typeface="Times New Roman" panose="02020603050405020304" pitchFamily="18" charset="0"/>
            </a:endParaRPr>
          </a:p>
        </p:txBody>
      </p:sp>
    </p:spTree>
    <p:extLst>
      <p:ext uri="{BB962C8B-B14F-4D97-AF65-F5344CB8AC3E}">
        <p14:creationId xmlns:p14="http://schemas.microsoft.com/office/powerpoint/2010/main" val="192986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1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21" presetClass="entr" presetSubtype="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1000"/>
                                        <p:tgtEl>
                                          <p:spTgt spid="14"/>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2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circle(in)">
                                      <p:cBhvr>
                                        <p:cTn id="45" dur="10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1" grpId="0" animBg="1"/>
      <p:bldP spid="14" grpId="0"/>
      <p:bldP spid="16" grpId="0"/>
      <p:bldP spid="17" grpId="0"/>
      <p:bldP spid="22"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sp>
        <p:nvSpPr>
          <p:cNvPr id="4" name="Cloud Callout 3"/>
          <p:cNvSpPr/>
          <p:nvPr/>
        </p:nvSpPr>
        <p:spPr bwMode="auto">
          <a:xfrm>
            <a:off x="1055440" y="325226"/>
            <a:ext cx="6408712" cy="2549948"/>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3200" dirty="0" smtClean="0">
                <a:solidFill>
                  <a:srgbClr val="FF0000"/>
                </a:solidFill>
                <a:cs typeface="Times New Roman" panose="02020603050405020304" pitchFamily="18" charset="0"/>
              </a:rPr>
              <a:t>Theo em, khi nói cần thể hiện như thế nào?</a:t>
            </a:r>
            <a:endParaRPr lang="vi-VN" sz="3200" dirty="0">
              <a:solidFill>
                <a:srgbClr val="FF0000"/>
              </a:solidFill>
              <a:cs typeface="Times New Roman" panose="02020603050405020304" pitchFamily="18" charset="0"/>
            </a:endParaRPr>
          </a:p>
        </p:txBody>
      </p:sp>
      <p:sp>
        <p:nvSpPr>
          <p:cNvPr id="6" name="Cloud Callout 5"/>
          <p:cNvSpPr/>
          <p:nvPr/>
        </p:nvSpPr>
        <p:spPr bwMode="auto">
          <a:xfrm>
            <a:off x="2855640" y="2925762"/>
            <a:ext cx="9001000" cy="2661097"/>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cs typeface="Times New Roman" panose="02020603050405020304" pitchFamily="18" charset="0"/>
              </a:rPr>
              <a:t>Sắp xếp các ý hợp lý, chuẩn bị bài nói chu đáo, nói to , rõ ràng, nói liền mạch tránh ngập ngừng, nên nhấn mạnh những ý chính, thể hiện được cảm xúc của bản thân</a:t>
            </a:r>
            <a:endParaRPr kumimoji="0" lang="vi-VN" sz="2800" b="0" i="0" u="none" strike="noStrike" cap="none" normalizeH="0" baseline="0" dirty="0" smtClean="0">
              <a:ln>
                <a:noFill/>
              </a:ln>
              <a:solidFill>
                <a:schemeClr val="tx1"/>
              </a:solidFill>
              <a:effectLst/>
              <a:cs typeface="Times New Roman" panose="02020603050405020304" pitchFamily="18" charset="0"/>
            </a:endParaRPr>
          </a:p>
        </p:txBody>
      </p:sp>
    </p:spTree>
    <p:extLst>
      <p:ext uri="{BB962C8B-B14F-4D97-AF65-F5344CB8AC3E}">
        <p14:creationId xmlns:p14="http://schemas.microsoft.com/office/powerpoint/2010/main" val="1810896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sp>
        <p:nvSpPr>
          <p:cNvPr id="3" name="Content Placeholder 2"/>
          <p:cNvSpPr>
            <a:spLocks noGrp="1"/>
          </p:cNvSpPr>
          <p:nvPr>
            <p:ph idx="1"/>
          </p:nvPr>
        </p:nvSpPr>
        <p:spPr>
          <a:xfrm>
            <a:off x="609600" y="116632"/>
            <a:ext cx="10972800" cy="5361459"/>
          </a:xfrm>
        </p:spPr>
        <p:txBody>
          <a:bodyPr/>
          <a:lstStyle/>
          <a:p>
            <a:pPr marL="0" indent="0">
              <a:buNone/>
            </a:pPr>
            <a:r>
              <a:rPr lang="en-US" dirty="0" smtClean="0">
                <a:latin typeface="Times New Roman" panose="02020603050405020304" pitchFamily="18" charset="0"/>
                <a:cs typeface="Times New Roman" panose="02020603050405020304" pitchFamily="18" charset="0"/>
              </a:rPr>
              <a:t>Mẫu</a:t>
            </a:r>
          </a:p>
          <a:p>
            <a:pPr marL="0" indent="0">
              <a:buNone/>
            </a:pPr>
            <a:r>
              <a:rPr lang="en-US" sz="3800" dirty="0" smtClean="0">
                <a:latin typeface="Times New Roman" panose="02020603050405020304" pitchFamily="18" charset="0"/>
                <a:cs typeface="Times New Roman" panose="02020603050405020304" pitchFamily="18" charset="0"/>
              </a:rPr>
              <a:t>Trần Quốc </a:t>
            </a:r>
            <a:r>
              <a:rPr lang="en-US" sz="3800" dirty="0" err="1" smtClean="0">
                <a:latin typeface="Times New Roman" panose="02020603050405020304" pitchFamily="18" charset="0"/>
                <a:cs typeface="Times New Roman" panose="02020603050405020304" pitchFamily="18" charset="0"/>
              </a:rPr>
              <a:t>Toản</a:t>
            </a:r>
            <a:r>
              <a:rPr lang="en-US" sz="3800" dirty="0" smtClean="0">
                <a:latin typeface="Times New Roman" panose="02020603050405020304" pitchFamily="18" charset="0"/>
                <a:cs typeface="Times New Roman" panose="02020603050405020304" pitchFamily="18" charset="0"/>
              </a:rPr>
              <a:t> là một thiếu niên yêu nước. Vì chưa đủ tuổi nên Quốc </a:t>
            </a:r>
            <a:r>
              <a:rPr lang="en-US" sz="3800" dirty="0" err="1" smtClean="0">
                <a:latin typeface="Times New Roman" panose="02020603050405020304" pitchFamily="18" charset="0"/>
                <a:cs typeface="Times New Roman" panose="02020603050405020304" pitchFamily="18" charset="0"/>
              </a:rPr>
              <a:t>Toản</a:t>
            </a:r>
            <a:r>
              <a:rPr lang="en-US" sz="3800" dirty="0" smtClean="0">
                <a:latin typeface="Times New Roman" panose="02020603050405020304" pitchFamily="18" charset="0"/>
                <a:cs typeface="Times New Roman" panose="02020603050405020304" pitchFamily="18" charset="0"/>
              </a:rPr>
              <a:t> không được tham dự việc vua quan bàn chuyện đánh giặc. Vì quá nóng lòng gặp vua để vạch rõ mưu đồ của giặc Nguyên, chàng đã xô cả lính giặc, xăn xăm xông xuống bến thuyền nơi vua quan bận </a:t>
            </a:r>
            <a:r>
              <a:rPr lang="en-US" sz="3800" dirty="0" err="1" smtClean="0">
                <a:latin typeface="Times New Roman" panose="02020603050405020304" pitchFamily="18" charset="0"/>
                <a:cs typeface="Times New Roman" panose="02020603050405020304" pitchFamily="18" charset="0"/>
              </a:rPr>
              <a:t>họp.Nhà</a:t>
            </a:r>
            <a:r>
              <a:rPr lang="en-US" sz="3800" dirty="0" smtClean="0">
                <a:latin typeface="Times New Roman" panose="02020603050405020304" pitchFamily="18" charset="0"/>
                <a:cs typeface="Times New Roman" panose="02020603050405020304" pitchFamily="18" charset="0"/>
              </a:rPr>
              <a:t> vua tha tội và ban cho Quốc </a:t>
            </a:r>
            <a:r>
              <a:rPr lang="en-US" sz="3800" dirty="0" err="1" smtClean="0">
                <a:latin typeface="Times New Roman" panose="02020603050405020304" pitchFamily="18" charset="0"/>
                <a:cs typeface="Times New Roman" panose="02020603050405020304" pitchFamily="18" charset="0"/>
              </a:rPr>
              <a:t>Toản</a:t>
            </a:r>
            <a:r>
              <a:rPr lang="en-US" sz="3800" dirty="0" smtClean="0">
                <a:latin typeface="Times New Roman" panose="02020603050405020304" pitchFamily="18" charset="0"/>
                <a:cs typeface="Times New Roman" panose="02020603050405020304" pitchFamily="18" charset="0"/>
              </a:rPr>
              <a:t> quả cam quý. Nhưng do quá căm giận quân giặc quả cam đã bị bóp nát lúc nào không hay. Câu chuyện bóp nát quả cam khiến em vô cùng tự hào về tinh thần yêu nước của thiếu nhi Việt Nam</a:t>
            </a:r>
            <a:endParaRPr lang="vi-VN" sz="3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6558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descr="Con Ong, Chú Ong Và Cái Biển - KhoThietKe.Net">
            <a:extLst>
              <a:ext uri="{FF2B5EF4-FFF2-40B4-BE49-F238E27FC236}">
                <a16:creationId xmlns:a16="http://schemas.microsoft.com/office/drawing/2014/main" id="{7859F8AA-6440-44A1-BE3F-952463D4D6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7003" y="3877718"/>
            <a:ext cx="2576345" cy="308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Phim Hoạt Hình Nấm Nhà-vector Nền-miễn Phí Vector Miễn Phí Tải Về">
            <a:extLst>
              <a:ext uri="{FF2B5EF4-FFF2-40B4-BE49-F238E27FC236}">
                <a16:creationId xmlns:a16="http://schemas.microsoft.com/office/drawing/2014/main" id="{882C678E-9584-434B-B520-B9BFBC2F35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12" y="4095576"/>
            <a:ext cx="3183217" cy="308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Hàng rào, Vườn, Sân sau, Nhặt hàng rào, Bãi cỏ, Cỏ, Thực vật, Cỏ may png |  Klipartz">
            <a:extLst>
              <a:ext uri="{FF2B5EF4-FFF2-40B4-BE49-F238E27FC236}">
                <a16:creationId xmlns:a16="http://schemas.microsoft.com/office/drawing/2014/main" id="{2A13288E-82A1-42BE-81A2-54D295498E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8692" y="5638998"/>
            <a:ext cx="284947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67408" y="188640"/>
            <a:ext cx="11089232" cy="1938992"/>
          </a:xfrm>
          <a:prstGeom prst="rect">
            <a:avLst/>
          </a:prstGeom>
        </p:spPr>
        <p:txBody>
          <a:bodyPr wrap="square">
            <a:spAutoFit/>
          </a:bodyPr>
          <a:lstStyle/>
          <a:p>
            <a:r>
              <a:rPr lang="en-US" sz="4000" dirty="0" smtClean="0">
                <a:solidFill>
                  <a:srgbClr val="FF0000"/>
                </a:solidFill>
                <a:cs typeface="Times New Roman" panose="02020603050405020304" pitchFamily="18" charset="0"/>
              </a:rPr>
              <a:t>2. Theo </a:t>
            </a:r>
            <a:r>
              <a:rPr lang="en-US" sz="4000" dirty="0">
                <a:solidFill>
                  <a:srgbClr val="FF0000"/>
                </a:solidFill>
                <a:cs typeface="Times New Roman" panose="02020603050405020304" pitchFamily="18" charset="0"/>
              </a:rPr>
              <a:t>em, tài năng của con người nhờ đâu mà có? Chúng ta nên làm gì để trở thành những người tài năng? </a:t>
            </a:r>
            <a:endParaRPr lang="vi-VN" sz="4000" dirty="0">
              <a:solidFill>
                <a:srgbClr val="FF0000"/>
              </a:solidFill>
              <a:cs typeface="Times New Roman" panose="02020603050405020304" pitchFamily="18" charset="0"/>
            </a:endParaRPr>
          </a:p>
        </p:txBody>
      </p:sp>
      <p:sp>
        <p:nvSpPr>
          <p:cNvPr id="17" name="Cloud Callout 16"/>
          <p:cNvSpPr/>
          <p:nvPr/>
        </p:nvSpPr>
        <p:spPr bwMode="auto">
          <a:xfrm>
            <a:off x="16261" y="2093791"/>
            <a:ext cx="4758692" cy="2232248"/>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cs typeface="Times New Roman" panose="02020603050405020304" pitchFamily="18" charset="0"/>
              </a:rPr>
              <a:t>Thảo</a:t>
            </a:r>
            <a:r>
              <a:rPr kumimoji="0" lang="en-US" sz="2800" b="0" i="0" u="none" strike="noStrike" cap="none" normalizeH="0" dirty="0" smtClean="0">
                <a:ln>
                  <a:noFill/>
                </a:ln>
                <a:solidFill>
                  <a:schemeClr val="tx1"/>
                </a:solidFill>
                <a:effectLst/>
                <a:cs typeface="Times New Roman" panose="02020603050405020304" pitchFamily="18" charset="0"/>
              </a:rPr>
              <a:t> luận nhóm đôi trong 2 phút</a:t>
            </a:r>
            <a:endParaRPr kumimoji="0" lang="vi-VN" sz="2800" b="0" i="0" u="none" strike="noStrike" cap="none" normalizeH="0" baseline="0" dirty="0" smtClean="0">
              <a:ln>
                <a:noFill/>
              </a:ln>
              <a:solidFill>
                <a:schemeClr val="tx1"/>
              </a:solidFill>
              <a:effectLst/>
              <a:cs typeface="Times New Roman" panose="02020603050405020304" pitchFamily="18" charset="0"/>
            </a:endParaRPr>
          </a:p>
        </p:txBody>
      </p:sp>
      <p:sp>
        <p:nvSpPr>
          <p:cNvPr id="18" name="Rounded Rectangle 17"/>
          <p:cNvSpPr/>
          <p:nvPr/>
        </p:nvSpPr>
        <p:spPr bwMode="auto">
          <a:xfrm>
            <a:off x="5526100" y="1800343"/>
            <a:ext cx="5873244" cy="362079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cs typeface="Times New Roman" panose="02020603050405020304" pitchFamily="18" charset="0"/>
              </a:rPr>
              <a:t>Tài</a:t>
            </a:r>
            <a:r>
              <a:rPr kumimoji="0" lang="en-US" sz="3200" b="0" i="0" u="none" strike="noStrike" cap="none" normalizeH="0" dirty="0" smtClean="0">
                <a:ln>
                  <a:noFill/>
                </a:ln>
                <a:solidFill>
                  <a:schemeClr val="tx1"/>
                </a:solidFill>
                <a:effectLst/>
                <a:cs typeface="Times New Roman" panose="02020603050405020304" pitchFamily="18" charset="0"/>
              </a:rPr>
              <a:t> năng của con người có được nhờ sự kiên trì rèn luyện, nỗ lực cố gắng vượt qua mọi khó khăn gian khổ</a:t>
            </a:r>
          </a:p>
          <a:p>
            <a:pPr marL="0" marR="0" indent="0" algn="l" defTabSz="914400" rtl="0" eaLnBrk="0" fontAlgn="base" latinLnBrk="0" hangingPunct="0">
              <a:lnSpc>
                <a:spcPct val="100000"/>
              </a:lnSpc>
              <a:spcBef>
                <a:spcPct val="0"/>
              </a:spcBef>
              <a:spcAft>
                <a:spcPct val="0"/>
              </a:spcAft>
              <a:buClrTx/>
              <a:buSzTx/>
              <a:buFontTx/>
              <a:buNone/>
              <a:tabLst/>
            </a:pPr>
            <a:r>
              <a:rPr lang="en-US" sz="3200" baseline="0" dirty="0" smtClean="0">
                <a:cs typeface="Times New Roman" panose="02020603050405020304" pitchFamily="18" charset="0"/>
              </a:rPr>
              <a:t>Mỗi chúng</a:t>
            </a:r>
            <a:r>
              <a:rPr lang="en-US" sz="3200" dirty="0" smtClean="0">
                <a:cs typeface="Times New Roman" panose="02020603050405020304" pitchFamily="18" charset="0"/>
              </a:rPr>
              <a:t> ta đều có thể trở thành người tài nếu biết học hỏi nỗ lực cố gắng không ngừng</a:t>
            </a:r>
            <a:endParaRPr kumimoji="0" lang="vi-VN" sz="3200" b="0" i="0" u="none" strike="noStrike" cap="none" normalizeH="0" baseline="0" dirty="0" smtClean="0">
              <a:ln>
                <a:noFill/>
              </a:ln>
              <a:solidFill>
                <a:schemeClr val="tx1"/>
              </a:solidFill>
              <a:effectLst/>
              <a:cs typeface="Times New Roman" panose="02020603050405020304" pitchFamily="18" charset="0"/>
            </a:endParaRPr>
          </a:p>
        </p:txBody>
      </p:sp>
    </p:spTree>
    <p:extLst>
      <p:ext uri="{BB962C8B-B14F-4D97-AF65-F5344CB8AC3E}">
        <p14:creationId xmlns:p14="http://schemas.microsoft.com/office/powerpoint/2010/main" val="115860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fltVal val="0"/>
                                          </p:val>
                                        </p:tav>
                                        <p:tav tm="100000">
                                          <p:val>
                                            <p:strVal val="#ppt_w"/>
                                          </p:val>
                                        </p:tav>
                                      </p:tavLst>
                                    </p:anim>
                                    <p:anim calcmode="lin" valueType="num">
                                      <p:cBhvr>
                                        <p:cTn id="13" dur="1000" fill="hold"/>
                                        <p:tgtEl>
                                          <p:spTgt spid="18"/>
                                        </p:tgtEl>
                                        <p:attrNameLst>
                                          <p:attrName>ppt_h</p:attrName>
                                        </p:attrNameLst>
                                      </p:cBhvr>
                                      <p:tavLst>
                                        <p:tav tm="0">
                                          <p:val>
                                            <p:fltVal val="0"/>
                                          </p:val>
                                        </p:tav>
                                        <p:tav tm="100000">
                                          <p:val>
                                            <p:strVal val="#ppt_h"/>
                                          </p:val>
                                        </p:tav>
                                      </p:tavLst>
                                    </p:anim>
                                    <p:anim calcmode="lin" valueType="num">
                                      <p:cBhvr>
                                        <p:cTn id="14" dur="1000" fill="hold"/>
                                        <p:tgtEl>
                                          <p:spTgt spid="18"/>
                                        </p:tgtEl>
                                        <p:attrNameLst>
                                          <p:attrName>style.rotation</p:attrName>
                                        </p:attrNameLst>
                                      </p:cBhvr>
                                      <p:tavLst>
                                        <p:tav tm="0">
                                          <p:val>
                                            <p:fltVal val="90"/>
                                          </p:val>
                                        </p:tav>
                                        <p:tav tm="100000">
                                          <p:val>
                                            <p:fltVal val="0"/>
                                          </p:val>
                                        </p:tav>
                                      </p:tavLst>
                                    </p:anim>
                                    <p:animEffect transition="in" filter="fade">
                                      <p:cBhvr>
                                        <p:cTn id="1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1847528" y="980728"/>
            <a:ext cx="8712968" cy="4032448"/>
          </a:xfrm>
          <a:prstGeom prst="cloudCallout">
            <a:avLst>
              <a:gd name="adj1" fmla="val -77412"/>
              <a:gd name="adj2" fmla="val 41551"/>
            </a:avLst>
          </a:prstGeom>
          <a:gradFill rotWithShape="1">
            <a:gsLst>
              <a:gs pos="0">
                <a:srgbClr val="66FFFF"/>
              </a:gs>
              <a:gs pos="100000">
                <a:srgbClr val="FFFF00"/>
              </a:gs>
            </a:gsLst>
            <a:lin ang="5400000" scaled="1"/>
          </a:gradFill>
          <a:ln w="19050">
            <a:solidFill>
              <a:srgbClr val="FF99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dirty="0" smtClean="0">
                <a:latin typeface="Times New Roman" panose="02020603050405020304" pitchFamily="18" charset="0"/>
              </a:rPr>
              <a:t>Em hãy kể cho bố, mẹ, ông, bà,…về một con người có tài năng mà em biết</a:t>
            </a:r>
            <a:endParaRPr lang="en-US" altLang="en-US" sz="4000" b="1" dirty="0">
              <a:latin typeface="Times New Roman" panose="02020603050405020304" pitchFamily="18" charset="0"/>
            </a:endParaRPr>
          </a:p>
        </p:txBody>
      </p:sp>
      <p:pic>
        <p:nvPicPr>
          <p:cNvPr id="5" name="Picture 19" descr="Phim Hoạt Hình Nấm Nhà-vector Nền-miễn Phí Vector Miễn Phí Tải Về">
            <a:extLst>
              <a:ext uri="{FF2B5EF4-FFF2-40B4-BE49-F238E27FC236}">
                <a16:creationId xmlns:a16="http://schemas.microsoft.com/office/drawing/2014/main" id="{A8F09531-2827-4B6A-BC84-82CFA52A11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0860" y="4473661"/>
            <a:ext cx="1914524" cy="260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Con Ong, Chú Ong Và Cái Biển - KhoThietKe.Net">
            <a:extLst>
              <a:ext uri="{FF2B5EF4-FFF2-40B4-BE49-F238E27FC236}">
                <a16:creationId xmlns:a16="http://schemas.microsoft.com/office/drawing/2014/main" id="{C0DE67D7-66B6-44C4-98E9-10A17B856A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9950" y="4473376"/>
            <a:ext cx="19145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àng rào, Vườn, Sân sau, Nhặt hàng rào, Bãi cỏ, Cỏ, Thực vật, Cỏ may png |  Klipartz">
            <a:extLst>
              <a:ext uri="{FF2B5EF4-FFF2-40B4-BE49-F238E27FC236}">
                <a16:creationId xmlns:a16="http://schemas.microsoft.com/office/drawing/2014/main" id="{E2D791BF-D467-4B92-9925-367E029020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5880" y="5640188"/>
            <a:ext cx="235325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Hàng rào, Vườn, Sân sau, Nhặt hàng rào, Bãi cỏ, Cỏ, Thực vật, Cỏ may png |  Klipartz">
            <a:extLst>
              <a:ext uri="{FF2B5EF4-FFF2-40B4-BE49-F238E27FC236}">
                <a16:creationId xmlns:a16="http://schemas.microsoft.com/office/drawing/2014/main" id="{771D0153-6DC7-44ED-A71B-B277AE3325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9136" y="5646739"/>
            <a:ext cx="2520814"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6" descr="0015">
            <a:extLst>
              <a:ext uri="{FF2B5EF4-FFF2-40B4-BE49-F238E27FC236}">
                <a16:creationId xmlns:a16="http://schemas.microsoft.com/office/drawing/2014/main" id="{F42A451D-95E9-4DED-89E6-396019D5D94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49208">
            <a:off x="8984352" y="3271616"/>
            <a:ext cx="1228079" cy="281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7" descr="Vegitabl">
            <a:extLst>
              <a:ext uri="{FF2B5EF4-FFF2-40B4-BE49-F238E27FC236}">
                <a16:creationId xmlns:a16="http://schemas.microsoft.com/office/drawing/2014/main" id="{E6A0E54A-2088-42BE-AE8C-3ACB8904B7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540" y="5346505"/>
            <a:ext cx="9142913" cy="159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8" descr="0015">
            <a:extLst>
              <a:ext uri="{FF2B5EF4-FFF2-40B4-BE49-F238E27FC236}">
                <a16:creationId xmlns:a16="http://schemas.microsoft.com/office/drawing/2014/main" id="{570C25BA-05A2-4155-8C85-660378387A0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49208">
            <a:off x="7829664" y="3725011"/>
            <a:ext cx="1128594" cy="258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9" descr="ong">
            <a:extLst>
              <a:ext uri="{FF2B5EF4-FFF2-40B4-BE49-F238E27FC236}">
                <a16:creationId xmlns:a16="http://schemas.microsoft.com/office/drawing/2014/main" id="{257DB720-70C6-4551-B443-8D3885F7723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182" y="3429816"/>
            <a:ext cx="1334089" cy="99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0" descr="ong">
            <a:extLst>
              <a:ext uri="{FF2B5EF4-FFF2-40B4-BE49-F238E27FC236}">
                <a16:creationId xmlns:a16="http://schemas.microsoft.com/office/drawing/2014/main" id="{11FEA730-91E0-4632-835C-B3A1060F201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10872" y="4496435"/>
            <a:ext cx="1332459" cy="99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1" descr="Hoa hong">
            <a:extLst>
              <a:ext uri="{FF2B5EF4-FFF2-40B4-BE49-F238E27FC236}">
                <a16:creationId xmlns:a16="http://schemas.microsoft.com/office/drawing/2014/main" id="{EE6BE361-B1EF-450D-AEF4-6D5FC17551E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04547" y="4266475"/>
            <a:ext cx="1599929" cy="220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76" name="Object 12">
            <a:extLst>
              <a:ext uri="{FF2B5EF4-FFF2-40B4-BE49-F238E27FC236}">
                <a16:creationId xmlns:a16="http://schemas.microsoft.com/office/drawing/2014/main" id="{6EA2EF85-2AE5-404F-A5B2-1B2F72C5FC1D}"/>
              </a:ext>
            </a:extLst>
          </p:cNvPr>
          <p:cNvGraphicFramePr>
            <a:graphicFrameLocks noChangeAspect="1"/>
          </p:cNvGraphicFramePr>
          <p:nvPr/>
        </p:nvGraphicFramePr>
        <p:xfrm>
          <a:off x="5257710" y="5029743"/>
          <a:ext cx="1596667" cy="1599929"/>
        </p:xfrm>
        <a:graphic>
          <a:graphicData uri="http://schemas.openxmlformats.org/presentationml/2006/ole">
            <mc:AlternateContent xmlns:mc="http://schemas.openxmlformats.org/markup-compatibility/2006">
              <mc:Choice xmlns:v="urn:schemas-microsoft-com:vml" Requires="v">
                <p:oleObj spid="_x0000_s1038" name="CorelDRAW" r:id="rId7" imgW="0" imgH="0" progId="CorelDRAW.Graphic.9">
                  <p:embed/>
                </p:oleObj>
              </mc:Choice>
              <mc:Fallback>
                <p:oleObj name="CorelDRAW" r:id="rId7" imgW="0" imgH="0" progId="CorelDRAW.Graphic.9">
                  <p:embed/>
                  <p:pic>
                    <p:nvPicPr>
                      <p:cNvPr id="11276" name="Object 12">
                        <a:extLst>
                          <a:ext uri="{FF2B5EF4-FFF2-40B4-BE49-F238E27FC236}">
                            <a16:creationId xmlns:a16="http://schemas.microsoft.com/office/drawing/2014/main" id="{6EA2EF85-2AE5-404F-A5B2-1B2F72C5FC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710" y="5029743"/>
                        <a:ext cx="1596667" cy="159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0" name="WordArt 16">
            <a:extLst>
              <a:ext uri="{FF2B5EF4-FFF2-40B4-BE49-F238E27FC236}">
                <a16:creationId xmlns:a16="http://schemas.microsoft.com/office/drawing/2014/main" id="{907CA9BA-4DED-42F8-95D0-A7CBC6218F48}"/>
              </a:ext>
            </a:extLst>
          </p:cNvPr>
          <p:cNvSpPr>
            <a:spLocks noChangeArrowheads="1" noChangeShapeType="1" noTextEdit="1"/>
          </p:cNvSpPr>
          <p:nvPr/>
        </p:nvSpPr>
        <p:spPr bwMode="auto">
          <a:xfrm>
            <a:off x="1867036" y="2518134"/>
            <a:ext cx="8076294" cy="989966"/>
          </a:xfrm>
          <a:prstGeom prst="rect">
            <a:avLst/>
          </a:prstGeom>
        </p:spPr>
        <p:txBody>
          <a:bodyPr wrap="none" fromWordArt="1">
            <a:prstTxWarp prst="textPlain">
              <a:avLst>
                <a:gd name="adj" fmla="val 50000"/>
              </a:avLst>
            </a:prstTxWarp>
          </a:bodyPr>
          <a:lstStyle/>
          <a:p>
            <a:pPr algn="ctr"/>
            <a:r>
              <a:rPr lang="en-US" sz="3600" b="1" kern="10" dirty="0" err="1">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Chúc</a:t>
            </a:r>
            <a:r>
              <a:rPr lang="en-US" sz="3600" b="1" kern="10" dirty="0">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các</a:t>
            </a:r>
            <a:r>
              <a:rPr lang="en-US" sz="3600" b="1" kern="10" dirty="0">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con </a:t>
            </a:r>
            <a:r>
              <a:rPr lang="en-US" sz="3600" b="1" kern="10" dirty="0" err="1">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chăm</a:t>
            </a:r>
            <a:r>
              <a:rPr lang="en-US" sz="3600" b="1" kern="10" dirty="0">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ngoan</a:t>
            </a:r>
            <a:r>
              <a:rPr lang="en-US" sz="3600" b="1" kern="10" dirty="0">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học</a:t>
            </a:r>
            <a:r>
              <a:rPr lang="en-US" sz="3600" b="1" kern="10" dirty="0">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giỏi</a:t>
            </a:r>
            <a:endParaRPr lang="en-US" sz="3600" b="1" kern="10" dirty="0">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endParaRPr>
          </a:p>
        </p:txBody>
      </p:sp>
      <p:pic>
        <p:nvPicPr>
          <p:cNvPr id="33801" name="Picture 18" descr="Fada_006">
            <a:extLst>
              <a:ext uri="{FF2B5EF4-FFF2-40B4-BE49-F238E27FC236}">
                <a16:creationId xmlns:a16="http://schemas.microsoft.com/office/drawing/2014/main" id="{383E2918-7DD0-4A9F-8241-DB64AB9F3923}"/>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676219" y="35880"/>
            <a:ext cx="1263960" cy="118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9" descr="Fada_003">
            <a:extLst>
              <a:ext uri="{FF2B5EF4-FFF2-40B4-BE49-F238E27FC236}">
                <a16:creationId xmlns:a16="http://schemas.microsoft.com/office/drawing/2014/main" id="{07F939CB-7A93-4445-B13E-29E2E9BA5690}"/>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087100" y="53820"/>
            <a:ext cx="1381386" cy="138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WordArt 5" descr="White marble">
            <a:extLst>
              <a:ext uri="{FF2B5EF4-FFF2-40B4-BE49-F238E27FC236}">
                <a16:creationId xmlns:a16="http://schemas.microsoft.com/office/drawing/2014/main" id="{0097D150-B2D8-46A7-9130-68AF26066DEB}"/>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7342" y="58931"/>
            <a:ext cx="7332596" cy="42403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5400000">
                                      <p:cBhvr>
                                        <p:cTn id="6" dur="2000" fill="hold"/>
                                        <p:tgtEl>
                                          <p:spTgt spid="112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76&quot;&gt;&lt;property id=&quot;20148&quot; value=&quot;5&quot;/&gt;&lt;property id=&quot;20300&quot; value=&quot;Slide 1&quot;/&gt;&lt;property id=&quot;20307&quot; value=&quot;284&quot;/&gt;&lt;/object&gt;&lt;object type=&quot;3&quot; unique_id=&quot;10077&quot;&gt;&lt;property id=&quot;20148&quot; value=&quot;5&quot;/&gt;&lt;property id=&quot;20300&quot; value=&quot;Slide 2&quot;/&gt;&lt;property id=&quot;20307&quot; value=&quot;271&quot;/&gt;&lt;/object&gt;&lt;object type=&quot;3&quot; unique_id=&quot;10078&quot;&gt;&lt;property id=&quot;20148&quot; value=&quot;5&quot;/&gt;&lt;property id=&quot;20300&quot; value=&quot;Slide 3&quot;/&gt;&lt;property id=&quot;20307&quot; value=&quot;279&quot;/&gt;&lt;/object&gt;&lt;object type=&quot;3&quot; unique_id=&quot;10079&quot;&gt;&lt;property id=&quot;20148&quot; value=&quot;5&quot;/&gt;&lt;property id=&quot;20300&quot; value=&quot;Slide 4&quot;/&gt;&lt;property id=&quot;20307&quot; value=&quot;281&quot;/&gt;&lt;/object&gt;&lt;object type=&quot;3&quot; unique_id=&quot;10080&quot;&gt;&lt;property id=&quot;20148&quot; value=&quot;5&quot;/&gt;&lt;property id=&quot;20300&quot; value=&quot;Slide 5&quot;/&gt;&lt;property id=&quot;20307&quot; value=&quot;272&quot;/&gt;&lt;/object&gt;&lt;object type=&quot;3&quot; unique_id=&quot;10081&quot;&gt;&lt;property id=&quot;20148&quot; value=&quot;5&quot;/&gt;&lt;property id=&quot;20300&quot; value=&quot;Slide 6&quot;/&gt;&lt;property id=&quot;20307&quot; value=&quot;288&quot;/&gt;&lt;/object&gt;&lt;object type=&quot;3&quot; unique_id=&quot;10082&quot;&gt;&lt;property id=&quot;20148&quot; value=&quot;5&quot;/&gt;&lt;property id=&quot;20300&quot; value=&quot;Slide 7&quot;/&gt;&lt;property id=&quot;20307&quot; value=&quot;273&quot;/&gt;&lt;/object&gt;&lt;object type=&quot;3&quot; unique_id=&quot;10083&quot;&gt;&lt;property id=&quot;20148&quot; value=&quot;5&quot;/&gt;&lt;property id=&quot;20300&quot; value=&quot;Slide 8 - &amp;quot;Trao đổi, thực hành&amp;quot;&quot;/&gt;&lt;property id=&quot;20307&quot; value=&quot;278&quot;/&gt;&lt;/object&gt;&lt;object type=&quot;3&quot; unique_id=&quot;10084&quot;&gt;&lt;property id=&quot;20148&quot; value=&quot;5&quot;/&gt;&lt;property id=&quot;20300&quot; value=&quot;Slide 9&quot;/&gt;&lt;property id=&quot;20307&quot; value=&quot;286&quot;/&gt;&lt;/object&gt;&lt;object type=&quot;3&quot; unique_id=&quot;10085&quot;&gt;&lt;property id=&quot;20148&quot; value=&quot;5&quot;/&gt;&lt;property id=&quot;20300&quot; value=&quot;Slide 10&quot;/&gt;&lt;property id=&quot;20307&quot; value=&quot;282&quot;/&gt;&lt;/object&gt;&lt;object type=&quot;3&quot; unique_id=&quot;10086&quot;&gt;&lt;property id=&quot;20148&quot; value=&quot;5&quot;/&gt;&lt;property id=&quot;20300&quot; value=&quot;Slide 11&quot;/&gt;&lt;property id=&quot;20307&quot; value=&quot;285&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3563</TotalTime>
  <Words>402</Words>
  <Application>Microsoft Office PowerPoint</Application>
  <PresentationFormat>Widescreen</PresentationFormat>
  <Paragraphs>27</Paragraphs>
  <Slides>9</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Kids</vt:lpstr>
      <vt:lpstr>Tahoma</vt:lpstr>
      <vt:lpstr>Times New Roman</vt:lpstr>
      <vt:lpstr>Default Design</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XP-PRO-2011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Chuyen de GDNSTLVM</dc:title>
  <dc:creator>quyennt0412</dc:creator>
  <cp:lastModifiedBy>MyPC</cp:lastModifiedBy>
  <cp:revision>231</cp:revision>
  <dcterms:created xsi:type="dcterms:W3CDTF">2013-10-28T09:13:32Z</dcterms:created>
  <dcterms:modified xsi:type="dcterms:W3CDTF">2023-08-26T03:56:16Z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