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9" r:id="rId2"/>
    <p:sldMasterId id="2147483698" r:id="rId3"/>
    <p:sldMasterId id="2147483707" r:id="rId4"/>
    <p:sldMasterId id="2147483716" r:id="rId5"/>
    <p:sldMasterId id="2147483725" r:id="rId6"/>
  </p:sldMasterIdLst>
  <p:notesMasterIdLst>
    <p:notesMasterId r:id="rId42"/>
  </p:notesMasterIdLst>
  <p:sldIdLst>
    <p:sldId id="339" r:id="rId7"/>
    <p:sldId id="351" r:id="rId8"/>
    <p:sldId id="345" r:id="rId9"/>
    <p:sldId id="346" r:id="rId10"/>
    <p:sldId id="347" r:id="rId11"/>
    <p:sldId id="348" r:id="rId12"/>
    <p:sldId id="352" r:id="rId13"/>
    <p:sldId id="353" r:id="rId14"/>
    <p:sldId id="341" r:id="rId15"/>
    <p:sldId id="350" r:id="rId16"/>
    <p:sldId id="356" r:id="rId17"/>
    <p:sldId id="357" r:id="rId18"/>
    <p:sldId id="354" r:id="rId19"/>
    <p:sldId id="374" r:id="rId20"/>
    <p:sldId id="355" r:id="rId21"/>
    <p:sldId id="359" r:id="rId22"/>
    <p:sldId id="349" r:id="rId23"/>
    <p:sldId id="361" r:id="rId24"/>
    <p:sldId id="365" r:id="rId25"/>
    <p:sldId id="367" r:id="rId26"/>
    <p:sldId id="366" r:id="rId27"/>
    <p:sldId id="368" r:id="rId28"/>
    <p:sldId id="375" r:id="rId29"/>
    <p:sldId id="370" r:id="rId30"/>
    <p:sldId id="371" r:id="rId31"/>
    <p:sldId id="362" r:id="rId32"/>
    <p:sldId id="363" r:id="rId33"/>
    <p:sldId id="360" r:id="rId34"/>
    <p:sldId id="299" r:id="rId35"/>
    <p:sldId id="372" r:id="rId36"/>
    <p:sldId id="342" r:id="rId37"/>
    <p:sldId id="343" r:id="rId38"/>
    <p:sldId id="344" r:id="rId39"/>
    <p:sldId id="373" r:id="rId40"/>
    <p:sldId id="300" r:id="rId41"/>
  </p:sldIdLst>
  <p:sldSz cx="9144000" cy="5143500" type="screen16x9"/>
  <p:notesSz cx="6858000" cy="9144000"/>
  <p:embeddedFontLst>
    <p:embeddedFont>
      <p:font typeface="FC Onigiri Outline Color" panose="020B0604020202020204" charset="-34"/>
      <p:bold r:id="rId43"/>
    </p:embeddedFont>
    <p:embeddedFont>
      <p:font typeface="#9Slide07 Altus" panose="020B0604020202020204" charset="0"/>
      <p:regular r:id="rId44"/>
    </p:embeddedFont>
    <p:embeddedFont>
      <p:font typeface="can_NongAor" panose="020B0604020202020204" charset="0"/>
      <p:regular r:id="rId45"/>
    </p:embeddedFont>
    <p:embeddedFont>
      <p:font typeface="Roboto Light" panose="02000000000000000000" pitchFamily="2" charset="0"/>
      <p:regular r:id="rId46"/>
      <p:italic r:id="rId47"/>
    </p:embeddedFont>
    <p:embeddedFont>
      <p:font typeface="Calibri" panose="020F0502020204030204" pitchFamily="34" charset="0"/>
      <p:regular r:id="rId48"/>
      <p:bold r:id="rId49"/>
      <p:italic r:id="rId50"/>
      <p:boldItalic r:id="rId51"/>
    </p:embeddedFont>
    <p:embeddedFont>
      <p:font typeface="SVN-Poky's" panose="020B0604020202020204" charset="0"/>
      <p:regular r:id="rId52"/>
    </p:embeddedFont>
    <p:embeddedFont>
      <p:font typeface="#9Slide07 HoneyCream" panose="020B0604020202020204" charset="0"/>
      <p:regular r:id="rId53"/>
    </p:embeddedFont>
    <p:embeddedFont>
      <p:font typeface="FC Onigiri Outline" panose="020B0604020202020204" charset="-34"/>
      <p:regular r:id="rId54"/>
    </p:embeddedFont>
    <p:embeddedFont>
      <p:font typeface="Montserrat" panose="02000505000000020004" pitchFamily="2" charset="0"/>
      <p:regular r:id="rId55"/>
    </p:embeddedFont>
    <p:embeddedFont>
      <p:font typeface="方正姚体" panose="02010601030101010101" pitchFamily="2" charset="-122"/>
      <p:regular r:id="rId56"/>
    </p:embeddedFont>
    <p:embeddedFont>
      <p:font typeface="Cambria" panose="02040503050406030204" pitchFamily="18" charset="0"/>
      <p:regular r:id="rId57"/>
      <p:bold r:id="rId58"/>
      <p:italic r:id="rId59"/>
      <p:boldItalic r:id="rId60"/>
    </p:embeddedFont>
    <p:embeddedFont>
      <p:font typeface="#9Slide05 Angelline" panose="020B0604020202020204" charset="0"/>
      <p:regular r:id="rId61"/>
    </p:embeddedFont>
    <p:embeddedFont>
      <p:font typeface="Chiller" panose="04020404031007020602" pitchFamily="82" charset="0"/>
      <p:regular r:id="rId62"/>
    </p:embeddedFont>
    <p:embeddedFont>
      <p:font typeface="Chango" panose="020B0604020202020204" charset="0"/>
      <p:regular r:id="rId63"/>
    </p:embeddedFont>
    <p:embeddedFont>
      <p:font typeface="UTM Avo" panose="02040603050506020204" pitchFamily="18" charset="0"/>
      <p:regular r:id="rId64"/>
    </p:embeddedFont>
    <p:embeddedFont>
      <p:font typeface="#9Slide05 Bodega Script" panose="020B0604020202020204" charset="0"/>
      <p:regular r:id="rId65"/>
    </p:embeddedFont>
    <p:embeddedFont>
      <p:font typeface="#9Slide05 SVNSweetie" panose="02000000000000000000" charset="0"/>
      <p:regular r:id="rId66"/>
    </p:embeddedFont>
    <p:embeddedFont>
      <p:font typeface="#9Slide05 Aphrodite Pro" panose="020B0604020202020204" charset="0"/>
      <p:regular r:id="rId67"/>
    </p:embeddedFont>
    <p:embeddedFont>
      <p:font typeface="Roboto Black" panose="02000000000000000000" pitchFamily="2" charset="0"/>
      <p:bold r:id="rId68"/>
      <p:boldItalic r:id="rId69"/>
    </p:embeddedFont>
    <p:embeddedFont>
      <p:font typeface="iCiel Cadena" panose="02000503000000020004" pitchFamily="50" charset="0"/>
      <p:bold r:id="rId70"/>
    </p:embeddedFont>
  </p:embeddedFont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200"/>
    <a:srgbClr val="86B1B8"/>
    <a:srgbClr val="DAA2B6"/>
    <a:srgbClr val="F2EFF5"/>
    <a:srgbClr val="FABE00"/>
    <a:srgbClr val="FFD757"/>
    <a:srgbClr val="D597AD"/>
    <a:srgbClr val="FFCE33"/>
    <a:srgbClr val="FFD44B"/>
    <a:srgbClr val="9C9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93" autoAdjust="0"/>
    <p:restoredTop sz="98757" autoAdjust="0"/>
  </p:normalViewPr>
  <p:slideViewPr>
    <p:cSldViewPr>
      <p:cViewPr varScale="1">
        <p:scale>
          <a:sx n="90" d="100"/>
          <a:sy n="90" d="100"/>
        </p:scale>
        <p:origin x="432" y="44"/>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8" Type="http://schemas.openxmlformats.org/officeDocument/2006/relationships/slide" Target="slides/slide2.xml"/><Relationship Id="rId51" Type="http://schemas.openxmlformats.org/officeDocument/2006/relationships/font" Target="fonts/font9.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1.xml"/><Relationship Id="rId71"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 Id="rId4" Type="http://schemas.openxmlformats.org/officeDocument/2006/relationships/image" Target="../media/image1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4F4F09-6C5A-4EA1-BB9A-A12F0D52B988}" type="datetimeFigureOut">
              <a:rPr lang="th-TH" smtClean="0"/>
              <a:t>29/08/65</a:t>
            </a:fld>
            <a:endParaRPr lang="th-TH"/>
          </a:p>
        </p:txBody>
      </p:sp>
      <p:sp>
        <p:nvSpPr>
          <p:cNvPr id="4" name="ตัวแทนรูปบนภาพนิ่ง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C0A88-42D7-47B3-9EDC-99BC3ACFC9E5}" type="slidenum">
              <a:rPr lang="th-TH" smtClean="0"/>
              <a:t>‹#›</a:t>
            </a:fld>
            <a:endParaRPr lang="th-TH"/>
          </a:p>
        </p:txBody>
      </p:sp>
    </p:spTree>
    <p:extLst>
      <p:ext uri="{BB962C8B-B14F-4D97-AF65-F5344CB8AC3E}">
        <p14:creationId xmlns:p14="http://schemas.microsoft.com/office/powerpoint/2010/main" val="21964019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61183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a:t>Cre by– Măng Non – Tài liệu Tiểu học. Nghiêm cấm cô Hương Thảo sao chép dưới mọi hình thức!</a:t>
            </a:r>
          </a:p>
        </p:txBody>
      </p:sp>
    </p:spTree>
    <p:extLst>
      <p:ext uri="{BB962C8B-B14F-4D97-AF65-F5344CB8AC3E}">
        <p14:creationId xmlns:p14="http://schemas.microsoft.com/office/powerpoint/2010/main" val="4174194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a:solidFill>
                  <a:srgbClr val="000000"/>
                </a:solidFill>
                <a:effectLst/>
                <a:latin typeface="OpenSans"/>
              </a:rPr>
              <a:t>- Vì vào mùa hè, các bạn có rất nhiều trải nghiệm thú vị.</a:t>
            </a:r>
          </a:p>
          <a:p>
            <a:pPr algn="just"/>
            <a:r>
              <a:rPr lang="vi-VN" b="0" i="0">
                <a:solidFill>
                  <a:srgbClr val="000000"/>
                </a:solidFill>
                <a:effectLst/>
                <a:latin typeface="OpenSans"/>
              </a:rPr>
              <a:t>- Vì hầu như bạn học sinh nào cũng thích mùa hè.</a:t>
            </a:r>
          </a:p>
        </p:txBody>
      </p:sp>
    </p:spTree>
    <p:extLst>
      <p:ext uri="{BB962C8B-B14F-4D97-AF65-F5344CB8AC3E}">
        <p14:creationId xmlns:p14="http://schemas.microsoft.com/office/powerpoint/2010/main" val="16587796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4.png"/><Relationship Id="rId9" Type="http://schemas.microsoft.com/office/2007/relationships/hdphoto" Target="../media/hdphoto4.wdp"/></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3.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7.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38.png"/><Relationship Id="rId9" Type="http://schemas.microsoft.com/office/2007/relationships/hdphoto" Target="../media/hdphoto3.wdp"/></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39.png"/><Relationship Id="rId4" Type="http://schemas.openxmlformats.org/officeDocument/2006/relationships/image" Target="../media/image16.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18.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2.png"/><Relationship Id="rId9" Type="http://schemas.openxmlformats.org/officeDocument/2006/relationships/image" Target="../media/image4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3.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3.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2.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1.png"/><Relationship Id="rId4" Type="http://schemas.openxmlformats.org/officeDocument/2006/relationships/image" Target="../media/image16.png"/><Relationship Id="rId9" Type="http://schemas.microsoft.com/office/2007/relationships/hdphoto" Target="../media/hdphoto3.wdp"/></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29/08/65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5231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190347" y="634528"/>
            <a:ext cx="5486400" cy="425054"/>
          </a:xfrm>
        </p:spPr>
        <p:txBody>
          <a:bodyPr anchor="b"/>
          <a:lstStyle>
            <a:lvl1pPr algn="l">
              <a:defRPr sz="2000"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4519103" y="1418311"/>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29/08/65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grpSp>
        <p:nvGrpSpPr>
          <p:cNvPr id="99" name="กลุ่ม 98"/>
          <p:cNvGrpSpPr/>
          <p:nvPr userDrawn="1"/>
        </p:nvGrpSpPr>
        <p:grpSpPr>
          <a:xfrm>
            <a:off x="6423330" y="45992"/>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04" name="สี่เหลี่ยมผืนผ้า 103"/>
          <p:cNvSpPr/>
          <p:nvPr userDrawn="1"/>
        </p:nvSpPr>
        <p:spPr>
          <a:xfrm>
            <a:off x="879281" y="1418311"/>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449834" y="1204288"/>
            <a:ext cx="2099732" cy="470704"/>
          </a:xfrm>
          <a:prstGeom prst="rect">
            <a:avLst/>
          </a:prstGeom>
        </p:spPr>
      </p:pic>
      <p:sp>
        <p:nvSpPr>
          <p:cNvPr id="106" name="สี่เหลี่ยมผืนผ้า 105"/>
          <p:cNvSpPr/>
          <p:nvPr userDrawn="1"/>
        </p:nvSpPr>
        <p:spPr>
          <a:xfrm>
            <a:off x="1063573" y="1620387"/>
            <a:ext cx="2880320" cy="2607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07" name="กลุ่ม 106"/>
          <p:cNvGrpSpPr/>
          <p:nvPr userDrawn="1"/>
        </p:nvGrpSpPr>
        <p:grpSpPr>
          <a:xfrm>
            <a:off x="-1085994" y="-1159289"/>
            <a:ext cx="3003978" cy="2175586"/>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7569120" y="3773128"/>
            <a:ext cx="3003978" cy="2716850"/>
            <a:chOff x="7569120" y="3773128"/>
            <a:chExt cx="3003978" cy="2716850"/>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36510" y="3728240"/>
              <a:ext cx="1336905" cy="1426682"/>
              <a:chOff x="7829880" y="188621"/>
              <a:chExt cx="1086240" cy="1225802"/>
            </a:xfrm>
          </p:grpSpPr>
          <p:grpSp>
            <p:nvGrpSpPr>
              <p:cNvPr id="115" name="กลุ่ม 114"/>
              <p:cNvGrpSpPr/>
              <p:nvPr/>
            </p:nvGrpSpPr>
            <p:grpSpPr>
              <a:xfrm rot="12247797">
                <a:off x="7829880" y="490763"/>
                <a:ext cx="1086240" cy="923660"/>
                <a:chOff x="1273574" y="1329063"/>
                <a:chExt cx="1086240" cy="923660"/>
              </a:xfrm>
            </p:grpSpPr>
            <p:sp>
              <p:nvSpPr>
                <p:cNvPr id="117" name="TextBox 11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18" name="TextBox 117"/>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16" name="TextBox 115"/>
              <p:cNvSpPr txBox="1"/>
              <p:nvPr/>
            </p:nvSpPr>
            <p:spPr>
              <a:xfrm rot="13598869">
                <a:off x="7994741" y="132523"/>
                <a:ext cx="312922" cy="425118"/>
              </a:xfrm>
              <a:prstGeom prst="rect">
                <a:avLst/>
              </a:prstGeom>
              <a:noFill/>
            </p:spPr>
            <p:txBody>
              <a:bodyPr wrap="none" rtlCol="0">
                <a:spAutoFit/>
              </a:bodyPr>
              <a:lstStyle/>
              <a:p>
                <a:r>
                  <a:rPr lang="en-US" dirty="0">
                    <a:solidFill>
                      <a:schemeClr val="bg1">
                        <a:lumMod val="95000"/>
                      </a:schemeClr>
                    </a:solidFill>
                    <a:latin typeface="Calibri" pitchFamily="34" charset="0"/>
                  </a:rPr>
                  <a:t>+</a:t>
                </a:r>
                <a:endParaRPr lang="th-TH" dirty="0">
                  <a:solidFill>
                    <a:schemeClr val="bg1">
                      <a:lumMod val="95000"/>
                    </a:schemeClr>
                  </a:solidFill>
                  <a:latin typeface="Calibri" pitchFamily="34" charset="0"/>
                </a:endParaRPr>
              </a:p>
            </p:txBody>
          </p:sp>
        </p:grpSp>
      </p:grpSp>
      <p:grpSp>
        <p:nvGrpSpPr>
          <p:cNvPr id="124" name="กลุ่ม 123"/>
          <p:cNvGrpSpPr/>
          <p:nvPr userDrawn="1"/>
        </p:nvGrpSpPr>
        <p:grpSpPr>
          <a:xfrm>
            <a:off x="20204" y="4079447"/>
            <a:ext cx="1288651" cy="108459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065284" y="1620386"/>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127" name="ตัวแทนข้อความ 3"/>
          <p:cNvSpPr>
            <a:spLocks noGrp="1"/>
          </p:cNvSpPr>
          <p:nvPr>
            <p:ph type="body" sz="half" idx="13"/>
          </p:nvPr>
        </p:nvSpPr>
        <p:spPr>
          <a:xfrm>
            <a:off x="4519618"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4513896" y="2925549"/>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4533717"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318363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32599" y="-92546"/>
            <a:ext cx="8387874" cy="1392181"/>
          </a:xfrm>
        </p:spPr>
        <p:txBody>
          <a:bodyPr anchor="b">
            <a:noAutofit/>
          </a:bodyPr>
          <a:lstStyle>
            <a:lvl1pPr algn="l">
              <a:defRPr sz="4400"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1566776" y="1418311"/>
            <a:ext cx="2938484" cy="603647"/>
          </a:xfrm>
        </p:spPr>
        <p:txBody>
          <a:bodyPr/>
          <a:lstStyle>
            <a:lvl1pPr marL="0" indent="0">
              <a:buNone/>
              <a:defRPr sz="2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29/08/65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127" name="ตัวแทนข้อความ 3"/>
          <p:cNvSpPr>
            <a:spLocks noGrp="1"/>
          </p:cNvSpPr>
          <p:nvPr>
            <p:ph type="body" sz="half" idx="13"/>
          </p:nvPr>
        </p:nvSpPr>
        <p:spPr>
          <a:xfrm>
            <a:off x="1567290"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1561568" y="2925549"/>
            <a:ext cx="2943691"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1581389"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p:cNvGrpSpPr/>
          <p:nvPr userDrawn="1"/>
        </p:nvGrpSpPr>
        <p:grpSpPr>
          <a:xfrm>
            <a:off x="324703" y="42494"/>
            <a:ext cx="2261782" cy="45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4924490" y="1260674"/>
            <a:ext cx="3238030" cy="3072557"/>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1536299" y="394642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36" name="กลุ่ม 135"/>
          <p:cNvGrpSpPr/>
          <p:nvPr userDrawn="1"/>
        </p:nvGrpSpPr>
        <p:grpSpPr>
          <a:xfrm flipH="1">
            <a:off x="144543" y="3580048"/>
            <a:ext cx="1356677" cy="132578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151" name="กลุ่ม 150"/>
          <p:cNvGrpSpPr/>
          <p:nvPr userDrawn="1"/>
        </p:nvGrpSpPr>
        <p:grpSpPr>
          <a:xfrm>
            <a:off x="7477437" y="-1329528"/>
            <a:ext cx="2723101" cy="3003978"/>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7824094" y="4043896"/>
            <a:ext cx="1288651" cy="108459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5139190" y="1461394"/>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dirty="0"/>
          </a:p>
        </p:txBody>
      </p:sp>
    </p:spTree>
    <p:extLst>
      <p:ext uri="{BB962C8B-B14F-4D97-AF65-F5344CB8AC3E}">
        <p14:creationId xmlns:p14="http://schemas.microsoft.com/office/powerpoint/2010/main" val="5110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fld id="{D32242DE-F0EE-4C77-B9C6-2A34B17B2D30}" type="datetimeFigureOut">
              <a:rPr lang="th-TH" smtClean="0"/>
              <a:t>29/08/65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454211" y="489027"/>
            <a:ext cx="8229600" cy="85725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6526030" y="4635660"/>
            <a:ext cx="2261782" cy="45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สี่เหลี่ยมผืนผ้า 77"/>
          <p:cNvSpPr/>
          <p:nvPr userDrawn="1"/>
        </p:nvSpPr>
        <p:spPr>
          <a:xfrm>
            <a:off x="4910365" y="1395882"/>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5480918" y="1181859"/>
            <a:ext cx="2099732" cy="470704"/>
          </a:xfrm>
          <a:prstGeom prst="rect">
            <a:avLst/>
          </a:prstGeom>
        </p:spPr>
      </p:pic>
      <p:sp>
        <p:nvSpPr>
          <p:cNvPr id="80" name="สี่เหลี่ยมผืนผ้า 79"/>
          <p:cNvSpPr/>
          <p:nvPr userDrawn="1"/>
        </p:nvSpPr>
        <p:spPr>
          <a:xfrm>
            <a:off x="1110496" y="1410147"/>
            <a:ext cx="3240838" cy="299267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681049" y="1196124"/>
            <a:ext cx="2099732" cy="470704"/>
          </a:xfrm>
          <a:prstGeom prst="rect">
            <a:avLst/>
          </a:prstGeom>
        </p:spPr>
      </p:pic>
      <p:grpSp>
        <p:nvGrpSpPr>
          <p:cNvPr id="82" name="กลุ่ม 81"/>
          <p:cNvGrpSpPr/>
          <p:nvPr userDrawn="1"/>
        </p:nvGrpSpPr>
        <p:grpSpPr>
          <a:xfrm>
            <a:off x="-981504" y="-1318504"/>
            <a:ext cx="2175586" cy="3003978"/>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8001622" y="35337"/>
            <a:ext cx="1811009" cy="1676220"/>
          </a:xfrm>
          <a:prstGeom prst="rect">
            <a:avLst/>
          </a:prstGeom>
        </p:spPr>
      </p:pic>
      <p:sp>
        <p:nvSpPr>
          <p:cNvPr id="4" name="ตัวแทนเนื้อหา 3"/>
          <p:cNvSpPr>
            <a:spLocks noGrp="1"/>
          </p:cNvSpPr>
          <p:nvPr>
            <p:ph sz="half" idx="2"/>
          </p:nvPr>
        </p:nvSpPr>
        <p:spPr>
          <a:xfrm>
            <a:off x="4910364" y="1779662"/>
            <a:ext cx="3240839"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087059" y="1779662"/>
            <a:ext cx="3264276"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grpSp>
        <p:nvGrpSpPr>
          <p:cNvPr id="45" name="กลุ่ม 44"/>
          <p:cNvGrpSpPr/>
          <p:nvPr userDrawn="1"/>
        </p:nvGrpSpPr>
        <p:grpSpPr>
          <a:xfrm>
            <a:off x="467544" y="393938"/>
            <a:ext cx="7992888" cy="4266044"/>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2" name="วงรี 91"/>
          <p:cNvSpPr/>
          <p:nvPr userDrawn="1"/>
        </p:nvSpPr>
        <p:spPr>
          <a:xfrm>
            <a:off x="384722" y="4941399"/>
            <a:ext cx="67712" cy="6771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496531" y="4578363"/>
            <a:ext cx="101569" cy="10156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523721" y="4805959"/>
            <a:ext cx="115111" cy="117338"/>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5" name="กลุ่ม 94"/>
          <p:cNvGrpSpPr/>
          <p:nvPr userDrawn="1"/>
        </p:nvGrpSpPr>
        <p:grpSpPr>
          <a:xfrm>
            <a:off x="347522" y="4711343"/>
            <a:ext cx="101569" cy="101569"/>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599550" y="4456908"/>
            <a:ext cx="50785" cy="50785"/>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981504" y="3521205"/>
            <a:ext cx="2175586" cy="3003978"/>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4671" y="4695949"/>
            <a:ext cx="373985" cy="398113"/>
          </a:xfrm>
          <a:prstGeom prst="rect">
            <a:avLst/>
          </a:prstGeom>
        </p:spPr>
      </p:pic>
    </p:spTree>
    <p:extLst>
      <p:ext uri="{BB962C8B-B14F-4D97-AF65-F5344CB8AC3E}">
        <p14:creationId xmlns:p14="http://schemas.microsoft.com/office/powerpoint/2010/main" val="20944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251519" y="267494"/>
            <a:ext cx="8568953" cy="4593166"/>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ชื่อเรื่องรอง 2"/>
          <p:cNvSpPr>
            <a:spLocks noGrp="1"/>
          </p:cNvSpPr>
          <p:nvPr>
            <p:ph type="subTitle" idx="1"/>
          </p:nvPr>
        </p:nvSpPr>
        <p:spPr>
          <a:xfrm>
            <a:off x="1335596" y="2892769"/>
            <a:ext cx="6400800" cy="1314450"/>
          </a:xfrm>
        </p:spPr>
        <p:txBody>
          <a:bodyPr/>
          <a:lstStyle>
            <a:lvl1pPr marL="0" indent="0" algn="ctr">
              <a:buNone/>
              <a:defRPr>
                <a:solidFill>
                  <a:schemeClr val="accent4"/>
                </a:solidFill>
                <a:latin typeface="can_NongAor" pitchFamily="2" charset="0"/>
                <a:cs typeface="can_NongAor"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504359" y="1627330"/>
            <a:ext cx="8229600"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6" name="เมฆ 5"/>
          <p:cNvSpPr/>
          <p:nvPr userDrawn="1"/>
        </p:nvSpPr>
        <p:spPr>
          <a:xfrm rot="12710092" flipH="1">
            <a:off x="7423677" y="-976090"/>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415995" y="94416"/>
            <a:ext cx="2261782" cy="45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6315" y="2845352"/>
            <a:ext cx="1616165" cy="2280342"/>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7936834" y="-2654"/>
            <a:ext cx="1088830" cy="1094141"/>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sp>
        <p:nvSpPr>
          <p:cNvPr id="15" name="วงรี 14"/>
          <p:cNvSpPr/>
          <p:nvPr userDrawn="1"/>
        </p:nvSpPr>
        <p:spPr>
          <a:xfrm>
            <a:off x="454211" y="3787027"/>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วงรี 15"/>
          <p:cNvSpPr/>
          <p:nvPr userDrawn="1"/>
        </p:nvSpPr>
        <p:spPr>
          <a:xfrm>
            <a:off x="526219" y="3626610"/>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วงรี 16"/>
          <p:cNvSpPr/>
          <p:nvPr userDrawn="1"/>
        </p:nvSpPr>
        <p:spPr>
          <a:xfrm>
            <a:off x="410447" y="3459277"/>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วงรี 17"/>
          <p:cNvSpPr/>
          <p:nvPr userDrawn="1"/>
        </p:nvSpPr>
        <p:spPr>
          <a:xfrm flipH="1">
            <a:off x="773818" y="4127022"/>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วงรี 18"/>
          <p:cNvSpPr/>
          <p:nvPr userDrawn="1"/>
        </p:nvSpPr>
        <p:spPr>
          <a:xfrm flipH="1">
            <a:off x="701810" y="3966605"/>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วงรี 19"/>
          <p:cNvSpPr/>
          <p:nvPr userDrawn="1"/>
        </p:nvSpPr>
        <p:spPr>
          <a:xfrm flipH="1">
            <a:off x="817582" y="3799272"/>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1" name="กลุ่ม 20"/>
          <p:cNvGrpSpPr/>
          <p:nvPr userDrawn="1"/>
        </p:nvGrpSpPr>
        <p:grpSpPr>
          <a:xfrm>
            <a:off x="-1085994" y="3939902"/>
            <a:ext cx="3003978" cy="2550076"/>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Tree>
    <p:extLst>
      <p:ext uri="{BB962C8B-B14F-4D97-AF65-F5344CB8AC3E}">
        <p14:creationId xmlns:p14="http://schemas.microsoft.com/office/powerpoint/2010/main" val="33158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61056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400619"/>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57" name="เมฆ 56"/>
          <p:cNvSpPr/>
          <p:nvPr userDrawn="1"/>
        </p:nvSpPr>
        <p:spPr>
          <a:xfrm rot="14044977">
            <a:off x="7613466" y="-122184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8" name="กลุ่ม 57"/>
          <p:cNvGrpSpPr/>
          <p:nvPr userDrawn="1"/>
        </p:nvGrpSpPr>
        <p:grpSpPr>
          <a:xfrm>
            <a:off x="323528" y="39027"/>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9" name="กลุ่ม 68"/>
          <p:cNvGrpSpPr/>
          <p:nvPr userDrawn="1"/>
        </p:nvGrpSpPr>
        <p:grpSpPr>
          <a:xfrm>
            <a:off x="-405164" y="4549817"/>
            <a:ext cx="9778964" cy="2348417"/>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560007" y="1302654"/>
            <a:ext cx="4041775" cy="3036888"/>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97869" y="264027"/>
            <a:ext cx="1183404" cy="897097"/>
          </a:xfrm>
          <a:prstGeom prst="rect">
            <a:avLst/>
          </a:prstGeom>
        </p:spPr>
      </p:pic>
      <p:sp>
        <p:nvSpPr>
          <p:cNvPr id="85" name="ตัวแทนข้อความ 3"/>
          <p:cNvSpPr>
            <a:spLocks noGrp="1"/>
          </p:cNvSpPr>
          <p:nvPr>
            <p:ph type="body" sz="half" idx="2"/>
          </p:nvPr>
        </p:nvSpPr>
        <p:spPr>
          <a:xfrm>
            <a:off x="5164308" y="1418311"/>
            <a:ext cx="3272926" cy="603647"/>
          </a:xfrm>
        </p:spPr>
        <p:txBody>
          <a:bodyPr>
            <a:normAutofit/>
          </a:bodyPr>
          <a:lstStyle>
            <a:lvl1pPr marL="0" indent="0">
              <a:buNone/>
              <a:defRPr sz="1800">
                <a:solidFill>
                  <a:srgbClr val="DAA2B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5164308" y="2487630"/>
            <a:ext cx="3272926" cy="603647"/>
          </a:xfrm>
        </p:spPr>
        <p:txBody>
          <a:bodyPr>
            <a:normAutofit/>
          </a:bodyPr>
          <a:lstStyle>
            <a:lvl1pPr marL="0" indent="0">
              <a:buNone/>
              <a:defRPr sz="180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5164308" y="3091277"/>
            <a:ext cx="3275154" cy="344569"/>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5167905" y="3507854"/>
            <a:ext cx="3272926" cy="603647"/>
          </a:xfrm>
        </p:spPr>
        <p:txBody>
          <a:bodyPr>
            <a:normAutofit/>
          </a:bodyPr>
          <a:lstStyle>
            <a:lvl1pPr marL="0" indent="0">
              <a:buNone/>
              <a:defRPr sz="1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5167905" y="4111501"/>
            <a:ext cx="3275154" cy="33522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30832" y="484307"/>
            <a:ext cx="8229600" cy="857250"/>
          </a:xfrm>
        </p:spPr>
        <p:txBody>
          <a:bodyPr>
            <a:normAutofit/>
          </a:bodyPr>
          <a:lstStyle>
            <a:lvl1pPr>
              <a:defRPr sz="40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89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104648" y="-1501991"/>
            <a:ext cx="2175586" cy="3003978"/>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8388424" y="3573914"/>
            <a:ext cx="2175586" cy="3003978"/>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7431403" y="-1128323"/>
            <a:ext cx="3003978" cy="2255288"/>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08810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4553429" y="196789"/>
            <a:ext cx="4155055" cy="4136443"/>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6526030" y="4635660"/>
            <a:ext cx="2261782" cy="45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7" name="กลุ่ม 66"/>
          <p:cNvGrpSpPr/>
          <p:nvPr userDrawn="1"/>
        </p:nvGrpSpPr>
        <p:grpSpPr>
          <a:xfrm>
            <a:off x="454211" y="1064723"/>
            <a:ext cx="3871876" cy="3739275"/>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0" name="กลุ่ม 69"/>
          <p:cNvGrpSpPr/>
          <p:nvPr userDrawn="1"/>
        </p:nvGrpSpPr>
        <p:grpSpPr>
          <a:xfrm>
            <a:off x="-1085994" y="4314392"/>
            <a:ext cx="3003978" cy="2175586"/>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053502" y="-1332951"/>
            <a:ext cx="2426460" cy="3003978"/>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326700" y="299474"/>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825888" y="1460500"/>
            <a:ext cx="3063376" cy="2903538"/>
          </a:xfrm>
          <a:prstGeom prst="ellipse">
            <a:avLst/>
          </a:prstGeom>
        </p:spPr>
        <p:txBody>
          <a:bodyPr/>
          <a:lstStyle/>
          <a:p>
            <a:endParaRPr lang="th-TH"/>
          </a:p>
        </p:txBody>
      </p:sp>
      <p:sp>
        <p:nvSpPr>
          <p:cNvPr id="81"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solidFill>
                  <a:schemeClr val="bg1"/>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581369"/>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02684" y="1181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621233" y="-998795"/>
            <a:ext cx="3003978" cy="2175586"/>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4088103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390459" y="492494"/>
            <a:ext cx="7609368"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15246" y="42494"/>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232699" y="4214445"/>
            <a:ext cx="3003978" cy="2175586"/>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8644064" y="4004295"/>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วงรี 66"/>
          <p:cNvSpPr/>
          <p:nvPr userDrawn="1"/>
        </p:nvSpPr>
        <p:spPr>
          <a:xfrm>
            <a:off x="8716072" y="3843878"/>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วงรี 67"/>
          <p:cNvSpPr/>
          <p:nvPr userDrawn="1"/>
        </p:nvSpPr>
        <p:spPr>
          <a:xfrm>
            <a:off x="8600300" y="3676545"/>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วงรี 68"/>
          <p:cNvSpPr/>
          <p:nvPr userDrawn="1"/>
        </p:nvSpPr>
        <p:spPr>
          <a:xfrm flipH="1">
            <a:off x="8388424" y="4411033"/>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flipH="1">
            <a:off x="8316416" y="4250616"/>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flipH="1">
            <a:off x="8432188" y="4083283"/>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2" name="กลุ่ม 71"/>
          <p:cNvGrpSpPr/>
          <p:nvPr userDrawn="1"/>
        </p:nvGrpSpPr>
        <p:grpSpPr>
          <a:xfrm>
            <a:off x="7698691" y="4133899"/>
            <a:ext cx="3003978" cy="2325774"/>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7646242" y="-1173366"/>
            <a:ext cx="3003978" cy="2493879"/>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971600" y="645485"/>
            <a:ext cx="7467998" cy="3748057"/>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4" name="ตัวแทนวันที่ 3"/>
          <p:cNvSpPr>
            <a:spLocks noGrp="1"/>
          </p:cNvSpPr>
          <p:nvPr>
            <p:ph type="dt" sz="half" idx="10"/>
          </p:nvPr>
        </p:nvSpPr>
        <p:spPr/>
        <p:txBody>
          <a:bodyPr/>
          <a:lstStyle/>
          <a:p>
            <a:fld id="{D32242DE-F0EE-4C77-B9C6-2A34B17B2D30}" type="datetimeFigureOut">
              <a:rPr lang="th-TH" smtClean="0"/>
              <a:t>29/08/65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45" name="เมฆ 44"/>
          <p:cNvSpPr/>
          <p:nvPr userDrawn="1"/>
        </p:nvSpPr>
        <p:spPr>
          <a:xfrm rot="18751988" flipV="1">
            <a:off x="-1323914" y="-108779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รูปแบบอิสระ 45"/>
          <p:cNvSpPr/>
          <p:nvPr userDrawn="1"/>
        </p:nvSpPr>
        <p:spPr>
          <a:xfrm>
            <a:off x="3802601" y="592901"/>
            <a:ext cx="4753699" cy="3845364"/>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7" name="กลุ่ม 46"/>
          <p:cNvGrpSpPr/>
          <p:nvPr userDrawn="1"/>
        </p:nvGrpSpPr>
        <p:grpSpPr>
          <a:xfrm>
            <a:off x="4994787" y="4167034"/>
            <a:ext cx="2261782" cy="45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52" name="กลุ่ม 51"/>
          <p:cNvGrpSpPr/>
          <p:nvPr userDrawn="1"/>
        </p:nvGrpSpPr>
        <p:grpSpPr>
          <a:xfrm>
            <a:off x="7725976" y="162981"/>
            <a:ext cx="1247789" cy="1215983"/>
            <a:chOff x="7725976" y="162981"/>
            <a:chExt cx="1247789" cy="1215983"/>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25976" y="162981"/>
              <a:ext cx="1145241" cy="1215983"/>
              <a:chOff x="7725976" y="162981"/>
              <a:chExt cx="1145241" cy="1215983"/>
            </a:xfrm>
          </p:grpSpPr>
          <p:grpSp>
            <p:nvGrpSpPr>
              <p:cNvPr id="55" name="กลุ่ม 54"/>
              <p:cNvGrpSpPr/>
              <p:nvPr/>
            </p:nvGrpSpPr>
            <p:grpSpPr>
              <a:xfrm rot="12247797">
                <a:off x="7725976" y="410811"/>
                <a:ext cx="1145241" cy="968153"/>
                <a:chOff x="1335567" y="1329063"/>
                <a:chExt cx="1145241" cy="968153"/>
              </a:xfrm>
            </p:grpSpPr>
            <p:sp>
              <p:nvSpPr>
                <p:cNvPr id="57" name="TextBox 5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58" name="TextBox 57"/>
                <p:cNvSpPr txBox="1"/>
                <p:nvPr/>
              </p:nvSpPr>
              <p:spPr>
                <a:xfrm rot="21389866">
                  <a:off x="2116606" y="1640466"/>
                  <a:ext cx="364202" cy="523220"/>
                </a:xfrm>
                <a:prstGeom prst="rect">
                  <a:avLst/>
                </a:prstGeom>
                <a:noFill/>
              </p:spPr>
              <p:txBody>
                <a:bodyPr wrap="none" rtlCol="0">
                  <a:spAutoFit/>
                </a:bodyPr>
                <a:lstStyle/>
                <a:p>
                  <a:r>
                    <a:rPr lang="en-US" dirty="0">
                      <a:solidFill>
                        <a:schemeClr val="bg1"/>
                      </a:solidFill>
                      <a:latin typeface="Calibri" pitchFamily="34" charset="0"/>
                    </a:rPr>
                    <a:t>+</a:t>
                  </a:r>
                  <a:endParaRPr lang="th-TH" dirty="0">
                    <a:solidFill>
                      <a:schemeClr val="bg1"/>
                    </a:solidFill>
                    <a:latin typeface="Calibri" pitchFamily="34" charset="0"/>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TextBox 55"/>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7453634" y="4082899"/>
            <a:ext cx="3003978" cy="2175586"/>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457200" y="1215249"/>
            <a:ext cx="3345401" cy="857250"/>
          </a:xfrm>
        </p:spPr>
        <p:txBody>
          <a:bodyPr/>
          <a:lstStyle/>
          <a:p>
            <a:r>
              <a:rPr lang="th-TH"/>
              <a:t>คลิกเพื่อแก้ไขลักษณะชื่อเรื่องต้นแบบ</a:t>
            </a:r>
          </a:p>
        </p:txBody>
      </p:sp>
      <p:sp>
        <p:nvSpPr>
          <p:cNvPr id="3" name="ตัวแทนเนื้อหา 2"/>
          <p:cNvSpPr>
            <a:spLocks noGrp="1"/>
          </p:cNvSpPr>
          <p:nvPr>
            <p:ph idx="1"/>
          </p:nvPr>
        </p:nvSpPr>
        <p:spPr>
          <a:xfrm>
            <a:off x="3995936" y="1200151"/>
            <a:ext cx="4690864" cy="3394472"/>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680593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36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9476" y="46180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2" name="รูปแบบอิสระ 61"/>
          <p:cNvSpPr/>
          <p:nvPr userDrawn="1"/>
        </p:nvSpPr>
        <p:spPr>
          <a:xfrm>
            <a:off x="4777848" y="1332724"/>
            <a:ext cx="3601265" cy="266788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3" name="Google Shape;4631;p79"/>
          <p:cNvGrpSpPr/>
          <p:nvPr userDrawn="1"/>
        </p:nvGrpSpPr>
        <p:grpSpPr>
          <a:xfrm>
            <a:off x="824334" y="1431451"/>
            <a:ext cx="3268893" cy="259404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กลุ่ม 83"/>
          <p:cNvGrpSpPr/>
          <p:nvPr userDrawn="1"/>
        </p:nvGrpSpPr>
        <p:grpSpPr>
          <a:xfrm>
            <a:off x="7684981" y="4186025"/>
            <a:ext cx="3003978" cy="2175586"/>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1501989" y="-1021241"/>
            <a:ext cx="3003978" cy="2175586"/>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7275031" y="-1099924"/>
            <a:ext cx="3003978" cy="2428552"/>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413486" y="645485"/>
            <a:ext cx="8314144" cy="3748057"/>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8" name="ตัวแทนรูปภาพ 97"/>
          <p:cNvSpPr>
            <a:spLocks noGrp="1"/>
          </p:cNvSpPr>
          <p:nvPr>
            <p:ph type="pic" sz="quarter" idx="13"/>
          </p:nvPr>
        </p:nvSpPr>
        <p:spPr>
          <a:xfrm>
            <a:off x="996950" y="1573213"/>
            <a:ext cx="2924175" cy="1662112"/>
          </a:xfrm>
        </p:spPr>
        <p:txBody>
          <a:bodyPr/>
          <a:lstStyle/>
          <a:p>
            <a:endParaRPr lang="th-TH"/>
          </a:p>
        </p:txBody>
      </p:sp>
      <p:sp>
        <p:nvSpPr>
          <p:cNvPr id="99" name="ตัวแทนข้อความ 3"/>
          <p:cNvSpPr>
            <a:spLocks noGrp="1"/>
          </p:cNvSpPr>
          <p:nvPr>
            <p:ph type="body" sz="half" idx="2"/>
          </p:nvPr>
        </p:nvSpPr>
        <p:spPr>
          <a:xfrm>
            <a:off x="5062596" y="1867622"/>
            <a:ext cx="3272926" cy="603647"/>
          </a:xfrm>
        </p:spPr>
        <p:txBody>
          <a:bodyPr>
            <a:normAutofit/>
          </a:bodyPr>
          <a:lstStyle>
            <a:lvl1pPr marL="0" indent="0">
              <a:buNone/>
              <a:defRPr sz="3600">
                <a:solidFill>
                  <a:schemeClr val="accent4">
                    <a:lumMod val="75000"/>
                  </a:schemeClr>
                </a:solidFill>
                <a:effectLst>
                  <a:outerShdw blurRad="63500" sx="102000" sy="102000" algn="ctr" rotWithShape="0">
                    <a:schemeClr val="accent4">
                      <a:alpha val="40000"/>
                    </a:scheme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5077294" y="2972248"/>
            <a:ext cx="3225264" cy="415443"/>
          </a:xfrm>
        </p:spPr>
        <p:txBody>
          <a:bodyPr>
            <a:noAutofit/>
          </a:bodyPr>
          <a:lstStyle>
            <a:lvl1pPr marL="0" indent="0">
              <a:buNone/>
              <a:defRPr sz="1800">
                <a:solidFill>
                  <a:schemeClr val="accent4">
                    <a:lumMod val="75000"/>
                  </a:schemeClr>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400619"/>
            <a:ext cx="8229600" cy="857250"/>
          </a:xfrm>
        </p:spPr>
        <p:txBody>
          <a:bodyPr>
            <a:normAutofit/>
          </a:bodyPr>
          <a:lstStyle>
            <a:lvl1pPr>
              <a:defRPr sz="40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7666851" y="-1055204"/>
            <a:ext cx="3003978" cy="2175586"/>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397084" y="-1234496"/>
            <a:ext cx="2175586" cy="3003978"/>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565" y="4363811"/>
            <a:ext cx="1283070" cy="734201"/>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5970201"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3158323"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346446"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08810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551618"/>
            <a:ext cx="8229600" cy="857250"/>
          </a:xfrm>
        </p:spPr>
        <p:txBody>
          <a:bodyPr>
            <a:normAutofit/>
          </a:bodyPr>
          <a:lstStyle>
            <a:lvl1pPr>
              <a:defRPr sz="36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464078" y="58747"/>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085994" y="4314392"/>
            <a:ext cx="3003978" cy="2175586"/>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292601" y="-1294507"/>
            <a:ext cx="3003978" cy="2402200"/>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18897" y="4397550"/>
            <a:ext cx="1283070" cy="734201"/>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6793" y="4202190"/>
            <a:ext cx="202448" cy="225000"/>
          </a:xfrm>
          <a:prstGeom prst="rect">
            <a:avLst/>
          </a:prstGeom>
        </p:spPr>
      </p:pic>
    </p:spTree>
    <p:extLst>
      <p:ext uri="{BB962C8B-B14F-4D97-AF65-F5344CB8AC3E}">
        <p14:creationId xmlns:p14="http://schemas.microsoft.com/office/powerpoint/2010/main" val="4088103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58" name="กลุ่ม 57"/>
          <p:cNvGrpSpPr/>
          <p:nvPr userDrawn="1"/>
        </p:nvGrpSpPr>
        <p:grpSpPr>
          <a:xfrm>
            <a:off x="251519" y="267494"/>
            <a:ext cx="8568953" cy="4593166"/>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2644433" y="1406446"/>
            <a:ext cx="3855134" cy="1689053"/>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algn="ctr"/>
              <a:r>
                <a:rPr lang="en-US" sz="7200" dirty="0">
                  <a:solidFill>
                    <a:srgbClr val="8F77AD"/>
                  </a:solidFill>
                  <a:latin typeface="milk tea Med" pitchFamily="2" charset="-34"/>
                  <a:cs typeface="milk tea Med" pitchFamily="2" charset="-34"/>
                </a:rPr>
                <a:t>THANK YOU</a:t>
              </a:r>
              <a:endParaRPr lang="en-US" sz="7200" dirty="0">
                <a:solidFill>
                  <a:srgbClr val="8F77AD"/>
                </a:solidFill>
                <a:effectLst/>
                <a:latin typeface="milk tea Med" pitchFamily="2" charset="-34"/>
                <a:cs typeface="milk tea Med" pitchFamily="2" charset="-34"/>
              </a:endParaRP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algn="ctr"/>
              <a:r>
                <a:rPr lang="en-US" sz="7200" dirty="0">
                  <a:solidFill>
                    <a:srgbClr val="FFD44B"/>
                  </a:solidFill>
                  <a:latin typeface="milk tea Med" pitchFamily="2" charset="-34"/>
                  <a:cs typeface="milk tea Med" pitchFamily="2" charset="-34"/>
                </a:rPr>
                <a:t>THANK YOU</a:t>
              </a:r>
            </a:p>
          </p:txBody>
        </p:sp>
      </p:grpSp>
      <p:grpSp>
        <p:nvGrpSpPr>
          <p:cNvPr id="97" name="กลุ่ม 96"/>
          <p:cNvGrpSpPr/>
          <p:nvPr userDrawn="1"/>
        </p:nvGrpSpPr>
        <p:grpSpPr>
          <a:xfrm>
            <a:off x="6274952" y="-3034282"/>
            <a:ext cx="854894" cy="2601174"/>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04" name="กลุ่ม 103"/>
          <p:cNvGrpSpPr/>
          <p:nvPr userDrawn="1"/>
        </p:nvGrpSpPr>
        <p:grpSpPr>
          <a:xfrm>
            <a:off x="1370106" y="-3402358"/>
            <a:ext cx="854894" cy="2796953"/>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1" name="กลุ่ม 110"/>
          <p:cNvGrpSpPr/>
          <p:nvPr userDrawn="1"/>
        </p:nvGrpSpPr>
        <p:grpSpPr>
          <a:xfrm>
            <a:off x="304207" y="42494"/>
            <a:ext cx="2261782" cy="45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9352" y="1800522"/>
            <a:ext cx="1318171" cy="2917135"/>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7695741" y="3818231"/>
            <a:ext cx="1517950" cy="1525355"/>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1693873" y="2451607"/>
            <a:ext cx="2261953" cy="104998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20" name="กลุ่ม 119"/>
          <p:cNvGrpSpPr/>
          <p:nvPr userDrawn="1"/>
        </p:nvGrpSpPr>
        <p:grpSpPr>
          <a:xfrm>
            <a:off x="7896532" y="-2952289"/>
            <a:ext cx="854894" cy="2601174"/>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27" name="กลุ่ม 126"/>
          <p:cNvGrpSpPr/>
          <p:nvPr userDrawn="1"/>
        </p:nvGrpSpPr>
        <p:grpSpPr>
          <a:xfrm>
            <a:off x="709440" y="-2937619"/>
            <a:ext cx="854894" cy="2601174"/>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34" name="TextBox 133"/>
          <p:cNvSpPr txBox="1"/>
          <p:nvPr userDrawn="1"/>
        </p:nvSpPr>
        <p:spPr>
          <a:xfrm rot="1351072">
            <a:off x="3160658" y="44631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5" name="TextBox 134"/>
          <p:cNvSpPr txBox="1"/>
          <p:nvPr userDrawn="1"/>
        </p:nvSpPr>
        <p:spPr>
          <a:xfrm rot="21389866">
            <a:off x="5046069" y="119803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6" name="สามเหลี่ยมหน้าจั่ว 135"/>
          <p:cNvSpPr/>
          <p:nvPr userDrawn="1"/>
        </p:nvSpPr>
        <p:spPr>
          <a:xfrm rot="20089558">
            <a:off x="5438196" y="651276"/>
            <a:ext cx="237304" cy="180261"/>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สามเหลี่ยมหน้าจั่ว 136"/>
          <p:cNvSpPr/>
          <p:nvPr userDrawn="1"/>
        </p:nvSpPr>
        <p:spPr>
          <a:xfrm rot="1772264">
            <a:off x="3550151" y="1792774"/>
            <a:ext cx="173012" cy="14276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8" name="วงรี 137"/>
          <p:cNvSpPr/>
          <p:nvPr userDrawn="1"/>
        </p:nvSpPr>
        <p:spPr>
          <a:xfrm>
            <a:off x="2560417" y="1105157"/>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9" name="วงรี 138"/>
          <p:cNvSpPr/>
          <p:nvPr userDrawn="1"/>
        </p:nvSpPr>
        <p:spPr>
          <a:xfrm>
            <a:off x="4248174" y="723621"/>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userDrawn="1"/>
        </p:nvSpPr>
        <p:spPr>
          <a:xfrm>
            <a:off x="5744967" y="1939723"/>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วงรี 140"/>
          <p:cNvSpPr/>
          <p:nvPr userDrawn="1"/>
        </p:nvSpPr>
        <p:spPr>
          <a:xfrm>
            <a:off x="6676523" y="1128309"/>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2" name="TextBox 141"/>
          <p:cNvSpPr txBox="1"/>
          <p:nvPr userDrawn="1"/>
        </p:nvSpPr>
        <p:spPr>
          <a:xfrm rot="21389866">
            <a:off x="6829165" y="1787154"/>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grpSp>
        <p:nvGrpSpPr>
          <p:cNvPr id="143" name="กลุ่ม 142"/>
          <p:cNvGrpSpPr/>
          <p:nvPr userDrawn="1"/>
        </p:nvGrpSpPr>
        <p:grpSpPr>
          <a:xfrm>
            <a:off x="-1085994" y="4314392"/>
            <a:ext cx="3003978" cy="2175586"/>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7646242" y="-1173366"/>
            <a:ext cx="3003978" cy="2175586"/>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151" name="ตัวแทนข้อความ 3"/>
          <p:cNvSpPr>
            <a:spLocks noGrp="1"/>
          </p:cNvSpPr>
          <p:nvPr>
            <p:ph type="body" sz="half" idx="2"/>
          </p:nvPr>
        </p:nvSpPr>
        <p:spPr>
          <a:xfrm>
            <a:off x="1836855" y="2655442"/>
            <a:ext cx="1689348" cy="603647"/>
          </a:xfrm>
        </p:spPr>
        <p:txBody>
          <a:bodyPr>
            <a:normAutofit/>
          </a:bodyPr>
          <a:lstStyle>
            <a:lvl1pPr marL="0" indent="0">
              <a:buNone/>
              <a:defRPr sz="1600">
                <a:solidFill>
                  <a:schemeClr val="accent5"/>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385273"/>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408810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4088103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FB2FB294-8278-4978-BBFF-CB1840D6DB51}"/>
              </a:ext>
            </a:extLst>
          </p:cNvPr>
          <p:cNvSpPr>
            <a:spLocks noGrp="1"/>
          </p:cNvSpPr>
          <p:nvPr>
            <p:ph type="dt" sz="half" idx="10"/>
          </p:nvPr>
        </p:nvSpPr>
        <p:spPr/>
        <p:txBody>
          <a:bodyPr/>
          <a:lstStyle/>
          <a:p>
            <a:fld id="{1350A92A-FB55-4FB8-AEB7-F011D2F99037}" type="datetimeFigureOut">
              <a:rPr lang="zh-CN" altLang="en-US" smtClean="0"/>
              <a:t>2022/8/29</a:t>
            </a:fld>
            <a:endParaRPr lang="zh-CN" altLang="en-US"/>
          </a:p>
        </p:txBody>
      </p:sp>
      <p:sp>
        <p:nvSpPr>
          <p:cNvPr id="3" name="页脚占位符 2">
            <a:extLst>
              <a:ext uri="{FF2B5EF4-FFF2-40B4-BE49-F238E27FC236}">
                <a16:creationId xmlns:a16="http://schemas.microsoft.com/office/drawing/2014/main" xmlns="" id="{33000751-53F7-4659-BB2B-2DA80D6017E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A3D095B-5F5E-4704-BE41-6F480E353AE4}"/>
              </a:ext>
            </a:extLst>
          </p:cNvPr>
          <p:cNvSpPr>
            <a:spLocks noGrp="1"/>
          </p:cNvSpPr>
          <p:nvPr>
            <p:ph type="sldNum" sz="quarter" idx="12"/>
          </p:nvPr>
        </p:nvSpPr>
        <p:spPr/>
        <p:txBody>
          <a:bodyPr/>
          <a:lstStyle/>
          <a:p>
            <a:fld id="{A53B9A9F-136E-42C4-8FDC-ECCDFC5B9F67}" type="slidenum">
              <a:rPr lang="zh-CN" altLang="en-US" smtClean="0"/>
              <a:t>‹#›</a:t>
            </a:fld>
            <a:endParaRPr lang="zh-CN" altLang="en-US"/>
          </a:p>
        </p:txBody>
      </p:sp>
    </p:spTree>
    <p:extLst>
      <p:ext uri="{BB962C8B-B14F-4D97-AF65-F5344CB8AC3E}">
        <p14:creationId xmlns:p14="http://schemas.microsoft.com/office/powerpoint/2010/main" val="54548829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3"/>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126" name="Google Shape;126;p4"/>
          <p:cNvSpPr/>
          <p:nvPr/>
        </p:nvSpPr>
        <p:spPr>
          <a:xfrm rot="10800000">
            <a:off x="8697079" y="1030432"/>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grpSp>
        <p:nvGrpSpPr>
          <p:cNvPr id="127" name="Google Shape;127;p4"/>
          <p:cNvGrpSpPr/>
          <p:nvPr/>
        </p:nvGrpSpPr>
        <p:grpSpPr>
          <a:xfrm>
            <a:off x="5740606" y="1760107"/>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706712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7"/>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1"/>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28915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45127E"/>
                </a:solidFill>
              </a:rPr>
              <a:pPr/>
              <a:t>‹#›</a:t>
            </a:fld>
            <a:endParaRPr lang="en-GB">
              <a:solidFill>
                <a:srgbClr val="45127E"/>
              </a:solidFill>
            </a:endParaRPr>
          </a:p>
        </p:txBody>
      </p:sp>
    </p:spTree>
    <p:extLst>
      <p:ext uri="{BB962C8B-B14F-4D97-AF65-F5344CB8AC3E}">
        <p14:creationId xmlns:p14="http://schemas.microsoft.com/office/powerpoint/2010/main" val="681692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D32242DE-F0EE-4C77-B9C6-2A34B17B2D30}" type="datetimeFigureOut">
              <a:rPr lang="th-TH" smtClean="0"/>
              <a:t>29/08/65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6444208" y="98381"/>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3536" y="812897"/>
            <a:ext cx="414494" cy="444971"/>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5774" y="1586343"/>
            <a:ext cx="566881" cy="603454"/>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081" y="2655551"/>
            <a:ext cx="414494" cy="444971"/>
          </a:xfrm>
          <a:prstGeom prst="rect">
            <a:avLst/>
          </a:prstGeom>
        </p:spPr>
      </p:pic>
      <p:grpSp>
        <p:nvGrpSpPr>
          <p:cNvPr id="52" name="กลุ่ม 51"/>
          <p:cNvGrpSpPr/>
          <p:nvPr userDrawn="1"/>
        </p:nvGrpSpPr>
        <p:grpSpPr>
          <a:xfrm>
            <a:off x="7300650" y="3524095"/>
            <a:ext cx="3003978" cy="2792952"/>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250470" y="-989413"/>
            <a:ext cx="3003978" cy="242577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8077530" y="2900222"/>
            <a:ext cx="311884" cy="346626"/>
          </a:xfrm>
          <a:prstGeom prst="rect">
            <a:avLst/>
          </a:prstGeom>
        </p:spPr>
      </p:pic>
      <p:sp>
        <p:nvSpPr>
          <p:cNvPr id="62" name="เมฆ 61"/>
          <p:cNvSpPr/>
          <p:nvPr userDrawn="1"/>
        </p:nvSpPr>
        <p:spPr>
          <a:xfrm rot="2681053">
            <a:off x="-1381629" y="431208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575" y="3936083"/>
            <a:ext cx="566881" cy="603454"/>
          </a:xfrm>
          <a:prstGeom prst="rect">
            <a:avLst/>
          </a:prstGeom>
        </p:spPr>
      </p:pic>
      <p:sp>
        <p:nvSpPr>
          <p:cNvPr id="2" name="ชื่อเรื่อง 1"/>
          <p:cNvSpPr>
            <a:spLocks noGrp="1"/>
          </p:cNvSpPr>
          <p:nvPr>
            <p:ph type="title"/>
          </p:nvPr>
        </p:nvSpPr>
        <p:spPr>
          <a:xfrm>
            <a:off x="783900" y="461924"/>
            <a:ext cx="7772400" cy="1021556"/>
          </a:xfrm>
        </p:spPr>
        <p:txBody>
          <a:bodyPr anchor="t"/>
          <a:lstStyle>
            <a:lvl1pPr algn="ctr">
              <a:defRPr sz="4000"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174373" y="1041521"/>
            <a:ext cx="480553" cy="539488"/>
          </a:xfrm>
          <a:prstGeom prst="rect">
            <a:avLst/>
          </a:prstGeom>
        </p:spPr>
      </p:pic>
    </p:spTree>
    <p:extLst>
      <p:ext uri="{BB962C8B-B14F-4D97-AF65-F5344CB8AC3E}">
        <p14:creationId xmlns:p14="http://schemas.microsoft.com/office/powerpoint/2010/main" val="4200798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7"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6" y="92582"/>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1384675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grpSp>
        <p:nvGrpSpPr>
          <p:cNvPr id="923" name="Google Shape;923;p27"/>
          <p:cNvGrpSpPr/>
          <p:nvPr/>
        </p:nvGrpSpPr>
        <p:grpSpPr>
          <a:xfrm flipH="1">
            <a:off x="34399" y="1760107"/>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3842410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2"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48" name="Google Shape;948;p28"/>
          <p:cNvSpPr/>
          <p:nvPr/>
        </p:nvSpPr>
        <p:spPr>
          <a:xfrm>
            <a:off x="-75724" y="1543222"/>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49" name="Google Shape;949;p28"/>
          <p:cNvSpPr/>
          <p:nvPr/>
        </p:nvSpPr>
        <p:spPr>
          <a:xfrm rot="-2368478">
            <a:off x="8019759" y="1605241"/>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0" name="Google Shape;950;p28"/>
          <p:cNvSpPr/>
          <p:nvPr/>
        </p:nvSpPr>
        <p:spPr>
          <a:xfrm rot="10800000">
            <a:off x="8666823" y="27707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1" name="Google Shape;951;p28"/>
          <p:cNvSpPr/>
          <p:nvPr/>
        </p:nvSpPr>
        <p:spPr>
          <a:xfrm rot="10800000">
            <a:off x="7497627" y="46372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3" name="Google Shape;953;p28"/>
          <p:cNvSpPr/>
          <p:nvPr/>
        </p:nvSpPr>
        <p:spPr>
          <a:xfrm rot="10800000">
            <a:off x="120502" y="2205524"/>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5" name="Google Shape;955;p28"/>
          <p:cNvSpPr/>
          <p:nvPr/>
        </p:nvSpPr>
        <p:spPr>
          <a:xfrm rot="10800000">
            <a:off x="7725227" y="13949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6" name="Google Shape;956;p28"/>
          <p:cNvSpPr/>
          <p:nvPr/>
        </p:nvSpPr>
        <p:spPr>
          <a:xfrm rot="10800000" flipH="1">
            <a:off x="994813" y="19626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7" name="Google Shape;957;p28"/>
          <p:cNvSpPr/>
          <p:nvPr/>
        </p:nvSpPr>
        <p:spPr>
          <a:xfrm rot="10800000" flipH="1">
            <a:off x="1147213" y="21150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9" name="Google Shape;959;p28"/>
          <p:cNvSpPr/>
          <p:nvPr/>
        </p:nvSpPr>
        <p:spPr>
          <a:xfrm rot="10800000" flipH="1">
            <a:off x="705188" y="4176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0" name="Google Shape;960;p28"/>
          <p:cNvSpPr/>
          <p:nvPr/>
        </p:nvSpPr>
        <p:spPr>
          <a:xfrm rot="10800000" flipH="1">
            <a:off x="318413" y="3699774"/>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1" name="Google Shape;961;p28"/>
          <p:cNvSpPr/>
          <p:nvPr/>
        </p:nvSpPr>
        <p:spPr>
          <a:xfrm rot="10800000" flipH="1">
            <a:off x="482363" y="386613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2" name="Google Shape;962;p28"/>
          <p:cNvSpPr/>
          <p:nvPr/>
        </p:nvSpPr>
        <p:spPr>
          <a:xfrm rot="10800000" flipH="1">
            <a:off x="272463" y="4184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3" name="Google Shape;963;p28"/>
          <p:cNvSpPr/>
          <p:nvPr/>
        </p:nvSpPr>
        <p:spPr>
          <a:xfrm rot="10800000" flipH="1">
            <a:off x="8514113" y="458688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4" name="Google Shape;964;p28"/>
          <p:cNvSpPr/>
          <p:nvPr/>
        </p:nvSpPr>
        <p:spPr>
          <a:xfrm rot="10800000" flipH="1">
            <a:off x="8023413" y="29155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5" name="Google Shape;965;p28"/>
          <p:cNvSpPr/>
          <p:nvPr/>
        </p:nvSpPr>
        <p:spPr>
          <a:xfrm rot="10800000" flipH="1">
            <a:off x="8872813" y="1119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6" name="Google Shape;966;p28"/>
          <p:cNvSpPr/>
          <p:nvPr/>
        </p:nvSpPr>
        <p:spPr>
          <a:xfrm rot="10800000" flipH="1">
            <a:off x="8666813" y="855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7" name="Google Shape;967;p28"/>
          <p:cNvSpPr/>
          <p:nvPr/>
        </p:nvSpPr>
        <p:spPr>
          <a:xfrm rot="10800000" flipH="1">
            <a:off x="8590463" y="4078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Tree>
    <p:extLst>
      <p:ext uri="{BB962C8B-B14F-4D97-AF65-F5344CB8AC3E}">
        <p14:creationId xmlns:p14="http://schemas.microsoft.com/office/powerpoint/2010/main" val="3925378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8" y="128380"/>
            <a:ext cx="1990697" cy="1849835"/>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grpSp>
        <p:nvGrpSpPr>
          <p:cNvPr id="987" name="Google Shape;987;p29"/>
          <p:cNvGrpSpPr/>
          <p:nvPr/>
        </p:nvGrpSpPr>
        <p:grpSpPr>
          <a:xfrm rot="10800000" flipH="1">
            <a:off x="67777"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1005" name="Google Shape;1005;p29"/>
          <p:cNvSpPr/>
          <p:nvPr/>
        </p:nvSpPr>
        <p:spPr>
          <a:xfrm flipH="1">
            <a:off x="5268252"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1006" name="Google Shape;1006;p29"/>
          <p:cNvSpPr/>
          <p:nvPr/>
        </p:nvSpPr>
        <p:spPr>
          <a:xfrm rot="10800000" flipH="1">
            <a:off x="-75724"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endParaRPr sz="1350">
              <a:solidFill>
                <a:srgbClr val="422C46"/>
              </a:solidFill>
            </a:endParaRPr>
          </a:p>
        </p:txBody>
      </p:sp>
    </p:spTree>
    <p:extLst>
      <p:ext uri="{BB962C8B-B14F-4D97-AF65-F5344CB8AC3E}">
        <p14:creationId xmlns:p14="http://schemas.microsoft.com/office/powerpoint/2010/main" val="2143496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01B78667-E865-4580-9C06-63F58C228D54}" type="datetimeFigureOut">
              <a:rPr lang="en-US" sz="1350" smtClean="0">
                <a:solidFill>
                  <a:srgbClr val="422C46"/>
                </a:solidFill>
              </a:rPr>
              <a:pPr/>
              <a:t>29/08/2022</a:t>
            </a:fld>
            <a:endParaRPr lang="en-US" sz="1350">
              <a:solidFill>
                <a:srgbClr val="422C46"/>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en-US" sz="1350">
              <a:solidFill>
                <a:srgbClr val="422C46"/>
              </a:solidFill>
            </a:endParaRPr>
          </a:p>
        </p:txBody>
      </p:sp>
      <p:sp>
        <p:nvSpPr>
          <p:cNvPr id="5" name="Slide Number Placeholder 4"/>
          <p:cNvSpPr>
            <a:spLocks noGrp="1"/>
          </p:cNvSpPr>
          <p:nvPr>
            <p:ph type="sldNum" sz="quarter" idx="12"/>
          </p:nvPr>
        </p:nvSpPr>
        <p:spPr/>
        <p:txBody>
          <a:bodyPr/>
          <a:lstStyle/>
          <a:p>
            <a:fld id="{FA01660D-545C-43B4-9EFF-D115F1D4A35C}" type="slidenum">
              <a:rPr lang="en-US" smtClean="0">
                <a:solidFill>
                  <a:srgbClr val="45127E"/>
                </a:solidFill>
              </a:rPr>
              <a:pPr/>
              <a:t>‹#›</a:t>
            </a:fld>
            <a:endParaRPr lang="en-US">
              <a:solidFill>
                <a:srgbClr val="45127E"/>
              </a:solidFill>
            </a:endParaRPr>
          </a:p>
        </p:txBody>
      </p:sp>
    </p:spTree>
    <p:extLst>
      <p:ext uri="{BB962C8B-B14F-4D97-AF65-F5344CB8AC3E}">
        <p14:creationId xmlns:p14="http://schemas.microsoft.com/office/powerpoint/2010/main" val="3710221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3"/>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126" name="Google Shape;126;p4"/>
          <p:cNvSpPr/>
          <p:nvPr/>
        </p:nvSpPr>
        <p:spPr>
          <a:xfrm rot="10800000">
            <a:off x="8697079" y="1030432"/>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grpSp>
        <p:nvGrpSpPr>
          <p:cNvPr id="127" name="Google Shape;127;p4"/>
          <p:cNvGrpSpPr/>
          <p:nvPr/>
        </p:nvGrpSpPr>
        <p:grpSpPr>
          <a:xfrm>
            <a:off x="5740606" y="1760107"/>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4175901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7"/>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1"/>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3301689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45127E"/>
                </a:solidFill>
              </a:rPr>
              <a:pPr/>
              <a:t>‹#›</a:t>
            </a:fld>
            <a:endParaRPr lang="en-GB">
              <a:solidFill>
                <a:srgbClr val="45127E"/>
              </a:solidFill>
            </a:endParaRPr>
          </a:p>
        </p:txBody>
      </p:sp>
    </p:spTree>
    <p:extLst>
      <p:ext uri="{BB962C8B-B14F-4D97-AF65-F5344CB8AC3E}">
        <p14:creationId xmlns:p14="http://schemas.microsoft.com/office/powerpoint/2010/main" val="3814471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7"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6" y="92582"/>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3474364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grpSp>
        <p:nvGrpSpPr>
          <p:cNvPr id="923" name="Google Shape;923;p27"/>
          <p:cNvGrpSpPr/>
          <p:nvPr/>
        </p:nvGrpSpPr>
        <p:grpSpPr>
          <a:xfrm flipH="1">
            <a:off x="34399" y="1760107"/>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278630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29/08/65</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78" name="เมฆ 77"/>
          <p:cNvSpPr/>
          <p:nvPr userDrawn="1"/>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5658" y="1904716"/>
            <a:ext cx="325391" cy="361638"/>
          </a:xfrm>
          <a:prstGeom prst="rect">
            <a:avLst/>
          </a:prstGeom>
        </p:spPr>
      </p:pic>
      <p:grpSp>
        <p:nvGrpSpPr>
          <p:cNvPr id="80" name="กลุ่ม 79"/>
          <p:cNvGrpSpPr/>
          <p:nvPr userDrawn="1"/>
        </p:nvGrpSpPr>
        <p:grpSpPr>
          <a:xfrm>
            <a:off x="351913" y="138257"/>
            <a:ext cx="2261782" cy="45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85" name="กลุ่ม 84"/>
          <p:cNvGrpSpPr/>
          <p:nvPr userDrawn="1"/>
        </p:nvGrpSpPr>
        <p:grpSpPr>
          <a:xfrm>
            <a:off x="1264420" y="2026709"/>
            <a:ext cx="6763964" cy="1841185"/>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081" y="3564391"/>
            <a:ext cx="414494" cy="444971"/>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8276" y="4280350"/>
            <a:ext cx="566881" cy="603454"/>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grpSp>
        <p:nvGrpSpPr>
          <p:cNvPr id="92" name="กลุ่ม 91"/>
          <p:cNvGrpSpPr/>
          <p:nvPr userDrawn="1"/>
        </p:nvGrpSpPr>
        <p:grpSpPr>
          <a:xfrm>
            <a:off x="-1250470" y="4123168"/>
            <a:ext cx="3003978" cy="2175586"/>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7791382" y="3775793"/>
            <a:ext cx="1456524" cy="1343170"/>
            <a:chOff x="7791382" y="3775793"/>
            <a:chExt cx="1456524" cy="1343170"/>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51191" y="3715984"/>
              <a:ext cx="1336905" cy="1456524"/>
              <a:chOff x="7829880" y="162981"/>
              <a:chExt cx="1086240" cy="1251442"/>
            </a:xfrm>
          </p:grpSpPr>
          <p:grpSp>
            <p:nvGrpSpPr>
              <p:cNvPr id="98" name="กลุ่ม 97"/>
              <p:cNvGrpSpPr/>
              <p:nvPr/>
            </p:nvGrpSpPr>
            <p:grpSpPr>
              <a:xfrm rot="12247797">
                <a:off x="7829880" y="490763"/>
                <a:ext cx="1086240" cy="923660"/>
                <a:chOff x="1273574" y="1329063"/>
                <a:chExt cx="1086240" cy="923660"/>
              </a:xfrm>
            </p:grpSpPr>
            <p:sp>
              <p:nvSpPr>
                <p:cNvPr id="100" name="TextBox 99"/>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01" name="TextBox 100"/>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9" name="TextBox 98"/>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sp>
        <p:nvSpPr>
          <p:cNvPr id="2" name="ชื่อเรื่อง 1"/>
          <p:cNvSpPr>
            <a:spLocks noGrp="1"/>
          </p:cNvSpPr>
          <p:nvPr>
            <p:ph type="title"/>
          </p:nvPr>
        </p:nvSpPr>
        <p:spPr>
          <a:xfrm>
            <a:off x="709150" y="548804"/>
            <a:ext cx="7772400" cy="1021556"/>
          </a:xfrm>
        </p:spPr>
        <p:txBody>
          <a:bodyPr anchor="t"/>
          <a:lstStyle>
            <a:lvl1pPr algn="ctr">
              <a:defRPr sz="4000"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475655" y="2180035"/>
            <a:ext cx="6270443" cy="1125140"/>
          </a:xfrm>
        </p:spPr>
        <p:txBody>
          <a:bodyPr anchor="b"/>
          <a:lstStyle>
            <a:lvl1pPr marL="0" indent="0">
              <a:buNone/>
              <a:defRPr sz="2000">
                <a:solidFill>
                  <a:schemeClr val="tx1">
                    <a:tint val="75000"/>
                  </a:schemeClr>
                </a:solidFill>
                <a:latin typeface="can_NongAor" pitchFamily="2" charset="0"/>
                <a:cs typeface="can_NongAor"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spTree>
    <p:extLst>
      <p:ext uri="{BB962C8B-B14F-4D97-AF65-F5344CB8AC3E}">
        <p14:creationId xmlns:p14="http://schemas.microsoft.com/office/powerpoint/2010/main" val="2253352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2"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48" name="Google Shape;948;p28"/>
          <p:cNvSpPr/>
          <p:nvPr/>
        </p:nvSpPr>
        <p:spPr>
          <a:xfrm>
            <a:off x="-75724" y="1543222"/>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49" name="Google Shape;949;p28"/>
          <p:cNvSpPr/>
          <p:nvPr/>
        </p:nvSpPr>
        <p:spPr>
          <a:xfrm rot="-2368478">
            <a:off x="8019759" y="1605241"/>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0" name="Google Shape;950;p28"/>
          <p:cNvSpPr/>
          <p:nvPr/>
        </p:nvSpPr>
        <p:spPr>
          <a:xfrm rot="10800000">
            <a:off x="8666823" y="27707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1" name="Google Shape;951;p28"/>
          <p:cNvSpPr/>
          <p:nvPr/>
        </p:nvSpPr>
        <p:spPr>
          <a:xfrm rot="10800000">
            <a:off x="7497627" y="46372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3" name="Google Shape;953;p28"/>
          <p:cNvSpPr/>
          <p:nvPr/>
        </p:nvSpPr>
        <p:spPr>
          <a:xfrm rot="10800000">
            <a:off x="120502" y="2205524"/>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5" name="Google Shape;955;p28"/>
          <p:cNvSpPr/>
          <p:nvPr/>
        </p:nvSpPr>
        <p:spPr>
          <a:xfrm rot="10800000">
            <a:off x="7725227" y="13949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6" name="Google Shape;956;p28"/>
          <p:cNvSpPr/>
          <p:nvPr/>
        </p:nvSpPr>
        <p:spPr>
          <a:xfrm rot="10800000" flipH="1">
            <a:off x="994813" y="19626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7" name="Google Shape;957;p28"/>
          <p:cNvSpPr/>
          <p:nvPr/>
        </p:nvSpPr>
        <p:spPr>
          <a:xfrm rot="10800000" flipH="1">
            <a:off x="1147213" y="21150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9" name="Google Shape;959;p28"/>
          <p:cNvSpPr/>
          <p:nvPr/>
        </p:nvSpPr>
        <p:spPr>
          <a:xfrm rot="10800000" flipH="1">
            <a:off x="705188" y="4176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0" name="Google Shape;960;p28"/>
          <p:cNvSpPr/>
          <p:nvPr/>
        </p:nvSpPr>
        <p:spPr>
          <a:xfrm rot="10800000" flipH="1">
            <a:off x="318413" y="3699774"/>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1" name="Google Shape;961;p28"/>
          <p:cNvSpPr/>
          <p:nvPr/>
        </p:nvSpPr>
        <p:spPr>
          <a:xfrm rot="10800000" flipH="1">
            <a:off x="482363" y="386613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2" name="Google Shape;962;p28"/>
          <p:cNvSpPr/>
          <p:nvPr/>
        </p:nvSpPr>
        <p:spPr>
          <a:xfrm rot="10800000" flipH="1">
            <a:off x="272463" y="4184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3" name="Google Shape;963;p28"/>
          <p:cNvSpPr/>
          <p:nvPr/>
        </p:nvSpPr>
        <p:spPr>
          <a:xfrm rot="10800000" flipH="1">
            <a:off x="8514113" y="458688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4" name="Google Shape;964;p28"/>
          <p:cNvSpPr/>
          <p:nvPr/>
        </p:nvSpPr>
        <p:spPr>
          <a:xfrm rot="10800000" flipH="1">
            <a:off x="8023413" y="29155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5" name="Google Shape;965;p28"/>
          <p:cNvSpPr/>
          <p:nvPr/>
        </p:nvSpPr>
        <p:spPr>
          <a:xfrm rot="10800000" flipH="1">
            <a:off x="8872813" y="1119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6" name="Google Shape;966;p28"/>
          <p:cNvSpPr/>
          <p:nvPr/>
        </p:nvSpPr>
        <p:spPr>
          <a:xfrm rot="10800000" flipH="1">
            <a:off x="8666813" y="855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7" name="Google Shape;967;p28"/>
          <p:cNvSpPr/>
          <p:nvPr/>
        </p:nvSpPr>
        <p:spPr>
          <a:xfrm rot="10800000" flipH="1">
            <a:off x="8590463" y="4078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Tree>
    <p:extLst>
      <p:ext uri="{BB962C8B-B14F-4D97-AF65-F5344CB8AC3E}">
        <p14:creationId xmlns:p14="http://schemas.microsoft.com/office/powerpoint/2010/main" val="42775931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8" y="128380"/>
            <a:ext cx="1990697" cy="1849835"/>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grpSp>
        <p:nvGrpSpPr>
          <p:cNvPr id="987" name="Google Shape;987;p29"/>
          <p:cNvGrpSpPr/>
          <p:nvPr/>
        </p:nvGrpSpPr>
        <p:grpSpPr>
          <a:xfrm rot="10800000" flipH="1">
            <a:off x="67777"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1005" name="Google Shape;1005;p29"/>
          <p:cNvSpPr/>
          <p:nvPr/>
        </p:nvSpPr>
        <p:spPr>
          <a:xfrm flipH="1">
            <a:off x="5268252"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1006" name="Google Shape;1006;p29"/>
          <p:cNvSpPr/>
          <p:nvPr/>
        </p:nvSpPr>
        <p:spPr>
          <a:xfrm rot="10800000" flipH="1">
            <a:off x="-75724"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endParaRPr sz="1350">
              <a:solidFill>
                <a:srgbClr val="422C46"/>
              </a:solidFill>
            </a:endParaRPr>
          </a:p>
        </p:txBody>
      </p:sp>
    </p:spTree>
    <p:extLst>
      <p:ext uri="{BB962C8B-B14F-4D97-AF65-F5344CB8AC3E}">
        <p14:creationId xmlns:p14="http://schemas.microsoft.com/office/powerpoint/2010/main" val="4036138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01B78667-E865-4580-9C06-63F58C228D54}" type="datetimeFigureOut">
              <a:rPr lang="en-US" sz="1350" smtClean="0">
                <a:solidFill>
                  <a:srgbClr val="422C46"/>
                </a:solidFill>
              </a:rPr>
              <a:pPr/>
              <a:t>29/08/2022</a:t>
            </a:fld>
            <a:endParaRPr lang="en-US" sz="1350">
              <a:solidFill>
                <a:srgbClr val="422C46"/>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en-US" sz="1350">
              <a:solidFill>
                <a:srgbClr val="422C46"/>
              </a:solidFill>
            </a:endParaRPr>
          </a:p>
        </p:txBody>
      </p:sp>
      <p:sp>
        <p:nvSpPr>
          <p:cNvPr id="5" name="Slide Number Placeholder 4"/>
          <p:cNvSpPr>
            <a:spLocks noGrp="1"/>
          </p:cNvSpPr>
          <p:nvPr>
            <p:ph type="sldNum" sz="quarter" idx="12"/>
          </p:nvPr>
        </p:nvSpPr>
        <p:spPr/>
        <p:txBody>
          <a:bodyPr/>
          <a:lstStyle/>
          <a:p>
            <a:fld id="{FA01660D-545C-43B4-9EFF-D115F1D4A35C}" type="slidenum">
              <a:rPr lang="en-US" smtClean="0">
                <a:solidFill>
                  <a:srgbClr val="45127E"/>
                </a:solidFill>
              </a:rPr>
              <a:pPr/>
              <a:t>‹#›</a:t>
            </a:fld>
            <a:endParaRPr lang="en-US">
              <a:solidFill>
                <a:srgbClr val="45127E"/>
              </a:solidFill>
            </a:endParaRPr>
          </a:p>
        </p:txBody>
      </p:sp>
    </p:spTree>
    <p:extLst>
      <p:ext uri="{BB962C8B-B14F-4D97-AF65-F5344CB8AC3E}">
        <p14:creationId xmlns:p14="http://schemas.microsoft.com/office/powerpoint/2010/main" val="2162238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3"/>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126" name="Google Shape;126;p4"/>
          <p:cNvSpPr/>
          <p:nvPr/>
        </p:nvSpPr>
        <p:spPr>
          <a:xfrm rot="10800000">
            <a:off x="8697079" y="1030432"/>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grpSp>
        <p:nvGrpSpPr>
          <p:cNvPr id="127" name="Google Shape;127;p4"/>
          <p:cNvGrpSpPr/>
          <p:nvPr/>
        </p:nvGrpSpPr>
        <p:grpSpPr>
          <a:xfrm>
            <a:off x="5740606" y="1760107"/>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40622418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7"/>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1"/>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1356616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45127E"/>
                </a:solidFill>
              </a:rPr>
              <a:pPr/>
              <a:t>‹#›</a:t>
            </a:fld>
            <a:endParaRPr lang="en-GB">
              <a:solidFill>
                <a:srgbClr val="45127E"/>
              </a:solidFill>
            </a:endParaRPr>
          </a:p>
        </p:txBody>
      </p:sp>
    </p:spTree>
    <p:extLst>
      <p:ext uri="{BB962C8B-B14F-4D97-AF65-F5344CB8AC3E}">
        <p14:creationId xmlns:p14="http://schemas.microsoft.com/office/powerpoint/2010/main" val="4033009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7"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6" y="92582"/>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2392732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grpSp>
        <p:nvGrpSpPr>
          <p:cNvPr id="923" name="Google Shape;923;p27"/>
          <p:cNvGrpSpPr/>
          <p:nvPr/>
        </p:nvGrpSpPr>
        <p:grpSpPr>
          <a:xfrm flipH="1">
            <a:off x="34399" y="1760107"/>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28924126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2"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48" name="Google Shape;948;p28"/>
          <p:cNvSpPr/>
          <p:nvPr/>
        </p:nvSpPr>
        <p:spPr>
          <a:xfrm>
            <a:off x="-75724" y="1543222"/>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49" name="Google Shape;949;p28"/>
          <p:cNvSpPr/>
          <p:nvPr/>
        </p:nvSpPr>
        <p:spPr>
          <a:xfrm rot="-2368478">
            <a:off x="8019759" y="1605241"/>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0" name="Google Shape;950;p28"/>
          <p:cNvSpPr/>
          <p:nvPr/>
        </p:nvSpPr>
        <p:spPr>
          <a:xfrm rot="10800000">
            <a:off x="8666823" y="27707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1" name="Google Shape;951;p28"/>
          <p:cNvSpPr/>
          <p:nvPr/>
        </p:nvSpPr>
        <p:spPr>
          <a:xfrm rot="10800000">
            <a:off x="7497627" y="46372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3" name="Google Shape;953;p28"/>
          <p:cNvSpPr/>
          <p:nvPr/>
        </p:nvSpPr>
        <p:spPr>
          <a:xfrm rot="10800000">
            <a:off x="120502" y="2205524"/>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5" name="Google Shape;955;p28"/>
          <p:cNvSpPr/>
          <p:nvPr/>
        </p:nvSpPr>
        <p:spPr>
          <a:xfrm rot="10800000">
            <a:off x="7725227" y="13949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6" name="Google Shape;956;p28"/>
          <p:cNvSpPr/>
          <p:nvPr/>
        </p:nvSpPr>
        <p:spPr>
          <a:xfrm rot="10800000" flipH="1">
            <a:off x="994813" y="19626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7" name="Google Shape;957;p28"/>
          <p:cNvSpPr/>
          <p:nvPr/>
        </p:nvSpPr>
        <p:spPr>
          <a:xfrm rot="10800000" flipH="1">
            <a:off x="1147213" y="21150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9" name="Google Shape;959;p28"/>
          <p:cNvSpPr/>
          <p:nvPr/>
        </p:nvSpPr>
        <p:spPr>
          <a:xfrm rot="10800000" flipH="1">
            <a:off x="705188" y="4176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0" name="Google Shape;960;p28"/>
          <p:cNvSpPr/>
          <p:nvPr/>
        </p:nvSpPr>
        <p:spPr>
          <a:xfrm rot="10800000" flipH="1">
            <a:off x="318413" y="3699774"/>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1" name="Google Shape;961;p28"/>
          <p:cNvSpPr/>
          <p:nvPr/>
        </p:nvSpPr>
        <p:spPr>
          <a:xfrm rot="10800000" flipH="1">
            <a:off x="482363" y="386613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2" name="Google Shape;962;p28"/>
          <p:cNvSpPr/>
          <p:nvPr/>
        </p:nvSpPr>
        <p:spPr>
          <a:xfrm rot="10800000" flipH="1">
            <a:off x="272463" y="4184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3" name="Google Shape;963;p28"/>
          <p:cNvSpPr/>
          <p:nvPr/>
        </p:nvSpPr>
        <p:spPr>
          <a:xfrm rot="10800000" flipH="1">
            <a:off x="8514113" y="458688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4" name="Google Shape;964;p28"/>
          <p:cNvSpPr/>
          <p:nvPr/>
        </p:nvSpPr>
        <p:spPr>
          <a:xfrm rot="10800000" flipH="1">
            <a:off x="8023413" y="29155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5" name="Google Shape;965;p28"/>
          <p:cNvSpPr/>
          <p:nvPr/>
        </p:nvSpPr>
        <p:spPr>
          <a:xfrm rot="10800000" flipH="1">
            <a:off x="8872813" y="1119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6" name="Google Shape;966;p28"/>
          <p:cNvSpPr/>
          <p:nvPr/>
        </p:nvSpPr>
        <p:spPr>
          <a:xfrm rot="10800000" flipH="1">
            <a:off x="8666813" y="855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7" name="Google Shape;967;p28"/>
          <p:cNvSpPr/>
          <p:nvPr/>
        </p:nvSpPr>
        <p:spPr>
          <a:xfrm rot="10800000" flipH="1">
            <a:off x="8590463" y="4078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Tree>
    <p:extLst>
      <p:ext uri="{BB962C8B-B14F-4D97-AF65-F5344CB8AC3E}">
        <p14:creationId xmlns:p14="http://schemas.microsoft.com/office/powerpoint/2010/main" val="1003688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8" y="128380"/>
            <a:ext cx="1990697" cy="1849835"/>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grpSp>
        <p:nvGrpSpPr>
          <p:cNvPr id="987" name="Google Shape;987;p29"/>
          <p:cNvGrpSpPr/>
          <p:nvPr/>
        </p:nvGrpSpPr>
        <p:grpSpPr>
          <a:xfrm rot="10800000" flipH="1">
            <a:off x="67777"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1005" name="Google Shape;1005;p29"/>
          <p:cNvSpPr/>
          <p:nvPr/>
        </p:nvSpPr>
        <p:spPr>
          <a:xfrm flipH="1">
            <a:off x="5268252"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1006" name="Google Shape;1006;p29"/>
          <p:cNvSpPr/>
          <p:nvPr/>
        </p:nvSpPr>
        <p:spPr>
          <a:xfrm rot="10800000" flipH="1">
            <a:off x="-75724"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endParaRPr sz="1350">
              <a:solidFill>
                <a:srgbClr val="422C46"/>
              </a:solidFill>
            </a:endParaRPr>
          </a:p>
        </p:txBody>
      </p:sp>
    </p:spTree>
    <p:extLst>
      <p:ext uri="{BB962C8B-B14F-4D97-AF65-F5344CB8AC3E}">
        <p14:creationId xmlns:p14="http://schemas.microsoft.com/office/powerpoint/2010/main" val="164893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5" name="กลุ่ม 44"/>
          <p:cNvGrpSpPr/>
          <p:nvPr userDrawn="1"/>
        </p:nvGrpSpPr>
        <p:grpSpPr>
          <a:xfrm>
            <a:off x="971600" y="645485"/>
            <a:ext cx="7467998" cy="3748057"/>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fld id="{D32242DE-F0EE-4C77-B9C6-2A34B17B2D30}" type="datetimeFigureOut">
              <a:rPr lang="th-TH" smtClean="0"/>
              <a:t>29/08/65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58" name="เมฆ 57"/>
          <p:cNvSpPr/>
          <p:nvPr userDrawn="1"/>
        </p:nvSpPr>
        <p:spPr>
          <a:xfrm rot="20459731">
            <a:off x="-1250470" y="-989413"/>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9" name="กลุ่ม 58"/>
          <p:cNvGrpSpPr/>
          <p:nvPr userDrawn="1"/>
        </p:nvGrpSpPr>
        <p:grpSpPr>
          <a:xfrm>
            <a:off x="6526030" y="4635660"/>
            <a:ext cx="2261782" cy="45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 name="กลุ่ม 63"/>
          <p:cNvGrpSpPr/>
          <p:nvPr userDrawn="1"/>
        </p:nvGrpSpPr>
        <p:grpSpPr>
          <a:xfrm>
            <a:off x="7394814" y="-989414"/>
            <a:ext cx="3003978" cy="2299973"/>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075" y="267107"/>
            <a:ext cx="1229027" cy="1075398"/>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375914" y="3957148"/>
            <a:ext cx="3003978" cy="2175586"/>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457200" y="699542"/>
            <a:ext cx="8229600" cy="85725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19341827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01B78667-E865-4580-9C06-63F58C228D54}" type="datetimeFigureOut">
              <a:rPr lang="en-US" sz="1350" smtClean="0">
                <a:solidFill>
                  <a:srgbClr val="422C46"/>
                </a:solidFill>
              </a:rPr>
              <a:pPr/>
              <a:t>29/08/2022</a:t>
            </a:fld>
            <a:endParaRPr lang="en-US" sz="1350">
              <a:solidFill>
                <a:srgbClr val="422C46"/>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en-US" sz="1350">
              <a:solidFill>
                <a:srgbClr val="422C46"/>
              </a:solidFill>
            </a:endParaRPr>
          </a:p>
        </p:txBody>
      </p:sp>
      <p:sp>
        <p:nvSpPr>
          <p:cNvPr id="5" name="Slide Number Placeholder 4"/>
          <p:cNvSpPr>
            <a:spLocks noGrp="1"/>
          </p:cNvSpPr>
          <p:nvPr>
            <p:ph type="sldNum" sz="quarter" idx="12"/>
          </p:nvPr>
        </p:nvSpPr>
        <p:spPr/>
        <p:txBody>
          <a:bodyPr/>
          <a:lstStyle/>
          <a:p>
            <a:fld id="{FA01660D-545C-43B4-9EFF-D115F1D4A35C}" type="slidenum">
              <a:rPr lang="en-US" smtClean="0">
                <a:solidFill>
                  <a:srgbClr val="45127E"/>
                </a:solidFill>
              </a:rPr>
              <a:pPr/>
              <a:t>‹#›</a:t>
            </a:fld>
            <a:endParaRPr lang="en-US">
              <a:solidFill>
                <a:srgbClr val="45127E"/>
              </a:solidFill>
            </a:endParaRPr>
          </a:p>
        </p:txBody>
      </p:sp>
    </p:spTree>
    <p:extLst>
      <p:ext uri="{BB962C8B-B14F-4D97-AF65-F5344CB8AC3E}">
        <p14:creationId xmlns:p14="http://schemas.microsoft.com/office/powerpoint/2010/main" val="37585629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3"/>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126" name="Google Shape;126;p4"/>
          <p:cNvSpPr/>
          <p:nvPr/>
        </p:nvSpPr>
        <p:spPr>
          <a:xfrm rot="10800000">
            <a:off x="8697079" y="1030432"/>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grpSp>
        <p:nvGrpSpPr>
          <p:cNvPr id="127" name="Google Shape;127;p4"/>
          <p:cNvGrpSpPr/>
          <p:nvPr/>
        </p:nvGrpSpPr>
        <p:grpSpPr>
          <a:xfrm>
            <a:off x="5740606" y="1760107"/>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7021196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7"/>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1"/>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32724413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srgbClr val="45127E"/>
                </a:solidFill>
              </a:rPr>
              <a:pPr/>
              <a:t>‹#›</a:t>
            </a:fld>
            <a:endParaRPr lang="en-GB">
              <a:solidFill>
                <a:srgbClr val="45127E"/>
              </a:solidFill>
            </a:endParaRPr>
          </a:p>
        </p:txBody>
      </p:sp>
    </p:spTree>
    <p:extLst>
      <p:ext uri="{BB962C8B-B14F-4D97-AF65-F5344CB8AC3E}">
        <p14:creationId xmlns:p14="http://schemas.microsoft.com/office/powerpoint/2010/main" val="1190403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7"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6" y="92582"/>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1984048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grpSp>
        <p:nvGrpSpPr>
          <p:cNvPr id="923" name="Google Shape;923;p27"/>
          <p:cNvGrpSpPr/>
          <p:nvPr/>
        </p:nvGrpSpPr>
        <p:grpSpPr>
          <a:xfrm flipH="1">
            <a:off x="34399" y="1760107"/>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endParaRPr sz="1350">
                <a:solidFill>
                  <a:srgbClr val="422C46"/>
                </a:solidFill>
              </a:endParaRPr>
            </a:p>
          </p:txBody>
        </p:sp>
      </p:grpSp>
    </p:spTree>
    <p:extLst>
      <p:ext uri="{BB962C8B-B14F-4D97-AF65-F5344CB8AC3E}">
        <p14:creationId xmlns:p14="http://schemas.microsoft.com/office/powerpoint/2010/main" val="2170714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2"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48" name="Google Shape;948;p28"/>
          <p:cNvSpPr/>
          <p:nvPr/>
        </p:nvSpPr>
        <p:spPr>
          <a:xfrm>
            <a:off x="-75724" y="1543222"/>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49" name="Google Shape;949;p28"/>
          <p:cNvSpPr/>
          <p:nvPr/>
        </p:nvSpPr>
        <p:spPr>
          <a:xfrm rot="-2368478">
            <a:off x="8019759" y="1605241"/>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0" name="Google Shape;950;p28"/>
          <p:cNvSpPr/>
          <p:nvPr/>
        </p:nvSpPr>
        <p:spPr>
          <a:xfrm rot="10800000">
            <a:off x="8666823" y="27707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1" name="Google Shape;951;p28"/>
          <p:cNvSpPr/>
          <p:nvPr/>
        </p:nvSpPr>
        <p:spPr>
          <a:xfrm rot="10800000">
            <a:off x="7497627" y="46372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3" name="Google Shape;953;p28"/>
          <p:cNvSpPr/>
          <p:nvPr/>
        </p:nvSpPr>
        <p:spPr>
          <a:xfrm rot="10800000">
            <a:off x="120502" y="2205524"/>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5" name="Google Shape;955;p28"/>
          <p:cNvSpPr/>
          <p:nvPr/>
        </p:nvSpPr>
        <p:spPr>
          <a:xfrm rot="10800000">
            <a:off x="7725227" y="1394949"/>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6" name="Google Shape;956;p28"/>
          <p:cNvSpPr/>
          <p:nvPr/>
        </p:nvSpPr>
        <p:spPr>
          <a:xfrm rot="10800000" flipH="1">
            <a:off x="994813" y="19626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7" name="Google Shape;957;p28"/>
          <p:cNvSpPr/>
          <p:nvPr/>
        </p:nvSpPr>
        <p:spPr>
          <a:xfrm rot="10800000" flipH="1">
            <a:off x="1147213" y="2115049"/>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59" name="Google Shape;959;p28"/>
          <p:cNvSpPr/>
          <p:nvPr/>
        </p:nvSpPr>
        <p:spPr>
          <a:xfrm rot="10800000" flipH="1">
            <a:off x="705188" y="4176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0" name="Google Shape;960;p28"/>
          <p:cNvSpPr/>
          <p:nvPr/>
        </p:nvSpPr>
        <p:spPr>
          <a:xfrm rot="10800000" flipH="1">
            <a:off x="318413" y="3699774"/>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1" name="Google Shape;961;p28"/>
          <p:cNvSpPr/>
          <p:nvPr/>
        </p:nvSpPr>
        <p:spPr>
          <a:xfrm rot="10800000" flipH="1">
            <a:off x="482363" y="386613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2" name="Google Shape;962;p28"/>
          <p:cNvSpPr/>
          <p:nvPr/>
        </p:nvSpPr>
        <p:spPr>
          <a:xfrm rot="10800000" flipH="1">
            <a:off x="272463" y="4184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3" name="Google Shape;963;p28"/>
          <p:cNvSpPr/>
          <p:nvPr/>
        </p:nvSpPr>
        <p:spPr>
          <a:xfrm rot="10800000" flipH="1">
            <a:off x="8514113" y="4586886"/>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4" name="Google Shape;964;p28"/>
          <p:cNvSpPr/>
          <p:nvPr/>
        </p:nvSpPr>
        <p:spPr>
          <a:xfrm rot="10800000" flipH="1">
            <a:off x="8023413" y="29155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5" name="Google Shape;965;p28"/>
          <p:cNvSpPr/>
          <p:nvPr/>
        </p:nvSpPr>
        <p:spPr>
          <a:xfrm rot="10800000" flipH="1">
            <a:off x="8872813" y="11199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6" name="Google Shape;966;p28"/>
          <p:cNvSpPr/>
          <p:nvPr/>
        </p:nvSpPr>
        <p:spPr>
          <a:xfrm rot="10800000" flipH="1">
            <a:off x="8666813" y="855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967" name="Google Shape;967;p28"/>
          <p:cNvSpPr/>
          <p:nvPr/>
        </p:nvSpPr>
        <p:spPr>
          <a:xfrm rot="10800000" flipH="1">
            <a:off x="8590463" y="4078811"/>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endParaRPr sz="1350">
              <a:solidFill>
                <a:srgbClr val="422C46"/>
              </a:solidFill>
            </a:endParaRPr>
          </a:p>
        </p:txBody>
      </p:sp>
    </p:spTree>
    <p:extLst>
      <p:ext uri="{BB962C8B-B14F-4D97-AF65-F5344CB8AC3E}">
        <p14:creationId xmlns:p14="http://schemas.microsoft.com/office/powerpoint/2010/main" val="18984986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8" y="128380"/>
            <a:ext cx="1990697" cy="1849835"/>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grpSp>
        <p:nvGrpSpPr>
          <p:cNvPr id="987" name="Google Shape;987;p29"/>
          <p:cNvGrpSpPr/>
          <p:nvPr/>
        </p:nvGrpSpPr>
        <p:grpSpPr>
          <a:xfrm rot="10800000" flipH="1">
            <a:off x="67777"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endParaRPr sz="1350">
                <a:solidFill>
                  <a:srgbClr val="422C46"/>
                </a:solidFill>
              </a:endParaRPr>
            </a:p>
          </p:txBody>
        </p:sp>
      </p:grpSp>
      <p:sp>
        <p:nvSpPr>
          <p:cNvPr id="1005" name="Google Shape;1005;p29"/>
          <p:cNvSpPr/>
          <p:nvPr/>
        </p:nvSpPr>
        <p:spPr>
          <a:xfrm flipH="1">
            <a:off x="5268252"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endParaRPr sz="1350">
              <a:solidFill>
                <a:srgbClr val="422C46"/>
              </a:solidFill>
            </a:endParaRPr>
          </a:p>
        </p:txBody>
      </p:sp>
      <p:sp>
        <p:nvSpPr>
          <p:cNvPr id="1006" name="Google Shape;1006;p29"/>
          <p:cNvSpPr/>
          <p:nvPr/>
        </p:nvSpPr>
        <p:spPr>
          <a:xfrm rot="10800000" flipH="1">
            <a:off x="-75724"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endParaRPr sz="1350">
              <a:solidFill>
                <a:srgbClr val="422C46"/>
              </a:solidFill>
            </a:endParaRPr>
          </a:p>
        </p:txBody>
      </p:sp>
    </p:spTree>
    <p:extLst>
      <p:ext uri="{BB962C8B-B14F-4D97-AF65-F5344CB8AC3E}">
        <p14:creationId xmlns:p14="http://schemas.microsoft.com/office/powerpoint/2010/main" val="4046836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01B78667-E865-4580-9C06-63F58C228D54}" type="datetimeFigureOut">
              <a:rPr lang="en-US" sz="1350" smtClean="0">
                <a:solidFill>
                  <a:srgbClr val="422C46"/>
                </a:solidFill>
              </a:rPr>
              <a:pPr/>
              <a:t>29/08/2022</a:t>
            </a:fld>
            <a:endParaRPr lang="en-US" sz="1350">
              <a:solidFill>
                <a:srgbClr val="422C46"/>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en-US" sz="1350">
              <a:solidFill>
                <a:srgbClr val="422C46"/>
              </a:solidFill>
            </a:endParaRPr>
          </a:p>
        </p:txBody>
      </p:sp>
      <p:sp>
        <p:nvSpPr>
          <p:cNvPr id="5" name="Slide Number Placeholder 4"/>
          <p:cNvSpPr>
            <a:spLocks noGrp="1"/>
          </p:cNvSpPr>
          <p:nvPr>
            <p:ph type="sldNum" sz="quarter" idx="12"/>
          </p:nvPr>
        </p:nvSpPr>
        <p:spPr/>
        <p:txBody>
          <a:bodyPr/>
          <a:lstStyle/>
          <a:p>
            <a:fld id="{FA01660D-545C-43B4-9EFF-D115F1D4A35C}" type="slidenum">
              <a:rPr lang="en-US" smtClean="0">
                <a:solidFill>
                  <a:srgbClr val="45127E"/>
                </a:solidFill>
              </a:rPr>
              <a:pPr/>
              <a:t>‹#›</a:t>
            </a:fld>
            <a:endParaRPr lang="en-US">
              <a:solidFill>
                <a:srgbClr val="45127E"/>
              </a:solidFill>
            </a:endParaRPr>
          </a:p>
        </p:txBody>
      </p:sp>
    </p:spTree>
    <p:extLst>
      <p:ext uri="{BB962C8B-B14F-4D97-AF65-F5344CB8AC3E}">
        <p14:creationId xmlns:p14="http://schemas.microsoft.com/office/powerpoint/2010/main" val="776491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gradFill>
          <a:gsLst>
            <a:gs pos="0">
              <a:schemeClr val="accent2"/>
            </a:gs>
            <a:gs pos="100000">
              <a:schemeClr val="accent1"/>
            </a:gs>
          </a:gsLst>
          <a:lin ang="5400700" scaled="0"/>
        </a:gradFill>
        <a:effectLst/>
      </p:bgPr>
    </p:bg>
    <p:spTree>
      <p:nvGrpSpPr>
        <p:cNvPr id="1" name="Shape 109"/>
        <p:cNvGrpSpPr/>
        <p:nvPr/>
      </p:nvGrpSpPr>
      <p:grpSpPr>
        <a:xfrm>
          <a:off x="0" y="0"/>
          <a:ext cx="0" cy="0"/>
          <a:chOff x="0" y="0"/>
          <a:chExt cx="0" cy="0"/>
        </a:xfrm>
      </p:grpSpPr>
      <p:pic>
        <p:nvPicPr>
          <p:cNvPr id="106" name="Picture 105">
            <a:extLst>
              <a:ext uri="{FF2B5EF4-FFF2-40B4-BE49-F238E27FC236}">
                <a16:creationId xmlns:a16="http://schemas.microsoft.com/office/drawing/2014/main" xmlns="" id="{4DA2DFD4-8A34-DC35-E4C5-1B3C1A4D6EDE}"/>
              </a:ext>
            </a:extLst>
          </p:cNvPr>
          <p:cNvPicPr>
            <a:picLocks noChangeAspect="1"/>
          </p:cNvPicPr>
          <p:nvPr userDrawn="1"/>
        </p:nvPicPr>
        <p:blipFill rotWithShape="1">
          <a:blip r:embed="rId2">
            <a:alphaModFix/>
            <a:extLst>
              <a:ext uri="{BEBA8EAE-BF5A-486C-A8C5-ECC9F3942E4B}">
                <a14:imgProps xmlns:a14="http://schemas.microsoft.com/office/drawing/2010/main">
                  <a14:imgLayer r:embed="rId3">
                    <a14:imgEffect>
                      <a14:artisticBlur/>
                    </a14:imgEffect>
                  </a14:imgLayer>
                </a14:imgProps>
              </a:ext>
            </a:extLst>
          </a:blip>
          <a:srcRect l="12936" r="16743" b="7423"/>
          <a:stretch/>
        </p:blipFill>
        <p:spPr>
          <a:xfrm>
            <a:off x="-162641" y="-250051"/>
            <a:ext cx="9469281" cy="5443928"/>
          </a:xfrm>
          <a:prstGeom prst="rect">
            <a:avLst/>
          </a:prstGeom>
        </p:spPr>
      </p:pic>
      <p:sp>
        <p:nvSpPr>
          <p:cNvPr id="115" name="Google Shape;115;p3"/>
          <p:cNvSpPr/>
          <p:nvPr/>
        </p:nvSpPr>
        <p:spPr>
          <a:xfrm>
            <a:off x="-458955" y="3857352"/>
            <a:ext cx="4322843" cy="129986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724481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251519" y="267494"/>
            <a:ext cx="8568953" cy="4593166"/>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29/08/65</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293994"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442007" y="1361178"/>
            <a:ext cx="1825737" cy="2966516"/>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 name="กลุ่ม 64"/>
          <p:cNvGrpSpPr/>
          <p:nvPr userDrawn="1"/>
        </p:nvGrpSpPr>
        <p:grpSpPr>
          <a:xfrm>
            <a:off x="2573909" y="1361178"/>
            <a:ext cx="1819242" cy="2966516"/>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8" name="กลุ่ม 67"/>
          <p:cNvGrpSpPr/>
          <p:nvPr userDrawn="1"/>
        </p:nvGrpSpPr>
        <p:grpSpPr>
          <a:xfrm>
            <a:off x="4705811" y="1361178"/>
            <a:ext cx="1812747" cy="2966516"/>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 name="กลุ่ม 70"/>
          <p:cNvGrpSpPr/>
          <p:nvPr userDrawn="1"/>
        </p:nvGrpSpPr>
        <p:grpSpPr>
          <a:xfrm>
            <a:off x="6837713" y="1361178"/>
            <a:ext cx="1806251" cy="2972054"/>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p:cNvGrpSpPr/>
          <p:nvPr userDrawn="1"/>
        </p:nvGrpSpPr>
        <p:grpSpPr>
          <a:xfrm flipV="1">
            <a:off x="-183671" y="-1748730"/>
            <a:ext cx="9778964" cy="225974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291734" y="-245444"/>
            <a:ext cx="1171456" cy="117717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829173" y="4366818"/>
            <a:ext cx="1288651" cy="79722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442007" y="383088"/>
            <a:ext cx="8229600" cy="857250"/>
          </a:xfrm>
        </p:spPr>
        <p:txBody>
          <a:bodyPr/>
          <a:lstStyle/>
          <a:p>
            <a:r>
              <a:rPr lang="th-TH"/>
              <a:t>คลิกเพื่อแก้ไขลักษณะชื่อเรื่องต้นแบบ</a:t>
            </a:r>
          </a:p>
        </p:txBody>
      </p:sp>
      <p:grpSp>
        <p:nvGrpSpPr>
          <p:cNvPr id="44" name="กลุ่ม 43"/>
          <p:cNvGrpSpPr/>
          <p:nvPr userDrawn="1"/>
        </p:nvGrpSpPr>
        <p:grpSpPr>
          <a:xfrm>
            <a:off x="323528" y="1020418"/>
            <a:ext cx="8409754" cy="3619896"/>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89" name="บวก 88"/>
          <p:cNvSpPr/>
          <p:nvPr userDrawn="1"/>
        </p:nvSpPr>
        <p:spPr>
          <a:xfrm rot="4506355">
            <a:off x="2359681" y="251628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40333798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6556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bg>
      <p:bgPr>
        <a:blipFill dpi="0" rotWithShape="1">
          <a:blip r:embed="rId2">
            <a:lum/>
          </a:blip>
          <a:srcRect/>
          <a:stretch>
            <a:fillRect/>
          </a:stretch>
        </a:blipFill>
        <a:effectLst/>
      </p:bgPr>
    </p:bg>
    <p:spTree>
      <p:nvGrpSpPr>
        <p:cNvPr id="1" name="Shape 262"/>
        <p:cNvGrpSpPr/>
        <p:nvPr/>
      </p:nvGrpSpPr>
      <p:grpSpPr>
        <a:xfrm>
          <a:off x="0" y="0"/>
          <a:ext cx="0" cy="0"/>
          <a:chOff x="0" y="0"/>
          <a:chExt cx="0" cy="0"/>
        </a:xfrm>
      </p:grpSpPr>
      <p:sp>
        <p:nvSpPr>
          <p:cNvPr id="264" name="Google Shape;264;p5"/>
          <p:cNvSpPr txBox="1">
            <a:spLocks noGrp="1"/>
          </p:cNvSpPr>
          <p:nvPr>
            <p:ph type="subTitle" idx="2"/>
          </p:nvPr>
        </p:nvSpPr>
        <p:spPr>
          <a:xfrm>
            <a:off x="4107250" y="2062750"/>
            <a:ext cx="2468400" cy="58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5" name="Google Shape;265;p5"/>
          <p:cNvSpPr txBox="1">
            <a:spLocks noGrp="1"/>
          </p:cNvSpPr>
          <p:nvPr>
            <p:ph type="subTitle" idx="3"/>
          </p:nvPr>
        </p:nvSpPr>
        <p:spPr>
          <a:xfrm>
            <a:off x="4107237" y="1724350"/>
            <a:ext cx="2468400" cy="33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Font typeface="Chango"/>
              <a:buNone/>
              <a:defRPr sz="2000">
                <a:latin typeface="Chango"/>
                <a:ea typeface="Chango"/>
                <a:cs typeface="Chango"/>
                <a:sym typeface="Chango"/>
              </a:defRPr>
            </a:lvl1pPr>
            <a:lvl2pPr lvl="1" rtl="0">
              <a:spcBef>
                <a:spcPts val="0"/>
              </a:spcBef>
              <a:spcAft>
                <a:spcPts val="0"/>
              </a:spcAft>
              <a:buSzPts val="2500"/>
              <a:buFont typeface="Chango"/>
              <a:buNone/>
              <a:defRPr sz="2500">
                <a:latin typeface="Chango"/>
                <a:ea typeface="Chango"/>
                <a:cs typeface="Chango"/>
                <a:sym typeface="Chango"/>
              </a:defRPr>
            </a:lvl2pPr>
            <a:lvl3pPr lvl="2" rtl="0">
              <a:spcBef>
                <a:spcPts val="0"/>
              </a:spcBef>
              <a:spcAft>
                <a:spcPts val="0"/>
              </a:spcAft>
              <a:buSzPts val="2500"/>
              <a:buFont typeface="Chango"/>
              <a:buNone/>
              <a:defRPr sz="2500">
                <a:latin typeface="Chango"/>
                <a:ea typeface="Chango"/>
                <a:cs typeface="Chango"/>
                <a:sym typeface="Chango"/>
              </a:defRPr>
            </a:lvl3pPr>
            <a:lvl4pPr lvl="3" rtl="0">
              <a:spcBef>
                <a:spcPts val="0"/>
              </a:spcBef>
              <a:spcAft>
                <a:spcPts val="0"/>
              </a:spcAft>
              <a:buSzPts val="2500"/>
              <a:buFont typeface="Chango"/>
              <a:buNone/>
              <a:defRPr sz="2500">
                <a:latin typeface="Chango"/>
                <a:ea typeface="Chango"/>
                <a:cs typeface="Chango"/>
                <a:sym typeface="Chango"/>
              </a:defRPr>
            </a:lvl4pPr>
            <a:lvl5pPr lvl="4" rtl="0">
              <a:spcBef>
                <a:spcPts val="0"/>
              </a:spcBef>
              <a:spcAft>
                <a:spcPts val="0"/>
              </a:spcAft>
              <a:buSzPts val="2500"/>
              <a:buFont typeface="Chango"/>
              <a:buNone/>
              <a:defRPr sz="2500">
                <a:latin typeface="Chango"/>
                <a:ea typeface="Chango"/>
                <a:cs typeface="Chango"/>
                <a:sym typeface="Chango"/>
              </a:defRPr>
            </a:lvl5pPr>
            <a:lvl6pPr lvl="5" rtl="0">
              <a:spcBef>
                <a:spcPts val="0"/>
              </a:spcBef>
              <a:spcAft>
                <a:spcPts val="0"/>
              </a:spcAft>
              <a:buSzPts val="2500"/>
              <a:buFont typeface="Chango"/>
              <a:buNone/>
              <a:defRPr sz="2500">
                <a:latin typeface="Chango"/>
                <a:ea typeface="Chango"/>
                <a:cs typeface="Chango"/>
                <a:sym typeface="Chango"/>
              </a:defRPr>
            </a:lvl6pPr>
            <a:lvl7pPr lvl="6" rtl="0">
              <a:spcBef>
                <a:spcPts val="0"/>
              </a:spcBef>
              <a:spcAft>
                <a:spcPts val="0"/>
              </a:spcAft>
              <a:buSzPts val="2500"/>
              <a:buFont typeface="Chango"/>
              <a:buNone/>
              <a:defRPr sz="2500">
                <a:latin typeface="Chango"/>
                <a:ea typeface="Chango"/>
                <a:cs typeface="Chango"/>
                <a:sym typeface="Chango"/>
              </a:defRPr>
            </a:lvl7pPr>
            <a:lvl8pPr lvl="7" rtl="0">
              <a:spcBef>
                <a:spcPts val="0"/>
              </a:spcBef>
              <a:spcAft>
                <a:spcPts val="0"/>
              </a:spcAft>
              <a:buSzPts val="2500"/>
              <a:buFont typeface="Chango"/>
              <a:buNone/>
              <a:defRPr sz="2500">
                <a:latin typeface="Chango"/>
                <a:ea typeface="Chango"/>
                <a:cs typeface="Chango"/>
                <a:sym typeface="Chango"/>
              </a:defRPr>
            </a:lvl8pPr>
            <a:lvl9pPr lvl="8" rtl="0">
              <a:spcBef>
                <a:spcPts val="0"/>
              </a:spcBef>
              <a:spcAft>
                <a:spcPts val="0"/>
              </a:spcAft>
              <a:buSzPts val="2500"/>
              <a:buFont typeface="Chango"/>
              <a:buNone/>
              <a:defRPr sz="2500">
                <a:latin typeface="Chango"/>
                <a:ea typeface="Chango"/>
                <a:cs typeface="Chango"/>
                <a:sym typeface="Chango"/>
              </a:defRPr>
            </a:lvl9pPr>
          </a:lstStyle>
          <a:p>
            <a:endParaRPr/>
          </a:p>
        </p:txBody>
      </p:sp>
      <p:sp>
        <p:nvSpPr>
          <p:cNvPr id="267" name="Google Shape;267;p5"/>
          <p:cNvSpPr txBox="1">
            <a:spLocks noGrp="1"/>
          </p:cNvSpPr>
          <p:nvPr>
            <p:ph type="title"/>
          </p:nvPr>
        </p:nvSpPr>
        <p:spPr>
          <a:xfrm>
            <a:off x="714125" y="535650"/>
            <a:ext cx="7715700" cy="4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8" name="Google Shape;268;p5"/>
          <p:cNvSpPr/>
          <p:nvPr/>
        </p:nvSpPr>
        <p:spPr>
          <a:xfrm flipH="1">
            <a:off x="6322008" y="636637"/>
            <a:ext cx="2896783" cy="871056"/>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339" name="Google Shape;339;p5"/>
          <p:cNvGrpSpPr/>
          <p:nvPr/>
        </p:nvGrpSpPr>
        <p:grpSpPr>
          <a:xfrm flipH="1">
            <a:off x="7514028" y="2593761"/>
            <a:ext cx="2388665" cy="1050618"/>
            <a:chOff x="7072159" y="4018603"/>
            <a:chExt cx="2677276" cy="1177559"/>
          </a:xfrm>
        </p:grpSpPr>
        <p:sp>
          <p:nvSpPr>
            <p:cNvPr id="340" name="Google Shape;340;p5"/>
            <p:cNvSpPr/>
            <p:nvPr/>
          </p:nvSpPr>
          <p:spPr>
            <a:xfrm>
              <a:off x="7142882"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1" name="Google Shape;341;p5"/>
            <p:cNvSpPr/>
            <p:nvPr/>
          </p:nvSpPr>
          <p:spPr>
            <a:xfrm>
              <a:off x="8657554"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2" name="Google Shape;342;p5"/>
            <p:cNvSpPr/>
            <p:nvPr/>
          </p:nvSpPr>
          <p:spPr>
            <a:xfrm>
              <a:off x="9200020"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3" name="Google Shape;343;p5"/>
            <p:cNvSpPr/>
            <p:nvPr/>
          </p:nvSpPr>
          <p:spPr>
            <a:xfrm>
              <a:off x="9299965"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4" name="Google Shape;344;p5"/>
            <p:cNvSpPr/>
            <p:nvPr/>
          </p:nvSpPr>
          <p:spPr>
            <a:xfrm>
              <a:off x="9379585"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5" name="Google Shape;345;p5"/>
            <p:cNvSpPr/>
            <p:nvPr/>
          </p:nvSpPr>
          <p:spPr>
            <a:xfrm>
              <a:off x="8453789"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6" name="Google Shape;346;p5"/>
            <p:cNvSpPr/>
            <p:nvPr/>
          </p:nvSpPr>
          <p:spPr>
            <a:xfrm>
              <a:off x="8064697"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7" name="Google Shape;347;p5"/>
            <p:cNvSpPr/>
            <p:nvPr/>
          </p:nvSpPr>
          <p:spPr>
            <a:xfrm>
              <a:off x="7455287"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8" name="Google Shape;348;p5"/>
            <p:cNvSpPr/>
            <p:nvPr/>
          </p:nvSpPr>
          <p:spPr>
            <a:xfrm>
              <a:off x="8177318"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9" name="Google Shape;349;p5"/>
            <p:cNvSpPr/>
            <p:nvPr/>
          </p:nvSpPr>
          <p:spPr>
            <a:xfrm>
              <a:off x="8663421"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0" name="Google Shape;350;p5"/>
            <p:cNvSpPr/>
            <p:nvPr/>
          </p:nvSpPr>
          <p:spPr>
            <a:xfrm>
              <a:off x="8804119"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1" name="Google Shape;351;p5"/>
            <p:cNvSpPr/>
            <p:nvPr/>
          </p:nvSpPr>
          <p:spPr>
            <a:xfrm>
              <a:off x="8553734"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2" name="Google Shape;352;p5"/>
            <p:cNvSpPr/>
            <p:nvPr/>
          </p:nvSpPr>
          <p:spPr>
            <a:xfrm>
              <a:off x="841408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3" name="Google Shape;353;p5"/>
            <p:cNvSpPr/>
            <p:nvPr/>
          </p:nvSpPr>
          <p:spPr>
            <a:xfrm>
              <a:off x="8281767"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4" name="Google Shape;354;p5"/>
            <p:cNvSpPr/>
            <p:nvPr/>
          </p:nvSpPr>
          <p:spPr>
            <a:xfrm>
              <a:off x="7333971"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5" name="Google Shape;355;p5"/>
            <p:cNvSpPr/>
            <p:nvPr/>
          </p:nvSpPr>
          <p:spPr>
            <a:xfrm>
              <a:off x="847128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6" name="Google Shape;356;p5"/>
            <p:cNvSpPr/>
            <p:nvPr/>
          </p:nvSpPr>
          <p:spPr>
            <a:xfrm>
              <a:off x="7072159"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7" name="Google Shape;357;p5"/>
            <p:cNvSpPr/>
            <p:nvPr/>
          </p:nvSpPr>
          <p:spPr>
            <a:xfrm>
              <a:off x="7798257"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8" name="Google Shape;358;p5"/>
            <p:cNvSpPr/>
            <p:nvPr/>
          </p:nvSpPr>
          <p:spPr>
            <a:xfrm>
              <a:off x="7180362"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9" name="Google Shape;359;p5"/>
            <p:cNvSpPr/>
            <p:nvPr/>
          </p:nvSpPr>
          <p:spPr>
            <a:xfrm>
              <a:off x="7652197"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60" name="Google Shape;360;p5"/>
          <p:cNvGrpSpPr/>
          <p:nvPr/>
        </p:nvGrpSpPr>
        <p:grpSpPr>
          <a:xfrm flipH="1">
            <a:off x="6279086" y="1020484"/>
            <a:ext cx="1749795" cy="492888"/>
            <a:chOff x="7090912" y="539510"/>
            <a:chExt cx="2589220" cy="729339"/>
          </a:xfrm>
        </p:grpSpPr>
        <p:grpSp>
          <p:nvGrpSpPr>
            <p:cNvPr id="361" name="Google Shape;361;p5"/>
            <p:cNvGrpSpPr/>
            <p:nvPr/>
          </p:nvGrpSpPr>
          <p:grpSpPr>
            <a:xfrm>
              <a:off x="7179506" y="623450"/>
              <a:ext cx="2500626" cy="645399"/>
              <a:chOff x="6334200" y="978578"/>
              <a:chExt cx="1544073" cy="398517"/>
            </a:xfrm>
          </p:grpSpPr>
          <p:sp>
            <p:nvSpPr>
              <p:cNvPr id="362" name="Google Shape;362;p5"/>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3" name="Google Shape;363;p5"/>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4" name="Google Shape;364;p5"/>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5" name="Google Shape;365;p5"/>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6" name="Google Shape;366;p5"/>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7" name="Google Shape;367;p5"/>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8" name="Google Shape;368;p5"/>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9" name="Google Shape;369;p5"/>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0" name="Google Shape;370;p5"/>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1" name="Google Shape;371;p5"/>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2" name="Google Shape;372;p5"/>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73" name="Google Shape;373;p5"/>
            <p:cNvSpPr/>
            <p:nvPr/>
          </p:nvSpPr>
          <p:spPr>
            <a:xfrm>
              <a:off x="8280082" y="7643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4" name="Google Shape;374;p5"/>
            <p:cNvSpPr/>
            <p:nvPr/>
          </p:nvSpPr>
          <p:spPr>
            <a:xfrm>
              <a:off x="8307405" y="539510"/>
              <a:ext cx="48763" cy="42000"/>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5" name="Google Shape;375;p5"/>
            <p:cNvSpPr/>
            <p:nvPr/>
          </p:nvSpPr>
          <p:spPr>
            <a:xfrm rot="-4215946">
              <a:off x="7094530" y="641522"/>
              <a:ext cx="48763" cy="42001"/>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76" name="Google Shape;376;p5"/>
          <p:cNvGrpSpPr/>
          <p:nvPr/>
        </p:nvGrpSpPr>
        <p:grpSpPr>
          <a:xfrm rot="60093" flipH="1">
            <a:off x="-1825723" y="162873"/>
            <a:ext cx="2376551" cy="1118138"/>
            <a:chOff x="6011250" y="3839863"/>
            <a:chExt cx="2884774" cy="1357251"/>
          </a:xfrm>
        </p:grpSpPr>
        <p:sp>
          <p:nvSpPr>
            <p:cNvPr id="377" name="Google Shape;377;p5"/>
            <p:cNvSpPr/>
            <p:nvPr/>
          </p:nvSpPr>
          <p:spPr>
            <a:xfrm>
              <a:off x="6011250" y="3897226"/>
              <a:ext cx="2884774" cy="1299887"/>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5"/>
            <p:cNvSpPr/>
            <p:nvPr/>
          </p:nvSpPr>
          <p:spPr>
            <a:xfrm>
              <a:off x="8618134" y="3839863"/>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5"/>
            <p:cNvSpPr/>
            <p:nvPr/>
          </p:nvSpPr>
          <p:spPr>
            <a:xfrm>
              <a:off x="7285434" y="40454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2998077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dpi="0" rotWithShape="1">
          <a:blip r:embed="rId2">
            <a:lum/>
          </a:blip>
          <a:srcRect/>
          <a:stretch>
            <a:fillRect t="-1000" b="-1000"/>
          </a:stretch>
        </a:blipFill>
        <a:effectLst/>
      </p:bgPr>
    </p:bg>
    <p:spTree>
      <p:nvGrpSpPr>
        <p:cNvPr id="1" name="Shape 380"/>
        <p:cNvGrpSpPr/>
        <p:nvPr/>
      </p:nvGrpSpPr>
      <p:grpSpPr>
        <a:xfrm>
          <a:off x="0" y="0"/>
          <a:ext cx="0" cy="0"/>
          <a:chOff x="0" y="0"/>
          <a:chExt cx="0" cy="0"/>
        </a:xfrm>
      </p:grpSpPr>
      <p:sp>
        <p:nvSpPr>
          <p:cNvPr id="381" name="Google Shape;381;p6"/>
          <p:cNvSpPr txBox="1">
            <a:spLocks noGrp="1"/>
          </p:cNvSpPr>
          <p:nvPr>
            <p:ph type="title"/>
          </p:nvPr>
        </p:nvSpPr>
        <p:spPr>
          <a:xfrm>
            <a:off x="714150" y="769350"/>
            <a:ext cx="7715700" cy="4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 name="Google Shape;382;p6"/>
          <p:cNvSpPr/>
          <p:nvPr/>
        </p:nvSpPr>
        <p:spPr>
          <a:xfrm>
            <a:off x="714176" y="218851"/>
            <a:ext cx="2165804" cy="97589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4" name="Google Shape;384;p6"/>
          <p:cNvSpPr/>
          <p:nvPr/>
        </p:nvSpPr>
        <p:spPr>
          <a:xfrm>
            <a:off x="4303098" y="4221313"/>
            <a:ext cx="3652961" cy="975903"/>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7" name="Google Shape;427;p6"/>
          <p:cNvSpPr/>
          <p:nvPr/>
        </p:nvSpPr>
        <p:spPr>
          <a:xfrm>
            <a:off x="8639643" y="3862511"/>
            <a:ext cx="144019" cy="146173"/>
          </a:xfrm>
          <a:custGeom>
            <a:avLst/>
            <a:gdLst/>
            <a:ahLst/>
            <a:cxnLst/>
            <a:rect l="l" t="t" r="r" b="b"/>
            <a:pathLst>
              <a:path w="2206" h="2239" extrusionOk="0">
                <a:moveTo>
                  <a:pt x="1386" y="1"/>
                </a:moveTo>
                <a:cubicBezTo>
                  <a:pt x="1128" y="1"/>
                  <a:pt x="872" y="57"/>
                  <a:pt x="631" y="178"/>
                </a:cubicBezTo>
                <a:cubicBezTo>
                  <a:pt x="510" y="243"/>
                  <a:pt x="408" y="326"/>
                  <a:pt x="316" y="437"/>
                </a:cubicBezTo>
                <a:cubicBezTo>
                  <a:pt x="223" y="567"/>
                  <a:pt x="149" y="715"/>
                  <a:pt x="103" y="872"/>
                </a:cubicBezTo>
                <a:cubicBezTo>
                  <a:pt x="29" y="1011"/>
                  <a:pt x="1" y="1178"/>
                  <a:pt x="10" y="1336"/>
                </a:cubicBezTo>
                <a:cubicBezTo>
                  <a:pt x="10" y="1419"/>
                  <a:pt x="29" y="1502"/>
                  <a:pt x="56" y="1586"/>
                </a:cubicBezTo>
                <a:cubicBezTo>
                  <a:pt x="29" y="1613"/>
                  <a:pt x="38" y="1641"/>
                  <a:pt x="66" y="1660"/>
                </a:cubicBezTo>
                <a:cubicBezTo>
                  <a:pt x="121" y="1752"/>
                  <a:pt x="186" y="1836"/>
                  <a:pt x="269" y="1891"/>
                </a:cubicBezTo>
                <a:cubicBezTo>
                  <a:pt x="258" y="1875"/>
                  <a:pt x="253" y="1868"/>
                  <a:pt x="253" y="1868"/>
                </a:cubicBezTo>
                <a:lnTo>
                  <a:pt x="253" y="1868"/>
                </a:lnTo>
                <a:cubicBezTo>
                  <a:pt x="256" y="1868"/>
                  <a:pt x="383" y="2024"/>
                  <a:pt x="566" y="2123"/>
                </a:cubicBezTo>
                <a:cubicBezTo>
                  <a:pt x="669" y="2175"/>
                  <a:pt x="731" y="2238"/>
                  <a:pt x="832" y="2238"/>
                </a:cubicBezTo>
                <a:cubicBezTo>
                  <a:pt x="858" y="2238"/>
                  <a:pt x="886" y="2234"/>
                  <a:pt x="918" y="2225"/>
                </a:cubicBezTo>
                <a:cubicBezTo>
                  <a:pt x="1131" y="2169"/>
                  <a:pt x="1251" y="1919"/>
                  <a:pt x="1362" y="1734"/>
                </a:cubicBezTo>
                <a:cubicBezTo>
                  <a:pt x="1529" y="1465"/>
                  <a:pt x="1622" y="1160"/>
                  <a:pt x="1853" y="928"/>
                </a:cubicBezTo>
                <a:cubicBezTo>
                  <a:pt x="2011" y="771"/>
                  <a:pt x="2205" y="520"/>
                  <a:pt x="2066" y="289"/>
                </a:cubicBezTo>
                <a:cubicBezTo>
                  <a:pt x="1955" y="94"/>
                  <a:pt x="1659" y="30"/>
                  <a:pt x="1446" y="2"/>
                </a:cubicBezTo>
                <a:cubicBezTo>
                  <a:pt x="1426" y="1"/>
                  <a:pt x="1406" y="1"/>
                  <a:pt x="138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5" name="Google Shape;455;p6"/>
          <p:cNvSpPr/>
          <p:nvPr/>
        </p:nvSpPr>
        <p:spPr>
          <a:xfrm flipH="1">
            <a:off x="1034886" y="4266686"/>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6" name="Google Shape;456;p6"/>
          <p:cNvSpPr/>
          <p:nvPr/>
        </p:nvSpPr>
        <p:spPr>
          <a:xfrm flipH="1">
            <a:off x="1644718" y="4519589"/>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7" name="Google Shape;457;p6"/>
          <p:cNvSpPr/>
          <p:nvPr/>
        </p:nvSpPr>
        <p:spPr>
          <a:xfrm flipH="1">
            <a:off x="1688824" y="4141950"/>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8" name="Google Shape;458;p6"/>
          <p:cNvSpPr/>
          <p:nvPr/>
        </p:nvSpPr>
        <p:spPr>
          <a:xfrm flipH="1">
            <a:off x="2050714" y="4293713"/>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59" name="Google Shape;459;p6"/>
          <p:cNvSpPr/>
          <p:nvPr/>
        </p:nvSpPr>
        <p:spPr>
          <a:xfrm flipH="1">
            <a:off x="638143" y="4226627"/>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0" name="Google Shape;460;p6"/>
          <p:cNvSpPr/>
          <p:nvPr/>
        </p:nvSpPr>
        <p:spPr>
          <a:xfrm flipH="1">
            <a:off x="2791486" y="4588211"/>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1" name="Google Shape;461;p6"/>
          <p:cNvSpPr/>
          <p:nvPr/>
        </p:nvSpPr>
        <p:spPr>
          <a:xfrm flipH="1">
            <a:off x="1119064" y="3973063"/>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2" name="Google Shape;462;p6"/>
          <p:cNvSpPr/>
          <p:nvPr/>
        </p:nvSpPr>
        <p:spPr>
          <a:xfrm flipH="1">
            <a:off x="4303093" y="4414977"/>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3" name="Google Shape;463;p6"/>
          <p:cNvSpPr/>
          <p:nvPr/>
        </p:nvSpPr>
        <p:spPr>
          <a:xfrm flipH="1">
            <a:off x="4697974" y="4077362"/>
            <a:ext cx="84184" cy="61349"/>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4" name="Google Shape;464;p6"/>
          <p:cNvSpPr/>
          <p:nvPr/>
        </p:nvSpPr>
        <p:spPr>
          <a:xfrm flipH="1">
            <a:off x="1119068" y="262177"/>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5" name="Google Shape;465;p6"/>
          <p:cNvSpPr/>
          <p:nvPr/>
        </p:nvSpPr>
        <p:spPr>
          <a:xfrm flipH="1">
            <a:off x="734093" y="535652"/>
            <a:ext cx="152046" cy="14143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430675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blipFill dpi="0" rotWithShape="1">
          <a:blip r:embed="rId2">
            <a:lum/>
          </a:blip>
          <a:srcRect/>
          <a:stretch>
            <a:fillRect t="-1000" b="-1000"/>
          </a:stretch>
        </a:blipFill>
        <a:effectLst/>
      </p:bgPr>
    </p:bg>
    <p:spTree>
      <p:nvGrpSpPr>
        <p:cNvPr id="1" name="Shape 466"/>
        <p:cNvGrpSpPr/>
        <p:nvPr/>
      </p:nvGrpSpPr>
      <p:grpSpPr>
        <a:xfrm>
          <a:off x="0" y="0"/>
          <a:ext cx="0" cy="0"/>
          <a:chOff x="0" y="0"/>
          <a:chExt cx="0" cy="0"/>
        </a:xfrm>
      </p:grpSpPr>
      <p:sp>
        <p:nvSpPr>
          <p:cNvPr id="495" name="Google Shape;495;p7"/>
          <p:cNvSpPr/>
          <p:nvPr/>
        </p:nvSpPr>
        <p:spPr>
          <a:xfrm flipH="1">
            <a:off x="-719028" y="382874"/>
            <a:ext cx="3064259" cy="818654"/>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51398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bg>
      <p:bgPr>
        <a:blipFill dpi="0" rotWithShape="1">
          <a:blip r:embed="rId2">
            <a:lum/>
          </a:blip>
          <a:srcRect/>
          <a:stretch>
            <a:fillRect t="-1000" b="-1000"/>
          </a:stretch>
        </a:blipFill>
        <a:effectLst/>
      </p:bgPr>
    </p:bg>
    <p:spTree>
      <p:nvGrpSpPr>
        <p:cNvPr id="1" name="Shape 584"/>
        <p:cNvGrpSpPr/>
        <p:nvPr/>
      </p:nvGrpSpPr>
      <p:grpSpPr>
        <a:xfrm>
          <a:off x="0" y="0"/>
          <a:ext cx="0" cy="0"/>
          <a:chOff x="0" y="0"/>
          <a:chExt cx="0" cy="0"/>
        </a:xfrm>
      </p:grpSpPr>
    </p:spTree>
    <p:extLst>
      <p:ext uri="{BB962C8B-B14F-4D97-AF65-F5344CB8AC3E}">
        <p14:creationId xmlns:p14="http://schemas.microsoft.com/office/powerpoint/2010/main" val="3674279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24250763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6602889" y="3550670"/>
            <a:ext cx="3653877" cy="164641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689" name="Google Shape;1689;p27"/>
          <p:cNvGrpSpPr/>
          <p:nvPr/>
        </p:nvGrpSpPr>
        <p:grpSpPr>
          <a:xfrm>
            <a:off x="6380649" y="4108253"/>
            <a:ext cx="4686138" cy="1178488"/>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12" name="Google Shape;1712;p27"/>
          <p:cNvSpPr/>
          <p:nvPr/>
        </p:nvSpPr>
        <p:spPr>
          <a:xfrm>
            <a:off x="-705850" y="3957915"/>
            <a:ext cx="4322843" cy="129986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3" name="Google Shape;1713;p27"/>
          <p:cNvSpPr/>
          <p:nvPr/>
        </p:nvSpPr>
        <p:spPr>
          <a:xfrm flipH="1">
            <a:off x="8251122" y="3764163"/>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4" name="Google Shape;1714;p27"/>
          <p:cNvSpPr/>
          <p:nvPr/>
        </p:nvSpPr>
        <p:spPr>
          <a:xfrm flipH="1">
            <a:off x="9565247" y="38963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5" name="Google Shape;1715;p27"/>
          <p:cNvSpPr/>
          <p:nvPr/>
        </p:nvSpPr>
        <p:spPr>
          <a:xfrm flipH="1">
            <a:off x="7635347" y="39579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716" name="Google Shape;1716;p27"/>
          <p:cNvGrpSpPr/>
          <p:nvPr/>
        </p:nvGrpSpPr>
        <p:grpSpPr>
          <a:xfrm>
            <a:off x="-1682312" y="4126658"/>
            <a:ext cx="4152114" cy="1160093"/>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754" name="Google Shape;1754;p27"/>
          <p:cNvGrpSpPr/>
          <p:nvPr/>
        </p:nvGrpSpPr>
        <p:grpSpPr>
          <a:xfrm flipH="1">
            <a:off x="7561062" y="1805251"/>
            <a:ext cx="2550083" cy="712484"/>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792" name="Google Shape;1792;p27"/>
          <p:cNvSpPr/>
          <p:nvPr/>
        </p:nvSpPr>
        <p:spPr>
          <a:xfrm flipH="1">
            <a:off x="-1030734" y="482650"/>
            <a:ext cx="2216995" cy="998984"/>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3" name="Google Shape;1793;p27"/>
          <p:cNvSpPr/>
          <p:nvPr/>
        </p:nvSpPr>
        <p:spPr>
          <a:xfrm flipH="1">
            <a:off x="497272" y="600038"/>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4" name="Google Shape;1794;p27"/>
          <p:cNvSpPr/>
          <p:nvPr/>
        </p:nvSpPr>
        <p:spPr>
          <a:xfrm flipH="1">
            <a:off x="1124397" y="91605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5" name="Google Shape;1795;p27"/>
          <p:cNvSpPr/>
          <p:nvPr/>
        </p:nvSpPr>
        <p:spPr>
          <a:xfrm flipH="1">
            <a:off x="1012371" y="7321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3010786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5548052" y="3937797"/>
            <a:ext cx="2788613" cy="1256557"/>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8" name="Google Shape;1798;p28"/>
          <p:cNvSpPr/>
          <p:nvPr/>
        </p:nvSpPr>
        <p:spPr>
          <a:xfrm flipH="1">
            <a:off x="2350106" y="2684973"/>
            <a:ext cx="2136429" cy="59691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9" name="Google Shape;1799;p28"/>
          <p:cNvSpPr/>
          <p:nvPr/>
        </p:nvSpPr>
        <p:spPr>
          <a:xfrm>
            <a:off x="-458955" y="3857352"/>
            <a:ext cx="4322843" cy="129986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800" name="Google Shape;1800;p28"/>
          <p:cNvGrpSpPr/>
          <p:nvPr/>
        </p:nvGrpSpPr>
        <p:grpSpPr>
          <a:xfrm>
            <a:off x="-2179299" y="3733150"/>
            <a:ext cx="2840052" cy="7935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38" name="Google Shape;1838;p28"/>
          <p:cNvSpPr/>
          <p:nvPr/>
        </p:nvSpPr>
        <p:spPr>
          <a:xfrm>
            <a:off x="9950750" y="369152"/>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39" name="Google Shape;1839;p28"/>
          <p:cNvSpPr/>
          <p:nvPr/>
        </p:nvSpPr>
        <p:spPr>
          <a:xfrm>
            <a:off x="9414309" y="6148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0" name="Google Shape;1840;p28"/>
          <p:cNvSpPr/>
          <p:nvPr/>
        </p:nvSpPr>
        <p:spPr>
          <a:xfrm>
            <a:off x="10927159" y="53565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1" name="Google Shape;1841;p28"/>
          <p:cNvSpPr/>
          <p:nvPr/>
        </p:nvSpPr>
        <p:spPr>
          <a:xfrm>
            <a:off x="11021087" y="925202"/>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842" name="Google Shape;1842;p28"/>
          <p:cNvGrpSpPr/>
          <p:nvPr/>
        </p:nvGrpSpPr>
        <p:grpSpPr>
          <a:xfrm flipH="1">
            <a:off x="6846886" y="3921791"/>
            <a:ext cx="4903107" cy="1233052"/>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65" name="Google Shape;1865;p28"/>
          <p:cNvSpPr/>
          <p:nvPr/>
        </p:nvSpPr>
        <p:spPr>
          <a:xfrm>
            <a:off x="2188037" y="7283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6" name="Google Shape;1866;p28"/>
          <p:cNvSpPr/>
          <p:nvPr/>
        </p:nvSpPr>
        <p:spPr>
          <a:xfrm>
            <a:off x="1545234" y="870513"/>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7" name="Google Shape;1867;p28"/>
          <p:cNvSpPr/>
          <p:nvPr/>
        </p:nvSpPr>
        <p:spPr>
          <a:xfrm>
            <a:off x="8256997" y="3641888"/>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8" name="Google Shape;1868;p28"/>
          <p:cNvSpPr/>
          <p:nvPr/>
        </p:nvSpPr>
        <p:spPr>
          <a:xfrm>
            <a:off x="1576950" y="611802"/>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9" name="Google Shape;1869;p28"/>
          <p:cNvSpPr/>
          <p:nvPr/>
        </p:nvSpPr>
        <p:spPr>
          <a:xfrm>
            <a:off x="1115525" y="11557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0" name="Google Shape;1870;p28"/>
          <p:cNvSpPr/>
          <p:nvPr/>
        </p:nvSpPr>
        <p:spPr>
          <a:xfrm>
            <a:off x="5156609" y="4358063"/>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871" name="Google Shape;1871;p28"/>
          <p:cNvGrpSpPr/>
          <p:nvPr/>
        </p:nvGrpSpPr>
        <p:grpSpPr>
          <a:xfrm>
            <a:off x="7222318" y="885296"/>
            <a:ext cx="4152249" cy="1160123"/>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75" name="Google Shape;1875;p28"/>
          <p:cNvSpPr/>
          <p:nvPr/>
        </p:nvSpPr>
        <p:spPr>
          <a:xfrm>
            <a:off x="1038250" y="371334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6" name="Google Shape;1876;p28"/>
          <p:cNvSpPr/>
          <p:nvPr/>
        </p:nvSpPr>
        <p:spPr>
          <a:xfrm>
            <a:off x="1775682" y="3464074"/>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77" name="Google Shape;1877;p28"/>
          <p:cNvSpPr/>
          <p:nvPr/>
        </p:nvSpPr>
        <p:spPr>
          <a:xfrm>
            <a:off x="893975" y="4060397"/>
            <a:ext cx="156100" cy="113750"/>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878" name="Google Shape;1878;p28"/>
          <p:cNvGrpSpPr/>
          <p:nvPr/>
        </p:nvGrpSpPr>
        <p:grpSpPr>
          <a:xfrm>
            <a:off x="546113" y="1002680"/>
            <a:ext cx="2312712" cy="596899"/>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90" name="Google Shape;1890;p28"/>
          <p:cNvSpPr/>
          <p:nvPr/>
        </p:nvSpPr>
        <p:spPr>
          <a:xfrm>
            <a:off x="6903025" y="361864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1" name="Google Shape;1891;p28"/>
          <p:cNvSpPr/>
          <p:nvPr/>
        </p:nvSpPr>
        <p:spPr>
          <a:xfrm>
            <a:off x="6591397" y="42871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2" name="Google Shape;1892;p28"/>
          <p:cNvSpPr/>
          <p:nvPr/>
        </p:nvSpPr>
        <p:spPr>
          <a:xfrm>
            <a:off x="7984557" y="3857361"/>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3" name="Google Shape;1893;p28"/>
          <p:cNvSpPr/>
          <p:nvPr/>
        </p:nvSpPr>
        <p:spPr>
          <a:xfrm>
            <a:off x="7695000" y="3306647"/>
            <a:ext cx="156100" cy="113750"/>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4" name="Google Shape;1894;p28"/>
          <p:cNvSpPr/>
          <p:nvPr/>
        </p:nvSpPr>
        <p:spPr>
          <a:xfrm>
            <a:off x="2218350" y="39377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5" name="Google Shape;1895;p28"/>
          <p:cNvSpPr/>
          <p:nvPr/>
        </p:nvSpPr>
        <p:spPr>
          <a:xfrm>
            <a:off x="2702713" y="4367285"/>
            <a:ext cx="156100" cy="113750"/>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6" name="Google Shape;1896;p28"/>
          <p:cNvSpPr/>
          <p:nvPr/>
        </p:nvSpPr>
        <p:spPr>
          <a:xfrm flipH="1">
            <a:off x="7943405" y="3832364"/>
            <a:ext cx="95425" cy="88764"/>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7" name="Google Shape;1897;p28"/>
          <p:cNvSpPr/>
          <p:nvPr/>
        </p:nvSpPr>
        <p:spPr>
          <a:xfrm flipH="1">
            <a:off x="8336684" y="4174162"/>
            <a:ext cx="80437" cy="60706"/>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98" name="Google Shape;1898;p28"/>
          <p:cNvSpPr/>
          <p:nvPr/>
        </p:nvSpPr>
        <p:spPr>
          <a:xfrm>
            <a:off x="7299325" y="12130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2335173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00" kern="0">
              <a:solidFill>
                <a:srgbClr val="000000"/>
              </a:solidFill>
              <a:cs typeface="Arial"/>
              <a:sym typeface="Arial"/>
            </a:endParaRPr>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00" kern="0">
              <a:solidFill>
                <a:srgbClr val="000000"/>
              </a:solidFill>
              <a:cs typeface="Arial"/>
              <a:sym typeface="Arial"/>
            </a:endParaRPr>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00" kern="0">
              <a:solidFill>
                <a:srgbClr val="000000"/>
              </a:solidFill>
              <a:cs typeface="Arial"/>
              <a:sym typeface="Arial"/>
            </a:endParaRPr>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00" kern="0">
              <a:solidFill>
                <a:srgbClr val="000000"/>
              </a:solidFill>
              <a:cs typeface="Arial"/>
              <a:sym typeface="Arial"/>
            </a:endParaRPr>
          </a:p>
        </p:txBody>
      </p:sp>
    </p:spTree>
    <p:extLst>
      <p:ext uri="{BB962C8B-B14F-4D97-AF65-F5344CB8AC3E}">
        <p14:creationId xmlns:p14="http://schemas.microsoft.com/office/powerpoint/2010/main" val="3364768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251519" y="267494"/>
            <a:ext cx="8568953" cy="4593166"/>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fld id="{D32242DE-F0EE-4C77-B9C6-2A34B17B2D30}" type="datetimeFigureOut">
              <a:rPr lang="th-TH" smtClean="0"/>
              <a:t>29/08/65</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ภาพนิ่ง 3"/>
          <p:cNvSpPr>
            <a:spLocks noGrp="1"/>
          </p:cNvSpPr>
          <p:nvPr>
            <p:ph type="sldNum" sz="quarter" idx="12"/>
          </p:nvPr>
        </p:nvSpPr>
        <p:spPr/>
        <p:txBody>
          <a:bodyPr/>
          <a:lstStyle/>
          <a:p>
            <a:fld id="{87FAD50B-2507-4EF4-85F2-259190485B3F}" type="slidenum">
              <a:rPr lang="th-TH" smtClean="0"/>
              <a:t>‹#›</a:t>
            </a:fld>
            <a:endParaRPr lang="th-TH"/>
          </a:p>
        </p:txBody>
      </p:sp>
      <p:grpSp>
        <p:nvGrpSpPr>
          <p:cNvPr id="130" name="กลุ่ม 129"/>
          <p:cNvGrpSpPr/>
          <p:nvPr userDrawn="1"/>
        </p:nvGrpSpPr>
        <p:grpSpPr>
          <a:xfrm>
            <a:off x="971600" y="645485"/>
            <a:ext cx="7467998" cy="3748057"/>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4" name="กลุ่ม 143"/>
          <p:cNvGrpSpPr/>
          <p:nvPr userDrawn="1"/>
        </p:nvGrpSpPr>
        <p:grpSpPr>
          <a:xfrm>
            <a:off x="6464078" y="51470"/>
            <a:ext cx="2261782" cy="45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9" name="กลุ่ม 148"/>
          <p:cNvGrpSpPr/>
          <p:nvPr userDrawn="1"/>
        </p:nvGrpSpPr>
        <p:grpSpPr>
          <a:xfrm>
            <a:off x="7206564" y="3029932"/>
            <a:ext cx="3003978" cy="3475185"/>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375914" y="3804533"/>
            <a:ext cx="3003978" cy="2451668"/>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085994" y="-1087793"/>
            <a:ext cx="3399844" cy="2175586"/>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1560325" y="2564077"/>
            <a:ext cx="5675971" cy="1102519"/>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335596" y="1096847"/>
            <a:ext cx="6400800" cy="1314450"/>
          </a:xfrm>
        </p:spPr>
        <p:txBody>
          <a:bodyPr/>
          <a:lstStyle>
            <a:lvl1pPr marL="0" indent="0" algn="ctr">
              <a:buNone/>
              <a:defRPr>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12867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1" name="กลุ่ม 10"/>
          <p:cNvGrpSpPr/>
          <p:nvPr userDrawn="1"/>
        </p:nvGrpSpPr>
        <p:grpSpPr>
          <a:xfrm>
            <a:off x="251519" y="267494"/>
            <a:ext cx="8568953" cy="4593166"/>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312765" y="42494"/>
            <a:ext cx="2261782" cy="45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5" name="เมฆ 64"/>
          <p:cNvSpPr/>
          <p:nvPr userDrawn="1"/>
        </p:nvSpPr>
        <p:spPr>
          <a:xfrm rot="18660748" flipH="1">
            <a:off x="7481179" y="377286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32313" y="3930467"/>
            <a:ext cx="1171456" cy="117717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7642010" y="-1124178"/>
            <a:ext cx="3003978" cy="2175586"/>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0204" y="4079447"/>
            <a:ext cx="1288651" cy="108459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971600" y="645485"/>
            <a:ext cx="7467998" cy="3748057"/>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205979"/>
            <a:ext cx="8229600" cy="85725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fld id="{D32242DE-F0EE-4C77-B9C6-2A34B17B2D30}" type="datetimeFigureOut">
              <a:rPr lang="th-TH" smtClean="0"/>
              <a:t>29/08/65</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ภาพนิ่ง 8"/>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383586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18497"/>
            <a:ext cx="9144000" cy="5161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971600" y="645485"/>
            <a:ext cx="7467998" cy="3748057"/>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p:cNvGrpSpPr/>
          <p:nvPr userDrawn="1"/>
        </p:nvGrpSpPr>
        <p:grpSpPr>
          <a:xfrm>
            <a:off x="6526030" y="4635660"/>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userDrawn="1"/>
        </p:nvGrpSpPr>
        <p:grpSpPr>
          <a:xfrm>
            <a:off x="7474451" y="-1280294"/>
            <a:ext cx="3003978" cy="2175586"/>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085994" y="3810406"/>
            <a:ext cx="3003978" cy="2679572"/>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250470" y="-1172980"/>
            <a:ext cx="3003978" cy="253281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fld id="{D32242DE-F0EE-4C77-B9C6-2A34B17B2D30}" type="datetimeFigureOut">
              <a:rPr lang="th-TH" smtClean="0"/>
              <a:t>29/08/65</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2102219" y="355183"/>
            <a:ext cx="6718253" cy="1004648"/>
          </a:xfrm>
        </p:spPr>
        <p:txBody>
          <a:bodyPr anchor="b">
            <a:noAutofit/>
          </a:bodyPr>
          <a:lstStyle>
            <a:lvl1pPr algn="l">
              <a:defRPr sz="36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3575050" y="1491631"/>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457201" y="1491631"/>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3598841" y="2310366"/>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480992" y="2310366"/>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3618196" y="3164493"/>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500347" y="3164493"/>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29689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55.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image" Target="../media/image54.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heme" Target="../theme/theme6.xml"/><Relationship Id="rId5" Type="http://schemas.openxmlformats.org/officeDocument/2006/relationships/slideLayout" Target="../slideLayouts/slideLayout63.xml"/><Relationship Id="rId15" Type="http://schemas.openxmlformats.org/officeDocument/2006/relationships/image" Target="../media/image56.pn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32242DE-F0EE-4C77-B9C6-2A34B17B2D30}" type="datetimeFigureOut">
              <a:rPr lang="th-TH" smtClean="0"/>
              <a:t>29/08/65</a:t>
            </a:fld>
            <a:endParaRPr lang="th-TH"/>
          </a:p>
        </p:txBody>
      </p:sp>
      <p:sp>
        <p:nvSpPr>
          <p:cNvPr id="5" name="ตัวแทนท้ายกระดา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ภาพนิ่ง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7FAD50B-2507-4EF4-85F2-259190485B3F}" type="slidenum">
              <a:rPr lang="th-TH" smtClean="0"/>
              <a:t>‹#›</a:t>
            </a:fld>
            <a:endParaRPr lang="th-TH"/>
          </a:p>
        </p:txBody>
      </p:sp>
      <p:sp>
        <p:nvSpPr>
          <p:cNvPr id="7" name="TextBox 6">
            <a:extLst>
              <a:ext uri="{FF2B5EF4-FFF2-40B4-BE49-F238E27FC236}">
                <a16:creationId xmlns="" xmlns:a16="http://schemas.microsoft.com/office/drawing/2014/main" id="{838A63B6-125C-4CFA-AE8C-324BB751A659}"/>
              </a:ext>
            </a:extLst>
          </p:cNvPr>
          <p:cNvSpPr txBox="1"/>
          <p:nvPr userDrawn="1"/>
        </p:nvSpPr>
        <p:spPr>
          <a:xfrm>
            <a:off x="-684584" y="5213747"/>
            <a:ext cx="10061575" cy="523220"/>
          </a:xfrm>
          <a:prstGeom prst="rect">
            <a:avLst/>
          </a:prstGeom>
          <a:noFill/>
        </p:spPr>
        <p:txBody>
          <a:bodyPr wrap="square" rtlCol="0">
            <a:spAutoFit/>
          </a:bodyPr>
          <a:lstStyle/>
          <a:p>
            <a:pPr algn="ctr"/>
            <a:r>
              <a:rPr lang="en-US" sz="1400" dirty="0">
                <a:solidFill>
                  <a:schemeClr val="tx1">
                    <a:lumMod val="50000"/>
                    <a:lumOff val="50000"/>
                  </a:schemeClr>
                </a:solidFill>
                <a:latin typeface="+mj-lt"/>
              </a:rPr>
              <a:t>| By PowerPointHub.com | PowerPointhubth@gmail.com | Facebook : PowerPoint Hub | Not allow for commercial use. | </a:t>
            </a:r>
          </a:p>
          <a:p>
            <a:pPr algn="ctr"/>
            <a:r>
              <a:rPr lang="en-US" sz="1400" dirty="0">
                <a:solidFill>
                  <a:schemeClr val="tx1">
                    <a:lumMod val="50000"/>
                    <a:lumOff val="50000"/>
                  </a:schemeClr>
                </a:solidFill>
                <a:latin typeface="+mj-lt"/>
              </a:rPr>
              <a:t>Copyright 2021 , Thailand </a:t>
            </a:r>
          </a:p>
        </p:txBody>
      </p:sp>
    </p:spTree>
    <p:extLst>
      <p:ext uri="{BB962C8B-B14F-4D97-AF65-F5344CB8AC3E}">
        <p14:creationId xmlns:p14="http://schemas.microsoft.com/office/powerpoint/2010/main" val="1459909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4" r:id="rId6"/>
    <p:sldLayoutId id="2147483655" r:id="rId7"/>
    <p:sldLayoutId id="2147483653" r:id="rId8"/>
    <p:sldLayoutId id="2147483656" r:id="rId9"/>
    <p:sldLayoutId id="2147483657"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Lst>
  <p:txStyles>
    <p:titleStyle>
      <a:lvl1pPr algn="ctr" defTabSz="914400" rtl="0" eaLnBrk="1" latinLnBrk="0" hangingPunct="1">
        <a:spcBef>
          <a:spcPct val="0"/>
        </a:spcBef>
        <a:buNone/>
        <a:defRPr sz="44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4"/>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solidFill>
          <a:latin typeface="can_NongAor" pitchFamily="2" charset="0"/>
          <a:ea typeface="+mn-ea"/>
          <a:cs typeface="can_NongAor" pitchFamily="2" charset="0"/>
        </a:defRPr>
      </a:lvl2pPr>
      <a:lvl3pPr marL="1143000" indent="-228600" algn="l" defTabSz="914400" rtl="0" eaLnBrk="1" latinLnBrk="0" hangingPunct="1">
        <a:spcBef>
          <a:spcPct val="20000"/>
        </a:spcBef>
        <a:buFont typeface="Arial" pitchFamily="34" charset="0"/>
        <a:buChar char="•"/>
        <a:defRPr sz="2400" kern="1200">
          <a:solidFill>
            <a:schemeClr val="accent4"/>
          </a:solidFill>
          <a:latin typeface="can_NongAor" pitchFamily="2" charset="0"/>
          <a:ea typeface="+mn-ea"/>
          <a:cs typeface="can_NongAor" pitchFamily="2" charset="0"/>
        </a:defRPr>
      </a:lvl3pPr>
      <a:lvl4pPr marL="16002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4pPr>
      <a:lvl5pPr marL="20574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GB" smtClean="0">
                <a:solidFill>
                  <a:srgbClr val="45127E"/>
                </a:solidFill>
              </a:rPr>
              <a:pPr/>
              <a:t>‹#›</a:t>
            </a:fld>
            <a:endParaRPr lang="en-GB">
              <a:solidFill>
                <a:srgbClr val="45127E"/>
              </a:solidFill>
            </a:endParaRPr>
          </a:p>
        </p:txBody>
      </p:sp>
    </p:spTree>
    <p:extLst>
      <p:ext uri="{BB962C8B-B14F-4D97-AF65-F5344CB8AC3E}">
        <p14:creationId xmlns:p14="http://schemas.microsoft.com/office/powerpoint/2010/main" val="2277944984"/>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GB" smtClean="0">
                <a:solidFill>
                  <a:srgbClr val="45127E"/>
                </a:solidFill>
              </a:rPr>
              <a:pPr/>
              <a:t>‹#›</a:t>
            </a:fld>
            <a:endParaRPr lang="en-GB">
              <a:solidFill>
                <a:srgbClr val="45127E"/>
              </a:solidFill>
            </a:endParaRPr>
          </a:p>
        </p:txBody>
      </p:sp>
    </p:spTree>
    <p:extLst>
      <p:ext uri="{BB962C8B-B14F-4D97-AF65-F5344CB8AC3E}">
        <p14:creationId xmlns:p14="http://schemas.microsoft.com/office/powerpoint/2010/main" val="1115175806"/>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GB" smtClean="0">
                <a:solidFill>
                  <a:srgbClr val="45127E"/>
                </a:solidFill>
              </a:rPr>
              <a:pPr/>
              <a:t>‹#›</a:t>
            </a:fld>
            <a:endParaRPr lang="en-GB">
              <a:solidFill>
                <a:srgbClr val="45127E"/>
              </a:solidFill>
            </a:endParaRPr>
          </a:p>
        </p:txBody>
      </p:sp>
    </p:spTree>
    <p:extLst>
      <p:ext uri="{BB962C8B-B14F-4D97-AF65-F5344CB8AC3E}">
        <p14:creationId xmlns:p14="http://schemas.microsoft.com/office/powerpoint/2010/main" val="120131118"/>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GB" smtClean="0">
                <a:solidFill>
                  <a:srgbClr val="45127E"/>
                </a:solidFill>
              </a:rPr>
              <a:pPr/>
              <a:t>‹#›</a:t>
            </a:fld>
            <a:endParaRPr lang="en-GB">
              <a:solidFill>
                <a:srgbClr val="45127E"/>
              </a:solidFill>
            </a:endParaRPr>
          </a:p>
        </p:txBody>
      </p:sp>
    </p:spTree>
    <p:extLst>
      <p:ext uri="{BB962C8B-B14F-4D97-AF65-F5344CB8AC3E}">
        <p14:creationId xmlns:p14="http://schemas.microsoft.com/office/powerpoint/2010/main" val="2750111808"/>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75525"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375525"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4" name="Picture 3">
            <a:extLst>
              <a:ext uri="{FF2B5EF4-FFF2-40B4-BE49-F238E27FC236}">
                <a16:creationId xmlns:a16="http://schemas.microsoft.com/office/drawing/2014/main" xmlns="" id="{41148619-7E65-5167-90C8-5819340BEA26}"/>
              </a:ext>
            </a:extLst>
          </p:cNvPr>
          <p:cNvPicPr>
            <a:picLocks noChangeAspect="1"/>
          </p:cNvPicPr>
          <p:nvPr userDrawn="1"/>
        </p:nvPicPr>
        <p:blipFill rotWithShape="1">
          <a:blip r:embed="rId12"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5" name="Picture 4">
            <a:extLst>
              <a:ext uri="{FF2B5EF4-FFF2-40B4-BE49-F238E27FC236}">
                <a16:creationId xmlns:a16="http://schemas.microsoft.com/office/drawing/2014/main" xmlns="" id="{DC5335F7-1326-E415-6049-3D122259F46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94407" y="5480536"/>
            <a:ext cx="1824009" cy="1910695"/>
          </a:xfrm>
          <a:prstGeom prst="rect">
            <a:avLst/>
          </a:prstGeom>
        </p:spPr>
      </p:pic>
      <p:sp>
        <p:nvSpPr>
          <p:cNvPr id="8" name="TextBox 3">
            <a:extLst>
              <a:ext uri="{FF2B5EF4-FFF2-40B4-BE49-F238E27FC236}">
                <a16:creationId xmlns:a16="http://schemas.microsoft.com/office/drawing/2014/main" xmlns="" id="{AFFA89DC-8EAF-DF0E-4CDD-1B19615E86B1}"/>
              </a:ext>
            </a:extLst>
          </p:cNvPr>
          <p:cNvSpPr txBox="1"/>
          <p:nvPr userDrawn="1"/>
        </p:nvSpPr>
        <p:spPr>
          <a:xfrm>
            <a:off x="1627560" y="6066255"/>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buClr>
                <a:srgbClr val="000000"/>
              </a:buClr>
              <a:buFont typeface="Arial"/>
              <a:buNone/>
            </a:pPr>
            <a:r>
              <a:rPr lang="en-US" b="1" dirty="0">
                <a:solidFill>
                  <a:srgbClr val="2C9430"/>
                </a:solidFill>
                <a:latin typeface="SVN-Newton" panose="02040603050506020204" pitchFamily="18" charset="0"/>
                <a:cs typeface="Times New Roman" panose="02020603050405020304" pitchFamily="18" charset="0"/>
                <a:sym typeface="Arial"/>
              </a:rPr>
              <a:t>MĂNG NON – TÀI LIỆU TIỂU HỌC</a:t>
            </a:r>
          </a:p>
          <a:p>
            <a:pPr algn="ctr">
              <a:defRPr/>
            </a:pPr>
            <a:r>
              <a:rPr lang="en-US" b="1">
                <a:solidFill>
                  <a:srgbClr val="FFCCA9"/>
                </a:solidFill>
                <a:latin typeface="Times New Roman" panose="02020603050405020304" pitchFamily="18" charset="0"/>
                <a:cs typeface="Times New Roman" panose="02020603050405020304" pitchFamily="18" charset="0"/>
                <a:sym typeface="Arial"/>
              </a:rPr>
              <a:t>Mời </a:t>
            </a:r>
            <a:r>
              <a:rPr lang="en-US" b="1" dirty="0" err="1">
                <a:solidFill>
                  <a:srgbClr val="FFCCA9"/>
                </a:solidFill>
                <a:latin typeface="Times New Roman" panose="02020603050405020304" pitchFamily="18" charset="0"/>
                <a:cs typeface="Times New Roman" panose="02020603050405020304" pitchFamily="18" charset="0"/>
                <a:sym typeface="Arial"/>
              </a:rPr>
              <a:t>truy</a:t>
            </a:r>
            <a:r>
              <a:rPr lang="en-US" b="1" dirty="0">
                <a:solidFill>
                  <a:srgbClr val="FFCCA9"/>
                </a:solidFill>
                <a:latin typeface="Times New Roman" panose="02020603050405020304" pitchFamily="18" charset="0"/>
                <a:cs typeface="Times New Roman" panose="02020603050405020304" pitchFamily="18" charset="0"/>
                <a:sym typeface="Arial"/>
              </a:rPr>
              <a:t> </a:t>
            </a:r>
            <a:r>
              <a:rPr lang="en-US" b="1" dirty="0" err="1">
                <a:solidFill>
                  <a:srgbClr val="FFCCA9"/>
                </a:solidFill>
                <a:latin typeface="Times New Roman" panose="02020603050405020304" pitchFamily="18" charset="0"/>
                <a:cs typeface="Times New Roman" panose="02020603050405020304" pitchFamily="18" charset="0"/>
                <a:sym typeface="Arial"/>
              </a:rPr>
              <a:t>cập</a:t>
            </a:r>
            <a:r>
              <a:rPr lang="en-US" b="1" dirty="0">
                <a:solidFill>
                  <a:srgbClr val="FFCCA9"/>
                </a:solidFill>
                <a:latin typeface="Times New Roman" panose="02020603050405020304" pitchFamily="18" charset="0"/>
                <a:cs typeface="Times New Roman" panose="02020603050405020304" pitchFamily="18" charset="0"/>
                <a:sym typeface="Arial"/>
              </a:rPr>
              <a:t>: </a:t>
            </a:r>
            <a:r>
              <a:rPr lang="en-US" dirty="0">
                <a:solidFill>
                  <a:srgbClr val="FF0066"/>
                </a:solidFill>
                <a:latin typeface="Times New Roman" panose="02020603050405020304" pitchFamily="18" charset="0"/>
                <a:cs typeface="Times New Roman" panose="02020603050405020304" pitchFamily="18" charset="0"/>
                <a:sym typeface="Arial"/>
                <a:hlinkClick r:id="rId14">
                  <a:extLst>
                    <a:ext uri="{A12FA001-AC4F-418D-AE19-62706E023703}">
                      <ahyp:hlinkClr xmlns:ahyp="http://schemas.microsoft.com/office/drawing/2018/hyperlinkcolor" xmlns="" val="tx"/>
                    </a:ext>
                  </a:extLst>
                </a:hlinkClick>
              </a:rPr>
              <a:t>MĂNG NON- TÀI LIỆU TIỂU HỌC | Facebook</a:t>
            </a:r>
            <a:endParaRPr lang="en-US" dirty="0">
              <a:solidFill>
                <a:srgbClr val="FF0066"/>
              </a:solidFill>
              <a:latin typeface="SVN-Newton" panose="02040603050506020204" pitchFamily="18" charset="0"/>
              <a:cs typeface="Times New Roman" panose="02020603050405020304" pitchFamily="18" charset="0"/>
              <a:sym typeface="Arial"/>
            </a:endParaRPr>
          </a:p>
          <a:p>
            <a:pPr algn="ctr">
              <a:buClr>
                <a:srgbClr val="000000"/>
              </a:buClr>
              <a:buFont typeface="Arial"/>
              <a:buNone/>
            </a:pPr>
            <a:r>
              <a:rPr lang="en-US" b="1" dirty="0">
                <a:solidFill>
                  <a:srgbClr val="0D4370"/>
                </a:solidFill>
                <a:latin typeface="SVN-Newton" panose="02040603050506020204" pitchFamily="18" charset="0"/>
                <a:cs typeface="Times New Roman" panose="02020603050405020304" pitchFamily="18" charset="0"/>
                <a:sym typeface="Arial"/>
              </a:rPr>
              <a:t>SĐT ZALO : </a:t>
            </a:r>
            <a:r>
              <a:rPr lang="en-US" b="1" u="sng" dirty="0">
                <a:solidFill>
                  <a:srgbClr val="0D4370"/>
                </a:solidFill>
                <a:latin typeface="SVN-Newton" panose="02040603050506020204" pitchFamily="18" charset="0"/>
                <a:sym typeface="Arial"/>
              </a:rPr>
              <a:t>0382348780</a:t>
            </a:r>
            <a:r>
              <a:rPr lang="en-US" b="1" dirty="0">
                <a:solidFill>
                  <a:srgbClr val="0D4370"/>
                </a:solidFill>
                <a:latin typeface="SVN-Newton" panose="02040603050506020204" pitchFamily="18" charset="0"/>
                <a:sym typeface="Arial"/>
              </a:rPr>
              <a:t> - </a:t>
            </a:r>
            <a:r>
              <a:rPr lang="en-US" b="1" u="sng" dirty="0">
                <a:solidFill>
                  <a:srgbClr val="0D4370"/>
                </a:solidFill>
                <a:latin typeface="SVN-Newton" panose="02040603050506020204" pitchFamily="18" charset="0"/>
                <a:sym typeface="Arial"/>
              </a:rPr>
              <a:t>0984848929</a:t>
            </a:r>
            <a:endParaRPr lang="en-US" b="1" dirty="0">
              <a:solidFill>
                <a:srgbClr val="0D4370"/>
              </a:solidFill>
              <a:latin typeface="SVN-Newton" panose="02040603050506020204" pitchFamily="18" charset="0"/>
              <a:cs typeface="Times New Roman" panose="02020603050405020304" pitchFamily="18" charset="0"/>
              <a:sym typeface="Arial"/>
            </a:endParaRPr>
          </a:p>
        </p:txBody>
      </p:sp>
      <p:sp>
        <p:nvSpPr>
          <p:cNvPr id="9" name="Title 1">
            <a:extLst>
              <a:ext uri="{FF2B5EF4-FFF2-40B4-BE49-F238E27FC236}">
                <a16:creationId xmlns:a16="http://schemas.microsoft.com/office/drawing/2014/main" xmlns="" id="{5DD95BE0-74A9-C360-475D-D1535E8858EC}"/>
              </a:ext>
            </a:extLst>
          </p:cNvPr>
          <p:cNvSpPr txBox="1">
            <a:spLocks/>
          </p:cNvSpPr>
          <p:nvPr userDrawn="1"/>
        </p:nvSpPr>
        <p:spPr>
          <a:xfrm>
            <a:off x="724315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
                <a:srgbClr val="000000"/>
              </a:buClr>
              <a:buFont typeface="Arial"/>
              <a:buNone/>
            </a:pPr>
            <a:r>
              <a:rPr lang="en-US" sz="3200">
                <a:solidFill>
                  <a:srgbClr val="6351CA">
                    <a:lumMod val="20000"/>
                    <a:lumOff val="80000"/>
                  </a:srgbClr>
                </a:solidFill>
                <a:latin typeface="#9Slide07 HoneyCream" pitchFamily="2" charset="0"/>
                <a:sym typeface="Arial"/>
              </a:rPr>
              <a:t>Măng Non</a:t>
            </a:r>
            <a:endParaRPr lang="en-US" sz="3200" dirty="0">
              <a:solidFill>
                <a:srgbClr val="6351CA">
                  <a:lumMod val="20000"/>
                  <a:lumOff val="80000"/>
                </a:srgbClr>
              </a:solidFill>
              <a:latin typeface="#9Slide07 HoneyCream" pitchFamily="2" charset="0"/>
              <a:sym typeface="Arial"/>
            </a:endParaRPr>
          </a:p>
        </p:txBody>
      </p:sp>
      <p:sp>
        <p:nvSpPr>
          <p:cNvPr id="10" name="Title 1">
            <a:extLst>
              <a:ext uri="{FF2B5EF4-FFF2-40B4-BE49-F238E27FC236}">
                <a16:creationId xmlns:a16="http://schemas.microsoft.com/office/drawing/2014/main" xmlns="" id="{4BCB40F9-13D9-F2DB-A9FB-08EE0C6CEA7E}"/>
              </a:ext>
            </a:extLst>
          </p:cNvPr>
          <p:cNvSpPr txBox="1">
            <a:spLocks/>
          </p:cNvSpPr>
          <p:nvPr userDrawn="1"/>
        </p:nvSpPr>
        <p:spPr>
          <a:xfrm>
            <a:off x="194407" y="708676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
                <a:srgbClr val="000000"/>
              </a:buClr>
              <a:buFont typeface="Arial"/>
              <a:buNone/>
            </a:pPr>
            <a:r>
              <a:rPr lang="en-US" sz="3200">
                <a:solidFill>
                  <a:srgbClr val="2C9430"/>
                </a:solidFill>
                <a:latin typeface="#9Slide07 HoneyCream" pitchFamily="2" charset="0"/>
                <a:sym typeface="Arial"/>
              </a:rPr>
              <a:t>Măng Non</a:t>
            </a:r>
            <a:endParaRPr lang="en-US" sz="3200" dirty="0">
              <a:solidFill>
                <a:srgbClr val="2C9430"/>
              </a:solidFill>
              <a:latin typeface="#9Slide07 HoneyCream" pitchFamily="2" charset="0"/>
              <a:sym typeface="Arial"/>
            </a:endParaRPr>
          </a:p>
        </p:txBody>
      </p:sp>
      <p:sp>
        <p:nvSpPr>
          <p:cNvPr id="11" name="Title 1">
            <a:extLst>
              <a:ext uri="{FF2B5EF4-FFF2-40B4-BE49-F238E27FC236}">
                <a16:creationId xmlns:a16="http://schemas.microsoft.com/office/drawing/2014/main" xmlns="" id="{1650AC82-C3BF-EAF5-C821-AE901954377D}"/>
              </a:ext>
            </a:extLst>
          </p:cNvPr>
          <p:cNvSpPr txBox="1">
            <a:spLocks/>
          </p:cNvSpPr>
          <p:nvPr userDrawn="1"/>
        </p:nvSpPr>
        <p:spPr>
          <a:xfrm>
            <a:off x="-1979716" y="2472050"/>
            <a:ext cx="1963503" cy="525576"/>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
                <a:srgbClr val="000000"/>
              </a:buClr>
              <a:buFont typeface="Arial"/>
              <a:buNone/>
            </a:pPr>
            <a:r>
              <a:rPr lang="en-US" sz="2500">
                <a:solidFill>
                  <a:srgbClr val="000000">
                    <a:lumMod val="50000"/>
                  </a:srgbClr>
                </a:solidFill>
                <a:latin typeface="#9Slide07 Altus" pitchFamily="2" charset="0"/>
                <a:sym typeface="Arial"/>
              </a:rPr>
              <a:t>By DIỆU HIỀN</a:t>
            </a:r>
            <a:endParaRPr lang="en-US" sz="2500" dirty="0">
              <a:solidFill>
                <a:srgbClr val="000000">
                  <a:lumMod val="50000"/>
                </a:srgbClr>
              </a:solidFill>
              <a:latin typeface="#9Slide07 Altus" pitchFamily="2" charset="0"/>
              <a:sym typeface="Arial"/>
            </a:endParaRPr>
          </a:p>
        </p:txBody>
      </p:sp>
      <p:sp>
        <p:nvSpPr>
          <p:cNvPr id="12" name="Title 1">
            <a:extLst>
              <a:ext uri="{FF2B5EF4-FFF2-40B4-BE49-F238E27FC236}">
                <a16:creationId xmlns:a16="http://schemas.microsoft.com/office/drawing/2014/main" xmlns="" id="{ACED8D67-1FFB-18E1-7668-C8063219FA58}"/>
              </a:ext>
            </a:extLst>
          </p:cNvPr>
          <p:cNvSpPr txBox="1">
            <a:spLocks/>
          </p:cNvSpPr>
          <p:nvPr userDrawn="1"/>
        </p:nvSpPr>
        <p:spPr>
          <a:xfrm>
            <a:off x="-570117"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
                <a:srgbClr val="000000"/>
              </a:buClr>
              <a:buFont typeface="Arial"/>
              <a:buNone/>
            </a:pPr>
            <a:r>
              <a:rPr lang="en-US" sz="1800">
                <a:solidFill>
                  <a:srgbClr val="007FDE"/>
                </a:solidFill>
                <a:latin typeface="#9Slide07 HoneyCream" pitchFamily="2" charset="0"/>
                <a:sym typeface="Arial"/>
              </a:rPr>
              <a:t>Măng Non</a:t>
            </a:r>
            <a:endParaRPr lang="en-US" sz="1800" dirty="0">
              <a:solidFill>
                <a:srgbClr val="007FDE"/>
              </a:solidFill>
              <a:latin typeface="#9Slide07 HoneyCream" pitchFamily="2" charset="0"/>
              <a:sym typeface="Arial"/>
            </a:endParaRPr>
          </a:p>
        </p:txBody>
      </p:sp>
      <p:pic>
        <p:nvPicPr>
          <p:cNvPr id="13" name="Picture 12">
            <a:extLst>
              <a:ext uri="{FF2B5EF4-FFF2-40B4-BE49-F238E27FC236}">
                <a16:creationId xmlns:a16="http://schemas.microsoft.com/office/drawing/2014/main" xmlns="" id="{7511258F-A9E6-DB8C-FD2C-1F37919F739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4" name="Picture 13">
            <a:extLst>
              <a:ext uri="{FF2B5EF4-FFF2-40B4-BE49-F238E27FC236}">
                <a16:creationId xmlns:a16="http://schemas.microsoft.com/office/drawing/2014/main" xmlns="" id="{E46C9AEB-26F4-BE95-FB41-826B4B3B3CA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5" name="Picture 14">
            <a:extLst>
              <a:ext uri="{FF2B5EF4-FFF2-40B4-BE49-F238E27FC236}">
                <a16:creationId xmlns:a16="http://schemas.microsoft.com/office/drawing/2014/main" xmlns="" id="{35D89FFE-C8EA-B803-5382-1F3F21DC4A7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6" name="Picture 15">
            <a:extLst>
              <a:ext uri="{FF2B5EF4-FFF2-40B4-BE49-F238E27FC236}">
                <a16:creationId xmlns:a16="http://schemas.microsoft.com/office/drawing/2014/main" xmlns="" id="{17DD696F-BC2B-1BF1-D684-4277598C39A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
        <p:nvSpPr>
          <p:cNvPr id="18" name="TextBox 17">
            <a:extLst>
              <a:ext uri="{FF2B5EF4-FFF2-40B4-BE49-F238E27FC236}">
                <a16:creationId xmlns:a16="http://schemas.microsoft.com/office/drawing/2014/main" xmlns="" id="{0E324EE4-5C7D-98E0-AECD-9FB79F916576}"/>
              </a:ext>
            </a:extLst>
          </p:cNvPr>
          <p:cNvSpPr txBox="1"/>
          <p:nvPr userDrawn="1"/>
        </p:nvSpPr>
        <p:spPr>
          <a:xfrm>
            <a:off x="-2371453" y="2342433"/>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2200" b="1" kern="0">
                <a:solidFill>
                  <a:srgbClr val="008000">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2200" b="1" kern="0">
              <a:solidFill>
                <a:srgbClr val="008000">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xmlns="" id="{8681B57E-22DC-03A7-00D5-B855E944A4AE}"/>
              </a:ext>
            </a:extLst>
          </p:cNvPr>
          <p:cNvSpPr txBox="1"/>
          <p:nvPr userDrawn="1"/>
        </p:nvSpPr>
        <p:spPr>
          <a:xfrm>
            <a:off x="-1121074" y="7778239"/>
            <a:ext cx="11725451" cy="646331"/>
          </a:xfrm>
          <a:prstGeom prst="rect">
            <a:avLst/>
          </a:prstGeom>
          <a:noFill/>
        </p:spPr>
        <p:txBody>
          <a:bodyPr wrap="square">
            <a:spAutoFit/>
          </a:bodyPr>
          <a:lstStyle/>
          <a:p>
            <a:pPr algn="ctr">
              <a:buClr>
                <a:srgbClr val="000000"/>
              </a:buClr>
              <a:buSzPts val="1100"/>
              <a:buFont typeface="Arial"/>
              <a:buNone/>
              <a:defRPr/>
            </a:pPr>
            <a:r>
              <a:rPr lang="en-US" sz="1800" b="1" kern="0">
                <a:solidFill>
                  <a:srgbClr val="C00000"/>
                </a:solidFill>
                <a:latin typeface="UTM Avo" panose="02040603050506020204" pitchFamily="18" charset="0"/>
                <a:cs typeface="Arial"/>
                <a:sym typeface="Arial"/>
              </a:rPr>
              <a:t>Sản phẩm của Măng Non – Tài liệu Tiểu học.</a:t>
            </a:r>
          </a:p>
          <a:p>
            <a:pPr algn="ctr">
              <a:buClr>
                <a:srgbClr val="000000"/>
              </a:buClr>
              <a:buSzPts val="1100"/>
              <a:buFont typeface="Arial"/>
              <a:buNone/>
              <a:defRPr/>
            </a:pPr>
            <a:r>
              <a:rPr lang="en-US" sz="1800" b="1" kern="0">
                <a:solidFill>
                  <a:srgbClr val="C00000"/>
                </a:solidFill>
                <a:latin typeface="UTM Avo" panose="02040603050506020204" pitchFamily="18" charset="0"/>
                <a:cs typeface="Arial"/>
                <a:sym typeface="Arial"/>
              </a:rPr>
              <a:t> Nghiêm cấm buôn bán, sao chép và chỉnh sửa để thu lợi nhuận.</a:t>
            </a:r>
          </a:p>
        </p:txBody>
      </p:sp>
    </p:spTree>
    <p:extLst>
      <p:ext uri="{BB962C8B-B14F-4D97-AF65-F5344CB8AC3E}">
        <p14:creationId xmlns:p14="http://schemas.microsoft.com/office/powerpoint/2010/main" val="1144174160"/>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64.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3.png"/></Relationships>
</file>

<file path=ppt/slides/_rels/slide1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3.png"/><Relationship Id="rId7"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63.png"/><Relationship Id="rId9"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slideLayout" Target="../slideLayouts/slideLayout25.xml"/><Relationship Id="rId1" Type="http://schemas.openxmlformats.org/officeDocument/2006/relationships/tags" Target="../tags/tag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5" Type="http://schemas.openxmlformats.org/officeDocument/2006/relationships/image" Target="../media/image103.png"/><Relationship Id="rId4" Type="http://schemas.openxmlformats.org/officeDocument/2006/relationships/image" Target="../media/image10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21.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3.gif"/><Relationship Id="rId3" Type="http://schemas.openxmlformats.org/officeDocument/2006/relationships/slide" Target="slide19.xml"/><Relationship Id="rId7" Type="http://schemas.openxmlformats.org/officeDocument/2006/relationships/slide" Target="slide21.xml"/><Relationship Id="rId12" Type="http://schemas.openxmlformats.org/officeDocument/2006/relationships/image" Target="../media/image112.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109.png"/><Relationship Id="rId11" Type="http://schemas.openxmlformats.org/officeDocument/2006/relationships/slide" Target="slide34.xml"/><Relationship Id="rId5" Type="http://schemas.openxmlformats.org/officeDocument/2006/relationships/slide" Target="slide20.xml"/><Relationship Id="rId10" Type="http://schemas.openxmlformats.org/officeDocument/2006/relationships/image" Target="../media/image111.png"/><Relationship Id="rId4" Type="http://schemas.openxmlformats.org/officeDocument/2006/relationships/image" Target="../media/image108.png"/><Relationship Id="rId9"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 Target="slide18.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09.png"/><Relationship Id="rId7" Type="http://schemas.microsoft.com/office/2007/relationships/hdphoto" Target="../media/hdphoto15.wdp"/><Relationship Id="rId2" Type="http://schemas.openxmlformats.org/officeDocument/2006/relationships/slide" Target="slide18.xml"/><Relationship Id="rId1" Type="http://schemas.openxmlformats.org/officeDocument/2006/relationships/slideLayout" Target="../slideLayouts/slideLayout25.xml"/><Relationship Id="rId6" Type="http://schemas.openxmlformats.org/officeDocument/2006/relationships/image" Target="../media/image115.png"/><Relationship Id="rId5" Type="http://schemas.microsoft.com/office/2007/relationships/hdphoto" Target="../media/hdphoto14.wdp"/><Relationship Id="rId4" Type="http://schemas.openxmlformats.org/officeDocument/2006/relationships/image" Target="../media/image114.png"/><Relationship Id="rId9"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 Target="slide18.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3.wmf"/><Relationship Id="rId3" Type="http://schemas.openxmlformats.org/officeDocument/2006/relationships/control" Target="../activeX/activeX2.xml"/><Relationship Id="rId7" Type="http://schemas.openxmlformats.org/officeDocument/2006/relationships/image" Target="../media/image125.png"/><Relationship Id="rId12" Type="http://schemas.openxmlformats.org/officeDocument/2006/relationships/image" Target="../media/image122.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21.xml"/><Relationship Id="rId11" Type="http://schemas.openxmlformats.org/officeDocument/2006/relationships/image" Target="../media/image121.wmf"/><Relationship Id="rId5" Type="http://schemas.openxmlformats.org/officeDocument/2006/relationships/control" Target="../activeX/activeX4.xml"/><Relationship Id="rId10" Type="http://schemas.openxmlformats.org/officeDocument/2006/relationships/image" Target="../media/image128.png"/><Relationship Id="rId4" Type="http://schemas.openxmlformats.org/officeDocument/2006/relationships/control" Target="../activeX/activeX3.xml"/><Relationship Id="rId9" Type="http://schemas.openxmlformats.org/officeDocument/2006/relationships/image" Target="../media/image127.png"/><Relationship Id="rId14" Type="http://schemas.openxmlformats.org/officeDocument/2006/relationships/image" Target="../media/image124.wmf"/></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2.xml"/><Relationship Id="rId4" Type="http://schemas.openxmlformats.org/officeDocument/2006/relationships/image" Target="../media/image131.png"/></Relationships>
</file>

<file path=ppt/slides/_rels/slide3.xml.rels><?xml version="1.0" encoding="UTF-8" standalone="yes"?>
<Relationships xmlns="http://schemas.openxmlformats.org/package/2006/relationships"><Relationship Id="rId8" Type="http://schemas.openxmlformats.org/officeDocument/2006/relationships/image" Target="../media/image70.GIF"/><Relationship Id="rId13" Type="http://schemas.openxmlformats.org/officeDocument/2006/relationships/image" Target="../media/image74.png"/><Relationship Id="rId18" Type="http://schemas.openxmlformats.org/officeDocument/2006/relationships/image" Target="../media/image77.png"/><Relationship Id="rId26" Type="http://schemas.microsoft.com/office/2007/relationships/hdphoto" Target="../media/hdphoto13.wdp"/><Relationship Id="rId3" Type="http://schemas.openxmlformats.org/officeDocument/2006/relationships/slideLayout" Target="../slideLayouts/slideLayout29.xml"/><Relationship Id="rId21" Type="http://schemas.openxmlformats.org/officeDocument/2006/relationships/slide" Target="slide7.xml"/><Relationship Id="rId7" Type="http://schemas.openxmlformats.org/officeDocument/2006/relationships/image" Target="../media/image69.GIF"/><Relationship Id="rId12" Type="http://schemas.openxmlformats.org/officeDocument/2006/relationships/image" Target="../media/image73.png"/><Relationship Id="rId17" Type="http://schemas.openxmlformats.org/officeDocument/2006/relationships/slide" Target="slide5.xml"/><Relationship Id="rId25" Type="http://schemas.openxmlformats.org/officeDocument/2006/relationships/image" Target="../media/image81.png"/><Relationship Id="rId2" Type="http://schemas.openxmlformats.org/officeDocument/2006/relationships/audio" Target="../media/media1.mp3"/><Relationship Id="rId16" Type="http://schemas.openxmlformats.org/officeDocument/2006/relationships/image" Target="../media/image76.png"/><Relationship Id="rId20" Type="http://schemas.openxmlformats.org/officeDocument/2006/relationships/image" Target="../media/image78.png"/><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72.GIF"/><Relationship Id="rId24" Type="http://schemas.microsoft.com/office/2007/relationships/hdphoto" Target="../media/hdphoto12.wdp"/><Relationship Id="rId5" Type="http://schemas.openxmlformats.org/officeDocument/2006/relationships/image" Target="../media/image67.jpeg"/><Relationship Id="rId15" Type="http://schemas.openxmlformats.org/officeDocument/2006/relationships/slide" Target="slide4.xml"/><Relationship Id="rId23" Type="http://schemas.openxmlformats.org/officeDocument/2006/relationships/image" Target="../media/image80.png"/><Relationship Id="rId28" Type="http://schemas.openxmlformats.org/officeDocument/2006/relationships/slide" Target="slide8.xml"/><Relationship Id="rId10" Type="http://schemas.microsoft.com/office/2007/relationships/hdphoto" Target="../media/hdphoto11.wdp"/><Relationship Id="rId19" Type="http://schemas.openxmlformats.org/officeDocument/2006/relationships/slide" Target="slide6.xml"/><Relationship Id="rId4" Type="http://schemas.openxmlformats.org/officeDocument/2006/relationships/notesSlide" Target="../notesSlides/notesSlide1.xml"/><Relationship Id="rId9" Type="http://schemas.openxmlformats.org/officeDocument/2006/relationships/image" Target="../media/image71.png"/><Relationship Id="rId14" Type="http://schemas.openxmlformats.org/officeDocument/2006/relationships/image" Target="../media/image75.png"/><Relationship Id="rId22" Type="http://schemas.openxmlformats.org/officeDocument/2006/relationships/image" Target="../media/image79.png"/><Relationship Id="rId27" Type="http://schemas.openxmlformats.org/officeDocument/2006/relationships/image" Target="../media/image82.png"/></Relationships>
</file>

<file path=ppt/slides/_rels/slide3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eg"/></Relationships>
</file>

<file path=ppt/slides/_rels/slide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audio" Target="../media/audio2.wav"/><Relationship Id="rId1" Type="http://schemas.openxmlformats.org/officeDocument/2006/relationships/slideLayout" Target="../slideLayouts/slideLayout26.xml"/><Relationship Id="rId5" Type="http://schemas.openxmlformats.org/officeDocument/2006/relationships/image" Target="../media/image137.png"/><Relationship Id="rId4" Type="http://schemas.microsoft.com/office/2007/relationships/hdphoto" Target="../media/hdphoto17.wdp"/></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audio" Target="../media/audio4.wav"/><Relationship Id="rId7" Type="http://schemas.openxmlformats.org/officeDocument/2006/relationships/image" Target="../media/image141.png"/><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3.png"/></Relationships>
</file>

<file path=ppt/slides/_rels/slide3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47.png"/><Relationship Id="rId2" Type="http://schemas.openxmlformats.org/officeDocument/2006/relationships/image" Target="../media/image144.png"/><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146.png"/><Relationship Id="rId4" Type="http://schemas.openxmlformats.org/officeDocument/2006/relationships/image" Target="../media/image1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jpeg"/><Relationship Id="rId1" Type="http://schemas.openxmlformats.org/officeDocument/2006/relationships/slideLayout" Target="../slideLayouts/slideLayout37.xml"/><Relationship Id="rId4" Type="http://schemas.openxmlformats.org/officeDocument/2006/relationships/image" Target="../media/image72.GIF"/></Relationships>
</file>

<file path=ppt/slides/_rels/slide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83.png"/><Relationship Id="rId5" Type="http://schemas.openxmlformats.org/officeDocument/2006/relationships/image" Target="../media/image72.GIF"/><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7.jpeg"/><Relationship Id="rId1" Type="http://schemas.openxmlformats.org/officeDocument/2006/relationships/slideLayout" Target="../slideLayouts/slideLayout53.xml"/><Relationship Id="rId4" Type="http://schemas.openxmlformats.org/officeDocument/2006/relationships/image" Target="../media/image72.GIF"/></Relationships>
</file>

<file path=ppt/slides/_rels/slide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83" name="TextBox 82"/>
          <p:cNvSpPr txBox="1"/>
          <p:nvPr/>
        </p:nvSpPr>
        <p:spPr>
          <a:xfrm>
            <a:off x="-1562102" y="489026"/>
            <a:ext cx="648383" cy="523220"/>
          </a:xfrm>
          <a:prstGeom prst="rect">
            <a:avLst/>
          </a:prstGeom>
          <a:noFill/>
        </p:spPr>
        <p:txBody>
          <a:bodyPr wrap="none" rtlCol="0">
            <a:spAutoFit/>
          </a:bodyPr>
          <a:lstStyle/>
          <a:p>
            <a:pPr algn="ctr"/>
            <a:r>
              <a:rPr lang="en-US" dirty="0" err="1" smtClean="0">
                <a:ln>
                  <a:solidFill>
                    <a:srgbClr val="DAA2B6"/>
                  </a:solidFill>
                </a:ln>
                <a:solidFill>
                  <a:schemeClr val="accent4">
                    <a:lumMod val="75000"/>
                  </a:schemeClr>
                </a:solidFill>
                <a:latin typeface="FC Onigiri Outline" pitchFamily="34" charset="-34"/>
                <a:cs typeface="FC Onigiri Outline" pitchFamily="34" charset="-34"/>
              </a:rPr>
              <a:t>Tr</a:t>
            </a:r>
            <a:r>
              <a:rPr lang="en-US" dirty="0" err="1">
                <a:ln>
                  <a:solidFill>
                    <a:srgbClr val="DAA2B6"/>
                  </a:solidFill>
                </a:ln>
                <a:solidFill>
                  <a:schemeClr val="accent4">
                    <a:lumMod val="75000"/>
                  </a:schemeClr>
                </a:solidFill>
                <a:latin typeface="FC Onigiri Outline" pitchFamily="34" charset="-34"/>
                <a:cs typeface="FC Onigiri Outline" pitchFamily="34" charset="-34"/>
              </a:rPr>
              <a:t>a</a:t>
            </a:r>
            <a:endParaRPr lang="th-TH" dirty="0">
              <a:ln>
                <a:solidFill>
                  <a:schemeClr val="accent4">
                    <a:lumMod val="20000"/>
                    <a:lumOff val="80000"/>
                  </a:schemeClr>
                </a:solidFill>
              </a:ln>
              <a:solidFill>
                <a:schemeClr val="accent4">
                  <a:lumMod val="75000"/>
                </a:schemeClr>
              </a:solidFill>
              <a:latin typeface="FC Onigiri Outline" pitchFamily="34" charset="-34"/>
              <a:cs typeface="FC Onigiri Outline" pitchFamily="34" charset="-34"/>
            </a:endParaRPr>
          </a:p>
        </p:txBody>
      </p:sp>
      <p:grpSp>
        <p:nvGrpSpPr>
          <p:cNvPr id="46" name="กลุ่ม 45"/>
          <p:cNvGrpSpPr/>
          <p:nvPr/>
        </p:nvGrpSpPr>
        <p:grpSpPr>
          <a:xfrm>
            <a:off x="-1250470" y="-989413"/>
            <a:ext cx="3243089" cy="2400978"/>
            <a:chOff x="-1250470" y="-989413"/>
            <a:chExt cx="3243089" cy="2400978"/>
          </a:xfrm>
        </p:grpSpPr>
        <p:sp>
          <p:nvSpPr>
            <p:cNvPr id="86" name="เมฆ 85"/>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0" name="รูปภาพ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84" name="รูปภาพ 8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85" name="รูปภาพ 8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97" name="รูปภาพ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pic>
        <p:nvPicPr>
          <p:cNvPr id="98" name="รูปภาพ 97"/>
          <p:cNvPicPr>
            <a:picLocks noChangeAspect="1"/>
          </p:cNvPicPr>
          <p:nvPr/>
        </p:nvPicPr>
        <p:blipFill rotWithShape="1">
          <a:blip r:embed="rId9">
            <a:extLst>
              <a:ext uri="{28A0092B-C50C-407E-A947-70E740481C1C}">
                <a14:useLocalDpi xmlns:a14="http://schemas.microsoft.com/office/drawing/2010/main" val="0"/>
              </a:ext>
            </a:extLst>
          </a:blip>
          <a:srcRect b="-1984"/>
          <a:stretch/>
        </p:blipFill>
        <p:spPr>
          <a:xfrm>
            <a:off x="6739028" y="2566878"/>
            <a:ext cx="2223299" cy="2401090"/>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 name="Picture 2"/>
          <p:cNvPicPr>
            <a:picLocks noChangeAspect="1"/>
          </p:cNvPicPr>
          <p:nvPr/>
        </p:nvPicPr>
        <p:blipFill>
          <a:blip r:embed="rId11"/>
          <a:stretch>
            <a:fillRect/>
          </a:stretch>
        </p:blipFill>
        <p:spPr>
          <a:xfrm>
            <a:off x="1268169" y="496849"/>
            <a:ext cx="7196793" cy="2746330"/>
          </a:xfrm>
          <a:prstGeom prst="rect">
            <a:avLst/>
          </a:prstGeom>
        </p:spPr>
      </p:pic>
    </p:spTree>
    <p:extLst>
      <p:ext uri="{BB962C8B-B14F-4D97-AF65-F5344CB8AC3E}">
        <p14:creationId xmlns:p14="http://schemas.microsoft.com/office/powerpoint/2010/main" val="135413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13"/>
                                        </p:tgtEl>
                                        <p:attrNameLst>
                                          <p:attrName>style.visibility</p:attrName>
                                        </p:attrNameLst>
                                      </p:cBhvr>
                                      <p:to>
                                        <p:strVal val="visible"/>
                                      </p:to>
                                    </p:set>
                                    <p:animEffect transition="in" filter="fade">
                                      <p:cBhvr>
                                        <p:cTn id="7" dur="2000"/>
                                        <p:tgtEl>
                                          <p:spTgt spid="113"/>
                                        </p:tgtEl>
                                      </p:cBhvr>
                                    </p:animEffect>
                                    <p:anim calcmode="lin" valueType="num">
                                      <p:cBhvr>
                                        <p:cTn id="8" dur="2000" fill="hold"/>
                                        <p:tgtEl>
                                          <p:spTgt spid="113"/>
                                        </p:tgtEl>
                                        <p:attrNameLst>
                                          <p:attrName>ppt_x</p:attrName>
                                        </p:attrNameLst>
                                      </p:cBhvr>
                                      <p:tavLst>
                                        <p:tav tm="0">
                                          <p:val>
                                            <p:strVal val="#ppt_x"/>
                                          </p:val>
                                        </p:tav>
                                        <p:tav tm="100000">
                                          <p:val>
                                            <p:strVal val="#ppt_x"/>
                                          </p:val>
                                        </p:tav>
                                      </p:tavLst>
                                    </p:anim>
                                    <p:anim calcmode="lin" valueType="num">
                                      <p:cBhvr>
                                        <p:cTn id="9" dur="2000" fill="hold"/>
                                        <p:tgtEl>
                                          <p:spTgt spid="113"/>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2000"/>
                                        <p:tgtEl>
                                          <p:spTgt spid="114"/>
                                        </p:tgtEl>
                                      </p:cBhvr>
                                    </p:animEffect>
                                    <p:anim calcmode="lin" valueType="num">
                                      <p:cBhvr>
                                        <p:cTn id="13" dur="2000" fill="hold"/>
                                        <p:tgtEl>
                                          <p:spTgt spid="114"/>
                                        </p:tgtEl>
                                        <p:attrNameLst>
                                          <p:attrName>ppt_x</p:attrName>
                                        </p:attrNameLst>
                                      </p:cBhvr>
                                      <p:tavLst>
                                        <p:tav tm="0">
                                          <p:val>
                                            <p:strVal val="#ppt_x"/>
                                          </p:val>
                                        </p:tav>
                                        <p:tav tm="100000">
                                          <p:val>
                                            <p:strVal val="#ppt_x"/>
                                          </p:val>
                                        </p:tav>
                                      </p:tavLst>
                                    </p:anim>
                                    <p:anim calcmode="lin" valueType="num">
                                      <p:cBhvr>
                                        <p:cTn id="14" dur="2000" fill="hold"/>
                                        <p:tgtEl>
                                          <p:spTgt spid="114"/>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2000"/>
                                        <p:tgtEl>
                                          <p:spTgt spid="115"/>
                                        </p:tgtEl>
                                      </p:cBhvr>
                                    </p:animEffect>
                                    <p:anim calcmode="lin" valueType="num">
                                      <p:cBhvr>
                                        <p:cTn id="18" dur="2000" fill="hold"/>
                                        <p:tgtEl>
                                          <p:spTgt spid="115"/>
                                        </p:tgtEl>
                                        <p:attrNameLst>
                                          <p:attrName>ppt_x</p:attrName>
                                        </p:attrNameLst>
                                      </p:cBhvr>
                                      <p:tavLst>
                                        <p:tav tm="0">
                                          <p:val>
                                            <p:strVal val="#ppt_x"/>
                                          </p:val>
                                        </p:tav>
                                        <p:tav tm="100000">
                                          <p:val>
                                            <p:strVal val="#ppt_x"/>
                                          </p:val>
                                        </p:tav>
                                      </p:tavLst>
                                    </p:anim>
                                    <p:anim calcmode="lin" valueType="num">
                                      <p:cBhvr>
                                        <p:cTn id="19" dur="2000" fill="hold"/>
                                        <p:tgtEl>
                                          <p:spTgt spid="115"/>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2000"/>
                                        <p:tgtEl>
                                          <p:spTgt spid="116"/>
                                        </p:tgtEl>
                                      </p:cBhvr>
                                    </p:animEffect>
                                    <p:anim calcmode="lin" valueType="num">
                                      <p:cBhvr>
                                        <p:cTn id="23" dur="2000" fill="hold"/>
                                        <p:tgtEl>
                                          <p:spTgt spid="116"/>
                                        </p:tgtEl>
                                        <p:attrNameLst>
                                          <p:attrName>ppt_x</p:attrName>
                                        </p:attrNameLst>
                                      </p:cBhvr>
                                      <p:tavLst>
                                        <p:tav tm="0">
                                          <p:val>
                                            <p:strVal val="#ppt_x"/>
                                          </p:val>
                                        </p:tav>
                                        <p:tav tm="100000">
                                          <p:val>
                                            <p:strVal val="#ppt_x"/>
                                          </p:val>
                                        </p:tav>
                                      </p:tavLst>
                                    </p:anim>
                                    <p:anim calcmode="lin" valueType="num">
                                      <p:cBhvr>
                                        <p:cTn id="24" dur="2000" fill="hold"/>
                                        <p:tgtEl>
                                          <p:spTgt spid="116"/>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repeatCount="indefinite" fill="hold" grpId="0" nodeType="afterEffect">
                                  <p:stCondLst>
                                    <p:cond delay="0"/>
                                  </p:stCondLst>
                                  <p:endCondLst>
                                    <p:cond evt="onNext" delay="0">
                                      <p:tgtEl>
                                        <p:sldTgt/>
                                      </p:tgtEl>
                                    </p:cond>
                                  </p:endCondLst>
                                  <p:childTnLst>
                                    <p:set>
                                      <p:cBhvr>
                                        <p:cTn id="27" dur="1" fill="hold">
                                          <p:stCondLst>
                                            <p:cond delay="0"/>
                                          </p:stCondLst>
                                        </p:cTn>
                                        <p:tgtEl>
                                          <p:spTgt spid="117"/>
                                        </p:tgtEl>
                                        <p:attrNameLst>
                                          <p:attrName>style.visibility</p:attrName>
                                        </p:attrNameLst>
                                      </p:cBhvr>
                                      <p:to>
                                        <p:strVal val="visible"/>
                                      </p:to>
                                    </p:set>
                                    <p:animEffect transition="in" filter="fade">
                                      <p:cBhvr>
                                        <p:cTn id="28" dur="2000"/>
                                        <p:tgtEl>
                                          <p:spTgt spid="117"/>
                                        </p:tgtEl>
                                      </p:cBhvr>
                                    </p:animEffect>
                                    <p:anim calcmode="lin" valueType="num">
                                      <p:cBhvr>
                                        <p:cTn id="29" dur="2000" fill="hold"/>
                                        <p:tgtEl>
                                          <p:spTgt spid="117"/>
                                        </p:tgtEl>
                                        <p:attrNameLst>
                                          <p:attrName>ppt_x</p:attrName>
                                        </p:attrNameLst>
                                      </p:cBhvr>
                                      <p:tavLst>
                                        <p:tav tm="0">
                                          <p:val>
                                            <p:strVal val="#ppt_x"/>
                                          </p:val>
                                        </p:tav>
                                        <p:tav tm="100000">
                                          <p:val>
                                            <p:strVal val="#ppt_x"/>
                                          </p:val>
                                        </p:tav>
                                      </p:tavLst>
                                    </p:anim>
                                    <p:anim calcmode="lin" valueType="num">
                                      <p:cBhvr>
                                        <p:cTn id="30" dur="2000" fill="hold"/>
                                        <p:tgtEl>
                                          <p:spTgt spid="117"/>
                                        </p:tgtEl>
                                        <p:attrNameLst>
                                          <p:attrName>ppt_y</p:attrName>
                                        </p:attrNameLst>
                                      </p:cBhvr>
                                      <p:tavLst>
                                        <p:tav tm="0">
                                          <p:val>
                                            <p:strVal val="#ppt_y+.1"/>
                                          </p:val>
                                        </p:tav>
                                        <p:tav tm="100000">
                                          <p:val>
                                            <p:strVal val="#ppt_y"/>
                                          </p:val>
                                        </p:tav>
                                      </p:tavLst>
                                    </p:anim>
                                  </p:childTnLst>
                                </p:cTn>
                              </p:par>
                              <p:par>
                                <p:cTn id="31" presetID="42" presetClass="entr" presetSubtype="0" repeatCount="indefinite" fill="hold" grpId="0" nodeType="withEffect">
                                  <p:stCondLst>
                                    <p:cond delay="0"/>
                                  </p:stCondLst>
                                  <p:endCondLst>
                                    <p:cond evt="onNext" delay="0">
                                      <p:tgtEl>
                                        <p:sldTgt/>
                                      </p:tgtEl>
                                    </p:cond>
                                  </p:endCondLst>
                                  <p:childTnLst>
                                    <p:set>
                                      <p:cBhvr>
                                        <p:cTn id="32" dur="1" fill="hold">
                                          <p:stCondLst>
                                            <p:cond delay="0"/>
                                          </p:stCondLst>
                                        </p:cTn>
                                        <p:tgtEl>
                                          <p:spTgt spid="118"/>
                                        </p:tgtEl>
                                        <p:attrNameLst>
                                          <p:attrName>style.visibility</p:attrName>
                                        </p:attrNameLst>
                                      </p:cBhvr>
                                      <p:to>
                                        <p:strVal val="visible"/>
                                      </p:to>
                                    </p:set>
                                    <p:animEffect transition="in" filter="fade">
                                      <p:cBhvr>
                                        <p:cTn id="33" dur="2000"/>
                                        <p:tgtEl>
                                          <p:spTgt spid="118"/>
                                        </p:tgtEl>
                                      </p:cBhvr>
                                    </p:animEffect>
                                    <p:anim calcmode="lin" valueType="num">
                                      <p:cBhvr>
                                        <p:cTn id="34" dur="2000" fill="hold"/>
                                        <p:tgtEl>
                                          <p:spTgt spid="118"/>
                                        </p:tgtEl>
                                        <p:attrNameLst>
                                          <p:attrName>ppt_x</p:attrName>
                                        </p:attrNameLst>
                                      </p:cBhvr>
                                      <p:tavLst>
                                        <p:tav tm="0">
                                          <p:val>
                                            <p:strVal val="#ppt_x"/>
                                          </p:val>
                                        </p:tav>
                                        <p:tav tm="100000">
                                          <p:val>
                                            <p:strVal val="#ppt_x"/>
                                          </p:val>
                                        </p:tav>
                                      </p:tavLst>
                                    </p:anim>
                                    <p:anim calcmode="lin" valueType="num">
                                      <p:cBhvr>
                                        <p:cTn id="35" dur="2000" fill="hold"/>
                                        <p:tgtEl>
                                          <p:spTgt spid="118"/>
                                        </p:tgtEl>
                                        <p:attrNameLst>
                                          <p:attrName>ppt_y</p:attrName>
                                        </p:attrNameLst>
                                      </p:cBhvr>
                                      <p:tavLst>
                                        <p:tav tm="0">
                                          <p:val>
                                            <p:strVal val="#ppt_y+.1"/>
                                          </p:val>
                                        </p:tav>
                                        <p:tav tm="100000">
                                          <p:val>
                                            <p:strVal val="#ppt_y"/>
                                          </p:val>
                                        </p:tav>
                                      </p:tavLst>
                                    </p:anim>
                                  </p:childTnLst>
                                </p:cTn>
                              </p:par>
                              <p:par>
                                <p:cTn id="36" presetID="42" presetClass="entr" presetSubtype="0" repeatCount="indefinite" fill="hold" grpId="0" nodeType="withEffect">
                                  <p:stCondLst>
                                    <p:cond delay="0"/>
                                  </p:stCondLst>
                                  <p:endCondLst>
                                    <p:cond evt="onNext" delay="0">
                                      <p:tgtEl>
                                        <p:sldTgt/>
                                      </p:tgtEl>
                                    </p:cond>
                                  </p:endCondLst>
                                  <p:childTnLst>
                                    <p:set>
                                      <p:cBhvr>
                                        <p:cTn id="37" dur="1" fill="hold">
                                          <p:stCondLst>
                                            <p:cond delay="0"/>
                                          </p:stCondLst>
                                        </p:cTn>
                                        <p:tgtEl>
                                          <p:spTgt spid="119"/>
                                        </p:tgtEl>
                                        <p:attrNameLst>
                                          <p:attrName>style.visibility</p:attrName>
                                        </p:attrNameLst>
                                      </p:cBhvr>
                                      <p:to>
                                        <p:strVal val="visible"/>
                                      </p:to>
                                    </p:set>
                                    <p:animEffect transition="in" filter="fade">
                                      <p:cBhvr>
                                        <p:cTn id="38" dur="2000"/>
                                        <p:tgtEl>
                                          <p:spTgt spid="119"/>
                                        </p:tgtEl>
                                      </p:cBhvr>
                                    </p:animEffect>
                                    <p:anim calcmode="lin" valueType="num">
                                      <p:cBhvr>
                                        <p:cTn id="39" dur="2000" fill="hold"/>
                                        <p:tgtEl>
                                          <p:spTgt spid="119"/>
                                        </p:tgtEl>
                                        <p:attrNameLst>
                                          <p:attrName>ppt_x</p:attrName>
                                        </p:attrNameLst>
                                      </p:cBhvr>
                                      <p:tavLst>
                                        <p:tav tm="0">
                                          <p:val>
                                            <p:strVal val="#ppt_x"/>
                                          </p:val>
                                        </p:tav>
                                        <p:tav tm="100000">
                                          <p:val>
                                            <p:strVal val="#ppt_x"/>
                                          </p:val>
                                        </p:tav>
                                      </p:tavLst>
                                    </p:anim>
                                    <p:anim calcmode="lin" valueType="num">
                                      <p:cBhvr>
                                        <p:cTn id="40" dur="2000" fill="hold"/>
                                        <p:tgtEl>
                                          <p:spTgt spid="119"/>
                                        </p:tgtEl>
                                        <p:attrNameLst>
                                          <p:attrName>ppt_y</p:attrName>
                                        </p:attrNameLst>
                                      </p:cBhvr>
                                      <p:tavLst>
                                        <p:tav tm="0">
                                          <p:val>
                                            <p:strVal val="#ppt_y+.1"/>
                                          </p:val>
                                        </p:tav>
                                        <p:tav tm="100000">
                                          <p:val>
                                            <p:strVal val="#ppt_y"/>
                                          </p:val>
                                        </p:tav>
                                      </p:tavLst>
                                    </p:anim>
                                  </p:childTnLst>
                                </p:cTn>
                              </p:par>
                              <p:par>
                                <p:cTn id="41" presetID="42" presetClass="entr" presetSubtype="0" repeatCount="indefinite" fill="hold" grpId="0" nodeType="withEffect">
                                  <p:stCondLst>
                                    <p:cond delay="0"/>
                                  </p:stCondLst>
                                  <p:endCondLst>
                                    <p:cond evt="onNext" delay="0">
                                      <p:tgtEl>
                                        <p:sldTgt/>
                                      </p:tgtEl>
                                    </p:cond>
                                  </p:end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2000"/>
                                        <p:tgtEl>
                                          <p:spTgt spid="120"/>
                                        </p:tgtEl>
                                      </p:cBhvr>
                                    </p:animEffect>
                                    <p:anim calcmode="lin" valueType="num">
                                      <p:cBhvr>
                                        <p:cTn id="44" dur="2000" fill="hold"/>
                                        <p:tgtEl>
                                          <p:spTgt spid="120"/>
                                        </p:tgtEl>
                                        <p:attrNameLst>
                                          <p:attrName>ppt_x</p:attrName>
                                        </p:attrNameLst>
                                      </p:cBhvr>
                                      <p:tavLst>
                                        <p:tav tm="0">
                                          <p:val>
                                            <p:strVal val="#ppt_x"/>
                                          </p:val>
                                        </p:tav>
                                        <p:tav tm="100000">
                                          <p:val>
                                            <p:strVal val="#ppt_x"/>
                                          </p:val>
                                        </p:tav>
                                      </p:tavLst>
                                    </p:anim>
                                    <p:anim calcmode="lin" valueType="num">
                                      <p:cBhvr>
                                        <p:cTn id="45" dur="2000" fill="hold"/>
                                        <p:tgtEl>
                                          <p:spTgt spid="1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7394814" y="-989414"/>
            <a:ext cx="3003978" cy="2175586"/>
            <a:chOff x="7394814" y="-989414"/>
            <a:chExt cx="3003978" cy="2175586"/>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pic>
          <p:nvPicPr>
            <p:cNvPr id="89" name="รูปภาพ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pic>
        <p:nvPicPr>
          <p:cNvPr id="98" name="รูปภาพ 97"/>
          <p:cNvPicPr>
            <a:picLocks noChangeAspect="1"/>
          </p:cNvPicPr>
          <p:nvPr/>
        </p:nvPicPr>
        <p:blipFill rotWithShape="1">
          <a:blip r:embed="rId4" cstate="print">
            <a:extLst>
              <a:ext uri="{28A0092B-C50C-407E-A947-70E740481C1C}">
                <a14:useLocalDpi xmlns:a14="http://schemas.microsoft.com/office/drawing/2010/main" val="0"/>
              </a:ext>
            </a:extLst>
          </a:blip>
          <a:srcRect b="-1984"/>
          <a:stretch/>
        </p:blipFill>
        <p:spPr>
          <a:xfrm>
            <a:off x="99118" y="3683941"/>
            <a:ext cx="1318333" cy="1423756"/>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pic>
            <p:nvPicPr>
              <p:cNvPr id="112" name="รูปภาพ 111"/>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7845377" y="106910"/>
            <a:ext cx="1019600" cy="1080120"/>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pic>
        <p:nvPicPr>
          <p:cNvPr id="4" name="Picture 3"/>
          <p:cNvPicPr>
            <a:picLocks noChangeAspect="1"/>
          </p:cNvPicPr>
          <p:nvPr/>
        </p:nvPicPr>
        <p:blipFill>
          <a:blip r:embed="rId8"/>
          <a:stretch>
            <a:fillRect/>
          </a:stretch>
        </p:blipFill>
        <p:spPr>
          <a:xfrm>
            <a:off x="1245286" y="1950120"/>
            <a:ext cx="6384103" cy="3218625"/>
          </a:xfrm>
          <a:prstGeom prst="rect">
            <a:avLst/>
          </a:prstGeom>
          <a:effectLst>
            <a:softEdge rad="127000"/>
          </a:effectLst>
        </p:spPr>
      </p:pic>
      <p:pic>
        <p:nvPicPr>
          <p:cNvPr id="10" name="Picture 9"/>
          <p:cNvPicPr>
            <a:picLocks noChangeAspect="1"/>
          </p:cNvPicPr>
          <p:nvPr/>
        </p:nvPicPr>
        <p:blipFill>
          <a:blip r:embed="rId9"/>
          <a:stretch>
            <a:fillRect/>
          </a:stretch>
        </p:blipFill>
        <p:spPr>
          <a:xfrm>
            <a:off x="971600" y="119003"/>
            <a:ext cx="9290467" cy="1849634"/>
          </a:xfrm>
          <a:prstGeom prst="rect">
            <a:avLst/>
          </a:prstGeom>
        </p:spPr>
      </p:pic>
    </p:spTree>
    <p:extLst>
      <p:ext uri="{BB962C8B-B14F-4D97-AF65-F5344CB8AC3E}">
        <p14:creationId xmlns:p14="http://schemas.microsoft.com/office/powerpoint/2010/main" val="38362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13"/>
                                        </p:tgtEl>
                                        <p:attrNameLst>
                                          <p:attrName>style.visibility</p:attrName>
                                        </p:attrNameLst>
                                      </p:cBhvr>
                                      <p:to>
                                        <p:strVal val="visible"/>
                                      </p:to>
                                    </p:set>
                                    <p:animEffect transition="in" filter="fade">
                                      <p:cBhvr>
                                        <p:cTn id="7" dur="2000"/>
                                        <p:tgtEl>
                                          <p:spTgt spid="113"/>
                                        </p:tgtEl>
                                      </p:cBhvr>
                                    </p:animEffect>
                                    <p:anim calcmode="lin" valueType="num">
                                      <p:cBhvr>
                                        <p:cTn id="8" dur="2000" fill="hold"/>
                                        <p:tgtEl>
                                          <p:spTgt spid="113"/>
                                        </p:tgtEl>
                                        <p:attrNameLst>
                                          <p:attrName>ppt_x</p:attrName>
                                        </p:attrNameLst>
                                      </p:cBhvr>
                                      <p:tavLst>
                                        <p:tav tm="0">
                                          <p:val>
                                            <p:strVal val="#ppt_x"/>
                                          </p:val>
                                        </p:tav>
                                        <p:tav tm="100000">
                                          <p:val>
                                            <p:strVal val="#ppt_x"/>
                                          </p:val>
                                        </p:tav>
                                      </p:tavLst>
                                    </p:anim>
                                    <p:anim calcmode="lin" valueType="num">
                                      <p:cBhvr>
                                        <p:cTn id="9" dur="2000" fill="hold"/>
                                        <p:tgtEl>
                                          <p:spTgt spid="113"/>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2000"/>
                                        <p:tgtEl>
                                          <p:spTgt spid="114"/>
                                        </p:tgtEl>
                                      </p:cBhvr>
                                    </p:animEffect>
                                    <p:anim calcmode="lin" valueType="num">
                                      <p:cBhvr>
                                        <p:cTn id="13" dur="2000" fill="hold"/>
                                        <p:tgtEl>
                                          <p:spTgt spid="114"/>
                                        </p:tgtEl>
                                        <p:attrNameLst>
                                          <p:attrName>ppt_x</p:attrName>
                                        </p:attrNameLst>
                                      </p:cBhvr>
                                      <p:tavLst>
                                        <p:tav tm="0">
                                          <p:val>
                                            <p:strVal val="#ppt_x"/>
                                          </p:val>
                                        </p:tav>
                                        <p:tav tm="100000">
                                          <p:val>
                                            <p:strVal val="#ppt_x"/>
                                          </p:val>
                                        </p:tav>
                                      </p:tavLst>
                                    </p:anim>
                                    <p:anim calcmode="lin" valueType="num">
                                      <p:cBhvr>
                                        <p:cTn id="14" dur="2000" fill="hold"/>
                                        <p:tgtEl>
                                          <p:spTgt spid="114"/>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15"/>
                                        </p:tgtEl>
                                        <p:attrNameLst>
                                          <p:attrName>style.visibility</p:attrName>
                                        </p:attrNameLst>
                                      </p:cBhvr>
                                      <p:to>
                                        <p:strVal val="visible"/>
                                      </p:to>
                                    </p:set>
                                    <p:animEffect transition="in" filter="fade">
                                      <p:cBhvr>
                                        <p:cTn id="17" dur="2000"/>
                                        <p:tgtEl>
                                          <p:spTgt spid="115"/>
                                        </p:tgtEl>
                                      </p:cBhvr>
                                    </p:animEffect>
                                    <p:anim calcmode="lin" valueType="num">
                                      <p:cBhvr>
                                        <p:cTn id="18" dur="2000" fill="hold"/>
                                        <p:tgtEl>
                                          <p:spTgt spid="115"/>
                                        </p:tgtEl>
                                        <p:attrNameLst>
                                          <p:attrName>ppt_x</p:attrName>
                                        </p:attrNameLst>
                                      </p:cBhvr>
                                      <p:tavLst>
                                        <p:tav tm="0">
                                          <p:val>
                                            <p:strVal val="#ppt_x"/>
                                          </p:val>
                                        </p:tav>
                                        <p:tav tm="100000">
                                          <p:val>
                                            <p:strVal val="#ppt_x"/>
                                          </p:val>
                                        </p:tav>
                                      </p:tavLst>
                                    </p:anim>
                                    <p:anim calcmode="lin" valueType="num">
                                      <p:cBhvr>
                                        <p:cTn id="19" dur="2000" fill="hold"/>
                                        <p:tgtEl>
                                          <p:spTgt spid="115"/>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2000"/>
                                        <p:tgtEl>
                                          <p:spTgt spid="116"/>
                                        </p:tgtEl>
                                      </p:cBhvr>
                                    </p:animEffect>
                                    <p:anim calcmode="lin" valueType="num">
                                      <p:cBhvr>
                                        <p:cTn id="23" dur="2000" fill="hold"/>
                                        <p:tgtEl>
                                          <p:spTgt spid="116"/>
                                        </p:tgtEl>
                                        <p:attrNameLst>
                                          <p:attrName>ppt_x</p:attrName>
                                        </p:attrNameLst>
                                      </p:cBhvr>
                                      <p:tavLst>
                                        <p:tav tm="0">
                                          <p:val>
                                            <p:strVal val="#ppt_x"/>
                                          </p:val>
                                        </p:tav>
                                        <p:tav tm="100000">
                                          <p:val>
                                            <p:strVal val="#ppt_x"/>
                                          </p:val>
                                        </p:tav>
                                      </p:tavLst>
                                    </p:anim>
                                    <p:anim calcmode="lin" valueType="num">
                                      <p:cBhvr>
                                        <p:cTn id="24" dur="2000" fill="hold"/>
                                        <p:tgtEl>
                                          <p:spTgt spid="116"/>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repeatCount="indefinite" fill="hold" grpId="0" nodeType="afterEffect">
                                  <p:stCondLst>
                                    <p:cond delay="0"/>
                                  </p:stCondLst>
                                  <p:endCondLst>
                                    <p:cond evt="onNext" delay="0">
                                      <p:tgtEl>
                                        <p:sldTgt/>
                                      </p:tgtEl>
                                    </p:cond>
                                  </p:endCondLst>
                                  <p:childTnLst>
                                    <p:set>
                                      <p:cBhvr>
                                        <p:cTn id="27" dur="1" fill="hold">
                                          <p:stCondLst>
                                            <p:cond delay="0"/>
                                          </p:stCondLst>
                                        </p:cTn>
                                        <p:tgtEl>
                                          <p:spTgt spid="117"/>
                                        </p:tgtEl>
                                        <p:attrNameLst>
                                          <p:attrName>style.visibility</p:attrName>
                                        </p:attrNameLst>
                                      </p:cBhvr>
                                      <p:to>
                                        <p:strVal val="visible"/>
                                      </p:to>
                                    </p:set>
                                    <p:animEffect transition="in" filter="fade">
                                      <p:cBhvr>
                                        <p:cTn id="28" dur="2000"/>
                                        <p:tgtEl>
                                          <p:spTgt spid="117"/>
                                        </p:tgtEl>
                                      </p:cBhvr>
                                    </p:animEffect>
                                    <p:anim calcmode="lin" valueType="num">
                                      <p:cBhvr>
                                        <p:cTn id="29" dur="2000" fill="hold"/>
                                        <p:tgtEl>
                                          <p:spTgt spid="117"/>
                                        </p:tgtEl>
                                        <p:attrNameLst>
                                          <p:attrName>ppt_x</p:attrName>
                                        </p:attrNameLst>
                                      </p:cBhvr>
                                      <p:tavLst>
                                        <p:tav tm="0">
                                          <p:val>
                                            <p:strVal val="#ppt_x"/>
                                          </p:val>
                                        </p:tav>
                                        <p:tav tm="100000">
                                          <p:val>
                                            <p:strVal val="#ppt_x"/>
                                          </p:val>
                                        </p:tav>
                                      </p:tavLst>
                                    </p:anim>
                                    <p:anim calcmode="lin" valueType="num">
                                      <p:cBhvr>
                                        <p:cTn id="30" dur="2000" fill="hold"/>
                                        <p:tgtEl>
                                          <p:spTgt spid="117"/>
                                        </p:tgtEl>
                                        <p:attrNameLst>
                                          <p:attrName>ppt_y</p:attrName>
                                        </p:attrNameLst>
                                      </p:cBhvr>
                                      <p:tavLst>
                                        <p:tav tm="0">
                                          <p:val>
                                            <p:strVal val="#ppt_y+.1"/>
                                          </p:val>
                                        </p:tav>
                                        <p:tav tm="100000">
                                          <p:val>
                                            <p:strVal val="#ppt_y"/>
                                          </p:val>
                                        </p:tav>
                                      </p:tavLst>
                                    </p:anim>
                                  </p:childTnLst>
                                </p:cTn>
                              </p:par>
                              <p:par>
                                <p:cTn id="31" presetID="42" presetClass="entr" presetSubtype="0" repeatCount="indefinite" fill="hold" grpId="0" nodeType="withEffect">
                                  <p:stCondLst>
                                    <p:cond delay="0"/>
                                  </p:stCondLst>
                                  <p:endCondLst>
                                    <p:cond evt="onNext" delay="0">
                                      <p:tgtEl>
                                        <p:sldTgt/>
                                      </p:tgtEl>
                                    </p:cond>
                                  </p:endCondLst>
                                  <p:childTnLst>
                                    <p:set>
                                      <p:cBhvr>
                                        <p:cTn id="32" dur="1" fill="hold">
                                          <p:stCondLst>
                                            <p:cond delay="0"/>
                                          </p:stCondLst>
                                        </p:cTn>
                                        <p:tgtEl>
                                          <p:spTgt spid="118"/>
                                        </p:tgtEl>
                                        <p:attrNameLst>
                                          <p:attrName>style.visibility</p:attrName>
                                        </p:attrNameLst>
                                      </p:cBhvr>
                                      <p:to>
                                        <p:strVal val="visible"/>
                                      </p:to>
                                    </p:set>
                                    <p:animEffect transition="in" filter="fade">
                                      <p:cBhvr>
                                        <p:cTn id="33" dur="2000"/>
                                        <p:tgtEl>
                                          <p:spTgt spid="118"/>
                                        </p:tgtEl>
                                      </p:cBhvr>
                                    </p:animEffect>
                                    <p:anim calcmode="lin" valueType="num">
                                      <p:cBhvr>
                                        <p:cTn id="34" dur="2000" fill="hold"/>
                                        <p:tgtEl>
                                          <p:spTgt spid="118"/>
                                        </p:tgtEl>
                                        <p:attrNameLst>
                                          <p:attrName>ppt_x</p:attrName>
                                        </p:attrNameLst>
                                      </p:cBhvr>
                                      <p:tavLst>
                                        <p:tav tm="0">
                                          <p:val>
                                            <p:strVal val="#ppt_x"/>
                                          </p:val>
                                        </p:tav>
                                        <p:tav tm="100000">
                                          <p:val>
                                            <p:strVal val="#ppt_x"/>
                                          </p:val>
                                        </p:tav>
                                      </p:tavLst>
                                    </p:anim>
                                    <p:anim calcmode="lin" valueType="num">
                                      <p:cBhvr>
                                        <p:cTn id="35" dur="2000" fill="hold"/>
                                        <p:tgtEl>
                                          <p:spTgt spid="118"/>
                                        </p:tgtEl>
                                        <p:attrNameLst>
                                          <p:attrName>ppt_y</p:attrName>
                                        </p:attrNameLst>
                                      </p:cBhvr>
                                      <p:tavLst>
                                        <p:tav tm="0">
                                          <p:val>
                                            <p:strVal val="#ppt_y+.1"/>
                                          </p:val>
                                        </p:tav>
                                        <p:tav tm="100000">
                                          <p:val>
                                            <p:strVal val="#ppt_y"/>
                                          </p:val>
                                        </p:tav>
                                      </p:tavLst>
                                    </p:anim>
                                  </p:childTnLst>
                                </p:cTn>
                              </p:par>
                              <p:par>
                                <p:cTn id="36" presetID="42" presetClass="entr" presetSubtype="0" repeatCount="indefinite" fill="hold" grpId="0" nodeType="withEffect">
                                  <p:stCondLst>
                                    <p:cond delay="0"/>
                                  </p:stCondLst>
                                  <p:endCondLst>
                                    <p:cond evt="onNext" delay="0">
                                      <p:tgtEl>
                                        <p:sldTgt/>
                                      </p:tgtEl>
                                    </p:cond>
                                  </p:endCondLst>
                                  <p:childTnLst>
                                    <p:set>
                                      <p:cBhvr>
                                        <p:cTn id="37" dur="1" fill="hold">
                                          <p:stCondLst>
                                            <p:cond delay="0"/>
                                          </p:stCondLst>
                                        </p:cTn>
                                        <p:tgtEl>
                                          <p:spTgt spid="119"/>
                                        </p:tgtEl>
                                        <p:attrNameLst>
                                          <p:attrName>style.visibility</p:attrName>
                                        </p:attrNameLst>
                                      </p:cBhvr>
                                      <p:to>
                                        <p:strVal val="visible"/>
                                      </p:to>
                                    </p:set>
                                    <p:animEffect transition="in" filter="fade">
                                      <p:cBhvr>
                                        <p:cTn id="38" dur="2000"/>
                                        <p:tgtEl>
                                          <p:spTgt spid="119"/>
                                        </p:tgtEl>
                                      </p:cBhvr>
                                    </p:animEffect>
                                    <p:anim calcmode="lin" valueType="num">
                                      <p:cBhvr>
                                        <p:cTn id="39" dur="2000" fill="hold"/>
                                        <p:tgtEl>
                                          <p:spTgt spid="119"/>
                                        </p:tgtEl>
                                        <p:attrNameLst>
                                          <p:attrName>ppt_x</p:attrName>
                                        </p:attrNameLst>
                                      </p:cBhvr>
                                      <p:tavLst>
                                        <p:tav tm="0">
                                          <p:val>
                                            <p:strVal val="#ppt_x"/>
                                          </p:val>
                                        </p:tav>
                                        <p:tav tm="100000">
                                          <p:val>
                                            <p:strVal val="#ppt_x"/>
                                          </p:val>
                                        </p:tav>
                                      </p:tavLst>
                                    </p:anim>
                                    <p:anim calcmode="lin" valueType="num">
                                      <p:cBhvr>
                                        <p:cTn id="40" dur="2000" fill="hold"/>
                                        <p:tgtEl>
                                          <p:spTgt spid="119"/>
                                        </p:tgtEl>
                                        <p:attrNameLst>
                                          <p:attrName>ppt_y</p:attrName>
                                        </p:attrNameLst>
                                      </p:cBhvr>
                                      <p:tavLst>
                                        <p:tav tm="0">
                                          <p:val>
                                            <p:strVal val="#ppt_y+.1"/>
                                          </p:val>
                                        </p:tav>
                                        <p:tav tm="100000">
                                          <p:val>
                                            <p:strVal val="#ppt_y"/>
                                          </p:val>
                                        </p:tav>
                                      </p:tavLst>
                                    </p:anim>
                                  </p:childTnLst>
                                </p:cTn>
                              </p:par>
                              <p:par>
                                <p:cTn id="41" presetID="42" presetClass="entr" presetSubtype="0" repeatCount="indefinite" fill="hold" grpId="0" nodeType="withEffect">
                                  <p:stCondLst>
                                    <p:cond delay="0"/>
                                  </p:stCondLst>
                                  <p:endCondLst>
                                    <p:cond evt="onNext" delay="0">
                                      <p:tgtEl>
                                        <p:sldTgt/>
                                      </p:tgtEl>
                                    </p:cond>
                                  </p:endCondLst>
                                  <p:childTnLst>
                                    <p:set>
                                      <p:cBhvr>
                                        <p:cTn id="42" dur="1" fill="hold">
                                          <p:stCondLst>
                                            <p:cond delay="0"/>
                                          </p:stCondLst>
                                        </p:cTn>
                                        <p:tgtEl>
                                          <p:spTgt spid="120"/>
                                        </p:tgtEl>
                                        <p:attrNameLst>
                                          <p:attrName>style.visibility</p:attrName>
                                        </p:attrNameLst>
                                      </p:cBhvr>
                                      <p:to>
                                        <p:strVal val="visible"/>
                                      </p:to>
                                    </p:set>
                                    <p:animEffect transition="in" filter="fade">
                                      <p:cBhvr>
                                        <p:cTn id="43" dur="2000"/>
                                        <p:tgtEl>
                                          <p:spTgt spid="120"/>
                                        </p:tgtEl>
                                      </p:cBhvr>
                                    </p:animEffect>
                                    <p:anim calcmode="lin" valueType="num">
                                      <p:cBhvr>
                                        <p:cTn id="44" dur="2000" fill="hold"/>
                                        <p:tgtEl>
                                          <p:spTgt spid="120"/>
                                        </p:tgtEl>
                                        <p:attrNameLst>
                                          <p:attrName>ppt_x</p:attrName>
                                        </p:attrNameLst>
                                      </p:cBhvr>
                                      <p:tavLst>
                                        <p:tav tm="0">
                                          <p:val>
                                            <p:strVal val="#ppt_x"/>
                                          </p:val>
                                        </p:tav>
                                        <p:tav tm="100000">
                                          <p:val>
                                            <p:strVal val="#ppt_x"/>
                                          </p:val>
                                        </p:tav>
                                      </p:tavLst>
                                    </p:anim>
                                    <p:anim calcmode="lin" valueType="num">
                                      <p:cBhvr>
                                        <p:cTn id="45" dur="2000" fill="hold"/>
                                        <p:tgtEl>
                                          <p:spTgt spid="120"/>
                                        </p:tgtEl>
                                        <p:attrNameLst>
                                          <p:attrName>ppt_y</p:attrName>
                                        </p:attrNameLst>
                                      </p:cBhvr>
                                      <p:tavLst>
                                        <p:tav tm="0">
                                          <p:val>
                                            <p:strVal val="#ppt_y+.1"/>
                                          </p:val>
                                        </p:tav>
                                        <p:tav tm="100000">
                                          <p:val>
                                            <p:strVal val="#ppt_y"/>
                                          </p:val>
                                        </p:tav>
                                      </p:tavLst>
                                    </p:anim>
                                  </p:childTnLst>
                                </p:cTn>
                              </p:par>
                              <p:par>
                                <p:cTn id="46" presetID="26" presetClass="emph" presetSubtype="0" fill="hold" nodeType="withEffect">
                                  <p:stCondLst>
                                    <p:cond delay="0"/>
                                  </p:stCondLst>
                                  <p:childTnLst>
                                    <p:animEffect transition="out" filter="fade">
                                      <p:cBhvr>
                                        <p:cTn id="47" dur="500" tmFilter="0, 0; .2, .5; .8, .5; 1, 0"/>
                                        <p:tgtEl>
                                          <p:spTgt spid="10"/>
                                        </p:tgtEl>
                                      </p:cBhvr>
                                    </p:animEffect>
                                    <p:animScale>
                                      <p:cBhvr>
                                        <p:cTn id="48"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195486"/>
            <a:ext cx="8861348" cy="4680520"/>
          </a:xfrm>
          <a:prstGeom prst="rect">
            <a:avLst/>
          </a:prstGeom>
        </p:spPr>
      </p:pic>
      <p:pic>
        <p:nvPicPr>
          <p:cNvPr id="5" name="Picture 4"/>
          <p:cNvPicPr>
            <a:picLocks noChangeAspect="1"/>
          </p:cNvPicPr>
          <p:nvPr/>
        </p:nvPicPr>
        <p:blipFill>
          <a:blip r:embed="rId3"/>
          <a:stretch>
            <a:fillRect/>
          </a:stretch>
        </p:blipFill>
        <p:spPr>
          <a:xfrm>
            <a:off x="435505" y="349565"/>
            <a:ext cx="8272989" cy="4444369"/>
          </a:xfrm>
          <a:prstGeom prst="rect">
            <a:avLst/>
          </a:prstGeom>
        </p:spPr>
      </p:pic>
      <p:sp>
        <p:nvSpPr>
          <p:cNvPr id="6" name="TextBox 5"/>
          <p:cNvSpPr txBox="1"/>
          <p:nvPr/>
        </p:nvSpPr>
        <p:spPr>
          <a:xfrm>
            <a:off x="379515" y="380629"/>
            <a:ext cx="8384967" cy="4801314"/>
          </a:xfrm>
          <a:prstGeom prst="rect">
            <a:avLst/>
          </a:prstGeom>
          <a:noFill/>
        </p:spPr>
        <p:txBody>
          <a:bodyPr wrap="square" rtlCol="0">
            <a:spAutoFit/>
          </a:bodyPr>
          <a:lstStyle/>
          <a:p>
            <a:r>
              <a:rPr lang="en-US" sz="2000" dirty="0" smtClean="0">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Cuộc</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đua</a:t>
            </a:r>
            <a:r>
              <a:rPr lang="en-US" sz="2200" b="1" dirty="0" smtClean="0">
                <a:solidFill>
                  <a:schemeClr val="tx1">
                    <a:lumMod val="85000"/>
                    <a:lumOff val="15000"/>
                  </a:schemeClr>
                </a:solidFill>
                <a:latin typeface="UTM Avo" panose="02040603050506020204" pitchFamily="18" charset="0"/>
              </a:rPr>
              <a:t> ma-</a:t>
            </a:r>
            <a:r>
              <a:rPr lang="en-US" sz="2200" b="1" dirty="0" err="1" smtClean="0">
                <a:solidFill>
                  <a:schemeClr val="tx1">
                    <a:lumMod val="85000"/>
                    <a:lumOff val="15000"/>
                  </a:schemeClr>
                </a:solidFill>
                <a:latin typeface="UTM Avo" panose="02040603050506020204" pitchFamily="18" charset="0"/>
              </a:rPr>
              <a:t>ra</a:t>
            </a:r>
            <a:r>
              <a:rPr lang="en-US" sz="2200" b="1" dirty="0" smtClean="0">
                <a:solidFill>
                  <a:schemeClr val="tx1">
                    <a:lumMod val="85000"/>
                    <a:lumOff val="15000"/>
                  </a:schemeClr>
                </a:solidFill>
                <a:latin typeface="UTM Avo" panose="02040603050506020204" pitchFamily="18" charset="0"/>
              </a:rPr>
              <a:t>-</a:t>
            </a:r>
            <a:r>
              <a:rPr lang="en-US" sz="2200" b="1" dirty="0" err="1" smtClean="0">
                <a:solidFill>
                  <a:schemeClr val="tx1">
                    <a:lumMod val="85000"/>
                    <a:lumOff val="15000"/>
                  </a:schemeClr>
                </a:solidFill>
                <a:latin typeface="UTM Avo" panose="02040603050506020204" pitchFamily="18" charset="0"/>
              </a:rPr>
              <a:t>tông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hằng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năm</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diễn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ra</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vào</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mùa</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hè</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Tôi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có</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nhiệm</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vụ</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ngồi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trong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xe</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cứu</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thương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theo</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sau</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các</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vận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động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viên</a:t>
            </a:r>
            <a:r>
              <a:rPr lang="en-US" sz="2200" b="1" dirty="0" smtClean="0">
                <a:solidFill>
                  <a:schemeClr val="tx1">
                    <a:lumMod val="85000"/>
                    <a:lumOff val="15000"/>
                  </a:schemeClr>
                </a:solidFill>
                <a:latin typeface="UTM Avo" panose="02040603050506020204" pitchFamily="18" charset="0"/>
              </a:rPr>
              <a:t> , </a:t>
            </a:r>
            <a:r>
              <a:rPr lang="en-US" sz="2200" b="1" dirty="0" err="1" smtClean="0">
                <a:solidFill>
                  <a:schemeClr val="tx1">
                    <a:lumMod val="85000"/>
                    <a:lumOff val="15000"/>
                  </a:schemeClr>
                </a:solidFill>
                <a:latin typeface="UTM Avo" panose="02040603050506020204" pitchFamily="18" charset="0"/>
              </a:rPr>
              <a:t>phòng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khi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ai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đó</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cần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được</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chăm</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sóc</a:t>
            </a:r>
            <a:r>
              <a:rPr lang="en-US" sz="2200" b="1" dirty="0" smtClean="0">
                <a:solidFill>
                  <a:schemeClr val="tx1">
                    <a:lumMod val="85000"/>
                    <a:lumOff val="15000"/>
                  </a:schemeClr>
                </a:solidFill>
                <a:latin typeface="UTM Avo" panose="02040603050506020204" pitchFamily="18" charset="0"/>
              </a:rPr>
              <a:t> y </a:t>
            </a:r>
            <a:r>
              <a:rPr lang="en-US" sz="2200" b="1" dirty="0" err="1" smtClean="0">
                <a:solidFill>
                  <a:schemeClr val="tx1">
                    <a:lumMod val="85000"/>
                    <a:lumOff val="15000"/>
                  </a:schemeClr>
                </a:solidFill>
                <a:latin typeface="UTM Avo" panose="02040603050506020204" pitchFamily="18" charset="0"/>
              </a:rPr>
              <a:t>tế</a:t>
            </a:r>
            <a:r>
              <a:rPr lang="en-US" sz="2200" b="1" dirty="0" smtClean="0">
                <a:solidFill>
                  <a:schemeClr val="tx1">
                    <a:lumMod val="85000"/>
                    <a:lumOff val="15000"/>
                  </a:schemeClr>
                </a:solidFill>
                <a:latin typeface="UTM Avo" panose="02040603050506020204" pitchFamily="18" charset="0"/>
              </a:rPr>
              <a:t>.</a:t>
            </a:r>
          </a:p>
          <a:p>
            <a:r>
              <a:rPr lang="en-US" sz="2200" b="1" dirty="0">
                <a:solidFill>
                  <a:schemeClr val="tx1">
                    <a:lumMod val="85000"/>
                    <a:lumOff val="15000"/>
                  </a:schemeClr>
                </a:solidFill>
                <a:latin typeface="UTM Avo" panose="02040603050506020204" pitchFamily="18" charset="0"/>
              </a:rPr>
              <a:t> </a:t>
            </a:r>
            <a:r>
              <a:rPr lang="en-US" sz="2200" b="1" dirty="0" smtClean="0">
                <a:solidFill>
                  <a:schemeClr val="tx1">
                    <a:lumMod val="85000"/>
                    <a:lumOff val="15000"/>
                  </a:schemeClr>
                </a:solidFill>
                <a:latin typeface="UTM Avo" panose="02040603050506020204" pitchFamily="18" charset="0"/>
              </a:rPr>
              <a:t>     - </a:t>
            </a:r>
            <a:r>
              <a:rPr lang="en-US" sz="2200" b="1" dirty="0" err="1" smtClean="0">
                <a:solidFill>
                  <a:schemeClr val="tx1">
                    <a:lumMod val="85000"/>
                    <a:lumOff val="15000"/>
                  </a:schemeClr>
                </a:solidFill>
                <a:latin typeface="UTM Avo" panose="02040603050506020204" pitchFamily="18" charset="0"/>
              </a:rPr>
              <a:t>Chúng</a:t>
            </a:r>
            <a:r>
              <a:rPr lang="en-US" sz="2200" b="1" dirty="0" smtClean="0">
                <a:solidFill>
                  <a:schemeClr val="tx1">
                    <a:lumMod val="85000"/>
                    <a:lumOff val="15000"/>
                  </a:schemeClr>
                </a:solidFill>
                <a:latin typeface="UTM Avo" panose="02040603050506020204" pitchFamily="18" charset="0"/>
              </a:rPr>
              <a:t> ta </a:t>
            </a:r>
            <a:r>
              <a:rPr lang="en-US" sz="2200" b="1" dirty="0" err="1" smtClean="0">
                <a:solidFill>
                  <a:schemeClr val="tx1">
                    <a:lumMod val="85000"/>
                    <a:lumOff val="15000"/>
                  </a:schemeClr>
                </a:solidFill>
                <a:latin typeface="UTM Avo" panose="02040603050506020204" pitchFamily="18" charset="0"/>
              </a:rPr>
              <a:t>sẽ</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theo</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sau</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người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chạy</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cuối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cùng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Anh</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lái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xe</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chầm</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chậm</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thôi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nhé</a:t>
            </a:r>
            <a:r>
              <a:rPr lang="en-US" sz="2200" b="1" dirty="0" smtClean="0">
                <a:solidFill>
                  <a:schemeClr val="tx1">
                    <a:lumMod val="85000"/>
                    <a:lumOff val="15000"/>
                  </a:schemeClr>
                </a:solidFill>
                <a:latin typeface="UTM Avo" panose="02040603050506020204" pitchFamily="18" charset="0"/>
              </a:rPr>
              <a:t>! – </a:t>
            </a:r>
            <a:r>
              <a:rPr lang="en-US" sz="2200" b="1" dirty="0" err="1" smtClean="0">
                <a:solidFill>
                  <a:schemeClr val="tx1">
                    <a:lumMod val="85000"/>
                    <a:lumOff val="15000"/>
                  </a:schemeClr>
                </a:solidFill>
                <a:latin typeface="UTM Avo" panose="02040603050506020204" pitchFamily="18" charset="0"/>
              </a:rPr>
              <a:t>Tôi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nói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với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người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lái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xe</a:t>
            </a:r>
            <a:r>
              <a:rPr lang="en-US" sz="2200" b="1" dirty="0" smtClean="0">
                <a:solidFill>
                  <a:schemeClr val="tx1">
                    <a:lumMod val="85000"/>
                    <a:lumOff val="15000"/>
                  </a:schemeClr>
                </a:solidFill>
                <a:latin typeface="UTM Avo" panose="02040603050506020204" pitchFamily="18" charset="0"/>
              </a:rPr>
              <a:t>.</a:t>
            </a:r>
          </a:p>
          <a:p>
            <a:r>
              <a:rPr lang="en-US" sz="2200" b="1" dirty="0">
                <a:solidFill>
                  <a:schemeClr val="tx1">
                    <a:lumMod val="85000"/>
                    <a:lumOff val="15000"/>
                  </a:schemeClr>
                </a:solidFill>
                <a:latin typeface="UTM Avo" panose="02040603050506020204" pitchFamily="18" charset="0"/>
              </a:rPr>
              <a:t> </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Đoàn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người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dần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tăng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tốc</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xe</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chúng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tôi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bám</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theo</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sau</a:t>
            </a:r>
            <a:r>
              <a:rPr lang="en-US" sz="2200" b="1" dirty="0" smtClean="0">
                <a:solidFill>
                  <a:schemeClr val="tx1">
                    <a:lumMod val="85000"/>
                    <a:lumOff val="15000"/>
                  </a:schemeClr>
                </a:solidFill>
                <a:latin typeface="UTM Avo" panose="02040603050506020204" pitchFamily="18" charset="0"/>
              </a:rPr>
              <a:t>. Ở </a:t>
            </a:r>
            <a:r>
              <a:rPr lang="en-US" sz="2200" b="1" dirty="0" err="1" smtClean="0">
                <a:solidFill>
                  <a:schemeClr val="tx1">
                    <a:lumMod val="85000"/>
                    <a:lumOff val="15000"/>
                  </a:schemeClr>
                </a:solidFill>
                <a:latin typeface="UTM Avo" panose="02040603050506020204" pitchFamily="18" charset="0"/>
              </a:rPr>
              <a:t>cuối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đoàn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đua</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là</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một</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phụ</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nữ</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mặc</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áo</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thể</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thao</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màu</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xnh</a:t>
            </a:r>
            <a:r>
              <a:rPr lang="en-US" sz="2200" b="1" dirty="0" smtClean="0">
                <a:solidFill>
                  <a:schemeClr val="tx1">
                    <a:lumMod val="85000"/>
                    <a:lumOff val="15000"/>
                  </a:schemeClr>
                </a:solidFill>
                <a:latin typeface="UTM Avo" panose="02040603050506020204" pitchFamily="18" charset="0"/>
              </a:rPr>
              <a:t> da </a:t>
            </a:r>
            <a:r>
              <a:rPr lang="en-US" sz="2200" b="1" dirty="0" err="1" smtClean="0">
                <a:solidFill>
                  <a:schemeClr val="tx1">
                    <a:lumMod val="85000"/>
                    <a:lumOff val="15000"/>
                  </a:schemeClr>
                </a:solidFill>
                <a:latin typeface="UTM Avo" panose="02040603050506020204" pitchFamily="18" charset="0"/>
              </a:rPr>
              <a:t>trời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Đôi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chân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của</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chị</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bị</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tật</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tưởng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chừng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không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thể</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nào</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bước</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được</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nói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gì</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đến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chạy</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Nhìn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chị</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chật</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vật</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nhích</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từng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bước</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một</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mặt</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đỏ</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bừng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như</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lửa</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mà</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tôi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nín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thở</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rồi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tự</a:t>
            </a:r>
            <a:r>
              <a:rPr lang="en-US" sz="2200" b="1" dirty="0" smtClean="0">
                <a:solidFill>
                  <a:schemeClr val="tx1">
                    <a:lumMod val="85000"/>
                    <a:lumOff val="15000"/>
                  </a:schemeClr>
                </a:solidFill>
                <a:latin typeface="UTM Avo" panose="02040603050506020204" pitchFamily="18" charset="0"/>
              </a:rPr>
              <a:t> reo </a:t>
            </a:r>
            <a:r>
              <a:rPr lang="en-US" sz="2200" b="1" dirty="0" err="1" smtClean="0">
                <a:solidFill>
                  <a:schemeClr val="tx1">
                    <a:lumMod val="85000"/>
                    <a:lumOff val="15000"/>
                  </a:schemeClr>
                </a:solidFill>
                <a:latin typeface="UTM Avo" panose="02040603050506020204" pitchFamily="18" charset="0"/>
              </a:rPr>
              <a:t>hò</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Cố</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lên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Cố</a:t>
            </a:r>
            <a:r>
              <a:rPr lang="en-US" sz="2200" b="1" dirty="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lên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Tôi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vừa</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sờ</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sợ</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vừa</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phấn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khích</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vừa</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ngưỡng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mộ</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dõi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theo</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chị</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đang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kiên</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trì</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và</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quả</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quyết</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vượt</a:t>
            </a:r>
            <a:r>
              <a:rPr lang="en-US" sz="2200" b="1" dirty="0" smtClean="0">
                <a:solidFill>
                  <a:schemeClr val="tx1">
                    <a:lumMod val="85000"/>
                    <a:lumOff val="15000"/>
                  </a:schemeClr>
                </a:solidFill>
                <a:latin typeface="UTM Avo" panose="02040603050506020204" pitchFamily="18" charset="0"/>
              </a:rPr>
              <a:t> qua </a:t>
            </a:r>
            <a:r>
              <a:rPr lang="en-US" sz="2200" b="1" dirty="0" err="1" smtClean="0">
                <a:solidFill>
                  <a:schemeClr val="tx1">
                    <a:lumMod val="85000"/>
                    <a:lumOff val="15000"/>
                  </a:schemeClr>
                </a:solidFill>
                <a:latin typeface="UTM Avo" panose="02040603050506020204" pitchFamily="18" charset="0"/>
              </a:rPr>
              <a:t>những</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mét</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cuối</a:t>
            </a:r>
            <a:r>
              <a:rPr lang="en-US" sz="2200" b="1" dirty="0" smtClean="0">
                <a:solidFill>
                  <a:schemeClr val="tx1">
                    <a:lumMod val="85000"/>
                    <a:lumOff val="15000"/>
                  </a:schemeClr>
                </a:solidFill>
                <a:latin typeface="UTM Avo" panose="02040603050506020204" pitchFamily="18" charset="0"/>
              </a:rPr>
              <a:t> </a:t>
            </a:r>
            <a:r>
              <a:rPr lang="en-US" sz="2200" b="1" dirty="0" err="1" smtClean="0">
                <a:solidFill>
                  <a:schemeClr val="tx1">
                    <a:lumMod val="85000"/>
                    <a:lumOff val="15000"/>
                  </a:schemeClr>
                </a:solidFill>
                <a:latin typeface="UTM Avo" panose="02040603050506020204" pitchFamily="18" charset="0"/>
              </a:rPr>
              <a:t>cùng</a:t>
            </a:r>
            <a:r>
              <a:rPr lang="en-US" sz="2200" b="1" dirty="0" smtClean="0">
                <a:solidFill>
                  <a:schemeClr val="tx1">
                    <a:lumMod val="85000"/>
                    <a:lumOff val="15000"/>
                  </a:schemeClr>
                </a:solidFill>
                <a:latin typeface="UTM Avo" panose="02040603050506020204" pitchFamily="18" charset="0"/>
              </a:rPr>
              <a:t>.</a:t>
            </a:r>
          </a:p>
          <a:p>
            <a:endParaRPr lang="en-US" sz="2000" dirty="0">
              <a:latin typeface="UTM Avo" panose="02040603050506020204" pitchFamily="18" charset="0"/>
            </a:endParaRPr>
          </a:p>
        </p:txBody>
      </p:sp>
    </p:spTree>
    <p:extLst>
      <p:ext uri="{BB962C8B-B14F-4D97-AF65-F5344CB8AC3E}">
        <p14:creationId xmlns:p14="http://schemas.microsoft.com/office/powerpoint/2010/main" val="11010365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195486"/>
            <a:ext cx="8861348" cy="4680520"/>
          </a:xfrm>
          <a:prstGeom prst="rect">
            <a:avLst/>
          </a:prstGeom>
        </p:spPr>
      </p:pic>
      <p:pic>
        <p:nvPicPr>
          <p:cNvPr id="5" name="Picture 4"/>
          <p:cNvPicPr>
            <a:picLocks noChangeAspect="1"/>
          </p:cNvPicPr>
          <p:nvPr/>
        </p:nvPicPr>
        <p:blipFill>
          <a:blip r:embed="rId3"/>
          <a:stretch>
            <a:fillRect/>
          </a:stretch>
        </p:blipFill>
        <p:spPr>
          <a:xfrm>
            <a:off x="435505" y="349565"/>
            <a:ext cx="8272989" cy="4444369"/>
          </a:xfrm>
          <a:prstGeom prst="rect">
            <a:avLst/>
          </a:prstGeom>
        </p:spPr>
      </p:pic>
      <p:sp>
        <p:nvSpPr>
          <p:cNvPr id="2" name="TextBox 1"/>
          <p:cNvSpPr txBox="1"/>
          <p:nvPr/>
        </p:nvSpPr>
        <p:spPr>
          <a:xfrm>
            <a:off x="539552" y="483518"/>
            <a:ext cx="8208912" cy="3816429"/>
          </a:xfrm>
          <a:prstGeom prst="rect">
            <a:avLst/>
          </a:prstGeom>
          <a:noFill/>
        </p:spPr>
        <p:txBody>
          <a:bodyPr wrap="square" rtlCol="0">
            <a:spAutoFit/>
          </a:bodyPr>
          <a:lstStyle/>
          <a:p>
            <a:r>
              <a:rPr lang="en-US" sz="2200" dirty="0" smtClean="0">
                <a:latin typeface="UTM Avo" panose="02040603050506020204" pitchFamily="18" charset="0"/>
              </a:rPr>
              <a:t>     </a:t>
            </a:r>
            <a:r>
              <a:rPr lang="en-US" sz="2200" b="1" dirty="0" err="1" smtClean="0">
                <a:latin typeface="UTM Avo" panose="02040603050506020204" pitchFamily="18" charset="0"/>
              </a:rPr>
              <a:t>Vạch</a:t>
            </a:r>
            <a:r>
              <a:rPr lang="en-US" sz="2200" b="1" dirty="0" smtClean="0">
                <a:latin typeface="UTM Avo" panose="02040603050506020204" pitchFamily="18" charset="0"/>
              </a:rPr>
              <a:t> </a:t>
            </a:r>
            <a:r>
              <a:rPr lang="en-US" sz="2200" b="1" dirty="0" err="1" smtClean="0">
                <a:latin typeface="UTM Avo" panose="02040603050506020204" pitchFamily="18" charset="0"/>
              </a:rPr>
              <a:t>đích</a:t>
            </a:r>
            <a:r>
              <a:rPr lang="en-US" sz="2200" b="1" dirty="0" smtClean="0">
                <a:latin typeface="UTM Avo" panose="02040603050506020204" pitchFamily="18" charset="0"/>
              </a:rPr>
              <a:t> </a:t>
            </a:r>
            <a:r>
              <a:rPr lang="en-US" sz="2200" b="1" dirty="0" err="1" smtClean="0">
                <a:latin typeface="UTM Avo" panose="02040603050506020204" pitchFamily="18" charset="0"/>
              </a:rPr>
              <a:t>đã</a:t>
            </a:r>
            <a:r>
              <a:rPr lang="en-US" sz="2200" b="1" dirty="0" smtClean="0">
                <a:latin typeface="UTM Avo" panose="02040603050506020204" pitchFamily="18" charset="0"/>
              </a:rPr>
              <a:t> </a:t>
            </a:r>
            <a:r>
              <a:rPr lang="en-US" sz="2200" b="1" dirty="0" err="1" smtClean="0">
                <a:latin typeface="UTM Avo" panose="02040603050506020204" pitchFamily="18" charset="0"/>
              </a:rPr>
              <a:t>hiện</a:t>
            </a:r>
            <a:r>
              <a:rPr lang="en-US" sz="2200" b="1" dirty="0" smtClean="0">
                <a:latin typeface="UTM Avo" panose="02040603050506020204" pitchFamily="18" charset="0"/>
              </a:rPr>
              <a:t> </a:t>
            </a:r>
            <a:r>
              <a:rPr lang="en-US" sz="2200" b="1" dirty="0" err="1" smtClean="0">
                <a:latin typeface="UTM Avo" panose="02040603050506020204" pitchFamily="18" charset="0"/>
              </a:rPr>
              <a:t>ra.</a:t>
            </a:r>
            <a:r>
              <a:rPr lang="en-US" sz="2200" b="1" dirty="0" smtClean="0">
                <a:latin typeface="UTM Avo" panose="02040603050506020204" pitchFamily="18" charset="0"/>
              </a:rPr>
              <a:t> Ai </a:t>
            </a:r>
            <a:r>
              <a:rPr lang="en-US" sz="2200" b="1" dirty="0" err="1" smtClean="0">
                <a:latin typeface="UTM Avo" panose="02040603050506020204" pitchFamily="18" charset="0"/>
              </a:rPr>
              <a:t>đó</a:t>
            </a:r>
            <a:r>
              <a:rPr lang="en-US" sz="2200" b="1" dirty="0" smtClean="0">
                <a:latin typeface="UTM Avo" panose="02040603050506020204" pitchFamily="18" charset="0"/>
              </a:rPr>
              <a:t> </a:t>
            </a:r>
            <a:r>
              <a:rPr lang="en-US" sz="2200" b="1" dirty="0" err="1" smtClean="0">
                <a:latin typeface="UTM Avo" panose="02040603050506020204" pitchFamily="18" charset="0"/>
              </a:rPr>
              <a:t>đã</a:t>
            </a:r>
            <a:r>
              <a:rPr lang="en-US" sz="2200" b="1" dirty="0" smtClean="0">
                <a:latin typeface="UTM Avo" panose="02040603050506020204" pitchFamily="18" charset="0"/>
              </a:rPr>
              <a:t> </a:t>
            </a:r>
            <a:r>
              <a:rPr lang="en-US" sz="2200" b="1" dirty="0" err="1" smtClean="0">
                <a:latin typeface="UTM Avo" panose="02040603050506020204" pitchFamily="18" charset="0"/>
              </a:rPr>
              <a:t>chăng</a:t>
            </a:r>
            <a:r>
              <a:rPr lang="en-US" sz="2200" b="1" dirty="0" smtClean="0">
                <a:latin typeface="UTM Avo" panose="02040603050506020204" pitchFamily="18" charset="0"/>
              </a:rPr>
              <a:t> </a:t>
            </a:r>
            <a:r>
              <a:rPr lang="en-US" sz="2200" b="1" dirty="0" err="1" smtClean="0">
                <a:latin typeface="UTM Avo" panose="02040603050506020204" pitchFamily="18" charset="0"/>
              </a:rPr>
              <a:t>một</a:t>
            </a:r>
            <a:r>
              <a:rPr lang="en-US" sz="2200" b="1" dirty="0" smtClean="0">
                <a:latin typeface="UTM Avo" panose="02040603050506020204" pitchFamily="18" charset="0"/>
              </a:rPr>
              <a:t> </a:t>
            </a:r>
            <a:r>
              <a:rPr lang="en-US" sz="2200" b="1" dirty="0" err="1" smtClean="0">
                <a:latin typeface="UTM Avo" panose="02040603050506020204" pitchFamily="18" charset="0"/>
              </a:rPr>
              <a:t>sợi</a:t>
            </a:r>
            <a:r>
              <a:rPr lang="en-US" sz="2200" b="1" dirty="0" smtClean="0">
                <a:latin typeface="UTM Avo" panose="02040603050506020204" pitchFamily="18" charset="0"/>
              </a:rPr>
              <a:t> </a:t>
            </a:r>
            <a:r>
              <a:rPr lang="en-US" sz="2200" b="1" dirty="0" err="1" smtClean="0">
                <a:latin typeface="UTM Avo" panose="02040603050506020204" pitchFamily="18" charset="0"/>
              </a:rPr>
              <a:t>ruy</a:t>
            </a:r>
            <a:r>
              <a:rPr lang="en-US" sz="2200" b="1" dirty="0" smtClean="0">
                <a:latin typeface="UTM Avo" panose="02040603050506020204" pitchFamily="18" charset="0"/>
              </a:rPr>
              <a:t> </a:t>
            </a:r>
            <a:r>
              <a:rPr lang="en-US" sz="2200" b="1" dirty="0" err="1" smtClean="0">
                <a:latin typeface="UTM Avo" panose="02040603050506020204" pitchFamily="18" charset="0"/>
              </a:rPr>
              <a:t>băng</a:t>
            </a:r>
            <a:r>
              <a:rPr lang="en-US" sz="2200" b="1" dirty="0" smtClean="0">
                <a:latin typeface="UTM Avo" panose="02040603050506020204" pitchFamily="18" charset="0"/>
              </a:rPr>
              <a:t> </a:t>
            </a:r>
            <a:r>
              <a:rPr lang="en-US" sz="2200" b="1" dirty="0" err="1" smtClean="0">
                <a:latin typeface="UTM Avo" panose="02040603050506020204" pitchFamily="18" charset="0"/>
              </a:rPr>
              <a:t>hồng</a:t>
            </a:r>
            <a:r>
              <a:rPr lang="en-US" sz="2200" b="1" dirty="0" smtClean="0">
                <a:latin typeface="UTM Avo" panose="02040603050506020204" pitchFamily="18" charset="0"/>
              </a:rPr>
              <a:t> </a:t>
            </a:r>
            <a:r>
              <a:rPr lang="en-US" sz="2200" b="1" dirty="0" err="1" smtClean="0">
                <a:latin typeface="UTM Avo" panose="02040603050506020204" pitchFamily="18" charset="0"/>
              </a:rPr>
              <a:t>ngang</a:t>
            </a:r>
            <a:r>
              <a:rPr lang="en-US" sz="2200" b="1" dirty="0" smtClean="0">
                <a:latin typeface="UTM Avo" panose="02040603050506020204" pitchFamily="18" charset="0"/>
              </a:rPr>
              <a:t> </a:t>
            </a:r>
            <a:r>
              <a:rPr lang="en-US" sz="2200" b="1" dirty="0" err="1" smtClean="0">
                <a:latin typeface="UTM Avo" panose="02040603050506020204" pitchFamily="18" charset="0"/>
              </a:rPr>
              <a:t>đường</a:t>
            </a:r>
            <a:r>
              <a:rPr lang="en-US" sz="2200" b="1" dirty="0" smtClean="0">
                <a:latin typeface="UTM Avo" panose="02040603050506020204" pitchFamily="18" charset="0"/>
              </a:rPr>
              <a:t>. </a:t>
            </a:r>
            <a:r>
              <a:rPr lang="en-US" sz="2200" b="1" dirty="0" err="1" smtClean="0">
                <a:latin typeface="UTM Avo" panose="02040603050506020204" pitchFamily="18" charset="0"/>
              </a:rPr>
              <a:t>Người</a:t>
            </a:r>
            <a:r>
              <a:rPr lang="en-US" sz="2200" b="1" dirty="0" smtClean="0">
                <a:latin typeface="UTM Avo" panose="02040603050506020204" pitchFamily="18" charset="0"/>
              </a:rPr>
              <a:t> </a:t>
            </a:r>
            <a:r>
              <a:rPr lang="en-US" sz="2200" b="1" dirty="0" err="1" smtClean="0">
                <a:latin typeface="UTM Avo" panose="02040603050506020204" pitchFamily="18" charset="0"/>
              </a:rPr>
              <a:t>phụ</a:t>
            </a:r>
            <a:r>
              <a:rPr lang="en-US" sz="2200" b="1" dirty="0" smtClean="0">
                <a:latin typeface="UTM Avo" panose="02040603050506020204" pitchFamily="18" charset="0"/>
              </a:rPr>
              <a:t> </a:t>
            </a:r>
            <a:r>
              <a:rPr lang="en-US" sz="2200" b="1" dirty="0" err="1" smtClean="0">
                <a:latin typeface="UTM Avo" panose="02040603050506020204" pitchFamily="18" charset="0"/>
              </a:rPr>
              <a:t>nữa</a:t>
            </a:r>
            <a:r>
              <a:rPr lang="en-US" sz="2200" b="1" dirty="0" smtClean="0">
                <a:latin typeface="UTM Avo" panose="02040603050506020204" pitchFamily="18" charset="0"/>
              </a:rPr>
              <a:t> </a:t>
            </a:r>
            <a:r>
              <a:rPr lang="en-US" sz="2200" b="1" dirty="0" err="1" smtClean="0">
                <a:latin typeface="UTM Avo" panose="02040603050506020204" pitchFamily="18" charset="0"/>
              </a:rPr>
              <a:t>chầm</a:t>
            </a:r>
            <a:r>
              <a:rPr lang="en-US" sz="2200" b="1" dirty="0" smtClean="0">
                <a:latin typeface="UTM Avo" panose="02040603050506020204" pitchFamily="18" charset="0"/>
              </a:rPr>
              <a:t> </a:t>
            </a:r>
            <a:r>
              <a:rPr lang="en-US" sz="2200" b="1" dirty="0" err="1" smtClean="0">
                <a:latin typeface="UTM Avo" panose="02040603050506020204" pitchFamily="18" charset="0"/>
              </a:rPr>
              <a:t>chậm</a:t>
            </a:r>
            <a:r>
              <a:rPr lang="en-US" sz="2200" b="1" dirty="0" smtClean="0">
                <a:latin typeface="UTM Avo" panose="02040603050506020204" pitchFamily="18" charset="0"/>
              </a:rPr>
              <a:t> bang qua. </a:t>
            </a:r>
            <a:r>
              <a:rPr lang="en-US" sz="2200" b="1" dirty="0" err="1" smtClean="0">
                <a:latin typeface="UTM Avo" panose="02040603050506020204" pitchFamily="18" charset="0"/>
              </a:rPr>
              <a:t>Sợi</a:t>
            </a:r>
            <a:r>
              <a:rPr lang="en-US" sz="2200" b="1" dirty="0" smtClean="0">
                <a:latin typeface="UTM Avo" panose="02040603050506020204" pitchFamily="18" charset="0"/>
              </a:rPr>
              <a:t> </a:t>
            </a:r>
            <a:r>
              <a:rPr lang="en-US" sz="2200" b="1" dirty="0" err="1" smtClean="0">
                <a:latin typeface="UTM Avo" panose="02040603050506020204" pitchFamily="18" charset="0"/>
              </a:rPr>
              <a:t>ruy</a:t>
            </a:r>
            <a:r>
              <a:rPr lang="en-US" sz="2200" b="1" dirty="0" smtClean="0">
                <a:latin typeface="UTM Avo" panose="02040603050506020204" pitchFamily="18" charset="0"/>
              </a:rPr>
              <a:t> </a:t>
            </a:r>
            <a:r>
              <a:rPr lang="en-US" sz="2200" b="1" dirty="0" err="1" smtClean="0">
                <a:latin typeface="UTM Avo" panose="02040603050506020204" pitchFamily="18" charset="0"/>
              </a:rPr>
              <a:t>băng</a:t>
            </a:r>
            <a:r>
              <a:rPr lang="en-US" sz="2200" b="1" dirty="0" smtClean="0">
                <a:latin typeface="UTM Avo" panose="02040603050506020204" pitchFamily="18" charset="0"/>
              </a:rPr>
              <a:t> </a:t>
            </a:r>
            <a:r>
              <a:rPr lang="en-US" sz="2200" b="1" dirty="0" err="1" smtClean="0">
                <a:latin typeface="UTM Avo" panose="02040603050506020204" pitchFamily="18" charset="0"/>
              </a:rPr>
              <a:t>tung</a:t>
            </a:r>
            <a:r>
              <a:rPr lang="en-US" sz="2200" b="1" dirty="0" smtClean="0">
                <a:latin typeface="UTM Avo" panose="02040603050506020204" pitchFamily="18" charset="0"/>
              </a:rPr>
              <a:t> </a:t>
            </a:r>
            <a:r>
              <a:rPr lang="en-US" sz="2200" b="1" dirty="0" err="1" smtClean="0">
                <a:latin typeface="UTM Avo" panose="02040603050506020204" pitchFamily="18" charset="0"/>
              </a:rPr>
              <a:t>ra</a:t>
            </a:r>
            <a:r>
              <a:rPr lang="en-US" sz="2200" b="1" dirty="0" smtClean="0">
                <a:latin typeface="UTM Avo" panose="02040603050506020204" pitchFamily="18" charset="0"/>
              </a:rPr>
              <a:t>, bay </a:t>
            </a:r>
            <a:r>
              <a:rPr lang="en-US" sz="2200" b="1" dirty="0" err="1" smtClean="0">
                <a:latin typeface="UTM Avo" panose="02040603050506020204" pitchFamily="18" charset="0"/>
              </a:rPr>
              <a:t>phấp</a:t>
            </a:r>
            <a:r>
              <a:rPr lang="en-US" sz="2200" b="1" dirty="0" smtClean="0">
                <a:latin typeface="UTM Avo" panose="02040603050506020204" pitchFamily="18" charset="0"/>
              </a:rPr>
              <a:t> </a:t>
            </a:r>
            <a:r>
              <a:rPr lang="en-US" sz="2200" b="1" dirty="0" err="1" smtClean="0">
                <a:latin typeface="UTM Avo" panose="02040603050506020204" pitchFamily="18" charset="0"/>
              </a:rPr>
              <a:t>phới</a:t>
            </a:r>
            <a:r>
              <a:rPr lang="en-US" sz="2200" b="1" dirty="0" smtClean="0">
                <a:latin typeface="UTM Avo" panose="02040603050506020204" pitchFamily="18" charset="0"/>
              </a:rPr>
              <a:t> </a:t>
            </a:r>
            <a:r>
              <a:rPr lang="en-US" sz="2200" b="1" dirty="0" err="1" smtClean="0">
                <a:latin typeface="UTM Avo" panose="02040603050506020204" pitchFamily="18" charset="0"/>
              </a:rPr>
              <a:t>sau</a:t>
            </a:r>
            <a:r>
              <a:rPr lang="en-US" sz="2200" b="1" dirty="0" smtClean="0">
                <a:latin typeface="UTM Avo" panose="02040603050506020204" pitchFamily="18" charset="0"/>
              </a:rPr>
              <a:t> </a:t>
            </a:r>
            <a:r>
              <a:rPr lang="en-US" sz="2200" b="1" dirty="0" err="1" smtClean="0">
                <a:latin typeface="UTM Avo" panose="02040603050506020204" pitchFamily="18" charset="0"/>
              </a:rPr>
              <a:t>lưng</a:t>
            </a:r>
            <a:r>
              <a:rPr lang="en-US" sz="2200" b="1" dirty="0" smtClean="0">
                <a:latin typeface="UTM Avo" panose="02040603050506020204" pitchFamily="18" charset="0"/>
              </a:rPr>
              <a:t> </a:t>
            </a:r>
            <a:r>
              <a:rPr lang="en-US" sz="2200" b="1" dirty="0" err="1" smtClean="0">
                <a:latin typeface="UTM Avo" panose="02040603050506020204" pitchFamily="18" charset="0"/>
              </a:rPr>
              <a:t>chị</a:t>
            </a:r>
            <a:r>
              <a:rPr lang="en-US" sz="2200" b="1" dirty="0" smtClean="0">
                <a:latin typeface="UTM Avo" panose="02040603050506020204" pitchFamily="18" charset="0"/>
              </a:rPr>
              <a:t> </a:t>
            </a:r>
            <a:r>
              <a:rPr lang="en-US" sz="2200" b="1" dirty="0" err="1" smtClean="0">
                <a:latin typeface="UTM Avo" panose="02040603050506020204" pitchFamily="18" charset="0"/>
              </a:rPr>
              <a:t>như</a:t>
            </a:r>
            <a:r>
              <a:rPr lang="en-US" sz="2200" b="1" dirty="0" smtClean="0">
                <a:latin typeface="UTM Avo" panose="02040603050506020204" pitchFamily="18" charset="0"/>
              </a:rPr>
              <a:t> </a:t>
            </a:r>
            <a:r>
              <a:rPr lang="en-US" sz="2200" b="1" dirty="0" err="1" smtClean="0">
                <a:latin typeface="UTM Avo" panose="02040603050506020204" pitchFamily="18" charset="0"/>
              </a:rPr>
              <a:t>đôi</a:t>
            </a:r>
            <a:r>
              <a:rPr lang="en-US" sz="2200" b="1" dirty="0" smtClean="0">
                <a:latin typeface="UTM Avo" panose="02040603050506020204" pitchFamily="18" charset="0"/>
              </a:rPr>
              <a:t> </a:t>
            </a:r>
            <a:r>
              <a:rPr lang="en-US" sz="2200" b="1" dirty="0" err="1" smtClean="0">
                <a:latin typeface="UTM Avo" panose="02040603050506020204" pitchFamily="18" charset="0"/>
              </a:rPr>
              <a:t>cánh</a:t>
            </a:r>
            <a:r>
              <a:rPr lang="en-US" sz="2200" b="1" dirty="0" smtClean="0">
                <a:latin typeface="UTM Avo" panose="02040603050506020204" pitchFamily="18" charset="0"/>
              </a:rPr>
              <a:t>.</a:t>
            </a:r>
          </a:p>
          <a:p>
            <a:r>
              <a:rPr lang="en-US" sz="2200" b="1" dirty="0">
                <a:latin typeface="UTM Avo" panose="02040603050506020204" pitchFamily="18" charset="0"/>
              </a:rPr>
              <a:t> </a:t>
            </a:r>
            <a:r>
              <a:rPr lang="en-US" sz="2200" b="1" dirty="0" smtClean="0">
                <a:latin typeface="UTM Avo" panose="02040603050506020204" pitchFamily="18" charset="0"/>
              </a:rPr>
              <a:t>     </a:t>
            </a:r>
            <a:r>
              <a:rPr lang="en-US" sz="2200" b="1" dirty="0" err="1" smtClean="0">
                <a:latin typeface="UTM Avo" panose="02040603050506020204" pitchFamily="18" charset="0"/>
              </a:rPr>
              <a:t>Cuối</a:t>
            </a:r>
            <a:r>
              <a:rPr lang="en-US" sz="2200" b="1" dirty="0" smtClean="0">
                <a:latin typeface="UTM Avo" panose="02040603050506020204" pitchFamily="18" charset="0"/>
              </a:rPr>
              <a:t> </a:t>
            </a:r>
            <a:r>
              <a:rPr lang="en-US" sz="2200" b="1" dirty="0" err="1" smtClean="0">
                <a:latin typeface="UTM Avo" panose="02040603050506020204" pitchFamily="18" charset="0"/>
              </a:rPr>
              <a:t>đua</a:t>
            </a:r>
            <a:r>
              <a:rPr lang="en-US" sz="2200" b="1" dirty="0" smtClean="0">
                <a:latin typeface="UTM Avo" panose="02040603050506020204" pitchFamily="18" charset="0"/>
              </a:rPr>
              <a:t> </a:t>
            </a:r>
            <a:r>
              <a:rPr lang="en-US" sz="2200" b="1" dirty="0" err="1" smtClean="0">
                <a:latin typeface="UTM Avo" panose="02040603050506020204" pitchFamily="18" charset="0"/>
              </a:rPr>
              <a:t>đã</a:t>
            </a:r>
            <a:r>
              <a:rPr lang="en-US" sz="2200" b="1" dirty="0" smtClean="0">
                <a:latin typeface="UTM Avo" panose="02040603050506020204" pitchFamily="18" charset="0"/>
              </a:rPr>
              <a:t> </a:t>
            </a:r>
            <a:r>
              <a:rPr lang="en-US" sz="2200" b="1" dirty="0" err="1" smtClean="0">
                <a:latin typeface="UTM Avo" panose="02040603050506020204" pitchFamily="18" charset="0"/>
              </a:rPr>
              <a:t>kết</a:t>
            </a:r>
            <a:r>
              <a:rPr lang="en-US" sz="2200" b="1" dirty="0" smtClean="0">
                <a:latin typeface="UTM Avo" panose="02040603050506020204" pitchFamily="18" charset="0"/>
              </a:rPr>
              <a:t> </a:t>
            </a:r>
            <a:r>
              <a:rPr lang="en-US" sz="2200" b="1" dirty="0" err="1" smtClean="0">
                <a:latin typeface="UTM Avo" panose="02040603050506020204" pitchFamily="18" charset="0"/>
              </a:rPr>
              <a:t>thúc</a:t>
            </a:r>
            <a:r>
              <a:rPr lang="en-US" sz="2200" b="1" dirty="0" smtClean="0">
                <a:latin typeface="UTM Avo" panose="02040603050506020204" pitchFamily="18" charset="0"/>
              </a:rPr>
              <a:t> </a:t>
            </a:r>
            <a:r>
              <a:rPr lang="en-US" sz="2200" b="1" dirty="0" err="1" smtClean="0">
                <a:latin typeface="UTM Avo" panose="02040603050506020204" pitchFamily="18" charset="0"/>
              </a:rPr>
              <a:t>tự</a:t>
            </a:r>
            <a:r>
              <a:rPr lang="en-US" sz="2200" b="1" dirty="0" smtClean="0">
                <a:latin typeface="UTM Avo" panose="02040603050506020204" pitchFamily="18" charset="0"/>
              </a:rPr>
              <a:t> </a:t>
            </a:r>
            <a:r>
              <a:rPr lang="en-US" sz="2200" b="1" dirty="0" err="1" smtClean="0">
                <a:latin typeface="UTM Avo" panose="02040603050506020204" pitchFamily="18" charset="0"/>
              </a:rPr>
              <a:t>lâu</a:t>
            </a:r>
            <a:r>
              <a:rPr lang="en-US" sz="2200" b="1" dirty="0" smtClean="0">
                <a:latin typeface="UTM Avo" panose="02040603050506020204" pitchFamily="18" charset="0"/>
              </a:rPr>
              <a:t>, </a:t>
            </a:r>
            <a:r>
              <a:rPr lang="en-US" sz="2200" b="1" dirty="0" err="1" smtClean="0">
                <a:latin typeface="UTM Avo" panose="02040603050506020204" pitchFamily="18" charset="0"/>
              </a:rPr>
              <a:t>nhưng</a:t>
            </a:r>
            <a:r>
              <a:rPr lang="en-US" sz="2200" b="1" dirty="0" smtClean="0">
                <a:latin typeface="UTM Avo" panose="02040603050506020204" pitchFamily="18" charset="0"/>
              </a:rPr>
              <a:t> </a:t>
            </a:r>
            <a:r>
              <a:rPr lang="en-US" sz="2200" b="1" dirty="0" err="1" smtClean="0">
                <a:latin typeface="UTM Avo" panose="02040603050506020204" pitchFamily="18" charset="0"/>
              </a:rPr>
              <a:t>ấn</a:t>
            </a:r>
            <a:r>
              <a:rPr lang="en-US" sz="2200" b="1" dirty="0" smtClean="0">
                <a:latin typeface="UTM Avo" panose="02040603050506020204" pitchFamily="18" charset="0"/>
              </a:rPr>
              <a:t> </a:t>
            </a:r>
            <a:r>
              <a:rPr lang="en-US" sz="2200" b="1" dirty="0" err="1" smtClean="0">
                <a:latin typeface="UTM Avo" panose="02040603050506020204" pitchFamily="18" charset="0"/>
              </a:rPr>
              <a:t>tượng</a:t>
            </a:r>
            <a:r>
              <a:rPr lang="en-US" sz="2200" b="1" dirty="0" smtClean="0">
                <a:latin typeface="UTM Avo" panose="02040603050506020204" pitchFamily="18" charset="0"/>
              </a:rPr>
              <a:t> </a:t>
            </a:r>
            <a:r>
              <a:rPr lang="en-US" sz="2200" b="1" dirty="0" err="1" smtClean="0">
                <a:latin typeface="UTM Avo" panose="02040603050506020204" pitchFamily="18" charset="0"/>
              </a:rPr>
              <a:t>về</a:t>
            </a:r>
            <a:r>
              <a:rPr lang="en-US" sz="2200" b="1" dirty="0" smtClean="0">
                <a:latin typeface="UTM Avo" panose="02040603050506020204" pitchFamily="18" charset="0"/>
              </a:rPr>
              <a:t> </a:t>
            </a:r>
            <a:r>
              <a:rPr lang="en-US" sz="2200" b="1" dirty="0" err="1" smtClean="0">
                <a:latin typeface="UTM Avo" panose="02040603050506020204" pitchFamily="18" charset="0"/>
              </a:rPr>
              <a:t>chị</a:t>
            </a:r>
            <a:r>
              <a:rPr lang="en-US" sz="2200" b="1" dirty="0" smtClean="0">
                <a:latin typeface="UTM Avo" panose="02040603050506020204" pitchFamily="18" charset="0"/>
              </a:rPr>
              <a:t> </a:t>
            </a:r>
            <a:r>
              <a:rPr lang="en-US" sz="2200" b="1" dirty="0" err="1" smtClean="0">
                <a:latin typeface="UTM Avo" panose="02040603050506020204" pitchFamily="18" charset="0"/>
              </a:rPr>
              <a:t>thì</a:t>
            </a:r>
            <a:r>
              <a:rPr lang="en-US" sz="2200" b="1" dirty="0" smtClean="0">
                <a:latin typeface="UTM Avo" panose="02040603050506020204" pitchFamily="18" charset="0"/>
              </a:rPr>
              <a:t> </a:t>
            </a:r>
            <a:r>
              <a:rPr lang="en-US" sz="2200" b="1" dirty="0" err="1" smtClean="0">
                <a:latin typeface="UTM Avo" panose="02040603050506020204" pitchFamily="18" charset="0"/>
              </a:rPr>
              <a:t>còn</a:t>
            </a:r>
            <a:r>
              <a:rPr lang="en-US" sz="2200" b="1" dirty="0" smtClean="0">
                <a:latin typeface="UTM Avo" panose="02040603050506020204" pitchFamily="18" charset="0"/>
              </a:rPr>
              <a:t> </a:t>
            </a:r>
            <a:r>
              <a:rPr lang="en-US" sz="2200" b="1" dirty="0" err="1" smtClean="0">
                <a:latin typeface="UTM Avo" panose="02040603050506020204" pitchFamily="18" charset="0"/>
              </a:rPr>
              <a:t>mãi</a:t>
            </a:r>
            <a:r>
              <a:rPr lang="en-US" sz="2200" b="1" dirty="0" smtClean="0">
                <a:latin typeface="UTM Avo" panose="02040603050506020204" pitchFamily="18" charset="0"/>
              </a:rPr>
              <a:t>. </a:t>
            </a:r>
            <a:r>
              <a:rPr lang="en-US" sz="2200" b="1" dirty="0" err="1" smtClean="0">
                <a:latin typeface="UTM Avo" panose="02040603050506020204" pitchFamily="18" charset="0"/>
              </a:rPr>
              <a:t>Với</a:t>
            </a:r>
            <a:r>
              <a:rPr lang="en-US" sz="2200" b="1" dirty="0" smtClean="0">
                <a:latin typeface="UTM Avo" panose="02040603050506020204" pitchFamily="18" charset="0"/>
              </a:rPr>
              <a:t> </a:t>
            </a:r>
            <a:r>
              <a:rPr lang="en-US" sz="2200" b="1" dirty="0" err="1" smtClean="0">
                <a:latin typeface="UTM Avo" panose="02040603050506020204" pitchFamily="18" charset="0"/>
              </a:rPr>
              <a:t>chị</a:t>
            </a:r>
            <a:r>
              <a:rPr lang="en-US" sz="2200" b="1" dirty="0" smtClean="0">
                <a:latin typeface="UTM Avo" panose="02040603050506020204" pitchFamily="18" charset="0"/>
              </a:rPr>
              <a:t>, </a:t>
            </a:r>
            <a:r>
              <a:rPr lang="en-US" sz="2200" b="1" dirty="0" err="1" smtClean="0">
                <a:latin typeface="UTM Avo" panose="02040603050506020204" pitchFamily="18" charset="0"/>
              </a:rPr>
              <a:t>điều</a:t>
            </a:r>
            <a:r>
              <a:rPr lang="en-US" sz="2200" b="1" dirty="0" smtClean="0">
                <a:latin typeface="UTM Avo" panose="02040603050506020204" pitchFamily="18" charset="0"/>
              </a:rPr>
              <a:t> </a:t>
            </a:r>
            <a:r>
              <a:rPr lang="en-US" sz="2200" b="1" dirty="0" err="1" smtClean="0">
                <a:latin typeface="UTM Avo" panose="02040603050506020204" pitchFamily="18" charset="0"/>
              </a:rPr>
              <a:t>quan</a:t>
            </a:r>
            <a:r>
              <a:rPr lang="en-US" sz="2200" b="1" dirty="0" smtClean="0">
                <a:latin typeface="UTM Avo" panose="02040603050506020204" pitchFamily="18" charset="0"/>
              </a:rPr>
              <a:t> </a:t>
            </a:r>
            <a:r>
              <a:rPr lang="en-US" sz="2200" b="1" dirty="0" err="1" smtClean="0">
                <a:latin typeface="UTM Avo" panose="02040603050506020204" pitchFamily="18" charset="0"/>
              </a:rPr>
              <a:t>trọng</a:t>
            </a:r>
            <a:r>
              <a:rPr lang="en-US" sz="2200" b="1" dirty="0" smtClean="0">
                <a:latin typeface="UTM Avo" panose="02040603050506020204" pitchFamily="18" charset="0"/>
              </a:rPr>
              <a:t> </a:t>
            </a:r>
            <a:r>
              <a:rPr lang="en-US" sz="2200" b="1" dirty="0" err="1" smtClean="0">
                <a:latin typeface="UTM Avo" panose="02040603050506020204" pitchFamily="18" charset="0"/>
              </a:rPr>
              <a:t>không</a:t>
            </a:r>
            <a:r>
              <a:rPr lang="en-US" sz="2200" b="1" dirty="0" smtClean="0">
                <a:latin typeface="UTM Avo" panose="02040603050506020204" pitchFamily="18" charset="0"/>
              </a:rPr>
              <a:t> </a:t>
            </a:r>
            <a:r>
              <a:rPr lang="en-US" sz="2200" b="1" dirty="0" err="1" smtClean="0">
                <a:latin typeface="UTM Avo" panose="02040603050506020204" pitchFamily="18" charset="0"/>
              </a:rPr>
              <a:t>phải</a:t>
            </a:r>
            <a:r>
              <a:rPr lang="en-US" sz="2200" b="1" dirty="0" smtClean="0">
                <a:latin typeface="UTM Avo" panose="02040603050506020204" pitchFamily="18" charset="0"/>
              </a:rPr>
              <a:t> </a:t>
            </a:r>
            <a:r>
              <a:rPr lang="en-US" sz="2200" b="1" dirty="0" err="1" smtClean="0">
                <a:latin typeface="UTM Avo" panose="02040603050506020204" pitchFamily="18" charset="0"/>
              </a:rPr>
              <a:t>là</a:t>
            </a:r>
            <a:r>
              <a:rPr lang="en-US" sz="2200" b="1" dirty="0" smtClean="0">
                <a:latin typeface="UTM Avo" panose="02040603050506020204" pitchFamily="18" charset="0"/>
              </a:rPr>
              <a:t> </a:t>
            </a:r>
            <a:r>
              <a:rPr lang="en-US" sz="2200" b="1" dirty="0" err="1" smtClean="0">
                <a:latin typeface="UTM Avo" panose="02040603050506020204" pitchFamily="18" charset="0"/>
              </a:rPr>
              <a:t>chiến</a:t>
            </a:r>
            <a:r>
              <a:rPr lang="en-US" sz="2200" b="1" dirty="0" smtClean="0">
                <a:latin typeface="UTM Avo" panose="02040603050506020204" pitchFamily="18" charset="0"/>
              </a:rPr>
              <a:t> </a:t>
            </a:r>
            <a:r>
              <a:rPr lang="en-US" sz="2200" b="1" dirty="0" err="1" smtClean="0">
                <a:latin typeface="UTM Avo" panose="02040603050506020204" pitchFamily="18" charset="0"/>
              </a:rPr>
              <a:t>thắng</a:t>
            </a:r>
            <a:r>
              <a:rPr lang="en-US" sz="2200" b="1" dirty="0" smtClean="0">
                <a:latin typeface="UTM Avo" panose="02040603050506020204" pitchFamily="18" charset="0"/>
              </a:rPr>
              <a:t> </a:t>
            </a:r>
            <a:r>
              <a:rPr lang="en-US" sz="2200" b="1" dirty="0" err="1" smtClean="0">
                <a:latin typeface="UTM Avo" panose="02040603050506020204" pitchFamily="18" charset="0"/>
              </a:rPr>
              <a:t>những</a:t>
            </a:r>
            <a:r>
              <a:rPr lang="en-US" sz="2200" b="1" dirty="0" smtClean="0">
                <a:latin typeface="UTM Avo" panose="02040603050506020204" pitchFamily="18" charset="0"/>
              </a:rPr>
              <a:t> </a:t>
            </a:r>
            <a:r>
              <a:rPr lang="en-US" sz="2200" b="1" dirty="0" err="1" smtClean="0">
                <a:latin typeface="UTM Avo" panose="02040603050506020204" pitchFamily="18" charset="0"/>
              </a:rPr>
              <a:t>người</a:t>
            </a:r>
            <a:r>
              <a:rPr lang="en-US" sz="2200" b="1" dirty="0" smtClean="0">
                <a:latin typeface="UTM Avo" panose="02040603050506020204" pitchFamily="18" charset="0"/>
              </a:rPr>
              <a:t> </a:t>
            </a:r>
            <a:r>
              <a:rPr lang="en-US" sz="2200" b="1" dirty="0" err="1" smtClean="0">
                <a:latin typeface="UTM Avo" panose="02040603050506020204" pitchFamily="18" charset="0"/>
              </a:rPr>
              <a:t>khác</a:t>
            </a:r>
            <a:r>
              <a:rPr lang="en-US" sz="2200" b="1" dirty="0" smtClean="0">
                <a:latin typeface="UTM Avo" panose="02040603050506020204" pitchFamily="18" charset="0"/>
              </a:rPr>
              <a:t>, </a:t>
            </a:r>
            <a:r>
              <a:rPr lang="en-US" sz="2200" b="1" dirty="0" err="1" smtClean="0">
                <a:latin typeface="UTM Avo" panose="02040603050506020204" pitchFamily="18" charset="0"/>
              </a:rPr>
              <a:t>mà</a:t>
            </a:r>
            <a:r>
              <a:rPr lang="en-US" sz="2200" b="1" dirty="0" smtClean="0">
                <a:latin typeface="UTM Avo" panose="02040603050506020204" pitchFamily="18" charset="0"/>
              </a:rPr>
              <a:t> </a:t>
            </a:r>
            <a:r>
              <a:rPr lang="en-US" sz="2200" b="1" dirty="0" err="1" smtClean="0">
                <a:latin typeface="UTM Avo" panose="02040603050506020204" pitchFamily="18" charset="0"/>
              </a:rPr>
              <a:t>là</a:t>
            </a:r>
            <a:r>
              <a:rPr lang="en-US" sz="2200" b="1" dirty="0" smtClean="0">
                <a:latin typeface="UTM Avo" panose="02040603050506020204" pitchFamily="18" charset="0"/>
              </a:rPr>
              <a:t> </a:t>
            </a:r>
            <a:r>
              <a:rPr lang="en-US" sz="2200" b="1" dirty="0" err="1" smtClean="0">
                <a:latin typeface="UTM Avo" panose="02040603050506020204" pitchFamily="18" charset="0"/>
              </a:rPr>
              <a:t>chiến</a:t>
            </a:r>
            <a:r>
              <a:rPr lang="en-US" sz="2200" b="1" dirty="0" smtClean="0">
                <a:latin typeface="UTM Avo" panose="02040603050506020204" pitchFamily="18" charset="0"/>
              </a:rPr>
              <a:t> </a:t>
            </a:r>
            <a:r>
              <a:rPr lang="en-US" sz="2200" b="1" dirty="0" err="1" smtClean="0">
                <a:latin typeface="UTM Avo" panose="02040603050506020204" pitchFamily="18" charset="0"/>
              </a:rPr>
              <a:t>thắng</a:t>
            </a:r>
            <a:r>
              <a:rPr lang="en-US" sz="2200" b="1" dirty="0" smtClean="0">
                <a:latin typeface="UTM Avo" panose="02040603050506020204" pitchFamily="18" charset="0"/>
              </a:rPr>
              <a:t> </a:t>
            </a:r>
            <a:r>
              <a:rPr lang="en-US" sz="2200" b="1" dirty="0" err="1" smtClean="0">
                <a:latin typeface="UTM Avo" panose="02040603050506020204" pitchFamily="18" charset="0"/>
              </a:rPr>
              <a:t>bệnh</a:t>
            </a:r>
            <a:r>
              <a:rPr lang="en-US" sz="2200" b="1" dirty="0" smtClean="0">
                <a:latin typeface="UTM Avo" panose="02040603050506020204" pitchFamily="18" charset="0"/>
              </a:rPr>
              <a:t> </a:t>
            </a:r>
            <a:r>
              <a:rPr lang="en-US" sz="2200" b="1" dirty="0" err="1" smtClean="0">
                <a:latin typeface="UTM Avo" panose="02040603050506020204" pitchFamily="18" charset="0"/>
              </a:rPr>
              <a:t>tật</a:t>
            </a:r>
            <a:r>
              <a:rPr lang="en-US" sz="2200" b="1" dirty="0" smtClean="0">
                <a:latin typeface="UTM Avo" panose="02040603050506020204" pitchFamily="18" charset="0"/>
              </a:rPr>
              <a:t> </a:t>
            </a:r>
            <a:r>
              <a:rPr lang="en-US" sz="2200" b="1" dirty="0" err="1" smtClean="0">
                <a:latin typeface="UTM Avo" panose="02040603050506020204" pitchFamily="18" charset="0"/>
              </a:rPr>
              <a:t>của</a:t>
            </a:r>
            <a:r>
              <a:rPr lang="en-US" sz="2200" b="1" dirty="0" smtClean="0">
                <a:latin typeface="UTM Avo" panose="02040603050506020204" pitchFamily="18" charset="0"/>
              </a:rPr>
              <a:t> </a:t>
            </a:r>
            <a:r>
              <a:rPr lang="en-US" sz="2200" b="1" dirty="0" err="1" smtClean="0">
                <a:latin typeface="UTM Avo" panose="02040603050506020204" pitchFamily="18" charset="0"/>
              </a:rPr>
              <a:t>mình</a:t>
            </a:r>
            <a:r>
              <a:rPr lang="en-US" sz="2200" b="1" dirty="0" smtClean="0">
                <a:latin typeface="UTM Avo" panose="02040603050506020204" pitchFamily="18" charset="0"/>
              </a:rPr>
              <a:t>. </a:t>
            </a:r>
            <a:r>
              <a:rPr lang="en-US" sz="2200" b="1" dirty="0" err="1" smtClean="0">
                <a:latin typeface="UTM Avo" panose="02040603050506020204" pitchFamily="18" charset="0"/>
              </a:rPr>
              <a:t>Mỗi</a:t>
            </a:r>
            <a:r>
              <a:rPr lang="en-US" sz="2200" b="1" dirty="0" smtClean="0">
                <a:latin typeface="UTM Avo" panose="02040603050506020204" pitchFamily="18" charset="0"/>
              </a:rPr>
              <a:t> </a:t>
            </a:r>
            <a:r>
              <a:rPr lang="en-US" sz="2200" b="1" dirty="0" err="1" smtClean="0">
                <a:latin typeface="UTM Avo" panose="02040603050506020204" pitchFamily="18" charset="0"/>
              </a:rPr>
              <a:t>lúc</a:t>
            </a:r>
            <a:r>
              <a:rPr lang="en-US" sz="2200" b="1" dirty="0" smtClean="0">
                <a:latin typeface="UTM Avo" panose="02040603050506020204" pitchFamily="18" charset="0"/>
              </a:rPr>
              <a:t> </a:t>
            </a:r>
            <a:r>
              <a:rPr lang="en-US" sz="2200" b="1" dirty="0" err="1" smtClean="0">
                <a:latin typeface="UTM Avo" panose="02040603050506020204" pitchFamily="18" charset="0"/>
              </a:rPr>
              <a:t>gặp</a:t>
            </a:r>
            <a:r>
              <a:rPr lang="en-US" sz="2200" b="1" dirty="0" smtClean="0">
                <a:latin typeface="UTM Avo" panose="02040603050506020204" pitchFamily="18" charset="0"/>
              </a:rPr>
              <a:t> </a:t>
            </a:r>
            <a:r>
              <a:rPr lang="en-US" sz="2200" b="1" dirty="0" err="1" smtClean="0">
                <a:latin typeface="UTM Avo" panose="02040603050506020204" pitchFamily="18" charset="0"/>
              </a:rPr>
              <a:t>khó</a:t>
            </a:r>
            <a:r>
              <a:rPr lang="en-US" sz="2200" b="1" dirty="0" smtClean="0">
                <a:latin typeface="UTM Avo" panose="02040603050506020204" pitchFamily="18" charset="0"/>
              </a:rPr>
              <a:t> </a:t>
            </a:r>
            <a:r>
              <a:rPr lang="en-US" sz="2200" b="1" dirty="0" err="1" smtClean="0">
                <a:latin typeface="UTM Avo" panose="02040603050506020204" pitchFamily="18" charset="0"/>
              </a:rPr>
              <a:t>khăn</a:t>
            </a:r>
            <a:r>
              <a:rPr lang="en-US" sz="2200" b="1" dirty="0" smtClean="0">
                <a:latin typeface="UTM Avo" panose="02040603050506020204" pitchFamily="18" charset="0"/>
              </a:rPr>
              <a:t> </a:t>
            </a:r>
            <a:r>
              <a:rPr lang="en-US" sz="2200" b="1" dirty="0" err="1" smtClean="0">
                <a:latin typeface="UTM Avo" panose="02040603050506020204" pitchFamily="18" charset="0"/>
              </a:rPr>
              <a:t>trong</a:t>
            </a:r>
            <a:r>
              <a:rPr lang="en-US" sz="2200" b="1" dirty="0" smtClean="0">
                <a:latin typeface="UTM Avo" panose="02040603050506020204" pitchFamily="18" charset="0"/>
              </a:rPr>
              <a:t> </a:t>
            </a:r>
            <a:r>
              <a:rPr lang="en-US" sz="2200" b="1" dirty="0" err="1" smtClean="0">
                <a:latin typeface="UTM Avo" panose="02040603050506020204" pitchFamily="18" charset="0"/>
              </a:rPr>
              <a:t>cuộc</a:t>
            </a:r>
            <a:r>
              <a:rPr lang="en-US" sz="2200" b="1" dirty="0" smtClean="0">
                <a:latin typeface="UTM Avo" panose="02040603050506020204" pitchFamily="18" charset="0"/>
              </a:rPr>
              <a:t> </a:t>
            </a:r>
            <a:r>
              <a:rPr lang="en-US" sz="2200" b="1" dirty="0" err="1" smtClean="0">
                <a:latin typeface="UTM Avo" panose="02040603050506020204" pitchFamily="18" charset="0"/>
              </a:rPr>
              <a:t>sống</a:t>
            </a:r>
            <a:r>
              <a:rPr lang="en-US" sz="2200" b="1" dirty="0" smtClean="0">
                <a:latin typeface="UTM Avo" panose="02040603050506020204" pitchFamily="18" charset="0"/>
              </a:rPr>
              <a:t>, </a:t>
            </a:r>
            <a:r>
              <a:rPr lang="en-US" sz="2200" b="1" dirty="0" err="1" smtClean="0">
                <a:latin typeface="UTM Avo" panose="02040603050506020204" pitchFamily="18" charset="0"/>
              </a:rPr>
              <a:t>hình</a:t>
            </a:r>
            <a:r>
              <a:rPr lang="en-US" sz="2200" b="1" dirty="0" smtClean="0">
                <a:latin typeface="UTM Avo" panose="02040603050506020204" pitchFamily="18" charset="0"/>
              </a:rPr>
              <a:t> </a:t>
            </a:r>
            <a:r>
              <a:rPr lang="en-US" sz="2200" b="1" dirty="0" err="1" smtClean="0">
                <a:latin typeface="UTM Avo" panose="02040603050506020204" pitchFamily="18" charset="0"/>
              </a:rPr>
              <a:t>ảnh</a:t>
            </a:r>
            <a:r>
              <a:rPr lang="en-US" sz="2200" b="1" dirty="0" smtClean="0">
                <a:latin typeface="UTM Avo" panose="02040603050506020204" pitchFamily="18" charset="0"/>
              </a:rPr>
              <a:t>       ”</a:t>
            </a:r>
            <a:r>
              <a:rPr lang="en-US" sz="2200" b="1" dirty="0" err="1" smtClean="0">
                <a:latin typeface="UTM Avo" panose="02040603050506020204" pitchFamily="18" charset="0"/>
              </a:rPr>
              <a:t>người</a:t>
            </a:r>
            <a:r>
              <a:rPr lang="en-US" sz="2200" b="1" dirty="0" smtClean="0">
                <a:latin typeface="UTM Avo" panose="02040603050506020204" pitchFamily="18" charset="0"/>
              </a:rPr>
              <a:t> </a:t>
            </a:r>
            <a:r>
              <a:rPr lang="en-US" sz="2200" b="1" dirty="0" err="1" smtClean="0">
                <a:latin typeface="UTM Avo" panose="02040603050506020204" pitchFamily="18" charset="0"/>
              </a:rPr>
              <a:t>chạy</a:t>
            </a:r>
            <a:r>
              <a:rPr lang="en-US" sz="2200" b="1" dirty="0" smtClean="0">
                <a:latin typeface="UTM Avo" panose="02040603050506020204" pitchFamily="18" charset="0"/>
              </a:rPr>
              <a:t> </a:t>
            </a:r>
            <a:r>
              <a:rPr lang="en-US" sz="2200" b="1" dirty="0" err="1" smtClean="0">
                <a:latin typeface="UTM Avo" panose="02040603050506020204" pitchFamily="18" charset="0"/>
              </a:rPr>
              <a:t>cuối</a:t>
            </a:r>
            <a:r>
              <a:rPr lang="en-US" sz="2200" b="1" dirty="0" smtClean="0">
                <a:latin typeface="UTM Avo" panose="02040603050506020204" pitchFamily="18" charset="0"/>
              </a:rPr>
              <a:t> </a:t>
            </a:r>
            <a:r>
              <a:rPr lang="en-US" sz="2200" b="1" dirty="0" err="1" smtClean="0">
                <a:latin typeface="UTM Avo" panose="02040603050506020204" pitchFamily="18" charset="0"/>
              </a:rPr>
              <a:t>cùng</a:t>
            </a:r>
            <a:r>
              <a:rPr lang="en-US" sz="2200" b="1" dirty="0" smtClean="0">
                <a:latin typeface="UTM Avo" panose="02040603050506020204" pitchFamily="18" charset="0"/>
              </a:rPr>
              <a:t>“ </a:t>
            </a:r>
            <a:r>
              <a:rPr lang="en-US" sz="2200" b="1" dirty="0" err="1" smtClean="0">
                <a:latin typeface="UTM Avo" panose="02040603050506020204" pitchFamily="18" charset="0"/>
              </a:rPr>
              <a:t>lại</a:t>
            </a:r>
            <a:r>
              <a:rPr lang="en-US" sz="2200" b="1" dirty="0" smtClean="0">
                <a:latin typeface="UTM Avo" panose="02040603050506020204" pitchFamily="18" charset="0"/>
              </a:rPr>
              <a:t> </a:t>
            </a:r>
            <a:r>
              <a:rPr lang="en-US" sz="2200" b="1" dirty="0" err="1" smtClean="0">
                <a:latin typeface="UTM Avo" panose="02040603050506020204" pitchFamily="18" charset="0"/>
              </a:rPr>
              <a:t>tiếp</a:t>
            </a:r>
            <a:r>
              <a:rPr lang="en-US" sz="2200" b="1" dirty="0" smtClean="0">
                <a:latin typeface="UTM Avo" panose="02040603050506020204" pitchFamily="18" charset="0"/>
              </a:rPr>
              <a:t> </a:t>
            </a:r>
            <a:r>
              <a:rPr lang="en-US" sz="2200" b="1" dirty="0" err="1" smtClean="0">
                <a:latin typeface="UTM Avo" panose="02040603050506020204" pitchFamily="18" charset="0"/>
              </a:rPr>
              <a:t>thêm</a:t>
            </a:r>
            <a:r>
              <a:rPr lang="en-US" sz="2200" b="1" dirty="0" smtClean="0">
                <a:latin typeface="UTM Avo" panose="02040603050506020204" pitchFamily="18" charset="0"/>
              </a:rPr>
              <a:t> </a:t>
            </a:r>
            <a:r>
              <a:rPr lang="en-US" sz="2200" b="1" dirty="0" err="1" smtClean="0">
                <a:latin typeface="UTM Avo" panose="02040603050506020204" pitchFamily="18" charset="0"/>
              </a:rPr>
              <a:t>động</a:t>
            </a:r>
            <a:r>
              <a:rPr lang="en-US" sz="2200" b="1" dirty="0" smtClean="0">
                <a:latin typeface="UTM Avo" panose="02040603050506020204" pitchFamily="18" charset="0"/>
              </a:rPr>
              <a:t> </a:t>
            </a:r>
            <a:r>
              <a:rPr lang="en-US" sz="2200" b="1" dirty="0" err="1" smtClean="0">
                <a:latin typeface="UTM Avo" panose="02040603050506020204" pitchFamily="18" charset="0"/>
              </a:rPr>
              <a:t>lực</a:t>
            </a:r>
            <a:r>
              <a:rPr lang="en-US" sz="2200" b="1" dirty="0" smtClean="0">
                <a:latin typeface="UTM Avo" panose="02040603050506020204" pitchFamily="18" charset="0"/>
              </a:rPr>
              <a:t> </a:t>
            </a:r>
            <a:r>
              <a:rPr lang="en-US" sz="2200" b="1" dirty="0" err="1" smtClean="0">
                <a:latin typeface="UTM Avo" panose="02040603050506020204" pitchFamily="18" charset="0"/>
              </a:rPr>
              <a:t>cho</a:t>
            </a:r>
            <a:r>
              <a:rPr lang="en-US" sz="2200" b="1" dirty="0" smtClean="0">
                <a:latin typeface="UTM Avo" panose="02040603050506020204" pitchFamily="18" charset="0"/>
              </a:rPr>
              <a:t> </a:t>
            </a:r>
            <a:r>
              <a:rPr lang="en-US" sz="2200" b="1" dirty="0" err="1" smtClean="0">
                <a:latin typeface="UTM Avo" panose="02040603050506020204" pitchFamily="18" charset="0"/>
              </a:rPr>
              <a:t>tôi</a:t>
            </a:r>
            <a:r>
              <a:rPr lang="en-US" sz="2200" b="1" dirty="0" smtClean="0">
                <a:latin typeface="UTM Avo" panose="02040603050506020204" pitchFamily="18" charset="0"/>
              </a:rPr>
              <a:t>.</a:t>
            </a:r>
          </a:p>
          <a:p>
            <a:endParaRPr lang="en-US" sz="2200" b="1" dirty="0" smtClean="0">
              <a:latin typeface="UTM Avo" panose="02040603050506020204" pitchFamily="18" charset="0"/>
            </a:endParaRPr>
          </a:p>
          <a:p>
            <a:pPr algn="r"/>
            <a:r>
              <a:rPr lang="en-US" sz="2200" b="1" dirty="0" smtClean="0">
                <a:solidFill>
                  <a:srgbClr val="FF0000"/>
                </a:solidFill>
                <a:latin typeface="UTM Avo" panose="02040603050506020204" pitchFamily="18" charset="0"/>
              </a:rPr>
              <a:t>Theo ĐỖ ANH KHOA</a:t>
            </a:r>
            <a:endParaRPr lang="en-US" sz="22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81339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234783C4-3276-620E-76BD-41B3E64689A9}"/>
              </a:ext>
            </a:extLst>
          </p:cNvPr>
          <p:cNvSpPr/>
          <p:nvPr/>
        </p:nvSpPr>
        <p:spPr>
          <a:xfrm>
            <a:off x="377195" y="339502"/>
            <a:ext cx="8304861" cy="4315975"/>
          </a:xfrm>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 name="connsiteX0" fmla="*/ 0 w 8763000"/>
              <a:gd name="connsiteY0" fmla="*/ 787416 h 4724400"/>
              <a:gd name="connsiteX1" fmla="*/ 787416 w 8763000"/>
              <a:gd name="connsiteY1" fmla="*/ 0 h 4724400"/>
              <a:gd name="connsiteX2" fmla="*/ 1584649 w 8763000"/>
              <a:gd name="connsiteY2" fmla="*/ 0 h 4724400"/>
              <a:gd name="connsiteX3" fmla="*/ 2022474 w 8763000"/>
              <a:gd name="connsiteY3" fmla="*/ 0 h 4724400"/>
              <a:gd name="connsiteX4" fmla="*/ 2819707 w 8763000"/>
              <a:gd name="connsiteY4" fmla="*/ 0 h 4724400"/>
              <a:gd name="connsiteX5" fmla="*/ 3473177 w 8763000"/>
              <a:gd name="connsiteY5" fmla="*/ 0 h 4724400"/>
              <a:gd name="connsiteX6" fmla="*/ 4198528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956171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322843 h 4724400"/>
              <a:gd name="connsiteX14" fmla="*/ 8763000 w 8763000"/>
              <a:gd name="connsiteY14" fmla="*/ 1952756 h 4724400"/>
              <a:gd name="connsiteX15" fmla="*/ 8763000 w 8763000"/>
              <a:gd name="connsiteY15" fmla="*/ 2488183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93996 w 8763000"/>
              <a:gd name="connsiteY19" fmla="*/ 4724400 h 4724400"/>
              <a:gd name="connsiteX20" fmla="*/ 6668644 w 8763000"/>
              <a:gd name="connsiteY20" fmla="*/ 4724400 h 4724400"/>
              <a:gd name="connsiteX21" fmla="*/ 6015175 w 8763000"/>
              <a:gd name="connsiteY21" fmla="*/ 4724400 h 4724400"/>
              <a:gd name="connsiteX22" fmla="*/ 5577350 w 8763000"/>
              <a:gd name="connsiteY22" fmla="*/ 4724400 h 4724400"/>
              <a:gd name="connsiteX23" fmla="*/ 5139525 w 8763000"/>
              <a:gd name="connsiteY23" fmla="*/ 4724400 h 4724400"/>
              <a:gd name="connsiteX24" fmla="*/ 4629819 w 8763000"/>
              <a:gd name="connsiteY24" fmla="*/ 4724400 h 4724400"/>
              <a:gd name="connsiteX25" fmla="*/ 4191994 w 8763000"/>
              <a:gd name="connsiteY25" fmla="*/ 4724400 h 4724400"/>
              <a:gd name="connsiteX26" fmla="*/ 3394761 w 8763000"/>
              <a:gd name="connsiteY26" fmla="*/ 4724400 h 4724400"/>
              <a:gd name="connsiteX27" fmla="*/ 2597527 w 8763000"/>
              <a:gd name="connsiteY27" fmla="*/ 4724400 h 4724400"/>
              <a:gd name="connsiteX28" fmla="*/ 1872176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40148 h 4724400"/>
              <a:gd name="connsiteX33" fmla="*/ 0 w 8763000"/>
              <a:gd name="connsiteY33" fmla="*/ 2204722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18022" y="356647"/>
                  <a:pt x="355813" y="8305"/>
                  <a:pt x="787416" y="0"/>
                </a:cubicBezTo>
                <a:cubicBezTo>
                  <a:pt x="964847" y="6941"/>
                  <a:pt x="1142418" y="-8132"/>
                  <a:pt x="1440886" y="0"/>
                </a:cubicBezTo>
                <a:cubicBezTo>
                  <a:pt x="1692176" y="7837"/>
                  <a:pt x="2039052" y="34418"/>
                  <a:pt x="2238119" y="0"/>
                </a:cubicBezTo>
                <a:cubicBezTo>
                  <a:pt x="2445629" y="-77318"/>
                  <a:pt x="2684188" y="-11372"/>
                  <a:pt x="3035352" y="0"/>
                </a:cubicBezTo>
                <a:cubicBezTo>
                  <a:pt x="3404673" y="-6055"/>
                  <a:pt x="3342371" y="19610"/>
                  <a:pt x="3545059" y="0"/>
                </a:cubicBezTo>
                <a:cubicBezTo>
                  <a:pt x="3751480" y="-53700"/>
                  <a:pt x="3947247" y="-35101"/>
                  <a:pt x="4126647" y="0"/>
                </a:cubicBezTo>
                <a:cubicBezTo>
                  <a:pt x="4307968" y="-559"/>
                  <a:pt x="4560855" y="14038"/>
                  <a:pt x="4708235" y="0"/>
                </a:cubicBezTo>
                <a:cubicBezTo>
                  <a:pt x="4831970" y="2395"/>
                  <a:pt x="5147064" y="21292"/>
                  <a:pt x="5505468" y="0"/>
                </a:cubicBezTo>
                <a:cubicBezTo>
                  <a:pt x="5874907" y="-25405"/>
                  <a:pt x="5946354" y="-14801"/>
                  <a:pt x="6230820" y="0"/>
                </a:cubicBezTo>
                <a:cubicBezTo>
                  <a:pt x="6517881" y="9537"/>
                  <a:pt x="6739464" y="22484"/>
                  <a:pt x="6884289" y="0"/>
                </a:cubicBezTo>
                <a:cubicBezTo>
                  <a:pt x="6957949" y="-3850"/>
                  <a:pt x="7680985" y="-2637"/>
                  <a:pt x="7975584" y="0"/>
                </a:cubicBezTo>
                <a:cubicBezTo>
                  <a:pt x="8516967" y="-126788"/>
                  <a:pt x="8693587" y="307528"/>
                  <a:pt x="8763000" y="787416"/>
                </a:cubicBezTo>
                <a:cubicBezTo>
                  <a:pt x="8754644" y="929839"/>
                  <a:pt x="8688474" y="1209790"/>
                  <a:pt x="8763000" y="1480321"/>
                </a:cubicBezTo>
                <a:cubicBezTo>
                  <a:pt x="8794795" y="1753145"/>
                  <a:pt x="8776178" y="1801185"/>
                  <a:pt x="8763000" y="2047243"/>
                </a:cubicBezTo>
                <a:cubicBezTo>
                  <a:pt x="8754216" y="2300137"/>
                  <a:pt x="8741442" y="2461270"/>
                  <a:pt x="8763000" y="2614165"/>
                </a:cubicBezTo>
                <a:cubicBezTo>
                  <a:pt x="8829399" y="2768968"/>
                  <a:pt x="8750895" y="2987397"/>
                  <a:pt x="8763000" y="3149592"/>
                </a:cubicBezTo>
                <a:cubicBezTo>
                  <a:pt x="8783959" y="3291134"/>
                  <a:pt x="8777037" y="3721492"/>
                  <a:pt x="8763000" y="3936984"/>
                </a:cubicBezTo>
                <a:cubicBezTo>
                  <a:pt x="8642135" y="4454240"/>
                  <a:pt x="8410428" y="4684490"/>
                  <a:pt x="7975584" y="4724400"/>
                </a:cubicBezTo>
                <a:cubicBezTo>
                  <a:pt x="7820831" y="4733815"/>
                  <a:pt x="7468542" y="4730859"/>
                  <a:pt x="7322114" y="4724400"/>
                </a:cubicBezTo>
                <a:cubicBezTo>
                  <a:pt x="7185008" y="4659587"/>
                  <a:pt x="6946041" y="4710966"/>
                  <a:pt x="6596763" y="4724400"/>
                </a:cubicBezTo>
                <a:cubicBezTo>
                  <a:pt x="6259389" y="4740565"/>
                  <a:pt x="6140664" y="4766266"/>
                  <a:pt x="5871411" y="4724400"/>
                </a:cubicBezTo>
                <a:cubicBezTo>
                  <a:pt x="5565790" y="4698733"/>
                  <a:pt x="5326735" y="4745600"/>
                  <a:pt x="5074178" y="4724400"/>
                </a:cubicBezTo>
                <a:cubicBezTo>
                  <a:pt x="4849144" y="4764552"/>
                  <a:pt x="4581168" y="4688016"/>
                  <a:pt x="4348827" y="4724400"/>
                </a:cubicBezTo>
                <a:cubicBezTo>
                  <a:pt x="4060858" y="4761483"/>
                  <a:pt x="3917410" y="4770103"/>
                  <a:pt x="3767238" y="4724400"/>
                </a:cubicBezTo>
                <a:cubicBezTo>
                  <a:pt x="3601474" y="4703670"/>
                  <a:pt x="3447404" y="4704191"/>
                  <a:pt x="3329414" y="4724400"/>
                </a:cubicBezTo>
                <a:cubicBezTo>
                  <a:pt x="3234702" y="4768642"/>
                  <a:pt x="2810510" y="4696460"/>
                  <a:pt x="2675944" y="4724400"/>
                </a:cubicBezTo>
                <a:cubicBezTo>
                  <a:pt x="2515413" y="4718413"/>
                  <a:pt x="2307779" y="4726826"/>
                  <a:pt x="2094356" y="4724400"/>
                </a:cubicBezTo>
                <a:cubicBezTo>
                  <a:pt x="1865485" y="4692696"/>
                  <a:pt x="1738605" y="4743486"/>
                  <a:pt x="1512767" y="4724400"/>
                </a:cubicBezTo>
                <a:cubicBezTo>
                  <a:pt x="1294503" y="4756260"/>
                  <a:pt x="942445" y="4686019"/>
                  <a:pt x="787416" y="4724400"/>
                </a:cubicBezTo>
                <a:cubicBezTo>
                  <a:pt x="425022" y="4826042"/>
                  <a:pt x="-49391" y="4457069"/>
                  <a:pt x="0" y="3936984"/>
                </a:cubicBezTo>
                <a:cubicBezTo>
                  <a:pt x="-12410" y="3709411"/>
                  <a:pt x="48190" y="3538291"/>
                  <a:pt x="0" y="3370062"/>
                </a:cubicBezTo>
                <a:cubicBezTo>
                  <a:pt x="18410" y="3212401"/>
                  <a:pt x="14674" y="2980615"/>
                  <a:pt x="0" y="2708652"/>
                </a:cubicBezTo>
                <a:cubicBezTo>
                  <a:pt x="-21787" y="2476434"/>
                  <a:pt x="12487" y="2438565"/>
                  <a:pt x="0" y="2173226"/>
                </a:cubicBezTo>
                <a:cubicBezTo>
                  <a:pt x="-19029" y="1917075"/>
                  <a:pt x="24018" y="1755147"/>
                  <a:pt x="0" y="1574808"/>
                </a:cubicBezTo>
                <a:cubicBezTo>
                  <a:pt x="26453" y="1402858"/>
                  <a:pt x="-32744" y="1158854"/>
                  <a:pt x="0" y="787416"/>
                </a:cubicBezTo>
                <a:close/>
              </a:path>
              <a:path w="8763000" h="4724400" stroke="0" extrusionOk="0">
                <a:moveTo>
                  <a:pt x="0" y="787416"/>
                </a:moveTo>
                <a:cubicBezTo>
                  <a:pt x="19766" y="265988"/>
                  <a:pt x="262648" y="-52141"/>
                  <a:pt x="787416" y="0"/>
                </a:cubicBezTo>
                <a:cubicBezTo>
                  <a:pt x="1062159" y="29200"/>
                  <a:pt x="1275556" y="-9795"/>
                  <a:pt x="1584649" y="0"/>
                </a:cubicBezTo>
                <a:cubicBezTo>
                  <a:pt x="1864563" y="19917"/>
                  <a:pt x="1846806" y="1800"/>
                  <a:pt x="2022474" y="0"/>
                </a:cubicBezTo>
                <a:cubicBezTo>
                  <a:pt x="2262581" y="-41259"/>
                  <a:pt x="2559163" y="-5909"/>
                  <a:pt x="2819707" y="0"/>
                </a:cubicBezTo>
                <a:cubicBezTo>
                  <a:pt x="3097247" y="24536"/>
                  <a:pt x="3238113" y="-37626"/>
                  <a:pt x="3473177" y="0"/>
                </a:cubicBezTo>
                <a:cubicBezTo>
                  <a:pt x="3704101" y="18116"/>
                  <a:pt x="4029882" y="4515"/>
                  <a:pt x="4198528" y="0"/>
                </a:cubicBezTo>
                <a:cubicBezTo>
                  <a:pt x="4342356" y="-12159"/>
                  <a:pt x="4582762" y="7289"/>
                  <a:pt x="4708235" y="0"/>
                </a:cubicBezTo>
                <a:cubicBezTo>
                  <a:pt x="4858157" y="3410"/>
                  <a:pt x="5321685" y="24171"/>
                  <a:pt x="5505468" y="0"/>
                </a:cubicBezTo>
                <a:cubicBezTo>
                  <a:pt x="5706629" y="-45828"/>
                  <a:pt x="6015410" y="67856"/>
                  <a:pt x="6230820" y="0"/>
                </a:cubicBezTo>
                <a:cubicBezTo>
                  <a:pt x="6475891" y="-36263"/>
                  <a:pt x="6663964" y="10895"/>
                  <a:pt x="6956171" y="0"/>
                </a:cubicBezTo>
                <a:cubicBezTo>
                  <a:pt x="7298216" y="44538"/>
                  <a:pt x="7627218" y="-3083"/>
                  <a:pt x="7975584" y="0"/>
                </a:cubicBezTo>
                <a:cubicBezTo>
                  <a:pt x="8496778" y="-9579"/>
                  <a:pt x="8682277" y="416542"/>
                  <a:pt x="8763000" y="787416"/>
                </a:cubicBezTo>
                <a:cubicBezTo>
                  <a:pt x="8702744" y="931066"/>
                  <a:pt x="8782217" y="1160637"/>
                  <a:pt x="8763000" y="1322843"/>
                </a:cubicBezTo>
                <a:cubicBezTo>
                  <a:pt x="8745468" y="1476492"/>
                  <a:pt x="8755163" y="1673891"/>
                  <a:pt x="8763000" y="1952756"/>
                </a:cubicBezTo>
                <a:cubicBezTo>
                  <a:pt x="8743922" y="2251266"/>
                  <a:pt x="8752366" y="2262668"/>
                  <a:pt x="8763000" y="2488183"/>
                </a:cubicBezTo>
                <a:cubicBezTo>
                  <a:pt x="8770819" y="2708507"/>
                  <a:pt x="8728008" y="2875389"/>
                  <a:pt x="8763000" y="3149592"/>
                </a:cubicBezTo>
                <a:cubicBezTo>
                  <a:pt x="8768218" y="3406238"/>
                  <a:pt x="8718108" y="3698740"/>
                  <a:pt x="8763000" y="3936984"/>
                </a:cubicBezTo>
                <a:cubicBezTo>
                  <a:pt x="8806311" y="4439508"/>
                  <a:pt x="8364904" y="4820031"/>
                  <a:pt x="7975584" y="4724400"/>
                </a:cubicBezTo>
                <a:cubicBezTo>
                  <a:pt x="7732863" y="4724847"/>
                  <a:pt x="7625449" y="4703291"/>
                  <a:pt x="7393996" y="4724400"/>
                </a:cubicBezTo>
                <a:cubicBezTo>
                  <a:pt x="7172384" y="4777545"/>
                  <a:pt x="6944493" y="4743173"/>
                  <a:pt x="6668644" y="4724400"/>
                </a:cubicBezTo>
                <a:cubicBezTo>
                  <a:pt x="6407965" y="4737987"/>
                  <a:pt x="6300405" y="4752430"/>
                  <a:pt x="6015175" y="4724400"/>
                </a:cubicBezTo>
                <a:cubicBezTo>
                  <a:pt x="5722364" y="4708840"/>
                  <a:pt x="5688467" y="4714460"/>
                  <a:pt x="5577350" y="4724400"/>
                </a:cubicBezTo>
                <a:cubicBezTo>
                  <a:pt x="5468563" y="4758971"/>
                  <a:pt x="5282189" y="4714524"/>
                  <a:pt x="5139525" y="4724400"/>
                </a:cubicBezTo>
                <a:cubicBezTo>
                  <a:pt x="4991640" y="4723860"/>
                  <a:pt x="4837722" y="4708561"/>
                  <a:pt x="4629819" y="4724400"/>
                </a:cubicBezTo>
                <a:cubicBezTo>
                  <a:pt x="4401342" y="4739768"/>
                  <a:pt x="4386069" y="4738112"/>
                  <a:pt x="4191994" y="4724400"/>
                </a:cubicBezTo>
                <a:cubicBezTo>
                  <a:pt x="3987464" y="4696251"/>
                  <a:pt x="3764408" y="4703308"/>
                  <a:pt x="3394761" y="4724400"/>
                </a:cubicBezTo>
                <a:cubicBezTo>
                  <a:pt x="3032820" y="4724595"/>
                  <a:pt x="2913125" y="4724095"/>
                  <a:pt x="2597527" y="4724400"/>
                </a:cubicBezTo>
                <a:cubicBezTo>
                  <a:pt x="2259804" y="4718207"/>
                  <a:pt x="2233118" y="4699516"/>
                  <a:pt x="1872176" y="4724400"/>
                </a:cubicBezTo>
                <a:cubicBezTo>
                  <a:pt x="1527013" y="4822908"/>
                  <a:pt x="1081228" y="4747295"/>
                  <a:pt x="787416" y="4724400"/>
                </a:cubicBezTo>
                <a:cubicBezTo>
                  <a:pt x="357476" y="4744549"/>
                  <a:pt x="39055" y="4363655"/>
                  <a:pt x="0" y="3936984"/>
                </a:cubicBezTo>
                <a:cubicBezTo>
                  <a:pt x="49824" y="3769536"/>
                  <a:pt x="12487" y="3537409"/>
                  <a:pt x="0" y="3370062"/>
                </a:cubicBezTo>
                <a:cubicBezTo>
                  <a:pt x="-16043" y="3228189"/>
                  <a:pt x="6628" y="2893276"/>
                  <a:pt x="0" y="2740148"/>
                </a:cubicBezTo>
                <a:cubicBezTo>
                  <a:pt x="42254" y="2582544"/>
                  <a:pt x="16019" y="2324426"/>
                  <a:pt x="0" y="2204722"/>
                </a:cubicBezTo>
                <a:cubicBezTo>
                  <a:pt x="-10937" y="2050282"/>
                  <a:pt x="10252" y="1760780"/>
                  <a:pt x="0" y="1574808"/>
                </a:cubicBezTo>
                <a:cubicBezTo>
                  <a:pt x="-33430" y="1331401"/>
                  <a:pt x="20669" y="1045825"/>
                  <a:pt x="0" y="787416"/>
                </a:cubicBezTo>
                <a:close/>
              </a:path>
              <a:path w="8763000" h="4724400" fill="none" stroke="0" extrusionOk="0">
                <a:moveTo>
                  <a:pt x="0" y="787416"/>
                </a:moveTo>
                <a:cubicBezTo>
                  <a:pt x="9801" y="393553"/>
                  <a:pt x="420960" y="-46604"/>
                  <a:pt x="787416" y="0"/>
                </a:cubicBezTo>
                <a:cubicBezTo>
                  <a:pt x="986833" y="-28267"/>
                  <a:pt x="1189745" y="4018"/>
                  <a:pt x="1440886" y="0"/>
                </a:cubicBezTo>
                <a:cubicBezTo>
                  <a:pt x="1705861" y="-14180"/>
                  <a:pt x="2045125" y="40644"/>
                  <a:pt x="2238119" y="0"/>
                </a:cubicBezTo>
                <a:cubicBezTo>
                  <a:pt x="2466835" y="-24663"/>
                  <a:pt x="2686539" y="12071"/>
                  <a:pt x="3035352" y="0"/>
                </a:cubicBezTo>
                <a:cubicBezTo>
                  <a:pt x="3397175" y="-2955"/>
                  <a:pt x="3329578" y="16809"/>
                  <a:pt x="3545059" y="0"/>
                </a:cubicBezTo>
                <a:cubicBezTo>
                  <a:pt x="3743825" y="2439"/>
                  <a:pt x="3938357" y="-30313"/>
                  <a:pt x="4126647" y="0"/>
                </a:cubicBezTo>
                <a:cubicBezTo>
                  <a:pt x="4307046" y="-6088"/>
                  <a:pt x="4576380" y="45467"/>
                  <a:pt x="4708235" y="0"/>
                </a:cubicBezTo>
                <a:cubicBezTo>
                  <a:pt x="4788397" y="-11624"/>
                  <a:pt x="5081286" y="60996"/>
                  <a:pt x="5505468" y="0"/>
                </a:cubicBezTo>
                <a:cubicBezTo>
                  <a:pt x="5884549" y="-33012"/>
                  <a:pt x="5959531" y="-29463"/>
                  <a:pt x="6230820" y="0"/>
                </a:cubicBezTo>
                <a:cubicBezTo>
                  <a:pt x="6530317" y="27239"/>
                  <a:pt x="6760242" y="42320"/>
                  <a:pt x="6884289" y="0"/>
                </a:cubicBezTo>
                <a:cubicBezTo>
                  <a:pt x="6986543" y="37284"/>
                  <a:pt x="7600741" y="43429"/>
                  <a:pt x="7975584" y="0"/>
                </a:cubicBezTo>
                <a:cubicBezTo>
                  <a:pt x="8405175" y="-22238"/>
                  <a:pt x="8733901" y="312029"/>
                  <a:pt x="8763000" y="787416"/>
                </a:cubicBezTo>
                <a:cubicBezTo>
                  <a:pt x="8751307" y="987245"/>
                  <a:pt x="8769378" y="1190912"/>
                  <a:pt x="8763000" y="1480321"/>
                </a:cubicBezTo>
                <a:cubicBezTo>
                  <a:pt x="8806643" y="1760399"/>
                  <a:pt x="8775984" y="1798780"/>
                  <a:pt x="8763000" y="2047243"/>
                </a:cubicBezTo>
                <a:cubicBezTo>
                  <a:pt x="8724599" y="2272261"/>
                  <a:pt x="8764218" y="2459691"/>
                  <a:pt x="8763000" y="2614165"/>
                </a:cubicBezTo>
                <a:cubicBezTo>
                  <a:pt x="8794620" y="2775293"/>
                  <a:pt x="8740828" y="2965375"/>
                  <a:pt x="8763000" y="3149592"/>
                </a:cubicBezTo>
                <a:cubicBezTo>
                  <a:pt x="8738472" y="3276454"/>
                  <a:pt x="8807883" y="3746672"/>
                  <a:pt x="8763000" y="3936984"/>
                </a:cubicBezTo>
                <a:cubicBezTo>
                  <a:pt x="8739120" y="4437015"/>
                  <a:pt x="8432826" y="4675684"/>
                  <a:pt x="7975584" y="4724400"/>
                </a:cubicBezTo>
                <a:cubicBezTo>
                  <a:pt x="7832939" y="4752032"/>
                  <a:pt x="7465410" y="4709730"/>
                  <a:pt x="7322114" y="4724400"/>
                </a:cubicBezTo>
                <a:cubicBezTo>
                  <a:pt x="7170466" y="4678982"/>
                  <a:pt x="6942072" y="4763470"/>
                  <a:pt x="6596763" y="4724400"/>
                </a:cubicBezTo>
                <a:cubicBezTo>
                  <a:pt x="6255150" y="4737164"/>
                  <a:pt x="6131715" y="4749606"/>
                  <a:pt x="5871411" y="4724400"/>
                </a:cubicBezTo>
                <a:cubicBezTo>
                  <a:pt x="5622438" y="4727092"/>
                  <a:pt x="5302287" y="4698776"/>
                  <a:pt x="5074178" y="4724400"/>
                </a:cubicBezTo>
                <a:cubicBezTo>
                  <a:pt x="4830728" y="4724347"/>
                  <a:pt x="4582394" y="4711033"/>
                  <a:pt x="4348827" y="4724400"/>
                </a:cubicBezTo>
                <a:cubicBezTo>
                  <a:pt x="4061155" y="4703451"/>
                  <a:pt x="3913622" y="4717141"/>
                  <a:pt x="3767238" y="4724400"/>
                </a:cubicBezTo>
                <a:cubicBezTo>
                  <a:pt x="3628034" y="4704626"/>
                  <a:pt x="3458255" y="4705017"/>
                  <a:pt x="3329414" y="4724400"/>
                </a:cubicBezTo>
                <a:cubicBezTo>
                  <a:pt x="3182332" y="4751385"/>
                  <a:pt x="2838731" y="4692984"/>
                  <a:pt x="2675944" y="4724400"/>
                </a:cubicBezTo>
                <a:cubicBezTo>
                  <a:pt x="2524069" y="4745766"/>
                  <a:pt x="2332956" y="4759027"/>
                  <a:pt x="2094356" y="4724400"/>
                </a:cubicBezTo>
                <a:cubicBezTo>
                  <a:pt x="1850342" y="4709634"/>
                  <a:pt x="1723335" y="4733480"/>
                  <a:pt x="1512767" y="4724400"/>
                </a:cubicBezTo>
                <a:cubicBezTo>
                  <a:pt x="1297869" y="4732754"/>
                  <a:pt x="941618" y="4697103"/>
                  <a:pt x="787416" y="4724400"/>
                </a:cubicBezTo>
                <a:cubicBezTo>
                  <a:pt x="414992" y="4898280"/>
                  <a:pt x="-75944" y="4427423"/>
                  <a:pt x="0" y="3936984"/>
                </a:cubicBezTo>
                <a:cubicBezTo>
                  <a:pt x="-39582" y="3719453"/>
                  <a:pt x="54234" y="3578925"/>
                  <a:pt x="0" y="3370062"/>
                </a:cubicBezTo>
                <a:cubicBezTo>
                  <a:pt x="23864" y="3160027"/>
                  <a:pt x="-5935" y="2917541"/>
                  <a:pt x="0" y="2708652"/>
                </a:cubicBezTo>
                <a:cubicBezTo>
                  <a:pt x="-9414" y="2465460"/>
                  <a:pt x="7567" y="2427940"/>
                  <a:pt x="0" y="2173226"/>
                </a:cubicBezTo>
                <a:cubicBezTo>
                  <a:pt x="5906" y="1931805"/>
                  <a:pt x="29551" y="1770908"/>
                  <a:pt x="0" y="1574808"/>
                </a:cubicBezTo>
                <a:cubicBezTo>
                  <a:pt x="18251" y="1461433"/>
                  <a:pt x="-62161" y="1188356"/>
                  <a:pt x="0" y="787416"/>
                </a:cubicBezTo>
                <a:close/>
              </a:path>
            </a:pathLst>
          </a:custGeom>
          <a:ln>
            <a:solidFill>
              <a:srgbClr val="DAA2B6"/>
            </a:solidFill>
            <a:extLst>
              <a:ext uri="{C807C97D-BFC1-408E-A445-0C87EB9F89A2}">
                <ask:lineSketchStyleProps xmlns:ask="http://schemas.microsoft.com/office/drawing/2018/sketchyshapes" xmlns="" sd="3363174570">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61611" y="394815"/>
                          <a:pt x="428434" y="-41222"/>
                          <a:pt x="787416" y="0"/>
                        </a:cubicBezTo>
                        <a:cubicBezTo>
                          <a:pt x="952910" y="13101"/>
                          <a:pt x="1185537" y="-1522"/>
                          <a:pt x="1440886" y="0"/>
                        </a:cubicBezTo>
                        <a:cubicBezTo>
                          <a:pt x="1696235" y="1522"/>
                          <a:pt x="2044338" y="34023"/>
                          <a:pt x="2238119" y="0"/>
                        </a:cubicBezTo>
                        <a:cubicBezTo>
                          <a:pt x="2431900" y="-34023"/>
                          <a:pt x="2673261" y="5141"/>
                          <a:pt x="3035352" y="0"/>
                        </a:cubicBezTo>
                        <a:cubicBezTo>
                          <a:pt x="3397443" y="-5141"/>
                          <a:pt x="3327458" y="12836"/>
                          <a:pt x="3545059" y="0"/>
                        </a:cubicBezTo>
                        <a:cubicBezTo>
                          <a:pt x="3762660" y="-12836"/>
                          <a:pt x="3950353" y="4694"/>
                          <a:pt x="4126647" y="0"/>
                        </a:cubicBezTo>
                        <a:cubicBezTo>
                          <a:pt x="4302941" y="-4694"/>
                          <a:pt x="4574590" y="18269"/>
                          <a:pt x="4708235" y="0"/>
                        </a:cubicBezTo>
                        <a:cubicBezTo>
                          <a:pt x="4841880" y="-18269"/>
                          <a:pt x="5138290" y="27105"/>
                          <a:pt x="5505468" y="0"/>
                        </a:cubicBezTo>
                        <a:cubicBezTo>
                          <a:pt x="5872646" y="-27105"/>
                          <a:pt x="5948060" y="-16464"/>
                          <a:pt x="6230820" y="0"/>
                        </a:cubicBezTo>
                        <a:cubicBezTo>
                          <a:pt x="6513580" y="16464"/>
                          <a:pt x="6738019" y="14378"/>
                          <a:pt x="6884289" y="0"/>
                        </a:cubicBezTo>
                        <a:cubicBezTo>
                          <a:pt x="7030559" y="-14378"/>
                          <a:pt x="7608152" y="54424"/>
                          <a:pt x="7975584" y="0"/>
                        </a:cubicBezTo>
                        <a:cubicBezTo>
                          <a:pt x="8492644" y="-33875"/>
                          <a:pt x="8717237" y="322264"/>
                          <a:pt x="8763000" y="787416"/>
                        </a:cubicBezTo>
                        <a:cubicBezTo>
                          <a:pt x="8773747" y="938679"/>
                          <a:pt x="8730857" y="1198811"/>
                          <a:pt x="8763000" y="1480321"/>
                        </a:cubicBezTo>
                        <a:cubicBezTo>
                          <a:pt x="8795143" y="1761831"/>
                          <a:pt x="8772803" y="1806366"/>
                          <a:pt x="8763000" y="2047243"/>
                        </a:cubicBezTo>
                        <a:cubicBezTo>
                          <a:pt x="8753197" y="2288120"/>
                          <a:pt x="8735572" y="2455633"/>
                          <a:pt x="8763000" y="2614165"/>
                        </a:cubicBezTo>
                        <a:cubicBezTo>
                          <a:pt x="8790428" y="2772697"/>
                          <a:pt x="8758473" y="2987618"/>
                          <a:pt x="8763000" y="3149592"/>
                        </a:cubicBezTo>
                        <a:cubicBezTo>
                          <a:pt x="8767527" y="3311566"/>
                          <a:pt x="8771915" y="3725796"/>
                          <a:pt x="8763000" y="3936984"/>
                        </a:cubicBezTo>
                        <a:cubicBezTo>
                          <a:pt x="8714274" y="4419359"/>
                          <a:pt x="8442737" y="4672418"/>
                          <a:pt x="7975584" y="4724400"/>
                        </a:cubicBezTo>
                        <a:cubicBezTo>
                          <a:pt x="7838764" y="4729545"/>
                          <a:pt x="7460375" y="4741343"/>
                          <a:pt x="7322114" y="4724400"/>
                        </a:cubicBezTo>
                        <a:cubicBezTo>
                          <a:pt x="7183853" y="4707458"/>
                          <a:pt x="6936978" y="4707459"/>
                          <a:pt x="6596763" y="4724400"/>
                        </a:cubicBezTo>
                        <a:cubicBezTo>
                          <a:pt x="6256548" y="4741341"/>
                          <a:pt x="6137120" y="4743238"/>
                          <a:pt x="5871411" y="4724400"/>
                        </a:cubicBezTo>
                        <a:cubicBezTo>
                          <a:pt x="5605702" y="4705562"/>
                          <a:pt x="5319724" y="4692689"/>
                          <a:pt x="5074178" y="4724400"/>
                        </a:cubicBezTo>
                        <a:cubicBezTo>
                          <a:pt x="4828632" y="4756111"/>
                          <a:pt x="4624487" y="4709443"/>
                          <a:pt x="4348827" y="4724400"/>
                        </a:cubicBezTo>
                        <a:cubicBezTo>
                          <a:pt x="4073167" y="4739357"/>
                          <a:pt x="3919758" y="4732040"/>
                          <a:pt x="3767238" y="4724400"/>
                        </a:cubicBezTo>
                        <a:cubicBezTo>
                          <a:pt x="3614718" y="4716760"/>
                          <a:pt x="3449778" y="4708225"/>
                          <a:pt x="3329414" y="4724400"/>
                        </a:cubicBezTo>
                        <a:cubicBezTo>
                          <a:pt x="3209050" y="4740575"/>
                          <a:pt x="2844776" y="4708622"/>
                          <a:pt x="2675944" y="4724400"/>
                        </a:cubicBezTo>
                        <a:cubicBezTo>
                          <a:pt x="2507112" y="4740179"/>
                          <a:pt x="2308330" y="4739121"/>
                          <a:pt x="2094356" y="4724400"/>
                        </a:cubicBezTo>
                        <a:cubicBezTo>
                          <a:pt x="1880382" y="4709679"/>
                          <a:pt x="1743080" y="4716191"/>
                          <a:pt x="1512767" y="4724400"/>
                        </a:cubicBezTo>
                        <a:cubicBezTo>
                          <a:pt x="1282454" y="4732609"/>
                          <a:pt x="946160" y="4713488"/>
                          <a:pt x="787416" y="4724400"/>
                        </a:cubicBezTo>
                        <a:cubicBezTo>
                          <a:pt x="388720" y="4811535"/>
                          <a:pt x="-4902" y="4411035"/>
                          <a:pt x="0" y="3936984"/>
                        </a:cubicBezTo>
                        <a:cubicBezTo>
                          <a:pt x="-4205" y="3715132"/>
                          <a:pt x="25316" y="3552937"/>
                          <a:pt x="0" y="3370062"/>
                        </a:cubicBezTo>
                        <a:cubicBezTo>
                          <a:pt x="-25316" y="3187187"/>
                          <a:pt x="14504" y="2943164"/>
                          <a:pt x="0" y="2708652"/>
                        </a:cubicBezTo>
                        <a:cubicBezTo>
                          <a:pt x="-14504" y="2474140"/>
                          <a:pt x="6796" y="2438034"/>
                          <a:pt x="0" y="2173226"/>
                        </a:cubicBezTo>
                        <a:cubicBezTo>
                          <a:pt x="-6796" y="1908418"/>
                          <a:pt x="16591" y="1733552"/>
                          <a:pt x="0" y="1574808"/>
                        </a:cubicBezTo>
                        <a:cubicBezTo>
                          <a:pt x="-16591" y="1416064"/>
                          <a:pt x="-21757" y="1157617"/>
                          <a:pt x="0" y="787416"/>
                        </a:cubicBezTo>
                        <a:close/>
                      </a:path>
                      <a:path w="8763000" h="4724400" stroke="0" extrusionOk="0">
                        <a:moveTo>
                          <a:pt x="0" y="787416"/>
                        </a:moveTo>
                        <a:cubicBezTo>
                          <a:pt x="-17741" y="352106"/>
                          <a:pt x="315136" y="-26935"/>
                          <a:pt x="787416" y="0"/>
                        </a:cubicBezTo>
                        <a:cubicBezTo>
                          <a:pt x="1111022" y="36616"/>
                          <a:pt x="1305234" y="-21584"/>
                          <a:pt x="1584649" y="0"/>
                        </a:cubicBezTo>
                        <a:cubicBezTo>
                          <a:pt x="1864064" y="21584"/>
                          <a:pt x="1846233" y="5288"/>
                          <a:pt x="2022474" y="0"/>
                        </a:cubicBezTo>
                        <a:cubicBezTo>
                          <a:pt x="2198716" y="-5288"/>
                          <a:pt x="2520895" y="-31422"/>
                          <a:pt x="2819707" y="0"/>
                        </a:cubicBezTo>
                        <a:cubicBezTo>
                          <a:pt x="3118519" y="31422"/>
                          <a:pt x="3236536" y="-31319"/>
                          <a:pt x="3473177" y="0"/>
                        </a:cubicBezTo>
                        <a:cubicBezTo>
                          <a:pt x="3709818" y="31319"/>
                          <a:pt x="4046788" y="13907"/>
                          <a:pt x="4198528" y="0"/>
                        </a:cubicBezTo>
                        <a:cubicBezTo>
                          <a:pt x="4350268" y="-13907"/>
                          <a:pt x="4571637" y="10827"/>
                          <a:pt x="4708235" y="0"/>
                        </a:cubicBezTo>
                        <a:cubicBezTo>
                          <a:pt x="4844833" y="-10827"/>
                          <a:pt x="5277167" y="30510"/>
                          <a:pt x="5505468" y="0"/>
                        </a:cubicBezTo>
                        <a:cubicBezTo>
                          <a:pt x="5733769" y="-30510"/>
                          <a:pt x="5970408" y="27289"/>
                          <a:pt x="6230820" y="0"/>
                        </a:cubicBezTo>
                        <a:cubicBezTo>
                          <a:pt x="6491232" y="-27289"/>
                          <a:pt x="6643930" y="15825"/>
                          <a:pt x="6956171" y="0"/>
                        </a:cubicBezTo>
                        <a:cubicBezTo>
                          <a:pt x="7268412" y="-15825"/>
                          <a:pt x="7612493" y="-22824"/>
                          <a:pt x="7975584" y="0"/>
                        </a:cubicBezTo>
                        <a:cubicBezTo>
                          <a:pt x="8453718" y="27847"/>
                          <a:pt x="8774411" y="366886"/>
                          <a:pt x="8763000" y="787416"/>
                        </a:cubicBezTo>
                        <a:cubicBezTo>
                          <a:pt x="8737193" y="939461"/>
                          <a:pt x="8785864" y="1158040"/>
                          <a:pt x="8763000" y="1322843"/>
                        </a:cubicBezTo>
                        <a:cubicBezTo>
                          <a:pt x="8740136" y="1487646"/>
                          <a:pt x="8781415" y="1653280"/>
                          <a:pt x="8763000" y="1952756"/>
                        </a:cubicBezTo>
                        <a:cubicBezTo>
                          <a:pt x="8744585" y="2252232"/>
                          <a:pt x="8750889" y="2263279"/>
                          <a:pt x="8763000" y="2488183"/>
                        </a:cubicBezTo>
                        <a:cubicBezTo>
                          <a:pt x="8775111" y="2713087"/>
                          <a:pt x="8766590" y="2875151"/>
                          <a:pt x="8763000" y="3149592"/>
                        </a:cubicBezTo>
                        <a:cubicBezTo>
                          <a:pt x="8759410" y="3424033"/>
                          <a:pt x="8777066" y="3691348"/>
                          <a:pt x="8763000" y="3936984"/>
                        </a:cubicBezTo>
                        <a:cubicBezTo>
                          <a:pt x="8734531" y="4397207"/>
                          <a:pt x="8320884" y="4756110"/>
                          <a:pt x="7975584" y="4724400"/>
                        </a:cubicBezTo>
                        <a:cubicBezTo>
                          <a:pt x="7740421" y="4722239"/>
                          <a:pt x="7637126" y="4704680"/>
                          <a:pt x="7393996" y="4724400"/>
                        </a:cubicBezTo>
                        <a:cubicBezTo>
                          <a:pt x="7150866" y="4744120"/>
                          <a:pt x="6944634" y="4708550"/>
                          <a:pt x="6668644" y="4724400"/>
                        </a:cubicBezTo>
                        <a:cubicBezTo>
                          <a:pt x="6392654" y="4740250"/>
                          <a:pt x="6313652" y="4743500"/>
                          <a:pt x="6015175" y="4724400"/>
                        </a:cubicBezTo>
                        <a:cubicBezTo>
                          <a:pt x="5716698" y="4705300"/>
                          <a:pt x="5688911" y="4716700"/>
                          <a:pt x="5577350" y="4724400"/>
                        </a:cubicBezTo>
                        <a:cubicBezTo>
                          <a:pt x="5465789" y="4732100"/>
                          <a:pt x="5291016" y="4732045"/>
                          <a:pt x="5139525" y="4724400"/>
                        </a:cubicBezTo>
                        <a:cubicBezTo>
                          <a:pt x="4988035" y="4716755"/>
                          <a:pt x="4857403" y="4712084"/>
                          <a:pt x="4629819" y="4724400"/>
                        </a:cubicBezTo>
                        <a:cubicBezTo>
                          <a:pt x="4402235" y="4736716"/>
                          <a:pt x="4386415" y="4735975"/>
                          <a:pt x="4191994" y="4724400"/>
                        </a:cubicBezTo>
                        <a:cubicBezTo>
                          <a:pt x="3997574" y="4712825"/>
                          <a:pt x="3761811" y="4728948"/>
                          <a:pt x="3394761" y="4724400"/>
                        </a:cubicBezTo>
                        <a:cubicBezTo>
                          <a:pt x="3027711" y="4719852"/>
                          <a:pt x="2933312" y="4722278"/>
                          <a:pt x="2597527" y="4724400"/>
                        </a:cubicBezTo>
                        <a:cubicBezTo>
                          <a:pt x="2261742" y="4726522"/>
                          <a:pt x="2230550" y="4697506"/>
                          <a:pt x="1872176" y="4724400"/>
                        </a:cubicBezTo>
                        <a:cubicBezTo>
                          <a:pt x="1513802" y="4751294"/>
                          <a:pt x="1087867" y="4706869"/>
                          <a:pt x="787416" y="4724400"/>
                        </a:cubicBezTo>
                        <a:cubicBezTo>
                          <a:pt x="361866" y="4715900"/>
                          <a:pt x="63500" y="4347830"/>
                          <a:pt x="0" y="3936984"/>
                        </a:cubicBezTo>
                        <a:cubicBezTo>
                          <a:pt x="25125" y="3800569"/>
                          <a:pt x="-13854" y="3530233"/>
                          <a:pt x="0" y="3370062"/>
                        </a:cubicBezTo>
                        <a:cubicBezTo>
                          <a:pt x="13854" y="3209891"/>
                          <a:pt x="-28993" y="2921588"/>
                          <a:pt x="0" y="2740148"/>
                        </a:cubicBezTo>
                        <a:cubicBezTo>
                          <a:pt x="28993" y="2558708"/>
                          <a:pt x="20020" y="2330610"/>
                          <a:pt x="0" y="2204722"/>
                        </a:cubicBezTo>
                        <a:cubicBezTo>
                          <a:pt x="-20020" y="2078834"/>
                          <a:pt x="-1494" y="1792244"/>
                          <a:pt x="0" y="1574808"/>
                        </a:cubicBezTo>
                        <a:cubicBezTo>
                          <a:pt x="1494" y="1357372"/>
                          <a:pt x="-38089" y="1041081"/>
                          <a:pt x="0" y="787416"/>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defRPr/>
            </a:pPr>
            <a:endParaRPr lang="en-US" sz="1800" kern="0" dirty="0" smtClean="0">
              <a:solidFill>
                <a:prstClr val="black"/>
              </a:solidFill>
              <a:latin typeface="#9Slide02 Noi dung dai"/>
            </a:endParaRPr>
          </a:p>
        </p:txBody>
      </p:sp>
      <p:pic>
        <p:nvPicPr>
          <p:cNvPr id="25" name="图片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79" y="15142"/>
            <a:ext cx="1911096" cy="119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A_图片 3"/>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7786566" y="3634789"/>
            <a:ext cx="1587297" cy="1747469"/>
          </a:xfrm>
          <a:prstGeom prst="rect">
            <a:avLst/>
          </a:prstGeom>
        </p:spPr>
      </p:pic>
      <p:sp>
        <p:nvSpPr>
          <p:cNvPr id="28" name="文本框 31">
            <a:extLst>
              <a:ext uri="{FF2B5EF4-FFF2-40B4-BE49-F238E27FC236}">
                <a16:creationId xmlns:a16="http://schemas.microsoft.com/office/drawing/2014/main" xmlns="" id="{3B180249-8F3E-47C2-9CB3-7C8CCED75B01}"/>
              </a:ext>
            </a:extLst>
          </p:cNvPr>
          <p:cNvSpPr txBox="1"/>
          <p:nvPr/>
        </p:nvSpPr>
        <p:spPr>
          <a:xfrm>
            <a:off x="1714214" y="375680"/>
            <a:ext cx="6554922" cy="1200329"/>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extLst>
              <a:ext uri="{C807C97D-BFC1-408E-A445-0C87EB9F89A2}">
                <ask:lineSketchStyleProps xmlns:ask="http://schemas.microsoft.com/office/drawing/2018/sketchyshapes" xmlns="" sd="2505963065">
                  <a:prstGeom prst="roundRect">
                    <a:avLst>
                      <a:gd name="adj" fmla="val 33846"/>
                    </a:avLst>
                  </a:prstGeom>
                  <ask:type>
                    <ask:lineSketchCurved/>
                  </ask:type>
                </ask:lineSketchStyleProps>
              </a:ext>
            </a:extLst>
          </a:ln>
        </p:spPr>
        <p:txBody>
          <a:bodyPr vert="horz" wrap="square" rtlCol="0">
            <a:spAutoFit/>
          </a:bodyPr>
          <a:lstStyle/>
          <a:p>
            <a:pPr algn="ctr" defTabSz="457200"/>
            <a:r>
              <a:rPr lang="en-US" altLang="zh-CN" sz="3600" b="1" spc="300" dirty="0" err="1" smtClean="0">
                <a:ln>
                  <a:solidFill>
                    <a:srgbClr val="6EBA35"/>
                  </a:solidFill>
                </a:ln>
                <a:solidFill>
                  <a:srgbClr val="329061"/>
                </a:solidFill>
                <a:latin typeface="UTM Nyala" panose="02040603050506020204" pitchFamily="18" charset="0"/>
                <a:ea typeface="方正姚体" panose="02010601030101010101" pitchFamily="2" charset="-122"/>
              </a:rPr>
              <a:t>Bài</a:t>
            </a:r>
            <a:r>
              <a:rPr lang="en-US" altLang="zh-CN" sz="3600" b="1" spc="300" dirty="0" smtClean="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3600" b="1" spc="300" dirty="0" err="1" smtClean="0">
                <a:ln>
                  <a:solidFill>
                    <a:srgbClr val="6EBA35"/>
                  </a:solidFill>
                </a:ln>
                <a:solidFill>
                  <a:srgbClr val="329061"/>
                </a:solidFill>
                <a:latin typeface="UTM Nyala" panose="02040603050506020204" pitchFamily="18" charset="0"/>
                <a:ea typeface="方正姚体" panose="02010601030101010101" pitchFamily="2" charset="-122"/>
              </a:rPr>
              <a:t>được</a:t>
            </a:r>
            <a:r>
              <a:rPr lang="en-US" altLang="zh-CN" sz="3600" b="1" spc="300" dirty="0" smtClean="0">
                <a:ln>
                  <a:solidFill>
                    <a:srgbClr val="6EBA35"/>
                  </a:solidFill>
                </a:ln>
                <a:solidFill>
                  <a:srgbClr val="329061"/>
                </a:solidFill>
                <a:latin typeface="UTM Nyala" panose="02040603050506020204" pitchFamily="18" charset="0"/>
                <a:ea typeface="方正姚体" panose="02010601030101010101" pitchFamily="2" charset="-122"/>
              </a:rPr>
              <a:t> chia </a:t>
            </a:r>
            <a:r>
              <a:rPr lang="en-US" altLang="zh-CN" sz="3600" b="1" spc="300" dirty="0" err="1" smtClean="0">
                <a:ln>
                  <a:solidFill>
                    <a:srgbClr val="6EBA35"/>
                  </a:solidFill>
                </a:ln>
                <a:solidFill>
                  <a:srgbClr val="329061"/>
                </a:solidFill>
                <a:latin typeface="UTM Nyala" panose="02040603050506020204" pitchFamily="18" charset="0"/>
                <a:ea typeface="方正姚体" panose="02010601030101010101" pitchFamily="2" charset="-122"/>
              </a:rPr>
              <a:t>làm</a:t>
            </a:r>
            <a:r>
              <a:rPr lang="en-US" altLang="zh-CN" sz="3600" b="1" spc="300" dirty="0" smtClean="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3600" b="1" spc="300" dirty="0" err="1" smtClean="0">
                <a:ln>
                  <a:solidFill>
                    <a:srgbClr val="6EBA35"/>
                  </a:solidFill>
                </a:ln>
                <a:solidFill>
                  <a:srgbClr val="329061"/>
                </a:solidFill>
                <a:latin typeface="UTM Nyala" panose="02040603050506020204" pitchFamily="18" charset="0"/>
                <a:ea typeface="方正姚体" panose="02010601030101010101" pitchFamily="2" charset="-122"/>
              </a:rPr>
              <a:t>mấy</a:t>
            </a:r>
            <a:r>
              <a:rPr lang="en-US" altLang="zh-CN" sz="3600" b="1" spc="300" dirty="0" smtClean="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3600" b="1" spc="300" dirty="0" err="1" smtClean="0">
                <a:ln>
                  <a:solidFill>
                    <a:srgbClr val="6EBA35"/>
                  </a:solidFill>
                </a:ln>
                <a:solidFill>
                  <a:srgbClr val="329061"/>
                </a:solidFill>
                <a:latin typeface="UTM Nyala" panose="02040603050506020204" pitchFamily="18" charset="0"/>
                <a:ea typeface="方正姚体" panose="02010601030101010101" pitchFamily="2" charset="-122"/>
              </a:rPr>
              <a:t>đoạn</a:t>
            </a:r>
            <a:r>
              <a:rPr lang="en-US" altLang="zh-CN" sz="3600" b="1" spc="300" dirty="0" smtClean="0">
                <a:ln>
                  <a:solidFill>
                    <a:srgbClr val="6EBA35"/>
                  </a:solidFill>
                </a:ln>
                <a:solidFill>
                  <a:srgbClr val="329061"/>
                </a:solidFill>
                <a:latin typeface="UTM Nyala" panose="02040603050506020204" pitchFamily="18" charset="0"/>
                <a:ea typeface="方正姚体" panose="02010601030101010101" pitchFamily="2" charset="-122"/>
              </a:rPr>
              <a:t> ?</a:t>
            </a:r>
            <a:endParaRPr lang="zh-CN" altLang="en-US" sz="3600" b="1" spc="300" dirty="0">
              <a:ln>
                <a:solidFill>
                  <a:srgbClr val="6EBA35"/>
                </a:solidFill>
              </a:ln>
              <a:solidFill>
                <a:srgbClr val="329061"/>
              </a:solidFill>
              <a:latin typeface="UTM Nyala" panose="02040603050506020204" pitchFamily="18" charset="0"/>
              <a:ea typeface="方正姚体" panose="02010601030101010101" pitchFamily="2" charset="-122"/>
            </a:endParaRPr>
          </a:p>
        </p:txBody>
      </p:sp>
      <p:sp>
        <p:nvSpPr>
          <p:cNvPr id="29" name="文本框 31">
            <a:extLst>
              <a:ext uri="{FF2B5EF4-FFF2-40B4-BE49-F238E27FC236}">
                <a16:creationId xmlns:a16="http://schemas.microsoft.com/office/drawing/2014/main" xmlns="" id="{3B180249-8F3E-47C2-9CB3-7C8CCED75B01}"/>
              </a:ext>
            </a:extLst>
          </p:cNvPr>
          <p:cNvSpPr txBox="1"/>
          <p:nvPr/>
        </p:nvSpPr>
        <p:spPr>
          <a:xfrm>
            <a:off x="1680436" y="390650"/>
            <a:ext cx="6588700" cy="646331"/>
          </a:xfrm>
          <a:custGeom>
            <a:avLst/>
            <a:gdLst>
              <a:gd name="connsiteX0" fmla="*/ 0 w 6588700"/>
              <a:gd name="connsiteY0" fmla="*/ 380332 h 1123712"/>
              <a:gd name="connsiteX1" fmla="*/ 380332 w 6588700"/>
              <a:gd name="connsiteY1" fmla="*/ 0 h 1123712"/>
              <a:gd name="connsiteX2" fmla="*/ 6208368 w 6588700"/>
              <a:gd name="connsiteY2" fmla="*/ 0 h 1123712"/>
              <a:gd name="connsiteX3" fmla="*/ 6588700 w 6588700"/>
              <a:gd name="connsiteY3" fmla="*/ 380332 h 1123712"/>
              <a:gd name="connsiteX4" fmla="*/ 6588700 w 6588700"/>
              <a:gd name="connsiteY4" fmla="*/ 743380 h 1123712"/>
              <a:gd name="connsiteX5" fmla="*/ 6208368 w 6588700"/>
              <a:gd name="connsiteY5" fmla="*/ 1123712 h 1123712"/>
              <a:gd name="connsiteX6" fmla="*/ 380332 w 6588700"/>
              <a:gd name="connsiteY6" fmla="*/ 1123712 h 1123712"/>
              <a:gd name="connsiteX7" fmla="*/ 0 w 6588700"/>
              <a:gd name="connsiteY7" fmla="*/ 743380 h 1123712"/>
              <a:gd name="connsiteX8" fmla="*/ 0 w 6588700"/>
              <a:gd name="connsiteY8" fmla="*/ 380332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700" h="1123712" extrusionOk="0">
                <a:moveTo>
                  <a:pt x="0" y="380332"/>
                </a:moveTo>
                <a:cubicBezTo>
                  <a:pt x="-30636" y="159428"/>
                  <a:pt x="172013" y="-29052"/>
                  <a:pt x="380332" y="0"/>
                </a:cubicBezTo>
                <a:cubicBezTo>
                  <a:pt x="2765618" y="21081"/>
                  <a:pt x="5175681" y="112621"/>
                  <a:pt x="6208368" y="0"/>
                </a:cubicBezTo>
                <a:cubicBezTo>
                  <a:pt x="6412866" y="32844"/>
                  <a:pt x="6593683" y="169433"/>
                  <a:pt x="6588700" y="380332"/>
                </a:cubicBezTo>
                <a:cubicBezTo>
                  <a:pt x="6580767" y="423651"/>
                  <a:pt x="6612761" y="596215"/>
                  <a:pt x="6588700" y="743380"/>
                </a:cubicBezTo>
                <a:cubicBezTo>
                  <a:pt x="6591583" y="960423"/>
                  <a:pt x="6387765" y="1132461"/>
                  <a:pt x="6208368" y="1123712"/>
                </a:cubicBezTo>
                <a:cubicBezTo>
                  <a:pt x="5069794" y="1031646"/>
                  <a:pt x="1094342" y="1149336"/>
                  <a:pt x="380332" y="1123712"/>
                </a:cubicBezTo>
                <a:cubicBezTo>
                  <a:pt x="178925" y="1158376"/>
                  <a:pt x="3613" y="926992"/>
                  <a:pt x="0" y="743380"/>
                </a:cubicBezTo>
                <a:cubicBezTo>
                  <a:pt x="-2499" y="614300"/>
                  <a:pt x="-4306" y="550468"/>
                  <a:pt x="0" y="380332"/>
                </a:cubicBezTo>
                <a:close/>
              </a:path>
            </a:pathLst>
          </a:custGeom>
          <a:noFill/>
          <a:ln w="38100">
            <a:solidFill>
              <a:srgbClr val="6EBA35"/>
            </a:solidFill>
            <a:extLst>
              <a:ext uri="{C807C97D-BFC1-408E-A445-0C87EB9F89A2}">
                <ask:lineSketchStyleProps xmlns:ask="http://schemas.microsoft.com/office/drawing/2018/sketchyshapes" xmlns="" sd="2505963065">
                  <a:prstGeom prst="roundRect">
                    <a:avLst>
                      <a:gd name="adj" fmla="val 33846"/>
                    </a:avLst>
                  </a:prstGeom>
                  <ask:type>
                    <ask:lineSketchCurved/>
                  </ask:type>
                </ask:lineSketchStyleProps>
              </a:ext>
            </a:extLst>
          </a:ln>
        </p:spPr>
        <p:txBody>
          <a:bodyPr vert="horz" wrap="square" rtlCol="0">
            <a:spAutoFit/>
          </a:bodyPr>
          <a:lstStyle/>
          <a:p>
            <a:pPr algn="ctr" defTabSz="457200"/>
            <a:r>
              <a:rPr lang="en-US" altLang="zh-CN" sz="3600" b="1" spc="300" dirty="0">
                <a:ln>
                  <a:solidFill>
                    <a:srgbClr val="6EBA35"/>
                  </a:solidFill>
                </a:ln>
                <a:solidFill>
                  <a:srgbClr val="329061"/>
                </a:solidFill>
                <a:latin typeface="UTM Nyala" panose="02040603050506020204" pitchFamily="18" charset="0"/>
                <a:ea typeface="方正姚体" panose="02010601030101010101" pitchFamily="2" charset="-122"/>
              </a:rPr>
              <a:t>Chia </a:t>
            </a:r>
            <a:r>
              <a:rPr lang="en-US" altLang="zh-CN" sz="3600" b="1" spc="300" dirty="0" err="1">
                <a:ln>
                  <a:solidFill>
                    <a:srgbClr val="6EBA35"/>
                  </a:solidFill>
                </a:ln>
                <a:solidFill>
                  <a:srgbClr val="329061"/>
                </a:solidFill>
                <a:latin typeface="UTM Nyala" panose="02040603050506020204" pitchFamily="18" charset="0"/>
                <a:ea typeface="方正姚体" panose="02010601030101010101" pitchFamily="2" charset="-122"/>
              </a:rPr>
              <a:t>làm</a:t>
            </a:r>
            <a:r>
              <a:rPr lang="en-US" altLang="zh-CN" sz="3600" b="1" spc="300" dirty="0">
                <a:ln>
                  <a:solidFill>
                    <a:srgbClr val="6EBA35"/>
                  </a:solidFill>
                </a:ln>
                <a:solidFill>
                  <a:srgbClr val="329061"/>
                </a:solidFill>
                <a:latin typeface="UTM Nyala" panose="02040603050506020204" pitchFamily="18" charset="0"/>
                <a:ea typeface="方正姚体" panose="02010601030101010101" pitchFamily="2" charset="-122"/>
              </a:rPr>
              <a:t> </a:t>
            </a:r>
            <a:r>
              <a:rPr lang="en-US" altLang="zh-CN" sz="3600" b="1" spc="300" dirty="0" smtClean="0">
                <a:ln>
                  <a:solidFill>
                    <a:srgbClr val="6EBA35"/>
                  </a:solidFill>
                </a:ln>
                <a:solidFill>
                  <a:srgbClr val="329061"/>
                </a:solidFill>
                <a:latin typeface="UTM Nyala" panose="02040603050506020204" pitchFamily="18" charset="0"/>
                <a:ea typeface="方正姚体" panose="02010601030101010101" pitchFamily="2" charset="-122"/>
              </a:rPr>
              <a:t>4 </a:t>
            </a:r>
            <a:r>
              <a:rPr lang="en-US" altLang="zh-CN" sz="3600" b="1" spc="300" dirty="0" err="1" smtClean="0">
                <a:ln>
                  <a:solidFill>
                    <a:srgbClr val="6EBA35"/>
                  </a:solidFill>
                </a:ln>
                <a:solidFill>
                  <a:srgbClr val="329061"/>
                </a:solidFill>
                <a:latin typeface="UTM Nyala" panose="02040603050506020204" pitchFamily="18" charset="0"/>
                <a:ea typeface="方正姚体" panose="02010601030101010101" pitchFamily="2" charset="-122"/>
              </a:rPr>
              <a:t>đoạn</a:t>
            </a:r>
            <a:endParaRPr lang="zh-CN" altLang="en-US" sz="3600" b="1" spc="300" dirty="0">
              <a:ln>
                <a:solidFill>
                  <a:srgbClr val="6EBA35"/>
                </a:solidFill>
              </a:ln>
              <a:solidFill>
                <a:srgbClr val="329061"/>
              </a:solidFill>
              <a:latin typeface="UTM Nyala" panose="02040603050506020204" pitchFamily="18" charset="0"/>
              <a:ea typeface="方正姚体" panose="02010601030101010101" pitchFamily="2" charset="-122"/>
            </a:endParaRPr>
          </a:p>
        </p:txBody>
      </p:sp>
      <p:sp>
        <p:nvSpPr>
          <p:cNvPr id="30" name="Text Placeholder 2"/>
          <p:cNvSpPr txBox="1">
            <a:spLocks/>
          </p:cNvSpPr>
          <p:nvPr/>
        </p:nvSpPr>
        <p:spPr>
          <a:xfrm>
            <a:off x="4279685" y="944753"/>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20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sp>
        <p:nvSpPr>
          <p:cNvPr id="31" name="TextBox 30">
            <a:extLst>
              <a:ext uri="{FF2B5EF4-FFF2-40B4-BE49-F238E27FC236}">
                <a16:creationId xmlns:a16="http://schemas.microsoft.com/office/drawing/2014/main" xmlns="" id="{16022D9C-EA77-44AF-B0D1-A62286CF9743}"/>
              </a:ext>
            </a:extLst>
          </p:cNvPr>
          <p:cNvSpPr txBox="1"/>
          <p:nvPr/>
        </p:nvSpPr>
        <p:spPr>
          <a:xfrm>
            <a:off x="5023398" y="2462485"/>
            <a:ext cx="269626" cy="400110"/>
          </a:xfrm>
          <a:prstGeom prst="rect">
            <a:avLst/>
          </a:prstGeom>
          <a:noFill/>
        </p:spPr>
        <p:txBody>
          <a:bodyPr wrap="none" rtlCol="0">
            <a:spAutoFit/>
          </a:bodyPr>
          <a:lstStyle/>
          <a:p>
            <a:pPr defTabSz="457200"/>
            <a:r>
              <a:rPr lang="en-US" sz="2000" b="1" dirty="0" smtClean="0">
                <a:solidFill>
                  <a:prstClr val="white"/>
                </a:solidFill>
                <a:latin typeface="Times New Roman" panose="02020603050405020304" pitchFamily="18" charset="0"/>
                <a:cs typeface="Times New Roman" panose="02020603050405020304" pitchFamily="18" charset="0"/>
              </a:rPr>
              <a:t>:</a:t>
            </a:r>
            <a:endParaRPr lang="en-US" sz="2000" dirty="0">
              <a:solidFill>
                <a:prstClr val="black"/>
              </a:solidFill>
              <a:latin typeface="Times New Roman" panose="02020603050405020304" pitchFamily="18" charset="0"/>
              <a:cs typeface="Times New Roman" panose="02020603050405020304" pitchFamily="18" charset="0"/>
            </a:endParaRPr>
          </a:p>
        </p:txBody>
      </p:sp>
      <p:sp>
        <p:nvSpPr>
          <p:cNvPr id="32" name="Text Placeholder 2"/>
          <p:cNvSpPr txBox="1">
            <a:spLocks/>
          </p:cNvSpPr>
          <p:nvPr/>
        </p:nvSpPr>
        <p:spPr>
          <a:xfrm>
            <a:off x="7067953" y="4087803"/>
            <a:ext cx="2330565" cy="964077"/>
          </a:xfrm>
          <a:prstGeom prst="rect">
            <a:avLst/>
          </a:prstGeom>
        </p:spPr>
        <p:txBody>
          <a:bodyPr/>
          <a:lstStyle>
            <a:lvl1pPr marL="0" indent="0" algn="ctr" defTabSz="914400" rtl="0" eaLnBrk="1" latinLnBrk="0" hangingPunct="1">
              <a:lnSpc>
                <a:spcPct val="60000"/>
              </a:lnSpc>
              <a:spcBef>
                <a:spcPts val="1000"/>
              </a:spcBef>
              <a:buFont typeface="Arial" panose="020B0604020202020204" pitchFamily="34" charset="0"/>
              <a:buNone/>
              <a:defRPr sz="1800" b="0" i="0" kern="1200">
                <a:solidFill>
                  <a:schemeClr val="tx1"/>
                </a:solidFill>
                <a:latin typeface="SF UI Display Thin" charset="0"/>
                <a:ea typeface="SF UI Display Thin" charset="0"/>
                <a:cs typeface="SF UI Display Thin"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1780"/>
              </a:lnSpc>
              <a:spcBef>
                <a:spcPts val="400"/>
              </a:spcBef>
              <a:defRPr/>
            </a:pPr>
            <a:endParaRPr lang="en-US" sz="2000" dirty="0">
              <a:solidFill>
                <a:prstClr val="black">
                  <a:alpha val="60000"/>
                </a:prstClr>
              </a:solidFill>
              <a:latin typeface="腾祥铁山楷书繁" panose="01010104010101010101" pitchFamily="2" charset="-122"/>
              <a:ea typeface="腾祥铁山楷书繁" panose="01010104010101010101" pitchFamily="2" charset="-122"/>
              <a:cs typeface="Source Sans Pro" charset="0"/>
            </a:endParaRPr>
          </a:p>
        </p:txBody>
      </p:sp>
      <p:pic>
        <p:nvPicPr>
          <p:cNvPr id="33"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3065" b="22198"/>
          <a:stretch/>
        </p:blipFill>
        <p:spPr>
          <a:xfrm>
            <a:off x="267127" y="1337818"/>
            <a:ext cx="1411544" cy="1529906"/>
          </a:xfrm>
          <a:prstGeom prst="rect">
            <a:avLst/>
          </a:prstGeom>
        </p:spPr>
      </p:pic>
      <p:sp>
        <p:nvSpPr>
          <p:cNvPr id="34" name="TextBox 33">
            <a:extLst>
              <a:ext uri="{FF2B5EF4-FFF2-40B4-BE49-F238E27FC236}">
                <a16:creationId xmlns:a16="http://schemas.microsoft.com/office/drawing/2014/main" xmlns="" id="{DA7171D8-3A46-4B50-9FA1-A105C16DA754}"/>
              </a:ext>
            </a:extLst>
          </p:cNvPr>
          <p:cNvSpPr txBox="1"/>
          <p:nvPr/>
        </p:nvSpPr>
        <p:spPr>
          <a:xfrm>
            <a:off x="574696" y="1996957"/>
            <a:ext cx="3812582" cy="400110"/>
          </a:xfrm>
          <a:prstGeom prst="rect">
            <a:avLst/>
          </a:prstGeom>
          <a:noFill/>
        </p:spPr>
        <p:txBody>
          <a:bodyPr wrap="none" rtlCol="0">
            <a:spAutoFit/>
          </a:bodyPr>
          <a:lstStyle/>
          <a:p>
            <a:pPr defTabSz="457200"/>
            <a:r>
              <a:rPr lang="en-US" sz="2000" b="1" dirty="0" err="1"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Khổ</a:t>
            </a:r>
            <a:r>
              <a:rPr lang="en-US" sz="20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1 :</a:t>
            </a:r>
            <a:r>
              <a:rPr lang="vi-VN" sz="20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20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Từ</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đầu</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người</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lái</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xe</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endParaRPr lang="en-US" sz="2000" dirty="0">
              <a:solidFill>
                <a:srgbClr val="0070C0"/>
              </a:solidFill>
              <a:latin typeface="UTM Avo" panose="02040603050506020204" pitchFamily="18" charset="0"/>
              <a:ea typeface="Roboto Light" panose="02000000000000000000" pitchFamily="2" charset="0"/>
              <a:cs typeface="Times New Roman" panose="02020603050405020304" pitchFamily="18" charset="0"/>
            </a:endParaRPr>
          </a:p>
        </p:txBody>
      </p:sp>
      <p:pic>
        <p:nvPicPr>
          <p:cNvPr id="35"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065" b="22198"/>
          <a:stretch/>
        </p:blipFill>
        <p:spPr>
          <a:xfrm>
            <a:off x="309566" y="2997440"/>
            <a:ext cx="1369105" cy="1522823"/>
          </a:xfrm>
          <a:prstGeom prst="rect">
            <a:avLst/>
          </a:prstGeom>
        </p:spPr>
      </p:pic>
      <p:pic>
        <p:nvPicPr>
          <p:cNvPr id="36"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065" b="22198"/>
          <a:stretch/>
        </p:blipFill>
        <p:spPr>
          <a:xfrm>
            <a:off x="4326544" y="3005450"/>
            <a:ext cx="1464804" cy="1446962"/>
          </a:xfrm>
          <a:prstGeom prst="rect">
            <a:avLst/>
          </a:prstGeom>
        </p:spPr>
      </p:pic>
      <p:pic>
        <p:nvPicPr>
          <p:cNvPr id="37" name="图片 4">
            <a:extLst>
              <a:ext uri="{FF2B5EF4-FFF2-40B4-BE49-F238E27FC236}">
                <a16:creationId xmlns:a16="http://schemas.microsoft.com/office/drawing/2014/main" xmlns="" id="{C712C759-4F43-4560-8A15-81949E52531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065" b="22198"/>
          <a:stretch/>
        </p:blipFill>
        <p:spPr>
          <a:xfrm>
            <a:off x="4316765" y="1386902"/>
            <a:ext cx="1474583" cy="1451922"/>
          </a:xfrm>
          <a:prstGeom prst="rect">
            <a:avLst/>
          </a:prstGeom>
        </p:spPr>
      </p:pic>
      <p:sp>
        <p:nvSpPr>
          <p:cNvPr id="39" name="TextBox 38">
            <a:extLst>
              <a:ext uri="{FF2B5EF4-FFF2-40B4-BE49-F238E27FC236}">
                <a16:creationId xmlns:a16="http://schemas.microsoft.com/office/drawing/2014/main" xmlns="" id="{DA7171D8-3A46-4B50-9FA1-A105C16DA754}"/>
              </a:ext>
            </a:extLst>
          </p:cNvPr>
          <p:cNvSpPr txBox="1"/>
          <p:nvPr/>
        </p:nvSpPr>
        <p:spPr>
          <a:xfrm>
            <a:off x="1216183" y="2863929"/>
            <a:ext cx="184731" cy="400110"/>
          </a:xfrm>
          <a:prstGeom prst="rect">
            <a:avLst/>
          </a:prstGeom>
          <a:noFill/>
        </p:spPr>
        <p:txBody>
          <a:bodyPr wrap="none" rtlCol="0">
            <a:spAutoFit/>
          </a:bodyPr>
          <a:lstStyle/>
          <a:p>
            <a:pPr defTabSz="457200"/>
            <a:endParaRPr lang="en-US" sz="2000" dirty="0">
              <a:solidFill>
                <a:srgbClr val="0070C0"/>
              </a:solidFill>
              <a:latin typeface="Roboto Light" panose="02000000000000000000" pitchFamily="2" charset="0"/>
              <a:ea typeface="Roboto Light" panose="02000000000000000000" pitchFamily="2" charset="0"/>
              <a:cs typeface="Times New Roman" panose="02020603050405020304" pitchFamily="18" charset="0"/>
            </a:endParaRPr>
          </a:p>
        </p:txBody>
      </p:sp>
      <p:sp>
        <p:nvSpPr>
          <p:cNvPr id="40" name="TextBox 39">
            <a:extLst>
              <a:ext uri="{FF2B5EF4-FFF2-40B4-BE49-F238E27FC236}">
                <a16:creationId xmlns:a16="http://schemas.microsoft.com/office/drawing/2014/main" xmlns="" id="{DA7171D8-3A46-4B50-9FA1-A105C16DA754}"/>
              </a:ext>
            </a:extLst>
          </p:cNvPr>
          <p:cNvSpPr txBox="1"/>
          <p:nvPr/>
        </p:nvSpPr>
        <p:spPr>
          <a:xfrm>
            <a:off x="574696" y="3634789"/>
            <a:ext cx="3570208" cy="707886"/>
          </a:xfrm>
          <a:prstGeom prst="rect">
            <a:avLst/>
          </a:prstGeom>
          <a:noFill/>
        </p:spPr>
        <p:txBody>
          <a:bodyPr wrap="none" rtlCol="0">
            <a:spAutoFit/>
          </a:bodyPr>
          <a:lstStyle/>
          <a:p>
            <a:pPr defTabSz="457200"/>
            <a:r>
              <a:rPr lang="en-US" sz="2000" b="1" dirty="0" err="1"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Khổ</a:t>
            </a:r>
            <a:r>
              <a:rPr lang="en-US" sz="20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2 :</a:t>
            </a:r>
            <a:r>
              <a:rPr lang="vi-VN" sz="20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20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Đoàn</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người</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cuối</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p>
          <a:p>
            <a:pPr defTabSz="457200"/>
            <a:r>
              <a:rPr lang="en-US" sz="2000" b="1" dirty="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cùng</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endParaRPr lang="en-US" sz="2000" dirty="0">
              <a:solidFill>
                <a:srgbClr val="0070C0"/>
              </a:solidFill>
              <a:latin typeface="UTM Avo" panose="02040603050506020204" pitchFamily="18" charset="0"/>
              <a:ea typeface="Roboto Light" panose="02000000000000000000" pitchFamily="2" charset="0"/>
              <a:cs typeface="Times New Roman" panose="02020603050405020304" pitchFamily="18" charset="0"/>
            </a:endParaRPr>
          </a:p>
        </p:txBody>
      </p:sp>
      <p:sp>
        <p:nvSpPr>
          <p:cNvPr id="41" name="TextBox 40">
            <a:extLst>
              <a:ext uri="{FF2B5EF4-FFF2-40B4-BE49-F238E27FC236}">
                <a16:creationId xmlns:a16="http://schemas.microsoft.com/office/drawing/2014/main" xmlns="" id="{DA7171D8-3A46-4B50-9FA1-A105C16DA754}"/>
              </a:ext>
            </a:extLst>
          </p:cNvPr>
          <p:cNvSpPr txBox="1"/>
          <p:nvPr/>
        </p:nvSpPr>
        <p:spPr>
          <a:xfrm>
            <a:off x="4602805" y="3558797"/>
            <a:ext cx="2186817" cy="400110"/>
          </a:xfrm>
          <a:prstGeom prst="rect">
            <a:avLst/>
          </a:prstGeom>
          <a:noFill/>
        </p:spPr>
        <p:txBody>
          <a:bodyPr wrap="none" rtlCol="0">
            <a:spAutoFit/>
          </a:bodyPr>
          <a:lstStyle/>
          <a:p>
            <a:pPr defTabSz="457200"/>
            <a:r>
              <a:rPr lang="en-US" sz="2000" b="1" dirty="0" err="1"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Khổ</a:t>
            </a:r>
            <a:r>
              <a:rPr lang="en-US" sz="20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3 :</a:t>
            </a:r>
            <a:r>
              <a:rPr lang="vi-VN" sz="20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20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Còn</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lại</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endParaRPr lang="en-US" sz="2000" dirty="0">
              <a:solidFill>
                <a:srgbClr val="0070C0"/>
              </a:solidFill>
              <a:latin typeface="UTM Avo" panose="02040603050506020204" pitchFamily="18" charset="0"/>
              <a:ea typeface="Roboto Light" panose="02000000000000000000" pitchFamily="2" charset="0"/>
              <a:cs typeface="Times New Roman" panose="02020603050405020304" pitchFamily="18" charset="0"/>
            </a:endParaRPr>
          </a:p>
        </p:txBody>
      </p:sp>
      <p:sp>
        <p:nvSpPr>
          <p:cNvPr id="42" name="TextBox 41">
            <a:extLst>
              <a:ext uri="{FF2B5EF4-FFF2-40B4-BE49-F238E27FC236}">
                <a16:creationId xmlns:a16="http://schemas.microsoft.com/office/drawing/2014/main" xmlns="" id="{DA7171D8-3A46-4B50-9FA1-A105C16DA754}"/>
              </a:ext>
            </a:extLst>
          </p:cNvPr>
          <p:cNvSpPr txBox="1"/>
          <p:nvPr/>
        </p:nvSpPr>
        <p:spPr>
          <a:xfrm>
            <a:off x="4565169" y="1930849"/>
            <a:ext cx="3929281" cy="707886"/>
          </a:xfrm>
          <a:prstGeom prst="rect">
            <a:avLst/>
          </a:prstGeom>
          <a:noFill/>
        </p:spPr>
        <p:txBody>
          <a:bodyPr wrap="none" rtlCol="0">
            <a:spAutoFit/>
          </a:bodyPr>
          <a:lstStyle/>
          <a:p>
            <a:pPr defTabSz="457200"/>
            <a:r>
              <a:rPr lang="en-US" sz="2000" b="1" dirty="0" err="1"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Khổ</a:t>
            </a:r>
            <a:r>
              <a:rPr lang="en-US" sz="20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a:t>
            </a:r>
            <a:r>
              <a:rPr lang="en-US" sz="2000" b="1" dirty="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4</a:t>
            </a:r>
            <a:r>
              <a:rPr lang="en-US" sz="2000" b="1" dirty="0" smtClean="0">
                <a:solidFill>
                  <a:srgbClr val="C0504D">
                    <a:lumMod val="75000"/>
                  </a:srgbClr>
                </a:solidFill>
                <a:latin typeface="Roboto Black" panose="02000000000000000000" pitchFamily="2" charset="0"/>
                <a:ea typeface="Roboto Black" panose="02000000000000000000" pitchFamily="2" charset="0"/>
                <a:cs typeface="Times New Roman" panose="02020603050405020304" pitchFamily="18" charset="0"/>
              </a:rPr>
              <a:t> :</a:t>
            </a:r>
            <a:r>
              <a:rPr lang="vi-VN" sz="20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2000" b="1" dirty="0" smtClean="0">
                <a:solidFill>
                  <a:prstClr val="white"/>
                </a:solidFill>
                <a:latin typeface="Roboto Light" panose="02000000000000000000" pitchFamily="2"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Vạch</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đích</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như</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đôi</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p>
          <a:p>
            <a:pPr defTabSz="457200"/>
            <a:r>
              <a:rPr lang="en-US" sz="2000" b="1" dirty="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                 </a:t>
            </a:r>
            <a:r>
              <a:rPr lang="en-US" sz="2000" b="1" dirty="0" err="1"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cánh</a:t>
            </a:r>
            <a:r>
              <a:rPr lang="en-US" sz="2000" b="1" dirty="0" smtClean="0">
                <a:solidFill>
                  <a:srgbClr val="0070C0"/>
                </a:solidFill>
                <a:latin typeface="UTM Avo" panose="02040603050506020204" pitchFamily="18" charset="0"/>
                <a:ea typeface="Roboto Light" panose="02000000000000000000" pitchFamily="2" charset="0"/>
                <a:cs typeface="Times New Roman" panose="02020603050405020304" pitchFamily="18" charset="0"/>
              </a:rPr>
              <a:t>.</a:t>
            </a:r>
          </a:p>
        </p:txBody>
      </p:sp>
      <p:sp>
        <p:nvSpPr>
          <p:cNvPr id="2" name="TextBox 1"/>
          <p:cNvSpPr txBox="1"/>
          <p:nvPr/>
        </p:nvSpPr>
        <p:spPr>
          <a:xfrm>
            <a:off x="8431662" y="267494"/>
            <a:ext cx="936104" cy="523220"/>
          </a:xfrm>
          <a:prstGeom prst="rect">
            <a:avLst/>
          </a:prstGeom>
          <a:noFill/>
        </p:spPr>
        <p:txBody>
          <a:bodyPr wrap="square" rtlCol="0">
            <a:spAutoFit/>
          </a:bodyPr>
          <a:lstStyle/>
          <a:p>
            <a:r>
              <a:rPr lang="en-US" dirty="0" err="1" smtClean="0">
                <a:latin typeface="Chiller" panose="04020404031007020602" pitchFamily="82" charset="0"/>
              </a:rPr>
              <a:t>Trà</a:t>
            </a:r>
            <a:endParaRPr lang="en-US" dirty="0">
              <a:latin typeface="Chiller" panose="04020404031007020602" pitchFamily="82" charset="0"/>
            </a:endParaRPr>
          </a:p>
        </p:txBody>
      </p:sp>
      <p:pic>
        <p:nvPicPr>
          <p:cNvPr id="4" name="Picture 3"/>
          <p:cNvPicPr>
            <a:picLocks noChangeAspect="1"/>
          </p:cNvPicPr>
          <p:nvPr/>
        </p:nvPicPr>
        <p:blipFill>
          <a:blip r:embed="rId9"/>
          <a:stretch>
            <a:fillRect/>
          </a:stretch>
        </p:blipFill>
        <p:spPr>
          <a:xfrm>
            <a:off x="8189155" y="99382"/>
            <a:ext cx="883997" cy="804742"/>
          </a:xfrm>
          <a:prstGeom prst="rect">
            <a:avLst/>
          </a:prstGeom>
        </p:spPr>
      </p:pic>
    </p:spTree>
    <p:extLst>
      <p:ext uri="{BB962C8B-B14F-4D97-AF65-F5344CB8AC3E}">
        <p14:creationId xmlns:p14="http://schemas.microsoft.com/office/powerpoint/2010/main" val="245139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par>
                                <p:cTn id="18" presetID="14" presetClass="entr" presetSubtype="10" fill="hold" grpId="0" nodeType="withEffect" nodePh="1">
                                  <p:stCondLst>
                                    <p:cond delay="0"/>
                                  </p:stCondLst>
                                  <p:endCondLst>
                                    <p:cond evt="begin" delay="0">
                                      <p:tn val="18"/>
                                    </p:cond>
                                  </p:end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randombar(horizontal)">
                                      <p:cBhvr>
                                        <p:cTn id="23" dur="500"/>
                                        <p:tgtEl>
                                          <p:spTgt spid="31"/>
                                        </p:tgtEl>
                                      </p:cBhvr>
                                    </p:animEffect>
                                  </p:childTnLst>
                                </p:cTn>
                              </p:par>
                              <p:par>
                                <p:cTn id="24" presetID="14" presetClass="entr" presetSubtype="10" fill="hold" grpId="0" nodeType="withEffect" nodePh="1">
                                  <p:stCondLst>
                                    <p:cond delay="0"/>
                                  </p:stCondLst>
                                  <p:endCondLst>
                                    <p:cond evt="begin" delay="0">
                                      <p:tn val="24"/>
                                    </p:cond>
                                  </p:end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par>
                                <p:cTn id="32" presetID="22" presetClass="entr" presetSubtype="8"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par>
                                <p:cTn id="35" presetID="22" presetClass="entr" presetSubtype="8"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par>
                                <p:cTn id="38" presetID="22" presetClass="entr" presetSubtype="8" fill="hold"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down)">
                                      <p:cBhvr>
                                        <p:cTn id="43" dur="500"/>
                                        <p:tgtEl>
                                          <p:spTgt spid="3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down)">
                                      <p:cBhvr>
                                        <p:cTn id="46" dur="500"/>
                                        <p:tgtEl>
                                          <p:spTgt spid="40"/>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down)">
                                      <p:cBhvr>
                                        <p:cTn id="49" dur="500"/>
                                        <p:tgtEl>
                                          <p:spTgt spid="41"/>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30" grpId="0"/>
      <p:bldP spid="31" grpId="0"/>
      <p:bldP spid="32" grpId="0"/>
      <p:bldP spid="34"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504" y="195486"/>
            <a:ext cx="8861348" cy="4680520"/>
          </a:xfrm>
          <a:prstGeom prst="rect">
            <a:avLst/>
          </a:prstGeom>
        </p:spPr>
      </p:pic>
      <p:pic>
        <p:nvPicPr>
          <p:cNvPr id="5" name="Picture 4"/>
          <p:cNvPicPr>
            <a:picLocks noChangeAspect="1"/>
          </p:cNvPicPr>
          <p:nvPr/>
        </p:nvPicPr>
        <p:blipFill>
          <a:blip r:embed="rId3"/>
          <a:stretch>
            <a:fillRect/>
          </a:stretch>
        </p:blipFill>
        <p:spPr>
          <a:xfrm>
            <a:off x="435505" y="349565"/>
            <a:ext cx="8272989" cy="4444369"/>
          </a:xfrm>
          <a:prstGeom prst="rect">
            <a:avLst/>
          </a:prstGeom>
        </p:spPr>
      </p:pic>
      <p:sp>
        <p:nvSpPr>
          <p:cNvPr id="19" name="TextBox 18">
            <a:extLst>
              <a:ext uri="{FF2B5EF4-FFF2-40B4-BE49-F238E27FC236}">
                <a16:creationId xmlns="" xmlns:a16="http://schemas.microsoft.com/office/drawing/2014/main" id="{975B8792-7532-832B-98F9-A11C808FF5CD}"/>
              </a:ext>
            </a:extLst>
          </p:cNvPr>
          <p:cNvSpPr txBox="1"/>
          <p:nvPr/>
        </p:nvSpPr>
        <p:spPr>
          <a:xfrm>
            <a:off x="430009" y="152205"/>
            <a:ext cx="8462471" cy="4755148"/>
          </a:xfrm>
          <a:prstGeom prst="rect">
            <a:avLst/>
          </a:prstGeom>
          <a:noFill/>
        </p:spPr>
        <p:txBody>
          <a:bodyPr wrap="square" rtlCol="0">
            <a:spAutoFit/>
          </a:bodyPr>
          <a:lstStyle/>
          <a:p>
            <a:pPr>
              <a:buClr>
                <a:srgbClr val="000000"/>
              </a:buClr>
              <a:buFont typeface="Arial"/>
              <a:buNone/>
            </a:pPr>
            <a:r>
              <a:rPr lang="en-US" sz="1650" b="1" kern="0" dirty="0">
                <a:solidFill>
                  <a:srgbClr val="6351CA">
                    <a:lumMod val="50000"/>
                  </a:srgbClr>
                </a:solidFill>
                <a:latin typeface="Cambria" panose="02040503050406030204" pitchFamily="18" charset="0"/>
                <a:ea typeface="Cambria" panose="02040503050406030204" pitchFamily="18" charset="0"/>
                <a:cs typeface="Arial"/>
                <a:sym typeface="Arial"/>
              </a:rPr>
              <a:t>   </a:t>
            </a:r>
            <a:r>
              <a:rPr lang="vi-VN" sz="1500" b="1" kern="0" dirty="0" smtClean="0">
                <a:solidFill>
                  <a:srgbClr val="CE2C81"/>
                </a:solidFill>
                <a:latin typeface="Cambria" panose="02040503050406030204" pitchFamily="18" charset="0"/>
                <a:ea typeface="Cambria" panose="02040503050406030204" pitchFamily="18" charset="0"/>
                <a:cs typeface="Arial"/>
                <a:sym typeface="Arial"/>
              </a:rPr>
              <a:t> </a:t>
            </a:r>
            <a:endParaRPr lang="en-US" sz="1500" b="1" kern="0" dirty="0" smtClean="0">
              <a:solidFill>
                <a:srgbClr val="CE2C81"/>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en-US" sz="1500" b="1" kern="0" dirty="0" smtClean="0">
                <a:solidFill>
                  <a:srgbClr val="CE2C81"/>
                </a:solidFill>
                <a:latin typeface="Cambria" panose="02040503050406030204" pitchFamily="18" charset="0"/>
                <a:ea typeface="Cambria" panose="02040503050406030204" pitchFamily="18" charset="0"/>
                <a:cs typeface="Arial"/>
                <a:sym typeface="Arial"/>
              </a:rPr>
              <a:t>   </a:t>
            </a:r>
            <a:r>
              <a:rPr lang="vi-VN" sz="1500" b="1" kern="0" dirty="0" smtClean="0">
                <a:solidFill>
                  <a:srgbClr val="CE2C81"/>
                </a:solidFill>
                <a:latin typeface="Cambria" panose="02040503050406030204" pitchFamily="18" charset="0"/>
                <a:ea typeface="Cambria" panose="02040503050406030204" pitchFamily="18" charset="0"/>
                <a:cs typeface="Arial"/>
                <a:sym typeface="Arial"/>
              </a:rPr>
              <a:t>Cuộc </a:t>
            </a:r>
            <a:r>
              <a:rPr lang="vi-VN" sz="1500" b="1" kern="0" dirty="0">
                <a:solidFill>
                  <a:srgbClr val="CE2C81"/>
                </a:solidFill>
                <a:latin typeface="Cambria" panose="02040503050406030204" pitchFamily="18" charset="0"/>
                <a:ea typeface="Cambria" panose="02040503050406030204" pitchFamily="18" charset="0"/>
                <a:cs typeface="Arial"/>
                <a:sym typeface="Arial"/>
              </a:rPr>
              <a:t>đua ma-ra-tông hằng năm diễn ra vào mùa hè. Tôi có nhiệm vụ ngồi trong xe cứu </a:t>
            </a:r>
            <a:r>
              <a:rPr lang="vi-VN" sz="1500" b="1" kern="0" dirty="0" smtClean="0">
                <a:solidFill>
                  <a:srgbClr val="CE2C81"/>
                </a:solidFill>
                <a:latin typeface="Cambria" panose="02040503050406030204" pitchFamily="18" charset="0"/>
                <a:ea typeface="Cambria" panose="02040503050406030204" pitchFamily="18" charset="0"/>
                <a:cs typeface="Arial"/>
                <a:sym typeface="Arial"/>
              </a:rPr>
              <a:t>thương</a:t>
            </a:r>
            <a:r>
              <a:rPr lang="vi-VN" sz="1500" b="1" kern="0" dirty="0">
                <a:solidFill>
                  <a:srgbClr val="CE2C81"/>
                </a:solidFill>
                <a:latin typeface="Cambria" panose="02040503050406030204" pitchFamily="18" charset="0"/>
                <a:ea typeface="Cambria" panose="02040503050406030204" pitchFamily="18" charset="0"/>
                <a:cs typeface="Arial"/>
                <a:sym typeface="Arial"/>
              </a:rPr>
              <a:t>, theo sau các vận động viên , phòng khi ai đó cần được chăm sóc y tế</a:t>
            </a:r>
            <a:r>
              <a:rPr lang="vi-VN" sz="1500" b="1" kern="0" dirty="0" smtClean="0">
                <a:solidFill>
                  <a:srgbClr val="CE2C81"/>
                </a:solidFill>
                <a:latin typeface="Cambria" panose="02040503050406030204" pitchFamily="18" charset="0"/>
                <a:ea typeface="Cambria" panose="02040503050406030204" pitchFamily="18" charset="0"/>
                <a:cs typeface="Arial"/>
                <a:sym typeface="Arial"/>
              </a:rPr>
              <a:t>.</a:t>
            </a:r>
            <a:endParaRPr lang="en-US" sz="1500" b="1" kern="0" dirty="0" smtClean="0">
              <a:solidFill>
                <a:srgbClr val="CE2C81"/>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en-US" sz="1500" b="1" kern="0" dirty="0" smtClean="0">
                <a:solidFill>
                  <a:srgbClr val="CE2C81"/>
                </a:solidFill>
                <a:latin typeface="Cambria" panose="02040503050406030204" pitchFamily="18" charset="0"/>
                <a:ea typeface="Cambria" panose="02040503050406030204" pitchFamily="18" charset="0"/>
                <a:cs typeface="Arial"/>
                <a:sym typeface="Arial"/>
              </a:rPr>
              <a:t>     </a:t>
            </a:r>
            <a:r>
              <a:rPr lang="vi-VN" sz="1500" b="1" kern="0" dirty="0" smtClean="0">
                <a:solidFill>
                  <a:srgbClr val="CE2C81"/>
                </a:solidFill>
                <a:latin typeface="Cambria" panose="02040503050406030204" pitchFamily="18" charset="0"/>
                <a:ea typeface="Cambria" panose="02040503050406030204" pitchFamily="18" charset="0"/>
                <a:cs typeface="Arial"/>
                <a:sym typeface="Arial"/>
              </a:rPr>
              <a:t>- </a:t>
            </a:r>
            <a:r>
              <a:rPr lang="vi-VN" sz="1500" b="1" kern="0" dirty="0">
                <a:solidFill>
                  <a:srgbClr val="CE2C81"/>
                </a:solidFill>
                <a:latin typeface="Cambria" panose="02040503050406030204" pitchFamily="18" charset="0"/>
                <a:ea typeface="Cambria" panose="02040503050406030204" pitchFamily="18" charset="0"/>
                <a:cs typeface="Arial"/>
                <a:sym typeface="Arial"/>
              </a:rPr>
              <a:t>Chúng ta sẽ theo sau người chạy cuối cùng. Anh lái xe chầm chậm thôi nhé! – Tôi nói với người lái xe.</a:t>
            </a:r>
          </a:p>
          <a:p>
            <a:pPr>
              <a:buClr>
                <a:srgbClr val="000000"/>
              </a:buClr>
              <a:buFont typeface="Arial"/>
              <a:buNone/>
            </a:pPr>
            <a:endParaRPr lang="vi-VN" sz="1500" b="1" kern="0" dirty="0">
              <a:solidFill>
                <a:srgbClr val="CE2C81"/>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en-US" sz="1500" b="1" kern="0" dirty="0">
                <a:solidFill>
                  <a:srgbClr val="597000">
                    <a:lumMod val="50000"/>
                  </a:srgbClr>
                </a:solidFill>
                <a:latin typeface="Cambria" panose="02040503050406030204" pitchFamily="18" charset="0"/>
                <a:ea typeface="Cambria" panose="02040503050406030204" pitchFamily="18" charset="0"/>
                <a:cs typeface="Arial"/>
                <a:sym typeface="Arial"/>
              </a:rPr>
              <a:t> </a:t>
            </a:r>
            <a:r>
              <a:rPr lang="en-US" sz="1500" b="1" kern="0" dirty="0" smtClean="0">
                <a:solidFill>
                  <a:srgbClr val="597000">
                    <a:lumMod val="50000"/>
                  </a:srgbClr>
                </a:solidFill>
                <a:latin typeface="Cambria" panose="02040503050406030204" pitchFamily="18" charset="0"/>
                <a:ea typeface="Cambria" panose="02040503050406030204" pitchFamily="18" charset="0"/>
                <a:cs typeface="Arial"/>
                <a:sym typeface="Arial"/>
              </a:rPr>
              <a:t>  </a:t>
            </a:r>
            <a:r>
              <a:rPr lang="vi-VN" sz="1500" b="1" kern="0" dirty="0" smtClean="0">
                <a:solidFill>
                  <a:srgbClr val="597000">
                    <a:lumMod val="50000"/>
                  </a:srgbClr>
                </a:solidFill>
                <a:latin typeface="Cambria" panose="02040503050406030204" pitchFamily="18" charset="0"/>
                <a:ea typeface="Cambria" panose="02040503050406030204" pitchFamily="18" charset="0"/>
                <a:cs typeface="Arial"/>
                <a:sym typeface="Arial"/>
              </a:rPr>
              <a:t> </a:t>
            </a:r>
            <a:r>
              <a:rPr lang="vi-VN" sz="1500" b="1" kern="0" dirty="0">
                <a:solidFill>
                  <a:srgbClr val="597000">
                    <a:lumMod val="50000"/>
                  </a:srgbClr>
                </a:solidFill>
                <a:latin typeface="Cambria" panose="02040503050406030204" pitchFamily="18" charset="0"/>
                <a:ea typeface="Cambria" panose="02040503050406030204" pitchFamily="18" charset="0"/>
                <a:cs typeface="Arial"/>
                <a:sym typeface="Arial"/>
              </a:rPr>
              <a:t>Đoàn người dần tăng tốc, xe chúng tôi bám theo sau. Ở cuối đoàn đua là một phụ nữ mặc áo thể thao màu xnh da trời. Đôi chân của chị bị tật, tưởng chừng không thể nào bước đi được, nói gì đến chạy. Nhìn chị chật vật nhích từng bước một, mặt đỏ bừng như lửa mà tôi nín thở, rồi tự reo hò: ”Cố lên! Cố lên!“. Tôi vừa sờ sợ, vừa phấn khích, vừa ngưỡng mộ dõi theo chị đang kiên trì và quả quyết vượt qua những mét cuối cùng</a:t>
            </a:r>
            <a:r>
              <a:rPr lang="vi-VN" sz="1500" b="1" kern="0" dirty="0" smtClean="0">
                <a:solidFill>
                  <a:srgbClr val="597000">
                    <a:lumMod val="50000"/>
                  </a:srgbClr>
                </a:solidFill>
                <a:latin typeface="Cambria" panose="02040503050406030204" pitchFamily="18" charset="0"/>
                <a:ea typeface="Cambria" panose="02040503050406030204" pitchFamily="18" charset="0"/>
                <a:cs typeface="Arial"/>
                <a:sym typeface="Arial"/>
              </a:rPr>
              <a:t>.</a:t>
            </a:r>
            <a:endParaRPr lang="en-US" sz="1500" b="1" kern="0" dirty="0" smtClean="0">
              <a:solidFill>
                <a:srgbClr val="597000">
                  <a:lumMod val="50000"/>
                </a:srgbClr>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endParaRPr lang="vi-VN" sz="1500" b="1" kern="0" dirty="0">
              <a:solidFill>
                <a:srgbClr val="597000">
                  <a:lumMod val="50000"/>
                </a:srgbClr>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vi-VN" sz="1500" b="1" kern="0" dirty="0" smtClean="0">
                <a:solidFill>
                  <a:srgbClr val="C00000"/>
                </a:solidFill>
                <a:latin typeface="Cambria" panose="02040503050406030204" pitchFamily="18" charset="0"/>
                <a:ea typeface="Cambria" panose="02040503050406030204" pitchFamily="18" charset="0"/>
                <a:cs typeface="Arial"/>
                <a:sym typeface="Arial"/>
              </a:rPr>
              <a:t> </a:t>
            </a:r>
            <a:r>
              <a:rPr lang="en-US" sz="1500" b="1" kern="0" dirty="0" smtClean="0">
                <a:solidFill>
                  <a:srgbClr val="C00000"/>
                </a:solidFill>
                <a:latin typeface="Cambria" panose="02040503050406030204" pitchFamily="18" charset="0"/>
                <a:ea typeface="Cambria" panose="02040503050406030204" pitchFamily="18" charset="0"/>
                <a:cs typeface="Arial"/>
                <a:sym typeface="Arial"/>
              </a:rPr>
              <a:t>    </a:t>
            </a:r>
            <a:r>
              <a:rPr lang="vi-VN" sz="1500" b="1" kern="0" dirty="0" smtClean="0">
                <a:solidFill>
                  <a:srgbClr val="C00000"/>
                </a:solidFill>
                <a:latin typeface="Cambria" panose="02040503050406030204" pitchFamily="18" charset="0"/>
                <a:ea typeface="Cambria" panose="02040503050406030204" pitchFamily="18" charset="0"/>
                <a:cs typeface="Arial"/>
                <a:sym typeface="Arial"/>
              </a:rPr>
              <a:t>Vạch </a:t>
            </a:r>
            <a:r>
              <a:rPr lang="vi-VN" sz="1500" b="1" kern="0" dirty="0">
                <a:solidFill>
                  <a:srgbClr val="C00000"/>
                </a:solidFill>
                <a:latin typeface="Cambria" panose="02040503050406030204" pitchFamily="18" charset="0"/>
                <a:ea typeface="Cambria" panose="02040503050406030204" pitchFamily="18" charset="0"/>
                <a:cs typeface="Arial"/>
                <a:sym typeface="Arial"/>
              </a:rPr>
              <a:t>đích đã hiện ra. Ai đó đã chăng một sợi ruy băng hồng ngang đường. Người phụ nữa chầm chậm bang qua. Sợi ruy băng tung ra, bay phấp phới sau lưng chị như đôi cánh</a:t>
            </a:r>
            <a:r>
              <a:rPr lang="vi-VN" sz="1500" b="1" kern="0" dirty="0" smtClean="0">
                <a:solidFill>
                  <a:srgbClr val="C00000"/>
                </a:solidFill>
                <a:latin typeface="Cambria" panose="02040503050406030204" pitchFamily="18" charset="0"/>
                <a:ea typeface="Cambria" panose="02040503050406030204" pitchFamily="18" charset="0"/>
                <a:cs typeface="Arial"/>
                <a:sym typeface="Arial"/>
              </a:rPr>
              <a:t>.</a:t>
            </a:r>
            <a:r>
              <a:rPr lang="en-US" sz="1500" b="1" kern="0" dirty="0" smtClean="0">
                <a:solidFill>
                  <a:srgbClr val="C00000"/>
                </a:solidFill>
                <a:latin typeface="Cambria" panose="02040503050406030204" pitchFamily="18" charset="0"/>
                <a:ea typeface="Cambria" panose="02040503050406030204" pitchFamily="18" charset="0"/>
                <a:cs typeface="Arial"/>
                <a:sym typeface="Arial"/>
              </a:rPr>
              <a:t> </a:t>
            </a:r>
          </a:p>
          <a:p>
            <a:pPr>
              <a:buClr>
                <a:srgbClr val="000000"/>
              </a:buClr>
              <a:buFont typeface="Arial"/>
              <a:buNone/>
            </a:pPr>
            <a:endParaRPr lang="vi-VN" sz="1500" b="1" kern="0" dirty="0">
              <a:solidFill>
                <a:srgbClr val="C00000"/>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r>
              <a:rPr lang="en-US" sz="1500" b="1" kern="0" dirty="0">
                <a:solidFill>
                  <a:srgbClr val="6351CA">
                    <a:lumMod val="50000"/>
                  </a:srgbClr>
                </a:solidFill>
                <a:latin typeface="Cambria" panose="02040503050406030204" pitchFamily="18" charset="0"/>
                <a:ea typeface="Cambria" panose="02040503050406030204" pitchFamily="18" charset="0"/>
                <a:cs typeface="Arial"/>
                <a:sym typeface="Arial"/>
              </a:rPr>
              <a:t> </a:t>
            </a:r>
            <a:r>
              <a:rPr lang="en-US" sz="1500" b="1" kern="0" dirty="0" smtClean="0">
                <a:solidFill>
                  <a:srgbClr val="6351CA">
                    <a:lumMod val="50000"/>
                  </a:srgbClr>
                </a:solidFill>
                <a:latin typeface="Cambria" panose="02040503050406030204" pitchFamily="18" charset="0"/>
                <a:ea typeface="Cambria" panose="02040503050406030204" pitchFamily="18" charset="0"/>
                <a:cs typeface="Arial"/>
                <a:sym typeface="Arial"/>
              </a:rPr>
              <a:t>    </a:t>
            </a:r>
            <a:r>
              <a:rPr lang="vi-VN" sz="1500" b="1" kern="0" dirty="0" smtClean="0">
                <a:solidFill>
                  <a:srgbClr val="6351CA">
                    <a:lumMod val="50000"/>
                  </a:srgbClr>
                </a:solidFill>
                <a:latin typeface="Cambria" panose="02040503050406030204" pitchFamily="18" charset="0"/>
                <a:ea typeface="Cambria" panose="02040503050406030204" pitchFamily="18" charset="0"/>
                <a:cs typeface="Arial"/>
                <a:sym typeface="Arial"/>
              </a:rPr>
              <a:t>Cuối </a:t>
            </a:r>
            <a:r>
              <a:rPr lang="vi-VN" sz="1500" b="1" kern="0" dirty="0">
                <a:solidFill>
                  <a:srgbClr val="6351CA">
                    <a:lumMod val="50000"/>
                  </a:srgbClr>
                </a:solidFill>
                <a:latin typeface="Cambria" panose="02040503050406030204" pitchFamily="18" charset="0"/>
                <a:ea typeface="Cambria" panose="02040503050406030204" pitchFamily="18" charset="0"/>
                <a:cs typeface="Arial"/>
                <a:sym typeface="Arial"/>
              </a:rPr>
              <a:t>đua đã kết thúc tự lâu, nhưng ấn tượng về chị thì còn mãi. Với chị, điều quan trọng không phải là chiến thắng những người khác, mà là chiến thắng bệnh tật của mình. Mỗi lúc gặp khó khăn trong cuộc sống, hình ảnh       ”người chạy cuối cùng“ lại tiếp thêm động lực cho tôi.</a:t>
            </a:r>
          </a:p>
          <a:p>
            <a:pPr>
              <a:buClr>
                <a:srgbClr val="000000"/>
              </a:buClr>
              <a:buFont typeface="Arial"/>
              <a:buNone/>
            </a:pPr>
            <a:endParaRPr lang="vi-VN" sz="1500" b="1" kern="0" dirty="0">
              <a:solidFill>
                <a:srgbClr val="6351CA">
                  <a:lumMod val="50000"/>
                </a:srgbClr>
              </a:solidFill>
              <a:latin typeface="Cambria" panose="02040503050406030204" pitchFamily="18" charset="0"/>
              <a:ea typeface="Cambria" panose="02040503050406030204" pitchFamily="18" charset="0"/>
              <a:cs typeface="Arial"/>
              <a:sym typeface="Arial"/>
            </a:endParaRPr>
          </a:p>
          <a:p>
            <a:pPr>
              <a:buClr>
                <a:srgbClr val="000000"/>
              </a:buClr>
              <a:buFont typeface="Arial"/>
              <a:buNone/>
            </a:pPr>
            <a:endParaRPr lang="vi-VN" sz="1650" b="1" kern="0" dirty="0">
              <a:solidFill>
                <a:srgbClr val="6351CA">
                  <a:lumMod val="50000"/>
                </a:srgbClr>
              </a:solidFill>
              <a:latin typeface="Cambria" panose="02040503050406030204" pitchFamily="18" charset="0"/>
              <a:ea typeface="Cambria" panose="02040503050406030204" pitchFamily="18" charset="0"/>
              <a:cs typeface="Arial"/>
              <a:sym typeface="Arial"/>
            </a:endParaRPr>
          </a:p>
        </p:txBody>
      </p:sp>
      <p:grpSp>
        <p:nvGrpSpPr>
          <p:cNvPr id="20" name="Group 19">
            <a:extLst>
              <a:ext uri="{FF2B5EF4-FFF2-40B4-BE49-F238E27FC236}">
                <a16:creationId xmlns="" xmlns:a16="http://schemas.microsoft.com/office/drawing/2014/main" id="{50B41F2A-EB7C-4106-D5B5-D7587D8A830D}"/>
              </a:ext>
            </a:extLst>
          </p:cNvPr>
          <p:cNvGrpSpPr/>
          <p:nvPr/>
        </p:nvGrpSpPr>
        <p:grpSpPr>
          <a:xfrm>
            <a:off x="90215" y="190942"/>
            <a:ext cx="686027" cy="553998"/>
            <a:chOff x="0" y="64626"/>
            <a:chExt cx="830680" cy="611829"/>
          </a:xfrm>
        </p:grpSpPr>
        <p:sp>
          <p:nvSpPr>
            <p:cNvPr id="21" name="Oval 20">
              <a:extLst>
                <a:ext uri="{FF2B5EF4-FFF2-40B4-BE49-F238E27FC236}">
                  <a16:creationId xmlns="" xmlns:a16="http://schemas.microsoft.com/office/drawing/2014/main" id="{BD65A5E3-3E7B-D61A-DEB4-664738EEFBD1}"/>
                </a:ext>
              </a:extLst>
            </p:cNvPr>
            <p:cNvSpPr/>
            <p:nvPr/>
          </p:nvSpPr>
          <p:spPr>
            <a:xfrm>
              <a:off x="0" y="168661"/>
              <a:ext cx="502882" cy="486638"/>
            </a:xfrm>
            <a:prstGeom prst="ellipse">
              <a:avLst/>
            </a:prstGeom>
            <a:solidFill>
              <a:srgbClr val="FFFFFF"/>
            </a:solidFill>
            <a:ln w="25400" cap="flat" cmpd="sng" algn="ctr">
              <a:solidFill>
                <a:srgbClr val="2768D5">
                  <a:shade val="50000"/>
                </a:srgbClr>
              </a:solidFill>
              <a:prstDash val="solid"/>
            </a:ln>
            <a:effectLst/>
          </p:spPr>
          <p:txBody>
            <a:bodyPr rtlCol="0" anchor="ctr"/>
            <a:lstStyle/>
            <a:p>
              <a:pPr algn="ctr">
                <a:buClr>
                  <a:srgbClr val="000000"/>
                </a:buClr>
                <a:buFont typeface="Arial"/>
                <a:buNone/>
                <a:defRPr/>
              </a:pPr>
              <a:endParaRPr lang="en-US" sz="1400" kern="0" smtClean="0">
                <a:solidFill>
                  <a:srgbClr val="EC9684"/>
                </a:solidFill>
                <a:latin typeface="Arial"/>
                <a:sym typeface="Arial"/>
              </a:endParaRPr>
            </a:p>
          </p:txBody>
        </p:sp>
        <p:sp>
          <p:nvSpPr>
            <p:cNvPr id="22" name="TextBox 21">
              <a:extLst>
                <a:ext uri="{FF2B5EF4-FFF2-40B4-BE49-F238E27FC236}">
                  <a16:creationId xmlns="" xmlns:a16="http://schemas.microsoft.com/office/drawing/2014/main" id="{6C2A987B-BA15-7EC0-7426-AFB4D4C689D7}"/>
                </a:ext>
              </a:extLst>
            </p:cNvPr>
            <p:cNvSpPr txBox="1"/>
            <p:nvPr/>
          </p:nvSpPr>
          <p:spPr>
            <a:xfrm>
              <a:off x="30580" y="64626"/>
              <a:ext cx="800100" cy="611829"/>
            </a:xfrm>
            <a:prstGeom prst="rect">
              <a:avLst/>
            </a:prstGeom>
            <a:noFill/>
          </p:spPr>
          <p:txBody>
            <a:bodyPr wrap="square">
              <a:spAutoFit/>
            </a:bodyPr>
            <a:lstStyle/>
            <a:p>
              <a:pPr>
                <a:buClr>
                  <a:srgbClr val="000000"/>
                </a:buClr>
                <a:buFont typeface="Arial"/>
                <a:buNone/>
                <a:defRPr/>
              </a:pPr>
              <a:r>
                <a:rPr lang="en-US" sz="3000" kern="0" dirty="0" smtClean="0">
                  <a:ln>
                    <a:solidFill>
                      <a:srgbClr val="FFCCA9">
                        <a:lumMod val="10000"/>
                      </a:srgbClr>
                    </a:solidFill>
                  </a:ln>
                  <a:solidFill>
                    <a:srgbClr val="CE2C81"/>
                  </a:solidFill>
                  <a:effectLst>
                    <a:glow rad="101600">
                      <a:srgbClr val="EC9684">
                        <a:lumMod val="60000"/>
                        <a:lumOff val="40000"/>
                        <a:alpha val="60000"/>
                      </a:srgbClr>
                    </a:glow>
                  </a:effectLst>
                  <a:latin typeface="iCiel Cadena" panose="02000503000000020004" pitchFamily="50" charset="0"/>
                  <a:cs typeface="Arial"/>
                  <a:sym typeface="Arial"/>
                </a:rPr>
                <a:t>1</a:t>
              </a:r>
              <a:endParaRPr lang="en-US" sz="3000" kern="0" dirty="0" smtClean="0">
                <a:solidFill>
                  <a:srgbClr val="CE2C81"/>
                </a:solidFill>
                <a:latin typeface="iCiel Cadena" panose="02000503000000020004" pitchFamily="50" charset="0"/>
                <a:cs typeface="Arial"/>
                <a:sym typeface="Arial"/>
              </a:endParaRPr>
            </a:p>
          </p:txBody>
        </p:sp>
      </p:grpSp>
      <p:grpSp>
        <p:nvGrpSpPr>
          <p:cNvPr id="23" name="Group 22">
            <a:extLst>
              <a:ext uri="{FF2B5EF4-FFF2-40B4-BE49-F238E27FC236}">
                <a16:creationId xmlns="" xmlns:a16="http://schemas.microsoft.com/office/drawing/2014/main" id="{45D08D47-14EF-7704-7624-AD0EAFB20742}"/>
              </a:ext>
            </a:extLst>
          </p:cNvPr>
          <p:cNvGrpSpPr/>
          <p:nvPr/>
        </p:nvGrpSpPr>
        <p:grpSpPr>
          <a:xfrm>
            <a:off x="111880" y="1355757"/>
            <a:ext cx="744274" cy="526741"/>
            <a:chOff x="-510988" y="1171467"/>
            <a:chExt cx="854537" cy="592107"/>
          </a:xfrm>
        </p:grpSpPr>
        <p:sp>
          <p:nvSpPr>
            <p:cNvPr id="24" name="Oval 23">
              <a:extLst>
                <a:ext uri="{FF2B5EF4-FFF2-40B4-BE49-F238E27FC236}">
                  <a16:creationId xmlns="" xmlns:a16="http://schemas.microsoft.com/office/drawing/2014/main" id="{21BD107F-06C9-025D-0158-E6325009524B}"/>
                </a:ext>
              </a:extLst>
            </p:cNvPr>
            <p:cNvSpPr/>
            <p:nvPr/>
          </p:nvSpPr>
          <p:spPr>
            <a:xfrm>
              <a:off x="-510988" y="1276936"/>
              <a:ext cx="502882" cy="486638"/>
            </a:xfrm>
            <a:prstGeom prst="ellipse">
              <a:avLst/>
            </a:prstGeom>
            <a:solidFill>
              <a:srgbClr val="FFFFFF"/>
            </a:solidFill>
            <a:ln w="25400" cap="flat" cmpd="sng" algn="ctr">
              <a:solidFill>
                <a:srgbClr val="2768D5">
                  <a:shade val="50000"/>
                </a:srgbClr>
              </a:solidFill>
              <a:prstDash val="solid"/>
            </a:ln>
            <a:effectLst/>
          </p:spPr>
          <p:txBody>
            <a:bodyPr rtlCol="0" anchor="ctr"/>
            <a:lstStyle/>
            <a:p>
              <a:pPr algn="ctr">
                <a:buClr>
                  <a:srgbClr val="000000"/>
                </a:buClr>
                <a:buFont typeface="Arial"/>
                <a:buNone/>
                <a:defRPr/>
              </a:pPr>
              <a:endParaRPr lang="en-US" sz="1400" kern="0" smtClean="0">
                <a:solidFill>
                  <a:srgbClr val="EC9684"/>
                </a:solidFill>
                <a:latin typeface="Arial"/>
                <a:sym typeface="Arial"/>
              </a:endParaRPr>
            </a:p>
          </p:txBody>
        </p:sp>
        <p:sp>
          <p:nvSpPr>
            <p:cNvPr id="25" name="TextBox 24">
              <a:extLst>
                <a:ext uri="{FF2B5EF4-FFF2-40B4-BE49-F238E27FC236}">
                  <a16:creationId xmlns="" xmlns:a16="http://schemas.microsoft.com/office/drawing/2014/main" id="{A85D8C88-2952-AA5F-0963-07A3FF6AE478}"/>
                </a:ext>
              </a:extLst>
            </p:cNvPr>
            <p:cNvSpPr txBox="1"/>
            <p:nvPr/>
          </p:nvSpPr>
          <p:spPr>
            <a:xfrm>
              <a:off x="-456551" y="1171467"/>
              <a:ext cx="800100" cy="560225"/>
            </a:xfrm>
            <a:prstGeom prst="rect">
              <a:avLst/>
            </a:prstGeom>
            <a:noFill/>
          </p:spPr>
          <p:txBody>
            <a:bodyPr wrap="square">
              <a:spAutoFit/>
            </a:bodyPr>
            <a:lstStyle/>
            <a:p>
              <a:pPr>
                <a:buClr>
                  <a:srgbClr val="000000"/>
                </a:buClr>
                <a:buFont typeface="Arial"/>
                <a:buNone/>
                <a:defRPr/>
              </a:pPr>
              <a:r>
                <a:rPr lang="en-US" sz="3000" kern="0" dirty="0" smtClean="0">
                  <a:ln>
                    <a:solidFill>
                      <a:srgbClr val="FFCCA9">
                        <a:lumMod val="10000"/>
                      </a:srgbClr>
                    </a:solidFill>
                  </a:ln>
                  <a:solidFill>
                    <a:srgbClr val="2C9151"/>
                  </a:solidFill>
                  <a:effectLst>
                    <a:glow rad="101600">
                      <a:srgbClr val="EC9684">
                        <a:lumMod val="60000"/>
                        <a:lumOff val="40000"/>
                        <a:alpha val="60000"/>
                      </a:srgbClr>
                    </a:glow>
                  </a:effectLst>
                  <a:latin typeface="iCiel Cadena" panose="02000503000000020004" pitchFamily="50" charset="0"/>
                  <a:cs typeface="Arial"/>
                  <a:sym typeface="Arial"/>
                </a:rPr>
                <a:t>2</a:t>
              </a:r>
              <a:endParaRPr lang="en-US" sz="3000" kern="0" dirty="0" smtClean="0">
                <a:solidFill>
                  <a:srgbClr val="2C9151"/>
                </a:solidFill>
                <a:latin typeface="iCiel Cadena" panose="02000503000000020004" pitchFamily="50" charset="0"/>
                <a:cs typeface="Arial"/>
                <a:sym typeface="Arial"/>
              </a:endParaRPr>
            </a:p>
          </p:txBody>
        </p:sp>
      </p:grpSp>
      <p:grpSp>
        <p:nvGrpSpPr>
          <p:cNvPr id="26" name="Group 25">
            <a:extLst>
              <a:ext uri="{FF2B5EF4-FFF2-40B4-BE49-F238E27FC236}">
                <a16:creationId xmlns="" xmlns:a16="http://schemas.microsoft.com/office/drawing/2014/main" id="{A4259229-095D-F6A4-8D73-3E39453BCBE8}"/>
              </a:ext>
            </a:extLst>
          </p:cNvPr>
          <p:cNvGrpSpPr/>
          <p:nvPr/>
        </p:nvGrpSpPr>
        <p:grpSpPr>
          <a:xfrm>
            <a:off x="142053" y="2700909"/>
            <a:ext cx="712206" cy="553998"/>
            <a:chOff x="-230882" y="2541047"/>
            <a:chExt cx="835518" cy="639116"/>
          </a:xfrm>
        </p:grpSpPr>
        <p:sp>
          <p:nvSpPr>
            <p:cNvPr id="27" name="Oval 26">
              <a:extLst>
                <a:ext uri="{FF2B5EF4-FFF2-40B4-BE49-F238E27FC236}">
                  <a16:creationId xmlns="" xmlns:a16="http://schemas.microsoft.com/office/drawing/2014/main" id="{12B408AF-F1AA-3224-F643-D5054FC8BE69}"/>
                </a:ext>
              </a:extLst>
            </p:cNvPr>
            <p:cNvSpPr/>
            <p:nvPr/>
          </p:nvSpPr>
          <p:spPr>
            <a:xfrm>
              <a:off x="-230882" y="2630724"/>
              <a:ext cx="502882" cy="486638"/>
            </a:xfrm>
            <a:prstGeom prst="ellipse">
              <a:avLst/>
            </a:prstGeom>
            <a:solidFill>
              <a:srgbClr val="FFFFFF"/>
            </a:solidFill>
            <a:ln w="25400" cap="flat" cmpd="sng" algn="ctr">
              <a:solidFill>
                <a:srgbClr val="2768D5">
                  <a:shade val="50000"/>
                </a:srgbClr>
              </a:solidFill>
              <a:prstDash val="solid"/>
            </a:ln>
            <a:effectLst/>
          </p:spPr>
          <p:txBody>
            <a:bodyPr rtlCol="0" anchor="ctr"/>
            <a:lstStyle/>
            <a:p>
              <a:pPr algn="ctr">
                <a:buClr>
                  <a:srgbClr val="000000"/>
                </a:buClr>
                <a:buFont typeface="Arial"/>
                <a:buNone/>
                <a:defRPr/>
              </a:pPr>
              <a:endParaRPr lang="en-US" sz="1400" kern="0" smtClean="0">
                <a:solidFill>
                  <a:srgbClr val="EC9684"/>
                </a:solidFill>
                <a:latin typeface="Arial"/>
                <a:sym typeface="Arial"/>
              </a:endParaRPr>
            </a:p>
          </p:txBody>
        </p:sp>
        <p:sp>
          <p:nvSpPr>
            <p:cNvPr id="28" name="TextBox 27">
              <a:extLst>
                <a:ext uri="{FF2B5EF4-FFF2-40B4-BE49-F238E27FC236}">
                  <a16:creationId xmlns="" xmlns:a16="http://schemas.microsoft.com/office/drawing/2014/main" id="{BB3D0646-985B-7C91-8033-67FC448CF9D3}"/>
                </a:ext>
              </a:extLst>
            </p:cNvPr>
            <p:cNvSpPr txBox="1"/>
            <p:nvPr/>
          </p:nvSpPr>
          <p:spPr>
            <a:xfrm>
              <a:off x="-195465" y="2541047"/>
              <a:ext cx="800101" cy="639116"/>
            </a:xfrm>
            <a:prstGeom prst="rect">
              <a:avLst/>
            </a:prstGeom>
            <a:noFill/>
          </p:spPr>
          <p:txBody>
            <a:bodyPr wrap="square">
              <a:spAutoFit/>
            </a:bodyPr>
            <a:lstStyle/>
            <a:p>
              <a:pPr>
                <a:buClr>
                  <a:srgbClr val="000000"/>
                </a:buClr>
                <a:buFont typeface="Arial"/>
                <a:buNone/>
                <a:defRPr/>
              </a:pPr>
              <a:r>
                <a:rPr lang="en-US" sz="3000" kern="0" dirty="0" smtClean="0">
                  <a:ln>
                    <a:solidFill>
                      <a:srgbClr val="FFCCA9">
                        <a:lumMod val="10000"/>
                      </a:srgbClr>
                    </a:solidFill>
                  </a:ln>
                  <a:solidFill>
                    <a:srgbClr val="C00000"/>
                  </a:solidFill>
                  <a:effectLst>
                    <a:glow rad="101600">
                      <a:srgbClr val="EC9684">
                        <a:lumMod val="60000"/>
                        <a:lumOff val="40000"/>
                        <a:alpha val="60000"/>
                      </a:srgbClr>
                    </a:glow>
                  </a:effectLst>
                  <a:latin typeface="iCiel Cadena" panose="02000503000000020004" pitchFamily="50" charset="0"/>
                  <a:cs typeface="Arial"/>
                  <a:sym typeface="Arial"/>
                </a:rPr>
                <a:t>3</a:t>
              </a:r>
              <a:endParaRPr lang="en-US" sz="3000" kern="0" dirty="0" smtClean="0">
                <a:solidFill>
                  <a:srgbClr val="C00000"/>
                </a:solidFill>
                <a:latin typeface="iCiel Cadena" panose="02000503000000020004" pitchFamily="50" charset="0"/>
                <a:cs typeface="Arial"/>
                <a:sym typeface="Arial"/>
              </a:endParaRPr>
            </a:p>
          </p:txBody>
        </p:sp>
      </p:grpSp>
      <p:grpSp>
        <p:nvGrpSpPr>
          <p:cNvPr id="29" name="Group 28">
            <a:extLst>
              <a:ext uri="{FF2B5EF4-FFF2-40B4-BE49-F238E27FC236}">
                <a16:creationId xmlns="" xmlns:a16="http://schemas.microsoft.com/office/drawing/2014/main" id="{D8B6B53B-C571-93BD-AEEC-C876B2614BFD}"/>
              </a:ext>
            </a:extLst>
          </p:cNvPr>
          <p:cNvGrpSpPr/>
          <p:nvPr/>
        </p:nvGrpSpPr>
        <p:grpSpPr>
          <a:xfrm>
            <a:off x="142053" y="3454028"/>
            <a:ext cx="712206" cy="553998"/>
            <a:chOff x="12609" y="3674381"/>
            <a:chExt cx="819948" cy="660657"/>
          </a:xfrm>
        </p:grpSpPr>
        <p:sp>
          <p:nvSpPr>
            <p:cNvPr id="30" name="Oval 29">
              <a:extLst>
                <a:ext uri="{FF2B5EF4-FFF2-40B4-BE49-F238E27FC236}">
                  <a16:creationId xmlns="" xmlns:a16="http://schemas.microsoft.com/office/drawing/2014/main" id="{B1DF1D1F-1CF4-0D66-42CC-013C79A85642}"/>
                </a:ext>
              </a:extLst>
            </p:cNvPr>
            <p:cNvSpPr/>
            <p:nvPr/>
          </p:nvSpPr>
          <p:spPr>
            <a:xfrm>
              <a:off x="12609" y="3772254"/>
              <a:ext cx="502882" cy="486638"/>
            </a:xfrm>
            <a:prstGeom prst="ellipse">
              <a:avLst/>
            </a:prstGeom>
            <a:solidFill>
              <a:srgbClr val="FFFFFF"/>
            </a:solidFill>
            <a:ln w="25400" cap="flat" cmpd="sng" algn="ctr">
              <a:solidFill>
                <a:srgbClr val="2768D5">
                  <a:shade val="50000"/>
                </a:srgbClr>
              </a:solidFill>
              <a:prstDash val="solid"/>
            </a:ln>
            <a:effectLst/>
          </p:spPr>
          <p:txBody>
            <a:bodyPr rtlCol="0" anchor="ctr"/>
            <a:lstStyle/>
            <a:p>
              <a:pPr algn="ctr">
                <a:buClr>
                  <a:srgbClr val="000000"/>
                </a:buClr>
                <a:buFont typeface="Arial"/>
                <a:buNone/>
                <a:defRPr/>
              </a:pPr>
              <a:endParaRPr lang="en-US" sz="1400" kern="0" smtClean="0">
                <a:solidFill>
                  <a:srgbClr val="EC9684"/>
                </a:solidFill>
                <a:latin typeface="Arial"/>
                <a:sym typeface="Arial"/>
              </a:endParaRPr>
            </a:p>
          </p:txBody>
        </p:sp>
        <p:sp>
          <p:nvSpPr>
            <p:cNvPr id="31" name="TextBox 30">
              <a:extLst>
                <a:ext uri="{FF2B5EF4-FFF2-40B4-BE49-F238E27FC236}">
                  <a16:creationId xmlns="" xmlns:a16="http://schemas.microsoft.com/office/drawing/2014/main" id="{83CB856C-066F-2A52-9AF0-B5019439B261}"/>
                </a:ext>
              </a:extLst>
            </p:cNvPr>
            <p:cNvSpPr txBox="1"/>
            <p:nvPr/>
          </p:nvSpPr>
          <p:spPr>
            <a:xfrm>
              <a:off x="32457" y="3674381"/>
              <a:ext cx="800100" cy="660657"/>
            </a:xfrm>
            <a:prstGeom prst="rect">
              <a:avLst/>
            </a:prstGeom>
            <a:noFill/>
          </p:spPr>
          <p:txBody>
            <a:bodyPr wrap="square">
              <a:spAutoFit/>
            </a:bodyPr>
            <a:lstStyle/>
            <a:p>
              <a:pPr>
                <a:buClr>
                  <a:srgbClr val="000000"/>
                </a:buClr>
                <a:buFont typeface="Arial"/>
                <a:buNone/>
                <a:defRPr/>
              </a:pPr>
              <a:r>
                <a:rPr lang="en-US" sz="3000" kern="0" dirty="0" smtClean="0">
                  <a:ln>
                    <a:solidFill>
                      <a:srgbClr val="FFCCA9">
                        <a:lumMod val="10000"/>
                      </a:srgbClr>
                    </a:solidFill>
                  </a:ln>
                  <a:solidFill>
                    <a:srgbClr val="002060"/>
                  </a:solidFill>
                  <a:effectLst>
                    <a:glow rad="101600">
                      <a:srgbClr val="EC9684">
                        <a:lumMod val="60000"/>
                        <a:lumOff val="40000"/>
                        <a:alpha val="60000"/>
                      </a:srgbClr>
                    </a:glow>
                  </a:effectLst>
                  <a:latin typeface="iCiel Cadena" panose="02000503000000020004" pitchFamily="50" charset="0"/>
                  <a:cs typeface="Arial"/>
                  <a:sym typeface="Arial"/>
                </a:rPr>
                <a:t>4</a:t>
              </a:r>
              <a:endParaRPr lang="en-US" sz="3000" kern="0" dirty="0" smtClean="0">
                <a:solidFill>
                  <a:srgbClr val="002060"/>
                </a:solidFill>
                <a:latin typeface="iCiel Cadena" panose="02000503000000020004" pitchFamily="50" charset="0"/>
                <a:cs typeface="Arial"/>
                <a:sym typeface="Arial"/>
              </a:endParaRPr>
            </a:p>
          </p:txBody>
        </p:sp>
      </p:grpSp>
    </p:spTree>
    <p:extLst>
      <p:ext uri="{BB962C8B-B14F-4D97-AF65-F5344CB8AC3E}">
        <p14:creationId xmlns:p14="http://schemas.microsoft.com/office/powerpoint/2010/main" val="137646995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wipe(left)">
                                      <p:cBhvr>
                                        <p:cTn id="11" dur="500"/>
                                        <p:tgtEl>
                                          <p:spTgt spid="19">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xEl>
                                              <p:pRg st="1" end="1"/>
                                            </p:txEl>
                                          </p:spTgt>
                                        </p:tgtEl>
                                        <p:attrNameLst>
                                          <p:attrName>style.visibility</p:attrName>
                                        </p:attrNameLst>
                                      </p:cBhvr>
                                      <p:to>
                                        <p:strVal val="visible"/>
                                      </p:to>
                                    </p:set>
                                    <p:animEffect transition="in" filter="wipe(left)">
                                      <p:cBhvr>
                                        <p:cTn id="15" dur="500"/>
                                        <p:tgtEl>
                                          <p:spTgt spid="19">
                                            <p:txEl>
                                              <p:pRg st="1" end="1"/>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wipe(left)">
                                      <p:cBhvr>
                                        <p:cTn id="19" dur="500"/>
                                        <p:tgtEl>
                                          <p:spTgt spid="19">
                                            <p:txEl>
                                              <p:pRg st="2" end="2"/>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9">
                                            <p:txEl>
                                              <p:pRg st="4" end="4"/>
                                            </p:txEl>
                                          </p:spTgt>
                                        </p:tgtEl>
                                        <p:attrNameLst>
                                          <p:attrName>style.visibility</p:attrName>
                                        </p:attrNameLst>
                                      </p:cBhvr>
                                      <p:to>
                                        <p:strVal val="visible"/>
                                      </p:to>
                                    </p:set>
                                    <p:animEffect transition="in" filter="wipe(left)">
                                      <p:cBhvr>
                                        <p:cTn id="26" dur="500"/>
                                        <p:tgtEl>
                                          <p:spTgt spid="19">
                                            <p:txEl>
                                              <p:pRg st="4" end="4"/>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19">
                                            <p:txEl>
                                              <p:pRg st="6" end="6"/>
                                            </p:txEl>
                                          </p:spTgt>
                                        </p:tgtEl>
                                        <p:attrNameLst>
                                          <p:attrName>style.visibility</p:attrName>
                                        </p:attrNameLst>
                                      </p:cBhvr>
                                      <p:to>
                                        <p:strVal val="visible"/>
                                      </p:to>
                                    </p:set>
                                    <p:animEffect transition="in" filter="wipe(left)">
                                      <p:cBhvr>
                                        <p:cTn id="33" dur="500"/>
                                        <p:tgtEl>
                                          <p:spTgt spid="19">
                                            <p:txEl>
                                              <p:pRg st="6" end="6"/>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3000"/>
                            </p:stCondLst>
                            <p:childTnLst>
                              <p:par>
                                <p:cTn id="38" presetID="22" presetClass="entr" presetSubtype="8" fill="hold" nodeType="afterEffect">
                                  <p:stCondLst>
                                    <p:cond delay="0"/>
                                  </p:stCondLst>
                                  <p:childTnLst>
                                    <p:set>
                                      <p:cBhvr>
                                        <p:cTn id="39" dur="1" fill="hold">
                                          <p:stCondLst>
                                            <p:cond delay="0"/>
                                          </p:stCondLst>
                                        </p:cTn>
                                        <p:tgtEl>
                                          <p:spTgt spid="19">
                                            <p:txEl>
                                              <p:pRg st="8" end="8"/>
                                            </p:txEl>
                                          </p:spTgt>
                                        </p:tgtEl>
                                        <p:attrNameLst>
                                          <p:attrName>style.visibility</p:attrName>
                                        </p:attrNameLst>
                                      </p:cBhvr>
                                      <p:to>
                                        <p:strVal val="visible"/>
                                      </p:to>
                                    </p:set>
                                    <p:animEffect transition="in" filter="wipe(left)">
                                      <p:cBhvr>
                                        <p:cTn id="40" dur="500"/>
                                        <p:tgtEl>
                                          <p:spTgt spid="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7E941DB3-1367-6CB2-FF6C-E1C7149C14C7}"/>
              </a:ext>
            </a:extLst>
          </p:cNvPr>
          <p:cNvSpPr txBox="1">
            <a:spLocks/>
          </p:cNvSpPr>
          <p:nvPr/>
        </p:nvSpPr>
        <p:spPr>
          <a:xfrm>
            <a:off x="745348" y="237423"/>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12000" kern="0" dirty="0" err="1">
                <a:ln w="12700">
                  <a:solidFill>
                    <a:srgbClr val="FFFFFF"/>
                  </a:solidFill>
                </a:ln>
                <a:solidFill>
                  <a:srgbClr val="CE2C81"/>
                </a:solidFill>
                <a:latin typeface="#9Slide05 SVNSweetie" panose="02000000000000000000" pitchFamily="2" charset="0"/>
              </a:rPr>
              <a:t>Luyện</a:t>
            </a:r>
            <a:r>
              <a:rPr lang="en-US" sz="12000" kern="0" dirty="0">
                <a:ln w="12700">
                  <a:solidFill>
                    <a:srgbClr val="FFFFFF"/>
                  </a:solidFill>
                </a:ln>
                <a:solidFill>
                  <a:srgbClr val="CE2C81"/>
                </a:solidFill>
                <a:latin typeface="#9Slide05 SVNSweetie" panose="02000000000000000000" pitchFamily="2" charset="0"/>
              </a:rPr>
              <a:t> </a:t>
            </a:r>
            <a:r>
              <a:rPr lang="en-US" sz="12000" kern="0" dirty="0" err="1">
                <a:ln w="12700">
                  <a:solidFill>
                    <a:srgbClr val="FFFFFF"/>
                  </a:solidFill>
                </a:ln>
                <a:solidFill>
                  <a:srgbClr val="CE2C81"/>
                </a:solidFill>
                <a:latin typeface="#9Slide05 SVNSweetie" panose="02000000000000000000" pitchFamily="2" charset="0"/>
              </a:rPr>
              <a:t>đọc</a:t>
            </a:r>
            <a:r>
              <a:rPr lang="en-US" sz="12000" kern="0" dirty="0">
                <a:ln w="12700">
                  <a:solidFill>
                    <a:srgbClr val="FFFFFF"/>
                  </a:solidFill>
                </a:ln>
                <a:solidFill>
                  <a:srgbClr val="CE2C81"/>
                </a:solidFill>
                <a:latin typeface="#9Slide05 SVNSweetie" panose="02000000000000000000" pitchFamily="2" charset="0"/>
              </a:rPr>
              <a:t> </a:t>
            </a:r>
            <a:r>
              <a:rPr lang="en-US" sz="12000" kern="0" dirty="0" err="1">
                <a:ln w="12700">
                  <a:solidFill>
                    <a:srgbClr val="FFFFFF"/>
                  </a:solidFill>
                </a:ln>
                <a:solidFill>
                  <a:srgbClr val="CE2C81"/>
                </a:solidFill>
                <a:latin typeface="#9Slide05 SVNSweetie" panose="02000000000000000000" pitchFamily="2" charset="0"/>
              </a:rPr>
              <a:t>từ</a:t>
            </a:r>
            <a:r>
              <a:rPr lang="en-US" sz="12000" kern="0" dirty="0">
                <a:ln w="12700">
                  <a:solidFill>
                    <a:srgbClr val="FFFFFF"/>
                  </a:solidFill>
                </a:ln>
                <a:solidFill>
                  <a:srgbClr val="CE2C81"/>
                </a:solidFill>
                <a:latin typeface="#9Slide05 SVNSweetie" panose="02000000000000000000" pitchFamily="2" charset="0"/>
              </a:rPr>
              <a:t> </a:t>
            </a:r>
            <a:r>
              <a:rPr lang="en-US" sz="12000" kern="0" dirty="0" err="1">
                <a:ln w="12700">
                  <a:solidFill>
                    <a:srgbClr val="FFFFFF"/>
                  </a:solidFill>
                </a:ln>
                <a:solidFill>
                  <a:srgbClr val="CE2C81"/>
                </a:solidFill>
                <a:latin typeface="#9Slide05 SVNSweetie" panose="02000000000000000000" pitchFamily="2" charset="0"/>
              </a:rPr>
              <a:t>khó</a:t>
            </a:r>
            <a:endParaRPr lang="en-US" sz="12000" kern="0" dirty="0">
              <a:ln w="12700">
                <a:solidFill>
                  <a:srgbClr val="FFFFFF"/>
                </a:solidFill>
              </a:ln>
              <a:solidFill>
                <a:srgbClr val="CE2C81"/>
              </a:solidFill>
              <a:latin typeface="#9Slide05 SVNSweetie" panose="02000000000000000000" pitchFamily="2" charset="0"/>
            </a:endParaRPr>
          </a:p>
        </p:txBody>
      </p:sp>
      <p:grpSp>
        <p:nvGrpSpPr>
          <p:cNvPr id="5" name="Group 4">
            <a:extLst>
              <a:ext uri="{FF2B5EF4-FFF2-40B4-BE49-F238E27FC236}">
                <a16:creationId xmlns:a16="http://schemas.microsoft.com/office/drawing/2014/main" xmlns="" id="{7C63C92D-84AA-4FBF-4C07-278825C6C1AC}"/>
              </a:ext>
            </a:extLst>
          </p:cNvPr>
          <p:cNvGrpSpPr/>
          <p:nvPr/>
        </p:nvGrpSpPr>
        <p:grpSpPr>
          <a:xfrm>
            <a:off x="3138061" y="1168088"/>
            <a:ext cx="2844430" cy="1254387"/>
            <a:chOff x="2157098" y="2221349"/>
            <a:chExt cx="3866191" cy="1860883"/>
          </a:xfrm>
        </p:grpSpPr>
        <p:sp>
          <p:nvSpPr>
            <p:cNvPr id="6" name="Freeform: Shape 8">
              <a:extLst>
                <a:ext uri="{FF2B5EF4-FFF2-40B4-BE49-F238E27FC236}">
                  <a16:creationId xmlns:a16="http://schemas.microsoft.com/office/drawing/2014/main" xmlns="" id="{58245217-77D1-04F5-1A0F-ACEC991A961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7" name="TextBox 6">
              <a:extLst>
                <a:ext uri="{FF2B5EF4-FFF2-40B4-BE49-F238E27FC236}">
                  <a16:creationId xmlns:a16="http://schemas.microsoft.com/office/drawing/2014/main" xmlns="" id="{F5BD5560-E7D2-6AC8-9D2C-A6505DFA0F3C}"/>
                </a:ext>
              </a:extLst>
            </p:cNvPr>
            <p:cNvSpPr txBox="1"/>
            <p:nvPr/>
          </p:nvSpPr>
          <p:spPr>
            <a:xfrm>
              <a:off x="2157098" y="272656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Diễn</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ra</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8" name="Group 7">
            <a:extLst>
              <a:ext uri="{FF2B5EF4-FFF2-40B4-BE49-F238E27FC236}">
                <a16:creationId xmlns:a16="http://schemas.microsoft.com/office/drawing/2014/main" xmlns="" id="{42F5611D-870C-B08D-27F1-22B8DEB50AA3}"/>
              </a:ext>
            </a:extLst>
          </p:cNvPr>
          <p:cNvGrpSpPr/>
          <p:nvPr/>
        </p:nvGrpSpPr>
        <p:grpSpPr>
          <a:xfrm>
            <a:off x="476203" y="2432574"/>
            <a:ext cx="2844430" cy="1254387"/>
            <a:chOff x="2105101" y="2221349"/>
            <a:chExt cx="3866191" cy="1860883"/>
          </a:xfrm>
        </p:grpSpPr>
        <p:sp>
          <p:nvSpPr>
            <p:cNvPr id="9" name="Freeform: Shape 11">
              <a:extLst>
                <a:ext uri="{FF2B5EF4-FFF2-40B4-BE49-F238E27FC236}">
                  <a16:creationId xmlns:a16="http://schemas.microsoft.com/office/drawing/2014/main" xmlns="" id="{F821D484-6178-0C20-996F-98B2F40CD38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10" name="TextBox 9">
              <a:extLst>
                <a:ext uri="{FF2B5EF4-FFF2-40B4-BE49-F238E27FC236}">
                  <a16:creationId xmlns:a16="http://schemas.microsoft.com/office/drawing/2014/main" xmlns="" id="{910CCAF6-BA4B-ADBD-731F-5834F937124B}"/>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Reo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hò</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1" name="Group 10">
            <a:extLst>
              <a:ext uri="{FF2B5EF4-FFF2-40B4-BE49-F238E27FC236}">
                <a16:creationId xmlns:a16="http://schemas.microsoft.com/office/drawing/2014/main" xmlns="" id="{04555BC2-47D0-0938-DFF5-F9541E4B7872}"/>
              </a:ext>
            </a:extLst>
          </p:cNvPr>
          <p:cNvGrpSpPr/>
          <p:nvPr/>
        </p:nvGrpSpPr>
        <p:grpSpPr>
          <a:xfrm>
            <a:off x="5696020" y="1157067"/>
            <a:ext cx="2844430" cy="1254387"/>
            <a:chOff x="2109830" y="2221349"/>
            <a:chExt cx="3866191" cy="1860883"/>
          </a:xfrm>
        </p:grpSpPr>
        <p:sp>
          <p:nvSpPr>
            <p:cNvPr id="12" name="Freeform: Shape 14">
              <a:extLst>
                <a:ext uri="{FF2B5EF4-FFF2-40B4-BE49-F238E27FC236}">
                  <a16:creationId xmlns:a16="http://schemas.microsoft.com/office/drawing/2014/main" xmlns="" id="{2FBA679D-ABB0-B343-6AEC-C69BFC0C24F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xmlns="" id="{993DAE04-26AC-D54F-F66B-BB2A7A2D1C47}"/>
                </a:ext>
              </a:extLst>
            </p:cNvPr>
            <p:cNvSpPr txBox="1"/>
            <p:nvPr/>
          </p:nvSpPr>
          <p:spPr>
            <a:xfrm>
              <a:off x="2109830" y="2828517"/>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Nín</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thở</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xmlns="" id="{68AC8383-47A8-312B-B60D-3028B6F16431}"/>
              </a:ext>
            </a:extLst>
          </p:cNvPr>
          <p:cNvGrpSpPr/>
          <p:nvPr/>
        </p:nvGrpSpPr>
        <p:grpSpPr>
          <a:xfrm>
            <a:off x="3027586" y="2491583"/>
            <a:ext cx="2844430" cy="1254387"/>
            <a:chOff x="2118699" y="2221349"/>
            <a:chExt cx="3866191" cy="1860883"/>
          </a:xfrm>
        </p:grpSpPr>
        <p:sp>
          <p:nvSpPr>
            <p:cNvPr id="15" name="Freeform: Shape 17">
              <a:extLst>
                <a:ext uri="{FF2B5EF4-FFF2-40B4-BE49-F238E27FC236}">
                  <a16:creationId xmlns:a16="http://schemas.microsoft.com/office/drawing/2014/main" xmlns="" id="{A485BEA0-FCA6-EA99-24A8-6D1649F2741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xmlns="" id="{96175D45-9B38-E582-2847-96F7979B80A6}"/>
                </a:ext>
              </a:extLst>
            </p:cNvPr>
            <p:cNvSpPr txBox="1"/>
            <p:nvPr/>
          </p:nvSpPr>
          <p:spPr>
            <a:xfrm>
              <a:off x="2118699" y="2671312"/>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Ruy</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băng</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7" name="Group 16">
            <a:extLst>
              <a:ext uri="{FF2B5EF4-FFF2-40B4-BE49-F238E27FC236}">
                <a16:creationId xmlns:a16="http://schemas.microsoft.com/office/drawing/2014/main" xmlns="" id="{4A8C45E2-5845-91D0-4C8B-E42803387CFE}"/>
              </a:ext>
            </a:extLst>
          </p:cNvPr>
          <p:cNvGrpSpPr/>
          <p:nvPr/>
        </p:nvGrpSpPr>
        <p:grpSpPr>
          <a:xfrm>
            <a:off x="520101" y="1208709"/>
            <a:ext cx="2844430" cy="1254387"/>
            <a:chOff x="2035835" y="2221349"/>
            <a:chExt cx="3866191" cy="1860883"/>
          </a:xfrm>
        </p:grpSpPr>
        <p:sp>
          <p:nvSpPr>
            <p:cNvPr id="18" name="Freeform: Shape 20">
              <a:extLst>
                <a:ext uri="{FF2B5EF4-FFF2-40B4-BE49-F238E27FC236}">
                  <a16:creationId xmlns:a16="http://schemas.microsoft.com/office/drawing/2014/main" xmlns="" id="{9D8B2458-8624-ECE1-68E7-C911D2FDBBE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xmlns="" id="{261FB972-9EDE-0618-65E5-7EE45B2A545E}"/>
                </a:ext>
              </a:extLst>
            </p:cNvPr>
            <p:cNvSpPr txBox="1"/>
            <p:nvPr/>
          </p:nvSpPr>
          <p:spPr>
            <a:xfrm>
              <a:off x="2035835" y="2781425"/>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Ma-</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ra</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tông</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grpSp>
        <p:nvGrpSpPr>
          <p:cNvPr id="20" name="Group 19">
            <a:extLst>
              <a:ext uri="{FF2B5EF4-FFF2-40B4-BE49-F238E27FC236}">
                <a16:creationId xmlns:a16="http://schemas.microsoft.com/office/drawing/2014/main" xmlns="" id="{1C934ED3-688B-EC64-CFB4-00793E6572B0}"/>
              </a:ext>
            </a:extLst>
          </p:cNvPr>
          <p:cNvGrpSpPr/>
          <p:nvPr/>
        </p:nvGrpSpPr>
        <p:grpSpPr>
          <a:xfrm>
            <a:off x="5696020" y="2701112"/>
            <a:ext cx="2844430" cy="1254387"/>
            <a:chOff x="2105101" y="2221349"/>
            <a:chExt cx="3866191" cy="1860883"/>
          </a:xfrm>
        </p:grpSpPr>
        <p:sp>
          <p:nvSpPr>
            <p:cNvPr id="21" name="Freeform: Shape 23">
              <a:extLst>
                <a:ext uri="{FF2B5EF4-FFF2-40B4-BE49-F238E27FC236}">
                  <a16:creationId xmlns:a16="http://schemas.microsoft.com/office/drawing/2014/main" xmlns="" id="{F0ADDF8C-6E2C-D769-5F09-7D9FDE81B63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25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22" name="TextBox 21">
              <a:extLst>
                <a:ext uri="{FF2B5EF4-FFF2-40B4-BE49-F238E27FC236}">
                  <a16:creationId xmlns:a16="http://schemas.microsoft.com/office/drawing/2014/main" xmlns="" id="{A7D8F017-25D6-0183-EEE6-3559F5049EDB}"/>
                </a:ext>
              </a:extLst>
            </p:cNvPr>
            <p:cNvSpPr txBox="1"/>
            <p:nvPr/>
          </p:nvSpPr>
          <p:spPr>
            <a:xfrm>
              <a:off x="2105101" y="2608968"/>
              <a:ext cx="3866191" cy="995173"/>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Động</a:t>
              </a:r>
              <a:r>
                <a:rPr kumimoji="0" lang="en-US" sz="2500" b="1" i="0" u="none" strike="noStrike" kern="0" cap="none" spc="0" normalizeH="0" baseline="0" noProof="0" dirty="0"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 </a:t>
              </a:r>
              <a:r>
                <a:rPr kumimoji="0" lang="en-US" sz="2500" b="1" i="0" u="none" strike="noStrike" kern="0" cap="none" spc="0" normalizeH="0" baseline="0" noProof="0" dirty="0" err="1" smtClean="0">
                  <a:ln>
                    <a:noFill/>
                  </a:ln>
                  <a:solidFill>
                    <a:srgbClr val="6351CA">
                      <a:lumMod val="50000"/>
                    </a:srgbClr>
                  </a:solidFill>
                  <a:effectLst/>
                  <a:uLnTx/>
                  <a:uFillTx/>
                  <a:latin typeface="UTM Avo" panose="02040603050506020204" pitchFamily="18" charset="0"/>
                  <a:ea typeface="Cambria" panose="02040503050406030204" pitchFamily="18" charset="0"/>
                  <a:cs typeface="+mn-cs"/>
                  <a:sym typeface="Arial"/>
                </a:rPr>
                <a:t>lực</a:t>
              </a:r>
              <a:endParaRPr kumimoji="0" lang="vi-VN" sz="2500" b="1" i="0" u="none" strike="noStrike" kern="0" cap="none" spc="0" normalizeH="0" baseline="0" noProof="0" dirty="0" smtClean="0">
                <a:ln>
                  <a:noFill/>
                </a:ln>
                <a:solidFill>
                  <a:srgbClr val="6351CA">
                    <a:lumMod val="50000"/>
                  </a:srgbClr>
                </a:solidFill>
                <a:effectLst/>
                <a:uLnTx/>
                <a:uFillTx/>
                <a:latin typeface="Cambria" panose="02040503050406030204" pitchFamily="18" charset="0"/>
                <a:ea typeface="Cambria" panose="02040503050406030204" pitchFamily="18" charset="0"/>
                <a:cs typeface="+mn-cs"/>
                <a:sym typeface="Arial"/>
              </a:endParaRPr>
            </a:p>
          </p:txBody>
        </p:sp>
      </p:grpSp>
    </p:spTree>
    <p:extLst>
      <p:ext uri="{BB962C8B-B14F-4D97-AF65-F5344CB8AC3E}">
        <p14:creationId xmlns:p14="http://schemas.microsoft.com/office/powerpoint/2010/main" val="214055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ppt_w</p:attrName>
                                        </p:attrNameLst>
                                      </p:cBhvr>
                                      <p:tavLst>
                                        <p:tav tm="0">
                                          <p:val>
                                            <p:strVal val="#ppt_w+.3"/>
                                          </p:val>
                                        </p:tav>
                                        <p:tav tm="100000">
                                          <p:val>
                                            <p:strVal val="#ppt_w"/>
                                          </p:val>
                                        </p:tav>
                                      </p:tavLst>
                                    </p:anim>
                                    <p:anim calcmode="lin" valueType="num">
                                      <p:cBhvr>
                                        <p:cTn id="13" dur="1000" fill="hold"/>
                                        <p:tgtEl>
                                          <p:spTgt spid="17"/>
                                        </p:tgtEl>
                                        <p:attrNameLst>
                                          <p:attrName>ppt_h</p:attrName>
                                        </p:attrNameLst>
                                      </p:cBhvr>
                                      <p:tavLst>
                                        <p:tav tm="0">
                                          <p:val>
                                            <p:strVal val="#ppt_h"/>
                                          </p:val>
                                        </p:tav>
                                        <p:tav tm="100000">
                                          <p:val>
                                            <p:strVal val="#ppt_h"/>
                                          </p:val>
                                        </p:tav>
                                      </p:tavLst>
                                    </p:anim>
                                    <p:animEffect transition="in" filter="fade">
                                      <p:cBhvr>
                                        <p:cTn id="14" dur="1000"/>
                                        <p:tgtEl>
                                          <p:spTgt spid="17"/>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3"/>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3"/>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3"/>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strVal val="#ppt_w+.3"/>
                                          </p:val>
                                        </p:tav>
                                        <p:tav tm="100000">
                                          <p:val>
                                            <p:strVal val="#ppt_w"/>
                                          </p:val>
                                        </p:tav>
                                      </p:tavLst>
                                    </p:anim>
                                    <p:anim calcmode="lin" valueType="num">
                                      <p:cBhvr>
                                        <p:cTn id="38" dur="1000" fill="hold"/>
                                        <p:tgtEl>
                                          <p:spTgt spid="20"/>
                                        </p:tgtEl>
                                        <p:attrNameLst>
                                          <p:attrName>ppt_h</p:attrName>
                                        </p:attrNameLst>
                                      </p:cBhvr>
                                      <p:tavLst>
                                        <p:tav tm="0">
                                          <p:val>
                                            <p:strVal val="#ppt_h"/>
                                          </p:val>
                                        </p:tav>
                                        <p:tav tm="100000">
                                          <p:val>
                                            <p:strVal val="#ppt_h"/>
                                          </p:val>
                                        </p:tav>
                                      </p:tavLst>
                                    </p:anim>
                                    <p:animEffect transition="in" filter="fade">
                                      <p:cBhvr>
                                        <p:cTn id="3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63688" y="1563638"/>
            <a:ext cx="5688632" cy="3889142"/>
          </a:xfrm>
          <a:prstGeom prst="rect">
            <a:avLst/>
          </a:prstGeom>
          <a:noFill/>
          <a:effectLst>
            <a:outerShdw dist="50800" dir="1200000" algn="tl" rotWithShape="0">
              <a:sysClr val="window" lastClr="FFFFFF"/>
            </a:outerShdw>
          </a:effectLst>
        </p:spPr>
        <p:txBody>
          <a:bodyPr wrap="square" lIns="0" tIns="0" rIns="0" bIns="0" rtlCol="0">
            <a:spAutoFit/>
          </a:bodyPr>
          <a:lstStyle/>
          <a:p>
            <a:pPr lvl="0" algn="ctr">
              <a:lnSpc>
                <a:spcPct val="117000"/>
              </a:lnSpc>
              <a:defRPr/>
            </a:pPr>
            <a:r>
              <a:rPr lang="en-US" sz="7200" b="1" kern="0" dirty="0">
                <a:ln w="22225">
                  <a:solidFill>
                    <a:srgbClr val="CE2C81"/>
                  </a:solidFill>
                  <a:prstDash val="solid"/>
                </a:ln>
                <a:solidFill>
                  <a:srgbClr val="F369AC"/>
                </a:solidFill>
                <a:latin typeface="iCiel Cadena" panose="02000503000000020004" pitchFamily="50" charset="0"/>
                <a:sym typeface="Arial"/>
              </a:rPr>
              <a:t>GIẢI NGHĨA TỪ</a:t>
            </a:r>
          </a:p>
          <a:p>
            <a:pPr algn="ctr">
              <a:lnSpc>
                <a:spcPct val="117000"/>
              </a:lnSpc>
              <a:defRPr/>
            </a:pPr>
            <a:endParaRPr lang="en-US" sz="7200" b="1" kern="0" dirty="0">
              <a:ln w="22225">
                <a:solidFill>
                  <a:srgbClr val="FABE00"/>
                </a:solidFill>
                <a:prstDash val="solid"/>
              </a:ln>
              <a:solidFill>
                <a:srgbClr val="FFC000"/>
              </a:solidFill>
              <a:latin typeface="iCiel Cadena" panose="02000503000000020004" pitchFamily="50" charset="0"/>
            </a:endParaRPr>
          </a:p>
        </p:txBody>
      </p:sp>
      <p:pic>
        <p:nvPicPr>
          <p:cNvPr id="6" name="Picture 5"/>
          <p:cNvPicPr>
            <a:picLocks noChangeAspect="1"/>
          </p:cNvPicPr>
          <p:nvPr/>
        </p:nvPicPr>
        <p:blipFill>
          <a:blip r:embed="rId2"/>
          <a:stretch>
            <a:fillRect/>
          </a:stretch>
        </p:blipFill>
        <p:spPr>
          <a:xfrm>
            <a:off x="1043608" y="2647714"/>
            <a:ext cx="1219306" cy="1042506"/>
          </a:xfrm>
          <a:prstGeom prst="rect">
            <a:avLst/>
          </a:prstGeom>
        </p:spPr>
      </p:pic>
      <p:pic>
        <p:nvPicPr>
          <p:cNvPr id="7" name="Picture 6"/>
          <p:cNvPicPr>
            <a:picLocks noChangeAspect="1"/>
          </p:cNvPicPr>
          <p:nvPr/>
        </p:nvPicPr>
        <p:blipFill>
          <a:blip r:embed="rId3"/>
          <a:stretch>
            <a:fillRect/>
          </a:stretch>
        </p:blipFill>
        <p:spPr>
          <a:xfrm rot="18590264">
            <a:off x="-671301" y="-1187470"/>
            <a:ext cx="3005588" cy="2566638"/>
          </a:xfrm>
          <a:prstGeom prst="rect">
            <a:avLst/>
          </a:prstGeom>
        </p:spPr>
      </p:pic>
      <p:pic>
        <p:nvPicPr>
          <p:cNvPr id="8" name="Picture 7"/>
          <p:cNvPicPr>
            <a:picLocks noChangeAspect="1"/>
          </p:cNvPicPr>
          <p:nvPr/>
        </p:nvPicPr>
        <p:blipFill>
          <a:blip r:embed="rId4"/>
          <a:stretch>
            <a:fillRect/>
          </a:stretch>
        </p:blipFill>
        <p:spPr>
          <a:xfrm>
            <a:off x="179512" y="267494"/>
            <a:ext cx="1249788" cy="944962"/>
          </a:xfrm>
          <a:prstGeom prst="rect">
            <a:avLst/>
          </a:prstGeom>
        </p:spPr>
      </p:pic>
    </p:spTree>
    <p:extLst>
      <p:ext uri="{BB962C8B-B14F-4D97-AF65-F5344CB8AC3E}">
        <p14:creationId xmlns:p14="http://schemas.microsoft.com/office/powerpoint/2010/main" val="61450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10"/>
          <p:cNvGrpSpPr/>
          <p:nvPr/>
        </p:nvGrpSpPr>
        <p:grpSpPr>
          <a:xfrm>
            <a:off x="4681158" y="1261091"/>
            <a:ext cx="2077814" cy="720080"/>
            <a:chOff x="542755" y="1394510"/>
            <a:chExt cx="1997629" cy="644400"/>
          </a:xfrm>
          <a:pattFill prst="wdDnDiag">
            <a:fgClr>
              <a:schemeClr val="bg1"/>
            </a:fgClr>
            <a:bgClr>
              <a:srgbClr val="EED6DF"/>
            </a:bgClr>
          </a:pattFill>
        </p:grpSpPr>
        <p:sp>
          <p:nvSpPr>
            <p:cNvPr id="3" name="สี่เหลี่ยมผืนผ้ามุมมน 111"/>
            <p:cNvSpPr/>
            <p:nvPr/>
          </p:nvSpPr>
          <p:spPr>
            <a:xfrm>
              <a:off x="691339" y="1488893"/>
              <a:ext cx="1849045" cy="43728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วงรี 112"/>
            <p:cNvSpPr/>
            <p:nvPr/>
          </p:nvSpPr>
          <p:spPr>
            <a:xfrm>
              <a:off x="542755" y="1394510"/>
              <a:ext cx="644869" cy="6444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5" name="กลุ่ม 107"/>
          <p:cNvGrpSpPr/>
          <p:nvPr/>
        </p:nvGrpSpPr>
        <p:grpSpPr>
          <a:xfrm>
            <a:off x="98570" y="1256277"/>
            <a:ext cx="2077814" cy="720080"/>
            <a:chOff x="542755" y="1394510"/>
            <a:chExt cx="1997629" cy="644400"/>
          </a:xfrm>
          <a:pattFill prst="wdDnDiag">
            <a:fgClr>
              <a:schemeClr val="bg1"/>
            </a:fgClr>
            <a:bgClr>
              <a:srgbClr val="EED6DF"/>
            </a:bgClr>
          </a:pattFill>
        </p:grpSpPr>
        <p:sp>
          <p:nvSpPr>
            <p:cNvPr id="6" name="สี่เหลี่ยมผืนผ้ามุมมน 108"/>
            <p:cNvSpPr/>
            <p:nvPr/>
          </p:nvSpPr>
          <p:spPr>
            <a:xfrm>
              <a:off x="691339" y="1488893"/>
              <a:ext cx="1849045" cy="437281"/>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วงรี 109"/>
            <p:cNvSpPr/>
            <p:nvPr/>
          </p:nvSpPr>
          <p:spPr>
            <a:xfrm>
              <a:off x="542755" y="1394510"/>
              <a:ext cx="644869" cy="6444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 name="กลุ่ม 82"/>
          <p:cNvGrpSpPr/>
          <p:nvPr/>
        </p:nvGrpSpPr>
        <p:grpSpPr>
          <a:xfrm>
            <a:off x="4656996" y="1279616"/>
            <a:ext cx="2077814" cy="644400"/>
            <a:chOff x="542755" y="1394510"/>
            <a:chExt cx="1997629" cy="644400"/>
          </a:xfrm>
        </p:grpSpPr>
        <p:sp>
          <p:nvSpPr>
            <p:cNvPr id="9" name="สี่เหลี่ยมผืนผ้ามุมมน 83"/>
            <p:cNvSpPr/>
            <p:nvPr/>
          </p:nvSpPr>
          <p:spPr>
            <a:xfrm>
              <a:off x="691339" y="1488893"/>
              <a:ext cx="1849045" cy="437281"/>
            </a:xfrm>
            <a:prstGeom prst="roundRect">
              <a:avLst>
                <a:gd name="adj" fmla="val 50000"/>
              </a:avLst>
            </a:prstGeom>
            <a:solidFill>
              <a:srgbClr val="E8C6D2"/>
            </a:solidFill>
            <a:ln>
              <a:solidFill>
                <a:srgbClr val="C36B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84"/>
            <p:cNvSpPr/>
            <p:nvPr/>
          </p:nvSpPr>
          <p:spPr>
            <a:xfrm>
              <a:off x="542755" y="1394510"/>
              <a:ext cx="527122" cy="644400"/>
            </a:xfrm>
            <a:prstGeom prst="ellipse">
              <a:avLst/>
            </a:prstGeom>
            <a:solidFill>
              <a:schemeClr val="bg1"/>
            </a:solidFill>
            <a:ln>
              <a:solidFill>
                <a:srgbClr val="C36B8A"/>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1" name="กลุ่ม 79"/>
          <p:cNvGrpSpPr/>
          <p:nvPr/>
        </p:nvGrpSpPr>
        <p:grpSpPr>
          <a:xfrm>
            <a:off x="2413137" y="1258568"/>
            <a:ext cx="2077814" cy="644400"/>
            <a:chOff x="542755" y="1394510"/>
            <a:chExt cx="1997629" cy="644400"/>
          </a:xfrm>
        </p:grpSpPr>
        <p:sp>
          <p:nvSpPr>
            <p:cNvPr id="12" name="สี่เหลี่ยมผืนผ้ามุมมน 80"/>
            <p:cNvSpPr/>
            <p:nvPr/>
          </p:nvSpPr>
          <p:spPr>
            <a:xfrm>
              <a:off x="691339" y="1488893"/>
              <a:ext cx="1849045" cy="437281"/>
            </a:xfrm>
            <a:prstGeom prst="roundRect">
              <a:avLst>
                <a:gd name="adj" fmla="val 50000"/>
              </a:avLst>
            </a:prstGeom>
            <a:solidFill>
              <a:srgbClr val="E8C6D2"/>
            </a:solidFill>
            <a:ln>
              <a:solidFill>
                <a:srgbClr val="C36B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วงรี 81"/>
            <p:cNvSpPr/>
            <p:nvPr/>
          </p:nvSpPr>
          <p:spPr>
            <a:xfrm>
              <a:off x="542755" y="1394510"/>
              <a:ext cx="525685" cy="644400"/>
            </a:xfrm>
            <a:prstGeom prst="ellipse">
              <a:avLst/>
            </a:prstGeom>
            <a:solidFill>
              <a:schemeClr val="bg1"/>
            </a:solidFill>
            <a:ln>
              <a:solidFill>
                <a:srgbClr val="C36B8A"/>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 name="กลุ่ม 52"/>
          <p:cNvGrpSpPr/>
          <p:nvPr/>
        </p:nvGrpSpPr>
        <p:grpSpPr>
          <a:xfrm>
            <a:off x="98570" y="1333042"/>
            <a:ext cx="2077814" cy="592697"/>
            <a:chOff x="542755" y="1446212"/>
            <a:chExt cx="1997629" cy="592697"/>
          </a:xfrm>
        </p:grpSpPr>
        <p:sp>
          <p:nvSpPr>
            <p:cNvPr id="15" name="สี่เหลี่ยมผืนผ้ามุมมน 50"/>
            <p:cNvSpPr/>
            <p:nvPr/>
          </p:nvSpPr>
          <p:spPr>
            <a:xfrm>
              <a:off x="691339" y="1488893"/>
              <a:ext cx="1849045" cy="437281"/>
            </a:xfrm>
            <a:prstGeom prst="roundRect">
              <a:avLst>
                <a:gd name="adj" fmla="val 50000"/>
              </a:avLst>
            </a:prstGeom>
            <a:solidFill>
              <a:srgbClr val="E8C6D2"/>
            </a:solidFill>
            <a:ln>
              <a:solidFill>
                <a:srgbClr val="C36B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วงรี 47"/>
            <p:cNvSpPr/>
            <p:nvPr/>
          </p:nvSpPr>
          <p:spPr>
            <a:xfrm>
              <a:off x="542755" y="1446212"/>
              <a:ext cx="457449" cy="592697"/>
            </a:xfrm>
            <a:prstGeom prst="ellipse">
              <a:avLst/>
            </a:prstGeom>
            <a:solidFill>
              <a:schemeClr val="bg1"/>
            </a:solidFill>
            <a:ln>
              <a:solidFill>
                <a:srgbClr val="C36B8A"/>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7" name="TextBox 16">
            <a:extLst>
              <a:ext uri="{FF2B5EF4-FFF2-40B4-BE49-F238E27FC236}">
                <a16:creationId xmlns="" xmlns:a16="http://schemas.microsoft.com/office/drawing/2014/main" id="{14267D87-EB0B-47C9-8629-5D6C96AF99C6}"/>
              </a:ext>
            </a:extLst>
          </p:cNvPr>
          <p:cNvSpPr txBox="1"/>
          <p:nvPr/>
        </p:nvSpPr>
        <p:spPr>
          <a:xfrm>
            <a:off x="3082589" y="1361745"/>
            <a:ext cx="1376556" cy="400110"/>
          </a:xfrm>
          <a:prstGeom prst="rect">
            <a:avLst/>
          </a:prstGeom>
          <a:noFill/>
        </p:spPr>
        <p:txBody>
          <a:bodyPr wrap="square" rtlCol="0">
            <a:spAutoFit/>
          </a:bodyPr>
          <a:lstStyle/>
          <a:p>
            <a:pPr algn="ctr"/>
            <a:r>
              <a:rPr lang="en-US" sz="2000" b="1" dirty="0" err="1" smtClean="0">
                <a:solidFill>
                  <a:schemeClr val="tx2">
                    <a:lumMod val="75000"/>
                  </a:schemeClr>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Tăng</a:t>
            </a:r>
            <a:r>
              <a:rPr lang="en-US" sz="2000" b="1" dirty="0" smtClean="0">
                <a:solidFill>
                  <a:schemeClr val="tx2">
                    <a:lumMod val="75000"/>
                  </a:schemeClr>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 </a:t>
            </a:r>
            <a:r>
              <a:rPr lang="en-US" sz="2000" b="1" dirty="0" err="1" smtClean="0">
                <a:solidFill>
                  <a:schemeClr val="tx2">
                    <a:lumMod val="75000"/>
                  </a:schemeClr>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tốc</a:t>
            </a:r>
            <a:endParaRPr lang="en-US" sz="2000" b="1" dirty="0">
              <a:solidFill>
                <a:schemeClr val="tx2">
                  <a:lumMod val="75000"/>
                </a:schemeClr>
              </a:solidFill>
              <a:effectLst>
                <a:outerShdw blurRad="38100" dist="38100" dir="2700000" algn="tl">
                  <a:srgbClr val="000000">
                    <a:alpha val="43137"/>
                  </a:srgbClr>
                </a:outerShdw>
              </a:effectLst>
              <a:latin typeface="UTM Avo" panose="02040603050506020204" pitchFamily="18" charset="0"/>
              <a:cs typeface="FC Onigiri Outline Color" pitchFamily="2" charset="-34"/>
            </a:endParaRPr>
          </a:p>
        </p:txBody>
      </p:sp>
      <p:sp>
        <p:nvSpPr>
          <p:cNvPr id="18" name="TextBox 17">
            <a:extLst>
              <a:ext uri="{FF2B5EF4-FFF2-40B4-BE49-F238E27FC236}">
                <a16:creationId xmlns="" xmlns:a16="http://schemas.microsoft.com/office/drawing/2014/main" id="{32673091-BB07-4C46-9C59-F57B94EED6FF}"/>
              </a:ext>
            </a:extLst>
          </p:cNvPr>
          <p:cNvSpPr txBox="1"/>
          <p:nvPr/>
        </p:nvSpPr>
        <p:spPr>
          <a:xfrm>
            <a:off x="5259840" y="1375802"/>
            <a:ext cx="1376556" cy="400110"/>
          </a:xfrm>
          <a:prstGeom prst="rect">
            <a:avLst/>
          </a:prstGeom>
          <a:noFill/>
        </p:spPr>
        <p:txBody>
          <a:bodyPr wrap="square" rtlCol="0">
            <a:spAutoFit/>
          </a:bodyPr>
          <a:lstStyle/>
          <a:p>
            <a:pPr algn="ctr"/>
            <a:r>
              <a:rPr lang="en-US" sz="2000" b="1" dirty="0" err="1" smtClean="0">
                <a:solidFill>
                  <a:srgbClr val="C0000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Chật</a:t>
            </a:r>
            <a:r>
              <a:rPr lang="en-US" sz="2000" b="1" dirty="0" smtClean="0">
                <a:solidFill>
                  <a:srgbClr val="C0000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 </a:t>
            </a:r>
            <a:r>
              <a:rPr lang="en-US" sz="2000" b="1" dirty="0" err="1" smtClean="0">
                <a:solidFill>
                  <a:srgbClr val="C0000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vật</a:t>
            </a:r>
            <a:endParaRPr lang="en-US" sz="2000" b="1" dirty="0">
              <a:solidFill>
                <a:srgbClr val="C00000"/>
              </a:solidFill>
              <a:effectLst>
                <a:outerShdw blurRad="38100" dist="38100" dir="2700000" algn="tl">
                  <a:srgbClr val="000000">
                    <a:alpha val="43137"/>
                  </a:srgbClr>
                </a:outerShdw>
              </a:effectLst>
              <a:latin typeface="UTM Avo" panose="02040603050506020204" pitchFamily="18" charset="0"/>
              <a:cs typeface="FC Onigiri Outline Color" pitchFamily="2" charset="-34"/>
            </a:endParaRPr>
          </a:p>
        </p:txBody>
      </p:sp>
      <p:pic>
        <p:nvPicPr>
          <p:cNvPr id="19" name="รูปภาพ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511" y="1370959"/>
            <a:ext cx="362097" cy="500039"/>
          </a:xfrm>
          <a:prstGeom prst="rect">
            <a:avLst/>
          </a:prstGeom>
        </p:spPr>
      </p:pic>
      <p:pic>
        <p:nvPicPr>
          <p:cNvPr id="20" name="รูปภาพ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6397" y="1306354"/>
            <a:ext cx="402013" cy="510891"/>
          </a:xfrm>
          <a:prstGeom prst="rect">
            <a:avLst/>
          </a:prstGeom>
        </p:spPr>
      </p:pic>
      <p:pic>
        <p:nvPicPr>
          <p:cNvPr id="21" name="รูปภาพ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2937" y="1347006"/>
            <a:ext cx="401777" cy="467523"/>
          </a:xfrm>
          <a:prstGeom prst="rect">
            <a:avLst/>
          </a:prstGeom>
        </p:spPr>
      </p:pic>
      <p:sp>
        <p:nvSpPr>
          <p:cNvPr id="22" name="TextBox 21">
            <a:extLst>
              <a:ext uri="{FF2B5EF4-FFF2-40B4-BE49-F238E27FC236}">
                <a16:creationId xmlns="" xmlns:a16="http://schemas.microsoft.com/office/drawing/2014/main" id="{15017B8D-3891-411C-A7A8-05724E2C895B}"/>
              </a:ext>
            </a:extLst>
          </p:cNvPr>
          <p:cNvSpPr txBox="1"/>
          <p:nvPr/>
        </p:nvSpPr>
        <p:spPr>
          <a:xfrm>
            <a:off x="525587" y="1385216"/>
            <a:ext cx="1751178" cy="400110"/>
          </a:xfrm>
          <a:prstGeom prst="rect">
            <a:avLst/>
          </a:prstGeom>
          <a:noFill/>
        </p:spPr>
        <p:txBody>
          <a:bodyPr wrap="square" rtlCol="0">
            <a:spAutoFit/>
          </a:bodyPr>
          <a:lstStyle/>
          <a:p>
            <a:pPr algn="ctr"/>
            <a:r>
              <a:rPr lang="en-US" sz="2000" b="1" dirty="0" smtClean="0">
                <a:solidFill>
                  <a:srgbClr val="7030A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Ma-</a:t>
            </a:r>
            <a:r>
              <a:rPr lang="en-US" sz="2000" b="1" dirty="0" err="1" smtClean="0">
                <a:solidFill>
                  <a:srgbClr val="7030A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ra</a:t>
            </a:r>
            <a:r>
              <a:rPr lang="en-US" sz="2000" b="1" dirty="0" smtClean="0">
                <a:solidFill>
                  <a:srgbClr val="7030A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a:t>
            </a:r>
            <a:r>
              <a:rPr lang="en-US" sz="2000" b="1" dirty="0" err="1" smtClean="0">
                <a:solidFill>
                  <a:srgbClr val="7030A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tông</a:t>
            </a:r>
            <a:endParaRPr lang="en-US" sz="2000" b="1" dirty="0">
              <a:solidFill>
                <a:srgbClr val="7030A0"/>
              </a:solidFill>
              <a:effectLst>
                <a:outerShdw blurRad="38100" dist="38100" dir="2700000" algn="tl">
                  <a:srgbClr val="000000">
                    <a:alpha val="43137"/>
                  </a:srgbClr>
                </a:outerShdw>
              </a:effectLst>
              <a:latin typeface="UTM Avo" panose="02040603050506020204" pitchFamily="18" charset="0"/>
              <a:cs typeface="FC Onigiri Outline Color" pitchFamily="2" charset="-34"/>
            </a:endParaRPr>
          </a:p>
        </p:txBody>
      </p:sp>
      <p:grpSp>
        <p:nvGrpSpPr>
          <p:cNvPr id="23" name="กลุ่ม 79"/>
          <p:cNvGrpSpPr/>
          <p:nvPr/>
        </p:nvGrpSpPr>
        <p:grpSpPr>
          <a:xfrm>
            <a:off x="6799806" y="1227280"/>
            <a:ext cx="2077814" cy="644400"/>
            <a:chOff x="542755" y="1394510"/>
            <a:chExt cx="1997629" cy="644400"/>
          </a:xfrm>
        </p:grpSpPr>
        <p:sp>
          <p:nvSpPr>
            <p:cNvPr id="24" name="สี่เหลี่ยมผืนผ้ามุมมน 80"/>
            <p:cNvSpPr/>
            <p:nvPr/>
          </p:nvSpPr>
          <p:spPr>
            <a:xfrm>
              <a:off x="691339" y="1488893"/>
              <a:ext cx="1849045" cy="437281"/>
            </a:xfrm>
            <a:prstGeom prst="roundRect">
              <a:avLst>
                <a:gd name="adj" fmla="val 50000"/>
              </a:avLst>
            </a:prstGeom>
            <a:solidFill>
              <a:srgbClr val="E8C6D2"/>
            </a:solidFill>
            <a:ln>
              <a:solidFill>
                <a:srgbClr val="C36B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วงรี 81"/>
            <p:cNvSpPr/>
            <p:nvPr/>
          </p:nvSpPr>
          <p:spPr>
            <a:xfrm>
              <a:off x="542755" y="1394510"/>
              <a:ext cx="526937" cy="644400"/>
            </a:xfrm>
            <a:prstGeom prst="ellipse">
              <a:avLst/>
            </a:prstGeom>
            <a:solidFill>
              <a:schemeClr val="bg1"/>
            </a:solidFill>
            <a:ln>
              <a:solidFill>
                <a:srgbClr val="C36B8A"/>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6" name="TextBox 25">
            <a:extLst>
              <a:ext uri="{FF2B5EF4-FFF2-40B4-BE49-F238E27FC236}">
                <a16:creationId xmlns="" xmlns:a16="http://schemas.microsoft.com/office/drawing/2014/main" id="{14267D87-EB0B-47C9-8629-5D6C96AF99C6}"/>
              </a:ext>
            </a:extLst>
          </p:cNvPr>
          <p:cNvSpPr txBox="1"/>
          <p:nvPr/>
        </p:nvSpPr>
        <p:spPr>
          <a:xfrm>
            <a:off x="7322860" y="1321663"/>
            <a:ext cx="1574640" cy="400110"/>
          </a:xfrm>
          <a:prstGeom prst="rect">
            <a:avLst/>
          </a:prstGeom>
          <a:noFill/>
        </p:spPr>
        <p:txBody>
          <a:bodyPr wrap="square" rtlCol="0">
            <a:spAutoFit/>
          </a:bodyPr>
          <a:lstStyle/>
          <a:p>
            <a:pPr algn="ctr"/>
            <a:r>
              <a:rPr lang="en-US" sz="2000" b="1" dirty="0" err="1" smtClean="0">
                <a:solidFill>
                  <a:srgbClr val="00B05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Phấn</a:t>
            </a:r>
            <a:r>
              <a:rPr lang="en-US" sz="2000" b="1" dirty="0" smtClean="0">
                <a:solidFill>
                  <a:srgbClr val="00B05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 </a:t>
            </a:r>
            <a:r>
              <a:rPr lang="en-US" sz="2000" b="1" dirty="0" err="1" smtClean="0">
                <a:solidFill>
                  <a:srgbClr val="00B050"/>
                </a:solidFill>
                <a:effectLst>
                  <a:outerShdw blurRad="38100" dist="38100" dir="2700000" algn="tl">
                    <a:srgbClr val="000000">
                      <a:alpha val="43137"/>
                    </a:srgbClr>
                  </a:outerShdw>
                </a:effectLst>
                <a:latin typeface="UTM Avo" panose="02040603050506020204" pitchFamily="18" charset="0"/>
                <a:cs typeface="FC Onigiri Outline Color" pitchFamily="2" charset="-34"/>
              </a:rPr>
              <a:t>khích</a:t>
            </a:r>
            <a:endParaRPr lang="en-US" sz="2000" b="1" dirty="0">
              <a:solidFill>
                <a:srgbClr val="00B050"/>
              </a:solidFill>
              <a:effectLst>
                <a:outerShdw blurRad="38100" dist="38100" dir="2700000" algn="tl">
                  <a:srgbClr val="000000">
                    <a:alpha val="43137"/>
                  </a:srgbClr>
                </a:outerShdw>
              </a:effectLst>
              <a:latin typeface="UTM Avo" panose="02040603050506020204" pitchFamily="18" charset="0"/>
              <a:cs typeface="FC Onigiri Outline Color" pitchFamily="2" charset="-34"/>
            </a:endParaRPr>
          </a:p>
        </p:txBody>
      </p:sp>
      <p:pic>
        <p:nvPicPr>
          <p:cNvPr id="28" name="รูปภาพ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4471" y="1256624"/>
            <a:ext cx="333946" cy="475987"/>
          </a:xfrm>
          <a:prstGeom prst="rect">
            <a:avLst/>
          </a:prstGeom>
        </p:spPr>
      </p:pic>
      <p:sp>
        <p:nvSpPr>
          <p:cNvPr id="33" name="Rounded Rectangle 32"/>
          <p:cNvSpPr/>
          <p:nvPr/>
        </p:nvSpPr>
        <p:spPr>
          <a:xfrm>
            <a:off x="467544" y="2139702"/>
            <a:ext cx="1708840" cy="2016224"/>
          </a:xfrm>
          <a:prstGeom prst="round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accent2">
                    <a:lumMod val="50000"/>
                  </a:schemeClr>
                </a:solidFill>
                <a:latin typeface="UTM Avo" panose="02040603050506020204" pitchFamily="18" charset="0"/>
              </a:rPr>
              <a:t>Cuộc</a:t>
            </a:r>
            <a:r>
              <a:rPr lang="en-US" b="1" dirty="0" smtClean="0">
                <a:solidFill>
                  <a:schemeClr val="accent2">
                    <a:lumMod val="50000"/>
                  </a:schemeClr>
                </a:solidFill>
                <a:latin typeface="UTM Avo" panose="02040603050506020204" pitchFamily="18" charset="0"/>
              </a:rPr>
              <a:t> </a:t>
            </a:r>
            <a:r>
              <a:rPr lang="en-US" b="1" dirty="0" err="1" smtClean="0">
                <a:solidFill>
                  <a:schemeClr val="accent2">
                    <a:lumMod val="50000"/>
                  </a:schemeClr>
                </a:solidFill>
                <a:latin typeface="UTM Avo" panose="02040603050506020204" pitchFamily="18" charset="0"/>
              </a:rPr>
              <a:t>thi</a:t>
            </a:r>
            <a:r>
              <a:rPr lang="en-US" b="1" dirty="0" smtClean="0">
                <a:solidFill>
                  <a:schemeClr val="accent2">
                    <a:lumMod val="50000"/>
                  </a:schemeClr>
                </a:solidFill>
                <a:latin typeface="UTM Avo" panose="02040603050506020204" pitchFamily="18" charset="0"/>
              </a:rPr>
              <a:t> </a:t>
            </a:r>
            <a:r>
              <a:rPr lang="en-US" b="1" dirty="0" err="1" smtClean="0">
                <a:solidFill>
                  <a:schemeClr val="accent2">
                    <a:lumMod val="50000"/>
                  </a:schemeClr>
                </a:solidFill>
                <a:latin typeface="UTM Avo" panose="02040603050506020204" pitchFamily="18" charset="0"/>
              </a:rPr>
              <a:t>chạy</a:t>
            </a:r>
            <a:r>
              <a:rPr lang="en-US" b="1" dirty="0" smtClean="0">
                <a:solidFill>
                  <a:schemeClr val="accent2">
                    <a:lumMod val="50000"/>
                  </a:schemeClr>
                </a:solidFill>
                <a:latin typeface="UTM Avo" panose="02040603050506020204" pitchFamily="18" charset="0"/>
              </a:rPr>
              <a:t> </a:t>
            </a:r>
            <a:r>
              <a:rPr lang="en-US" b="1" dirty="0" err="1" smtClean="0">
                <a:solidFill>
                  <a:schemeClr val="accent2">
                    <a:lumMod val="50000"/>
                  </a:schemeClr>
                </a:solidFill>
                <a:latin typeface="UTM Avo" panose="02040603050506020204" pitchFamily="18" charset="0"/>
              </a:rPr>
              <a:t>đường</a:t>
            </a:r>
            <a:r>
              <a:rPr lang="en-US" b="1" dirty="0" smtClean="0">
                <a:solidFill>
                  <a:schemeClr val="accent2">
                    <a:lumMod val="50000"/>
                  </a:schemeClr>
                </a:solidFill>
                <a:latin typeface="UTM Avo" panose="02040603050506020204" pitchFamily="18" charset="0"/>
              </a:rPr>
              <a:t> </a:t>
            </a:r>
            <a:r>
              <a:rPr lang="en-US" b="1" dirty="0" err="1" smtClean="0">
                <a:solidFill>
                  <a:schemeClr val="accent2">
                    <a:lumMod val="50000"/>
                  </a:schemeClr>
                </a:solidFill>
                <a:latin typeface="UTM Avo" panose="02040603050506020204" pitchFamily="18" charset="0"/>
              </a:rPr>
              <a:t>dài</a:t>
            </a:r>
            <a:endParaRPr lang="en-US" b="1" dirty="0">
              <a:solidFill>
                <a:schemeClr val="accent2">
                  <a:lumMod val="50000"/>
                </a:schemeClr>
              </a:solidFill>
              <a:latin typeface="UTM Avo" panose="02040603050506020204" pitchFamily="18" charset="0"/>
            </a:endParaRPr>
          </a:p>
        </p:txBody>
      </p:sp>
      <p:sp>
        <p:nvSpPr>
          <p:cNvPr id="34" name="Rounded Rectangle 33"/>
          <p:cNvSpPr/>
          <p:nvPr/>
        </p:nvSpPr>
        <p:spPr>
          <a:xfrm>
            <a:off x="2606832" y="2139702"/>
            <a:ext cx="1699685" cy="2016224"/>
          </a:xfrm>
          <a:prstGeom prst="round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002060"/>
                </a:solidFill>
                <a:latin typeface="UTM Avo" panose="02040603050506020204" pitchFamily="18" charset="0"/>
              </a:rPr>
              <a:t>Tăng</a:t>
            </a:r>
            <a:r>
              <a:rPr lang="en-US" b="1" dirty="0" smtClean="0">
                <a:solidFill>
                  <a:srgbClr val="002060"/>
                </a:solidFill>
                <a:latin typeface="UTM Avo" panose="02040603050506020204" pitchFamily="18" charset="0"/>
              </a:rPr>
              <a:t> </a:t>
            </a:r>
            <a:r>
              <a:rPr lang="en-US" b="1" dirty="0" err="1" smtClean="0">
                <a:solidFill>
                  <a:srgbClr val="002060"/>
                </a:solidFill>
                <a:latin typeface="UTM Avo" panose="02040603050506020204" pitchFamily="18" charset="0"/>
              </a:rPr>
              <a:t>tốc</a:t>
            </a:r>
            <a:r>
              <a:rPr lang="en-US" b="1" dirty="0" smtClean="0">
                <a:solidFill>
                  <a:srgbClr val="002060"/>
                </a:solidFill>
                <a:latin typeface="UTM Avo" panose="02040603050506020204" pitchFamily="18" charset="0"/>
              </a:rPr>
              <a:t> </a:t>
            </a:r>
            <a:r>
              <a:rPr lang="en-US" b="1" dirty="0" err="1" smtClean="0">
                <a:solidFill>
                  <a:srgbClr val="002060"/>
                </a:solidFill>
                <a:latin typeface="UTM Avo" panose="02040603050506020204" pitchFamily="18" charset="0"/>
              </a:rPr>
              <a:t>độ</a:t>
            </a:r>
            <a:endParaRPr lang="en-US" b="1" dirty="0">
              <a:solidFill>
                <a:srgbClr val="002060"/>
              </a:solidFill>
              <a:latin typeface="UTM Avo" panose="02040603050506020204" pitchFamily="18" charset="0"/>
            </a:endParaRPr>
          </a:p>
        </p:txBody>
      </p:sp>
      <p:sp>
        <p:nvSpPr>
          <p:cNvPr id="35" name="Rounded Rectangle 34"/>
          <p:cNvSpPr/>
          <p:nvPr/>
        </p:nvSpPr>
        <p:spPr>
          <a:xfrm>
            <a:off x="4736967" y="2139702"/>
            <a:ext cx="1708840" cy="2016224"/>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70C0"/>
                </a:solidFill>
                <a:latin typeface="UTM Avo" panose="02040603050506020204" pitchFamily="18" charset="0"/>
              </a:rPr>
              <a:t>Hết</a:t>
            </a:r>
            <a:r>
              <a:rPr lang="en-US" dirty="0" smtClean="0">
                <a:solidFill>
                  <a:srgbClr val="0070C0"/>
                </a:solidFill>
                <a:latin typeface="UTM Avo" panose="02040603050506020204" pitchFamily="18" charset="0"/>
              </a:rPr>
              <a:t> </a:t>
            </a:r>
            <a:r>
              <a:rPr lang="en-US" dirty="0" err="1" smtClean="0">
                <a:solidFill>
                  <a:srgbClr val="0070C0"/>
                </a:solidFill>
                <a:latin typeface="UTM Avo" panose="02040603050506020204" pitchFamily="18" charset="0"/>
              </a:rPr>
              <a:t>sức</a:t>
            </a:r>
            <a:r>
              <a:rPr lang="en-US" dirty="0" smtClean="0">
                <a:solidFill>
                  <a:srgbClr val="0070C0"/>
                </a:solidFill>
                <a:latin typeface="UTM Avo" panose="02040603050506020204" pitchFamily="18" charset="0"/>
              </a:rPr>
              <a:t> </a:t>
            </a:r>
            <a:r>
              <a:rPr lang="en-US" dirty="0" err="1" smtClean="0">
                <a:solidFill>
                  <a:srgbClr val="0070C0"/>
                </a:solidFill>
                <a:latin typeface="UTM Avo" panose="02040603050506020204" pitchFamily="18" charset="0"/>
              </a:rPr>
              <a:t>khó</a:t>
            </a:r>
            <a:r>
              <a:rPr lang="en-US" dirty="0" smtClean="0">
                <a:solidFill>
                  <a:srgbClr val="0070C0"/>
                </a:solidFill>
                <a:latin typeface="UTM Avo" panose="02040603050506020204" pitchFamily="18" charset="0"/>
              </a:rPr>
              <a:t> </a:t>
            </a:r>
            <a:r>
              <a:rPr lang="en-US" dirty="0" err="1" smtClean="0">
                <a:solidFill>
                  <a:srgbClr val="0070C0"/>
                </a:solidFill>
                <a:latin typeface="UTM Avo" panose="02040603050506020204" pitchFamily="18" charset="0"/>
              </a:rPr>
              <a:t>khăn</a:t>
            </a:r>
            <a:endParaRPr lang="en-US" dirty="0">
              <a:solidFill>
                <a:srgbClr val="0070C0"/>
              </a:solidFill>
              <a:latin typeface="UTM Avo" panose="02040603050506020204" pitchFamily="18" charset="0"/>
            </a:endParaRPr>
          </a:p>
        </p:txBody>
      </p:sp>
      <p:sp>
        <p:nvSpPr>
          <p:cNvPr id="36" name="Rounded Rectangle 35"/>
          <p:cNvSpPr/>
          <p:nvPr/>
        </p:nvSpPr>
        <p:spPr>
          <a:xfrm>
            <a:off x="6876256" y="2139702"/>
            <a:ext cx="1708840" cy="2016224"/>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accent5">
                    <a:lumMod val="50000"/>
                  </a:schemeClr>
                </a:solidFill>
                <a:latin typeface="UTM Avo" panose="02040603050506020204" pitchFamily="18" charset="0"/>
              </a:rPr>
              <a:t>Phấn</a:t>
            </a:r>
            <a:endParaRPr lang="en-US" dirty="0" smtClean="0">
              <a:solidFill>
                <a:schemeClr val="accent5">
                  <a:lumMod val="50000"/>
                </a:schemeClr>
              </a:solidFill>
              <a:latin typeface="UTM Avo" panose="02040603050506020204" pitchFamily="18" charset="0"/>
            </a:endParaRPr>
          </a:p>
          <a:p>
            <a:pPr algn="ctr"/>
            <a:r>
              <a:rPr lang="en-US" dirty="0" err="1" smtClean="0">
                <a:solidFill>
                  <a:schemeClr val="accent5">
                    <a:lumMod val="50000"/>
                  </a:schemeClr>
                </a:solidFill>
                <a:latin typeface="UTM Avo" panose="02040603050506020204" pitchFamily="18" charset="0"/>
              </a:rPr>
              <a:t>khởi</a:t>
            </a:r>
            <a:r>
              <a:rPr lang="en-US" dirty="0" smtClean="0">
                <a:solidFill>
                  <a:schemeClr val="accent5">
                    <a:lumMod val="50000"/>
                  </a:schemeClr>
                </a:solidFill>
                <a:latin typeface="UTM Avo" panose="02040603050506020204" pitchFamily="18" charset="0"/>
              </a:rPr>
              <a:t>, </a:t>
            </a:r>
            <a:r>
              <a:rPr lang="en-US" dirty="0" err="1" smtClean="0">
                <a:solidFill>
                  <a:schemeClr val="accent5">
                    <a:lumMod val="50000"/>
                  </a:schemeClr>
                </a:solidFill>
                <a:latin typeface="UTM Avo" panose="02040603050506020204" pitchFamily="18" charset="0"/>
              </a:rPr>
              <a:t>hăng</a:t>
            </a:r>
            <a:r>
              <a:rPr lang="en-US" dirty="0" smtClean="0">
                <a:solidFill>
                  <a:schemeClr val="accent5">
                    <a:lumMod val="50000"/>
                  </a:schemeClr>
                </a:solidFill>
                <a:latin typeface="UTM Avo" panose="02040603050506020204" pitchFamily="18" charset="0"/>
              </a:rPr>
              <a:t> </a:t>
            </a:r>
            <a:r>
              <a:rPr lang="en-US" dirty="0" err="1" smtClean="0">
                <a:solidFill>
                  <a:schemeClr val="accent5">
                    <a:lumMod val="50000"/>
                  </a:schemeClr>
                </a:solidFill>
                <a:latin typeface="UTM Avo" panose="02040603050506020204" pitchFamily="18" charset="0"/>
              </a:rPr>
              <a:t>hái</a:t>
            </a:r>
            <a:endParaRPr lang="en-US" dirty="0">
              <a:solidFill>
                <a:schemeClr val="accent5">
                  <a:lumMod val="50000"/>
                </a:schemeClr>
              </a:solidFill>
              <a:latin typeface="UTM Avo" panose="02040603050506020204" pitchFamily="18" charset="0"/>
            </a:endParaRPr>
          </a:p>
        </p:txBody>
      </p:sp>
      <p:sp>
        <p:nvSpPr>
          <p:cNvPr id="37" name="TextBox 36"/>
          <p:cNvSpPr txBox="1"/>
          <p:nvPr/>
        </p:nvSpPr>
        <p:spPr>
          <a:xfrm>
            <a:off x="1597007" y="309655"/>
            <a:ext cx="5688632" cy="2024016"/>
          </a:xfrm>
          <a:prstGeom prst="rect">
            <a:avLst/>
          </a:prstGeom>
          <a:noFill/>
          <a:effectLst>
            <a:outerShdw dist="50800" dir="1200000" algn="tl" rotWithShape="0">
              <a:sysClr val="window" lastClr="FFFFFF"/>
            </a:outerShdw>
          </a:effectLst>
        </p:spPr>
        <p:txBody>
          <a:bodyPr wrap="square" lIns="0" tIns="0" rIns="0" bIns="0" rtlCol="0">
            <a:spAutoFit/>
          </a:bodyPr>
          <a:lstStyle/>
          <a:p>
            <a:pPr lvl="0" algn="ctr">
              <a:lnSpc>
                <a:spcPct val="117000"/>
              </a:lnSpc>
              <a:defRPr/>
            </a:pPr>
            <a:r>
              <a:rPr lang="en-US" sz="4800" b="1" kern="0" dirty="0">
                <a:ln w="22225">
                  <a:solidFill>
                    <a:srgbClr val="CE2C81"/>
                  </a:solidFill>
                  <a:prstDash val="solid"/>
                </a:ln>
                <a:solidFill>
                  <a:srgbClr val="F369AC"/>
                </a:solidFill>
                <a:latin typeface="iCiel Cadena" panose="02000503000000020004" pitchFamily="50" charset="0"/>
                <a:sym typeface="Arial"/>
              </a:rPr>
              <a:t>GIẢI NGHĨA TỪ</a:t>
            </a:r>
          </a:p>
          <a:p>
            <a:pPr algn="ctr">
              <a:lnSpc>
                <a:spcPct val="117000"/>
              </a:lnSpc>
              <a:defRPr/>
            </a:pPr>
            <a:endParaRPr lang="en-US" sz="7200" b="1" kern="0" dirty="0">
              <a:ln w="22225">
                <a:solidFill>
                  <a:srgbClr val="FABE00"/>
                </a:solidFill>
                <a:prstDash val="solid"/>
              </a:ln>
              <a:solidFill>
                <a:srgbClr val="FFC000"/>
              </a:solidFill>
              <a:latin typeface="iCiel Cadena" panose="02000503000000020004" pitchFamily="50" charset="0"/>
            </a:endParaRPr>
          </a:p>
        </p:txBody>
      </p:sp>
    </p:spTree>
    <p:extLst>
      <p:ext uri="{BB962C8B-B14F-4D97-AF65-F5344CB8AC3E}">
        <p14:creationId xmlns:p14="http://schemas.microsoft.com/office/powerpoint/2010/main" val="113917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1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10;p31">
            <a:extLst>
              <a:ext uri="{FF2B5EF4-FFF2-40B4-BE49-F238E27FC236}">
                <a16:creationId xmlns:a16="http://schemas.microsoft.com/office/drawing/2014/main" xmlns="" id="{E0BD9B94-049C-0C47-5F5B-60CF78D7F8C9}"/>
              </a:ext>
            </a:extLst>
          </p:cNvPr>
          <p:cNvSpPr txBox="1">
            <a:spLocks/>
          </p:cNvSpPr>
          <p:nvPr/>
        </p:nvSpPr>
        <p:spPr>
          <a:xfrm>
            <a:off x="1087815" y="851340"/>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10000" kern="0" dirty="0" err="1">
                <a:ln w="12700">
                  <a:solidFill>
                    <a:srgbClr val="FFFFFF"/>
                  </a:solidFill>
                </a:ln>
                <a:solidFill>
                  <a:srgbClr val="D34827"/>
                </a:solidFill>
                <a:latin typeface="#9Slide05 SVNSweetie" panose="02000000000000000000" pitchFamily="2" charset="0"/>
              </a:rPr>
              <a:t>Luyện</a:t>
            </a:r>
            <a:r>
              <a:rPr lang="en-US" sz="10000" kern="0" dirty="0">
                <a:ln w="12700">
                  <a:solidFill>
                    <a:srgbClr val="FFFFFF"/>
                  </a:solidFill>
                </a:ln>
                <a:solidFill>
                  <a:srgbClr val="D34827"/>
                </a:solidFill>
                <a:latin typeface="#9Slide05 SVNSweetie" panose="02000000000000000000" pitchFamily="2" charset="0"/>
              </a:rPr>
              <a:t> </a:t>
            </a:r>
            <a:r>
              <a:rPr lang="en-US" sz="10000" kern="0" dirty="0" err="1">
                <a:ln w="12700">
                  <a:solidFill>
                    <a:srgbClr val="FFFFFF"/>
                  </a:solidFill>
                </a:ln>
                <a:solidFill>
                  <a:srgbClr val="D34827"/>
                </a:solidFill>
                <a:latin typeface="#9Slide05 SVNSweetie" panose="02000000000000000000" pitchFamily="2" charset="0"/>
              </a:rPr>
              <a:t>đọc</a:t>
            </a:r>
            <a:r>
              <a:rPr lang="en-US" sz="10000" kern="0" dirty="0">
                <a:ln w="12700">
                  <a:solidFill>
                    <a:srgbClr val="FFFFFF"/>
                  </a:solidFill>
                </a:ln>
                <a:solidFill>
                  <a:srgbClr val="D34827"/>
                </a:solidFill>
                <a:latin typeface="#9Slide05 SVNSweetie" panose="02000000000000000000" pitchFamily="2" charset="0"/>
              </a:rPr>
              <a:t> </a:t>
            </a:r>
            <a:r>
              <a:rPr lang="en-US" sz="10000" kern="0" dirty="0" err="1">
                <a:ln w="12700">
                  <a:solidFill>
                    <a:srgbClr val="FFFFFF"/>
                  </a:solidFill>
                </a:ln>
                <a:solidFill>
                  <a:srgbClr val="D34827"/>
                </a:solidFill>
                <a:latin typeface="#9Slide05 SVNSweetie" panose="02000000000000000000" pitchFamily="2" charset="0"/>
              </a:rPr>
              <a:t>câu</a:t>
            </a:r>
            <a:r>
              <a:rPr lang="en-US" sz="10000" kern="0" dirty="0">
                <a:ln w="12700">
                  <a:solidFill>
                    <a:srgbClr val="FFFFFF"/>
                  </a:solidFill>
                </a:ln>
                <a:solidFill>
                  <a:srgbClr val="D34827"/>
                </a:solidFill>
                <a:latin typeface="#9Slide05 SVNSweetie" panose="02000000000000000000" pitchFamily="2" charset="0"/>
              </a:rPr>
              <a:t> </a:t>
            </a:r>
            <a:r>
              <a:rPr lang="en-US" sz="10000" kern="0" dirty="0" err="1">
                <a:ln w="12700">
                  <a:solidFill>
                    <a:srgbClr val="FFFFFF"/>
                  </a:solidFill>
                </a:ln>
                <a:solidFill>
                  <a:srgbClr val="D34827"/>
                </a:solidFill>
                <a:latin typeface="#9Slide05 SVNSweetie" panose="02000000000000000000" pitchFamily="2" charset="0"/>
              </a:rPr>
              <a:t>dài</a:t>
            </a:r>
            <a:endParaRPr lang="en-US" sz="10000" kern="0" dirty="0">
              <a:ln w="12700">
                <a:solidFill>
                  <a:srgbClr val="FFFFFF"/>
                </a:solidFill>
              </a:ln>
              <a:solidFill>
                <a:srgbClr val="D34827"/>
              </a:solidFill>
              <a:latin typeface="#9Slide05 SVNSweetie" panose="02000000000000000000" pitchFamily="2" charset="0"/>
            </a:endParaRPr>
          </a:p>
        </p:txBody>
      </p:sp>
      <p:grpSp>
        <p:nvGrpSpPr>
          <p:cNvPr id="6" name="Group 5">
            <a:extLst>
              <a:ext uri="{FF2B5EF4-FFF2-40B4-BE49-F238E27FC236}">
                <a16:creationId xmlns:a16="http://schemas.microsoft.com/office/drawing/2014/main" xmlns="" id="{F9B30C72-2AE0-3319-2C91-BD5FCB936B22}"/>
              </a:ext>
            </a:extLst>
          </p:cNvPr>
          <p:cNvGrpSpPr/>
          <p:nvPr/>
        </p:nvGrpSpPr>
        <p:grpSpPr>
          <a:xfrm>
            <a:off x="334534" y="1779662"/>
            <a:ext cx="8809466" cy="2308324"/>
            <a:chOff x="334536" y="1755373"/>
            <a:chExt cx="8575287" cy="2308324"/>
          </a:xfrm>
        </p:grpSpPr>
        <p:sp>
          <p:nvSpPr>
            <p:cNvPr id="7" name="TextBox 6">
              <a:extLst>
                <a:ext uri="{FF2B5EF4-FFF2-40B4-BE49-F238E27FC236}">
                  <a16:creationId xmlns:a16="http://schemas.microsoft.com/office/drawing/2014/main" xmlns="" id="{E5733DB9-BA3A-541A-9674-2309D2D2277B}"/>
                </a:ext>
              </a:extLst>
            </p:cNvPr>
            <p:cNvSpPr txBox="1"/>
            <p:nvPr/>
          </p:nvSpPr>
          <p:spPr>
            <a:xfrm>
              <a:off x="334536" y="1755373"/>
              <a:ext cx="8575287"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Tôi</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vừa</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sờ</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sợ</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vừa</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phấn</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khích</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vừa</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ngưỡng</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mộ</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dõi</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theo</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chị</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đang</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kiên</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trì</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và</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quả</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quyết</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vượt</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qua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những</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mét</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cuối</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 </a:t>
              </a:r>
              <a:r>
                <a:rPr lang="en-US" sz="3600" b="1" kern="0" dirty="0" err="1"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cùng</a:t>
              </a:r>
              <a:r>
                <a:rPr lang="en-US" sz="3600" b="1" kern="0" dirty="0" smtClean="0">
                  <a:ln>
                    <a:solidFill>
                      <a:schemeClr val="accent1">
                        <a:lumMod val="50000"/>
                      </a:schemeClr>
                    </a:solidFill>
                  </a:ln>
                  <a:solidFill>
                    <a:schemeClr val="accent1">
                      <a:lumMod val="50000"/>
                    </a:schemeClr>
                  </a:solidFill>
                  <a:latin typeface="UTM Nyala" panose="02040603050506020204"/>
                  <a:ea typeface="Cambria" panose="02040503050406030204" pitchFamily="18" charset="0"/>
                  <a:cs typeface="Arial"/>
                  <a:sym typeface="Arial"/>
                </a:rPr>
                <a:t>.</a:t>
              </a:r>
              <a:endParaRPr kumimoji="0" lang="en-US" sz="3600" b="0" i="0" u="none" strike="noStrike" kern="0" cap="none" spc="0" normalizeH="0" baseline="0" noProof="0" dirty="0" smtClean="0">
                <a:ln>
                  <a:solidFill>
                    <a:schemeClr val="accent1">
                      <a:lumMod val="50000"/>
                    </a:schemeClr>
                  </a:solidFill>
                </a:ln>
                <a:solidFill>
                  <a:schemeClr val="accent1">
                    <a:lumMod val="50000"/>
                  </a:schemeClr>
                </a:solidFill>
                <a:effectLst/>
                <a:uLnTx/>
                <a:uFillTx/>
                <a:latin typeface="UTM Nyala" panose="02040603050506020204"/>
                <a:cs typeface="Arial"/>
                <a:sym typeface="Arial"/>
              </a:endParaRPr>
            </a:p>
          </p:txBody>
        </p:sp>
        <p:cxnSp>
          <p:nvCxnSpPr>
            <p:cNvPr id="8" name="Straight Connector 7">
              <a:extLst>
                <a:ext uri="{FF2B5EF4-FFF2-40B4-BE49-F238E27FC236}">
                  <a16:creationId xmlns:a16="http://schemas.microsoft.com/office/drawing/2014/main" xmlns="" id="{E7674D77-F0A1-2398-66D7-FBE8888C7AEF}"/>
                </a:ext>
              </a:extLst>
            </p:cNvPr>
            <p:cNvCxnSpPr/>
            <p:nvPr/>
          </p:nvCxnSpPr>
          <p:spPr>
            <a:xfrm flipH="1">
              <a:off x="8500907" y="2320333"/>
              <a:ext cx="189571" cy="536379"/>
            </a:xfrm>
            <a:prstGeom prst="line">
              <a:avLst/>
            </a:prstGeom>
            <a:noFill/>
            <a:ln w="57150" cap="flat" cmpd="sng" algn="ctr">
              <a:solidFill>
                <a:srgbClr val="CE2C81"/>
              </a:solidFill>
              <a:prstDash val="solid"/>
            </a:ln>
            <a:effectLst/>
          </p:spPr>
        </p:cxnSp>
        <p:cxnSp>
          <p:nvCxnSpPr>
            <p:cNvPr id="9" name="Straight Connector 8">
              <a:extLst>
                <a:ext uri="{FF2B5EF4-FFF2-40B4-BE49-F238E27FC236}">
                  <a16:creationId xmlns:a16="http://schemas.microsoft.com/office/drawing/2014/main" xmlns="" id="{3898CBD8-306D-E698-FAD7-DBA51DF2DA9F}"/>
                </a:ext>
              </a:extLst>
            </p:cNvPr>
            <p:cNvCxnSpPr/>
            <p:nvPr/>
          </p:nvCxnSpPr>
          <p:spPr>
            <a:xfrm flipH="1">
              <a:off x="6842549" y="1755373"/>
              <a:ext cx="189571" cy="536379"/>
            </a:xfrm>
            <a:prstGeom prst="line">
              <a:avLst/>
            </a:prstGeom>
            <a:noFill/>
            <a:ln w="57150" cap="flat" cmpd="sng" algn="ctr">
              <a:solidFill>
                <a:srgbClr val="CE2C81"/>
              </a:solidFill>
              <a:prstDash val="solid"/>
            </a:ln>
            <a:effectLst/>
          </p:spPr>
        </p:cxnSp>
      </p:grpSp>
      <p:grpSp>
        <p:nvGrpSpPr>
          <p:cNvPr id="12" name="Group 11">
            <a:extLst>
              <a:ext uri="{FF2B5EF4-FFF2-40B4-BE49-F238E27FC236}">
                <a16:creationId xmlns:a16="http://schemas.microsoft.com/office/drawing/2014/main" xmlns="" id="{8913A19A-2D62-F4AF-1104-56D7151BC5BC}"/>
              </a:ext>
            </a:extLst>
          </p:cNvPr>
          <p:cNvGrpSpPr/>
          <p:nvPr/>
        </p:nvGrpSpPr>
        <p:grpSpPr>
          <a:xfrm>
            <a:off x="334534" y="1808243"/>
            <a:ext cx="8575287" cy="2462475"/>
            <a:chOff x="334536" y="1412562"/>
            <a:chExt cx="8575287" cy="2462475"/>
          </a:xfrm>
        </p:grpSpPr>
        <p:sp>
          <p:nvSpPr>
            <p:cNvPr id="13" name="TextBox 12">
              <a:extLst>
                <a:ext uri="{FF2B5EF4-FFF2-40B4-BE49-F238E27FC236}">
                  <a16:creationId xmlns:a16="http://schemas.microsoft.com/office/drawing/2014/main" xmlns="" id="{337208CD-BB06-6946-0072-DDC26B4EF586}"/>
                </a:ext>
              </a:extLst>
            </p:cNvPr>
            <p:cNvSpPr txBox="1"/>
            <p:nvPr/>
          </p:nvSpPr>
          <p:spPr>
            <a:xfrm>
              <a:off x="334536" y="3228706"/>
              <a:ext cx="8575287" cy="64633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endParaRPr kumimoji="0" lang="en-US" sz="3600" b="0" i="0" u="none" strike="noStrike" kern="0" cap="none" spc="0" normalizeH="0" baseline="0" noProof="0" dirty="0" smtClean="0">
                <a:ln>
                  <a:noFill/>
                </a:ln>
                <a:solidFill>
                  <a:srgbClr val="002060"/>
                </a:solidFill>
                <a:effectLst/>
                <a:uLnTx/>
                <a:uFillTx/>
                <a:latin typeface="UTM Avo" panose="02040603050506020204" pitchFamily="18" charset="0"/>
                <a:cs typeface="Arial"/>
                <a:sym typeface="Arial"/>
              </a:endParaRPr>
            </a:p>
          </p:txBody>
        </p:sp>
        <p:cxnSp>
          <p:nvCxnSpPr>
            <p:cNvPr id="14" name="Straight Connector 13">
              <a:extLst>
                <a:ext uri="{FF2B5EF4-FFF2-40B4-BE49-F238E27FC236}">
                  <a16:creationId xmlns:a16="http://schemas.microsoft.com/office/drawing/2014/main" xmlns="" id="{514EA394-A160-C932-22F6-0DC25F0B1C29}"/>
                </a:ext>
              </a:extLst>
            </p:cNvPr>
            <p:cNvCxnSpPr/>
            <p:nvPr/>
          </p:nvCxnSpPr>
          <p:spPr>
            <a:xfrm flipH="1">
              <a:off x="3275858" y="1412562"/>
              <a:ext cx="189571" cy="536379"/>
            </a:xfrm>
            <a:prstGeom prst="line">
              <a:avLst/>
            </a:prstGeom>
            <a:noFill/>
            <a:ln w="57150" cap="flat" cmpd="sng" algn="ctr">
              <a:solidFill>
                <a:srgbClr val="CE2C81"/>
              </a:solidFill>
              <a:prstDash val="solid"/>
            </a:ln>
            <a:effectLst/>
          </p:spPr>
        </p:cxnSp>
        <p:cxnSp>
          <p:nvCxnSpPr>
            <p:cNvPr id="16" name="Straight Connector 15">
              <a:extLst>
                <a:ext uri="{FF2B5EF4-FFF2-40B4-BE49-F238E27FC236}">
                  <a16:creationId xmlns:a16="http://schemas.microsoft.com/office/drawing/2014/main" xmlns="" id="{A05724F6-C4F0-3096-BC6A-577043CD00C4}"/>
                </a:ext>
              </a:extLst>
            </p:cNvPr>
            <p:cNvCxnSpPr/>
            <p:nvPr/>
          </p:nvCxnSpPr>
          <p:spPr>
            <a:xfrm flipH="1">
              <a:off x="2821790" y="3083721"/>
              <a:ext cx="189571" cy="536379"/>
            </a:xfrm>
            <a:prstGeom prst="line">
              <a:avLst/>
            </a:prstGeom>
            <a:noFill/>
            <a:ln w="57150" cap="flat" cmpd="sng" algn="ctr">
              <a:solidFill>
                <a:srgbClr val="CE2C81"/>
              </a:solidFill>
              <a:prstDash val="solid"/>
            </a:ln>
            <a:effectLst/>
          </p:spPr>
        </p:cxnSp>
        <p:cxnSp>
          <p:nvCxnSpPr>
            <p:cNvPr id="17" name="Straight Connector 16">
              <a:extLst>
                <a:ext uri="{FF2B5EF4-FFF2-40B4-BE49-F238E27FC236}">
                  <a16:creationId xmlns:a16="http://schemas.microsoft.com/office/drawing/2014/main" xmlns="" id="{3CE91FBB-7C11-FA2C-95AD-07ADF24A912D}"/>
                </a:ext>
              </a:extLst>
            </p:cNvPr>
            <p:cNvCxnSpPr/>
            <p:nvPr/>
          </p:nvCxnSpPr>
          <p:spPr>
            <a:xfrm flipH="1">
              <a:off x="2940857" y="3097377"/>
              <a:ext cx="189571" cy="536379"/>
            </a:xfrm>
            <a:prstGeom prst="line">
              <a:avLst/>
            </a:prstGeom>
            <a:noFill/>
            <a:ln w="57150" cap="flat" cmpd="sng" algn="ctr">
              <a:solidFill>
                <a:srgbClr val="CE2C81"/>
              </a:solidFill>
              <a:prstDash val="solid"/>
            </a:ln>
            <a:effectLst/>
          </p:spPr>
        </p:cxnSp>
      </p:grpSp>
    </p:spTree>
    <p:extLst>
      <p:ext uri="{BB962C8B-B14F-4D97-AF65-F5344CB8AC3E}">
        <p14:creationId xmlns:p14="http://schemas.microsoft.com/office/powerpoint/2010/main" val="381414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vertical)">
                                      <p:cBhvr>
                                        <p:cTn id="12" dur="500"/>
                                        <p:tgtEl>
                                          <p:spTgt spid="6"/>
                                        </p:tgtEl>
                                      </p:cBhvr>
                                    </p:animEffect>
                                  </p:childTnLst>
                                </p:cTn>
                              </p:par>
                              <p:par>
                                <p:cTn id="13" presetID="14" presetClass="entr" presetSubtype="5"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10;p31">
            <a:extLst>
              <a:ext uri="{FF2B5EF4-FFF2-40B4-BE49-F238E27FC236}">
                <a16:creationId xmlns:a16="http://schemas.microsoft.com/office/drawing/2014/main" xmlns="" id="{E0BD9B94-049C-0C47-5F5B-60CF78D7F8C9}"/>
              </a:ext>
            </a:extLst>
          </p:cNvPr>
          <p:cNvSpPr txBox="1">
            <a:spLocks/>
          </p:cNvSpPr>
          <p:nvPr/>
        </p:nvSpPr>
        <p:spPr>
          <a:xfrm>
            <a:off x="539552" y="123478"/>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10000" kern="0" dirty="0" err="1">
                <a:ln w="12700">
                  <a:solidFill>
                    <a:srgbClr val="FFFFFF"/>
                  </a:solidFill>
                </a:ln>
                <a:solidFill>
                  <a:schemeClr val="accent5">
                    <a:lumMod val="75000"/>
                  </a:schemeClr>
                </a:solidFill>
                <a:latin typeface="#9Slide05 SVNSweetie" panose="02000000000000000000" pitchFamily="2" charset="0"/>
              </a:rPr>
              <a:t>Luyện</a:t>
            </a:r>
            <a:r>
              <a:rPr lang="en-US" sz="10000" kern="0" dirty="0">
                <a:ln w="12700">
                  <a:solidFill>
                    <a:srgbClr val="FFFFFF"/>
                  </a:solidFill>
                </a:ln>
                <a:solidFill>
                  <a:schemeClr val="accent5">
                    <a:lumMod val="75000"/>
                  </a:schemeClr>
                </a:solidFill>
                <a:latin typeface="#9Slide05 SVNSweetie" panose="02000000000000000000" pitchFamily="2" charset="0"/>
              </a:rPr>
              <a:t> </a:t>
            </a:r>
            <a:r>
              <a:rPr lang="en-US" sz="10000" kern="0" dirty="0" err="1">
                <a:ln w="12700">
                  <a:solidFill>
                    <a:srgbClr val="FFFFFF"/>
                  </a:solidFill>
                </a:ln>
                <a:solidFill>
                  <a:schemeClr val="accent5">
                    <a:lumMod val="75000"/>
                  </a:schemeClr>
                </a:solidFill>
                <a:latin typeface="#9Slide05 SVNSweetie" panose="02000000000000000000" pitchFamily="2" charset="0"/>
              </a:rPr>
              <a:t>đọc</a:t>
            </a:r>
            <a:r>
              <a:rPr lang="en-US" sz="10000" kern="0" dirty="0">
                <a:ln w="12700">
                  <a:solidFill>
                    <a:srgbClr val="FFFFFF"/>
                  </a:solidFill>
                </a:ln>
                <a:solidFill>
                  <a:schemeClr val="accent5">
                    <a:lumMod val="75000"/>
                  </a:schemeClr>
                </a:solidFill>
                <a:latin typeface="#9Slide05 SVNSweetie" panose="02000000000000000000" pitchFamily="2" charset="0"/>
              </a:rPr>
              <a:t> </a:t>
            </a:r>
            <a:r>
              <a:rPr lang="en-US" sz="10000" kern="0" dirty="0" err="1" smtClean="0">
                <a:ln w="12700">
                  <a:solidFill>
                    <a:srgbClr val="FFFFFF"/>
                  </a:solidFill>
                </a:ln>
                <a:solidFill>
                  <a:schemeClr val="accent5">
                    <a:lumMod val="75000"/>
                  </a:schemeClr>
                </a:solidFill>
                <a:latin typeface="#9Slide05 SVNSweetie" panose="02000000000000000000" pitchFamily="2" charset="0"/>
              </a:rPr>
              <a:t>nhóm</a:t>
            </a:r>
            <a:endParaRPr lang="en-US" sz="10000" kern="0" dirty="0">
              <a:ln w="12700">
                <a:solidFill>
                  <a:srgbClr val="FFFFFF"/>
                </a:solidFill>
              </a:ln>
              <a:solidFill>
                <a:schemeClr val="accent5">
                  <a:lumMod val="75000"/>
                </a:schemeClr>
              </a:solidFill>
              <a:latin typeface="#9Slide05 SVNSweetie" panose="02000000000000000000" pitchFamily="2" charset="0"/>
            </a:endParaRPr>
          </a:p>
        </p:txBody>
      </p:sp>
      <p:pic>
        <p:nvPicPr>
          <p:cNvPr id="15" name="Picture 14">
            <a:extLst>
              <a:ext uri="{FF2B5EF4-FFF2-40B4-BE49-F238E27FC236}">
                <a16:creationId xmlns="" xmlns:a16="http://schemas.microsoft.com/office/drawing/2014/main" id="{239D793F-288B-4E1A-87C8-7FE2AD47B322}"/>
              </a:ext>
            </a:extLst>
          </p:cNvPr>
          <p:cNvPicPr>
            <a:picLocks noChangeAspect="1"/>
          </p:cNvPicPr>
          <p:nvPr/>
        </p:nvPicPr>
        <p:blipFill>
          <a:blip r:embed="rId2"/>
          <a:stretch>
            <a:fillRect/>
          </a:stretch>
        </p:blipFill>
        <p:spPr>
          <a:xfrm>
            <a:off x="2411760" y="934826"/>
            <a:ext cx="4824536" cy="1849255"/>
          </a:xfrm>
          <a:prstGeom prst="rect">
            <a:avLst/>
          </a:prstGeom>
        </p:spPr>
      </p:pic>
      <p:pic>
        <p:nvPicPr>
          <p:cNvPr id="18" name="Picture 17">
            <a:extLst>
              <a:ext uri="{FF2B5EF4-FFF2-40B4-BE49-F238E27FC236}">
                <a16:creationId xmlns="" xmlns:a16="http://schemas.microsoft.com/office/drawing/2014/main" id="{E6843B93-643B-4B2D-AA16-71D22A09CC4E}"/>
              </a:ext>
            </a:extLst>
          </p:cNvPr>
          <p:cNvPicPr>
            <a:picLocks noChangeAspect="1"/>
          </p:cNvPicPr>
          <p:nvPr/>
        </p:nvPicPr>
        <p:blipFill>
          <a:blip r:embed="rId3"/>
          <a:stretch>
            <a:fillRect/>
          </a:stretch>
        </p:blipFill>
        <p:spPr>
          <a:xfrm>
            <a:off x="2532884" y="2571750"/>
            <a:ext cx="5329977" cy="2145630"/>
          </a:xfrm>
          <a:prstGeom prst="rect">
            <a:avLst/>
          </a:prstGeom>
        </p:spPr>
      </p:pic>
      <p:pic>
        <p:nvPicPr>
          <p:cNvPr id="19" name="Picture 18" descr="A picture containing text, toy, vector graphics&#10;&#10;Description automatically generated">
            <a:extLst>
              <a:ext uri="{FF2B5EF4-FFF2-40B4-BE49-F238E27FC236}">
                <a16:creationId xmlns="" xmlns:a16="http://schemas.microsoft.com/office/drawing/2014/main" id="{D6BE2F45-08CC-4C7B-A9F3-48C3802F4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2087301"/>
            <a:ext cx="3210948" cy="3007884"/>
          </a:xfrm>
          <a:prstGeom prst="rect">
            <a:avLst/>
          </a:prstGeom>
        </p:spPr>
      </p:pic>
    </p:spTree>
    <p:extLst>
      <p:ext uri="{BB962C8B-B14F-4D97-AF65-F5344CB8AC3E}">
        <p14:creationId xmlns:p14="http://schemas.microsoft.com/office/powerpoint/2010/main" val="32134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randombar(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6900680">
            <a:off x="8055114" y="305873"/>
            <a:ext cx="813765" cy="895142"/>
          </a:xfrm>
          <a:prstGeom prst="rect">
            <a:avLst/>
          </a:prstGeom>
        </p:spPr>
      </p:pic>
      <p:sp>
        <p:nvSpPr>
          <p:cNvPr id="2" name="TextBox 1"/>
          <p:cNvSpPr txBox="1"/>
          <p:nvPr/>
        </p:nvSpPr>
        <p:spPr>
          <a:xfrm>
            <a:off x="4139952" y="1563638"/>
            <a:ext cx="4627870" cy="1107996"/>
          </a:xfrm>
          <a:prstGeom prst="rect">
            <a:avLst/>
          </a:prstGeom>
          <a:noFill/>
        </p:spPr>
        <p:txBody>
          <a:bodyPr wrap="none" lIns="0" tIns="0" rIns="0" bIns="0" rtlCol="0">
            <a:spAutoFit/>
          </a:bodyPr>
          <a:lstStyle/>
          <a:p>
            <a:pPr algn="ctr">
              <a:defRPr/>
            </a:pPr>
            <a:r>
              <a:rPr lang="en-US" sz="7200" dirty="0">
                <a:solidFill>
                  <a:srgbClr val="E76EA3"/>
                </a:solidFill>
                <a:latin typeface="iCiel Cadena" panose="02000503000000020004" pitchFamily="50" charset="0"/>
              </a:rPr>
              <a:t>KHỞI ĐỘNG</a:t>
            </a:r>
          </a:p>
        </p:txBody>
      </p:sp>
      <p:pic>
        <p:nvPicPr>
          <p:cNvPr id="9" name="Picture 8"/>
          <p:cNvPicPr>
            <a:picLocks noChangeAspect="1"/>
          </p:cNvPicPr>
          <p:nvPr/>
        </p:nvPicPr>
        <p:blipFill>
          <a:blip r:embed="rId3"/>
          <a:stretch>
            <a:fillRect/>
          </a:stretch>
        </p:blipFill>
        <p:spPr>
          <a:xfrm>
            <a:off x="1187624" y="1779662"/>
            <a:ext cx="2639797" cy="2444708"/>
          </a:xfrm>
          <a:prstGeom prst="rect">
            <a:avLst/>
          </a:prstGeom>
        </p:spPr>
      </p:pic>
      <p:grpSp>
        <p:nvGrpSpPr>
          <p:cNvPr id="18" name="กลุ่ม 95"/>
          <p:cNvGrpSpPr/>
          <p:nvPr/>
        </p:nvGrpSpPr>
        <p:grpSpPr>
          <a:xfrm>
            <a:off x="2585344" y="279438"/>
            <a:ext cx="307072" cy="362768"/>
            <a:chOff x="5181879" y="1475364"/>
            <a:chExt cx="1326034" cy="1566547"/>
          </a:xfrm>
          <a:effectLst>
            <a:outerShdw blurRad="50800" dist="38100" dir="2700000" algn="tl" rotWithShape="0">
              <a:schemeClr val="accent4">
                <a:lumMod val="75000"/>
                <a:alpha val="40000"/>
              </a:schemeClr>
            </a:outerShdw>
          </a:effectLst>
        </p:grpSpPr>
        <p:sp>
          <p:nvSpPr>
            <p:cNvPr id="19"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23"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25" name="กลุ่ม 95"/>
          <p:cNvGrpSpPr/>
          <p:nvPr/>
        </p:nvGrpSpPr>
        <p:grpSpPr>
          <a:xfrm>
            <a:off x="6012160" y="887789"/>
            <a:ext cx="307072" cy="362768"/>
            <a:chOff x="5181879" y="1475364"/>
            <a:chExt cx="1326034" cy="1566547"/>
          </a:xfrm>
          <a:effectLst>
            <a:outerShdw blurRad="50800" dist="38100" dir="2700000" algn="tl" rotWithShape="0">
              <a:schemeClr val="accent4">
                <a:lumMod val="75000"/>
                <a:alpha val="40000"/>
              </a:schemeClr>
            </a:outerShdw>
          </a:effectLst>
        </p:grpSpPr>
        <p:sp>
          <p:nvSpPr>
            <p:cNvPr id="26"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30"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2" name="กลุ่ม 95"/>
          <p:cNvGrpSpPr/>
          <p:nvPr/>
        </p:nvGrpSpPr>
        <p:grpSpPr>
          <a:xfrm>
            <a:off x="4644008" y="3507854"/>
            <a:ext cx="307072" cy="362768"/>
            <a:chOff x="5181879" y="1475364"/>
            <a:chExt cx="1326034" cy="1566547"/>
          </a:xfrm>
          <a:effectLst>
            <a:outerShdw blurRad="50800" dist="38100" dir="2700000" algn="tl" rotWithShape="0">
              <a:schemeClr val="accent4">
                <a:lumMod val="75000"/>
                <a:alpha val="40000"/>
              </a:schemeClr>
            </a:outerShdw>
          </a:effectLst>
        </p:grpSpPr>
        <p:sp>
          <p:nvSpPr>
            <p:cNvPr id="33"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37"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39" name="กลุ่ม 95"/>
          <p:cNvGrpSpPr/>
          <p:nvPr/>
        </p:nvGrpSpPr>
        <p:grpSpPr>
          <a:xfrm>
            <a:off x="7092280" y="3026888"/>
            <a:ext cx="307072" cy="362768"/>
            <a:chOff x="5181879" y="1475364"/>
            <a:chExt cx="1326034" cy="1566547"/>
          </a:xfrm>
          <a:effectLst>
            <a:outerShdw blurRad="50800" dist="38100" dir="2700000" algn="tl" rotWithShape="0">
              <a:schemeClr val="accent4">
                <a:lumMod val="75000"/>
                <a:alpha val="40000"/>
              </a:schemeClr>
            </a:outerShdw>
          </a:effectLst>
        </p:grpSpPr>
        <p:sp>
          <p:nvSpPr>
            <p:cNvPr id="40"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2"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4"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5"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3789188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8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rot="18590264">
            <a:off x="-671301" y="-1187470"/>
            <a:ext cx="3005588" cy="2566638"/>
          </a:xfrm>
          <a:prstGeom prst="rect">
            <a:avLst/>
          </a:prstGeom>
        </p:spPr>
      </p:pic>
      <p:pic>
        <p:nvPicPr>
          <p:cNvPr id="8" name="Picture 7"/>
          <p:cNvPicPr>
            <a:picLocks noChangeAspect="1"/>
          </p:cNvPicPr>
          <p:nvPr/>
        </p:nvPicPr>
        <p:blipFill>
          <a:blip r:embed="rId3"/>
          <a:stretch>
            <a:fillRect/>
          </a:stretch>
        </p:blipFill>
        <p:spPr>
          <a:xfrm>
            <a:off x="179512" y="267494"/>
            <a:ext cx="1249788" cy="944962"/>
          </a:xfrm>
          <a:prstGeom prst="rect">
            <a:avLst/>
          </a:prstGeom>
        </p:spPr>
      </p:pic>
      <p:sp>
        <p:nvSpPr>
          <p:cNvPr id="2" name="Rectangle 1"/>
          <p:cNvSpPr/>
          <p:nvPr/>
        </p:nvSpPr>
        <p:spPr>
          <a:xfrm>
            <a:off x="2777905" y="2211710"/>
            <a:ext cx="4256200" cy="1200329"/>
          </a:xfrm>
          <a:prstGeom prst="rect">
            <a:avLst/>
          </a:prstGeom>
        </p:spPr>
        <p:txBody>
          <a:bodyPr wrap="square">
            <a:spAutoFit/>
          </a:bodyPr>
          <a:lstStyle/>
          <a:p>
            <a:pPr lvl="0" algn="ctr">
              <a:defRPr/>
            </a:pPr>
            <a:r>
              <a:rPr lang="en-US" sz="7200" b="1" dirty="0">
                <a:ln w="9525">
                  <a:solidFill>
                    <a:srgbClr val="EC9684"/>
                  </a:solidFill>
                  <a:prstDash val="solid"/>
                </a:ln>
                <a:solidFill>
                  <a:srgbClr val="EAB200"/>
                </a:solidFill>
                <a:effectLst>
                  <a:outerShdw blurRad="12700" dist="38100" dir="2700000" algn="tl" rotWithShape="0">
                    <a:srgbClr val="EC9684">
                      <a:lumMod val="50000"/>
                    </a:srgbClr>
                  </a:outerShdw>
                </a:effectLst>
                <a:latin typeface="iCiel Cadena" panose="02000503000000020004" pitchFamily="50" charset="0"/>
                <a:sym typeface="Arial"/>
              </a:rPr>
              <a:t>ĐỌC HIỂU</a:t>
            </a:r>
          </a:p>
        </p:txBody>
      </p:sp>
      <p:sp>
        <p:nvSpPr>
          <p:cNvPr id="3" name="TextBox 2"/>
          <p:cNvSpPr txBox="1"/>
          <p:nvPr/>
        </p:nvSpPr>
        <p:spPr>
          <a:xfrm>
            <a:off x="1343429" y="2835671"/>
            <a:ext cx="910452" cy="338554"/>
          </a:xfrm>
          <a:prstGeom prst="rect">
            <a:avLst/>
          </a:prstGeom>
          <a:noFill/>
        </p:spPr>
        <p:txBody>
          <a:bodyPr wrap="square" rtlCol="0">
            <a:spAutoFit/>
          </a:bodyPr>
          <a:lstStyle/>
          <a:p>
            <a:r>
              <a:rPr lang="en-US" sz="1600" dirty="0" err="1" smtClean="0">
                <a:latin typeface="UTM Avo" panose="02040603050506020204" pitchFamily="18" charset="0"/>
              </a:rPr>
              <a:t>trà</a:t>
            </a:r>
            <a:endParaRPr lang="en-US" sz="1600" dirty="0">
              <a:latin typeface="UTM Avo" panose="02040603050506020204" pitchFamily="18" charset="0"/>
            </a:endParaRPr>
          </a:p>
        </p:txBody>
      </p:sp>
      <p:pic>
        <p:nvPicPr>
          <p:cNvPr id="4" name="Picture 3"/>
          <p:cNvPicPr>
            <a:picLocks noChangeAspect="1"/>
          </p:cNvPicPr>
          <p:nvPr/>
        </p:nvPicPr>
        <p:blipFill>
          <a:blip r:embed="rId4"/>
          <a:stretch>
            <a:fillRect/>
          </a:stretch>
        </p:blipFill>
        <p:spPr>
          <a:xfrm>
            <a:off x="1034575" y="2649923"/>
            <a:ext cx="1219306" cy="1048603"/>
          </a:xfrm>
          <a:prstGeom prst="rect">
            <a:avLst/>
          </a:prstGeom>
        </p:spPr>
      </p:pic>
    </p:spTree>
    <p:extLst>
      <p:ext uri="{BB962C8B-B14F-4D97-AF65-F5344CB8AC3E}">
        <p14:creationId xmlns:p14="http://schemas.microsoft.com/office/powerpoint/2010/main" val="274328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10F858F-04DE-2556-8AF3-6D96C6675554}"/>
              </a:ext>
            </a:extLst>
          </p:cNvPr>
          <p:cNvSpPr/>
          <p:nvPr/>
        </p:nvSpPr>
        <p:spPr>
          <a:xfrm>
            <a:off x="-702527" y="512957"/>
            <a:ext cx="11351942" cy="4059043"/>
          </a:xfrm>
          <a:prstGeom prst="rect">
            <a:avLst/>
          </a:prstGeom>
          <a:solidFill>
            <a:schemeClr val="accent5">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EC9684"/>
              </a:solidFill>
              <a:sym typeface="Arial"/>
            </a:endParaRPr>
          </a:p>
        </p:txBody>
      </p:sp>
      <p:sp>
        <p:nvSpPr>
          <p:cNvPr id="5" name="Google Shape;1910;p31">
            <a:extLst>
              <a:ext uri="{FF2B5EF4-FFF2-40B4-BE49-F238E27FC236}">
                <a16:creationId xmlns:a16="http://schemas.microsoft.com/office/drawing/2014/main" xmlns="" id="{F5E9377F-5766-E66E-5048-43366C792A15}"/>
              </a:ext>
            </a:extLst>
          </p:cNvPr>
          <p:cNvSpPr txBox="1">
            <a:spLocks/>
          </p:cNvSpPr>
          <p:nvPr/>
        </p:nvSpPr>
        <p:spPr>
          <a:xfrm>
            <a:off x="3655419" y="446759"/>
            <a:ext cx="5488581"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4500" kern="0">
                <a:ln w="12700">
                  <a:solidFill>
                    <a:srgbClr val="FFFFFF"/>
                  </a:solidFill>
                </a:ln>
                <a:solidFill>
                  <a:srgbClr val="002060"/>
                </a:solidFill>
                <a:latin typeface="UTM Thanh Nhac TL" panose="02040603050506020204" pitchFamily="18" charset="0"/>
              </a:rPr>
              <a:t>Tìm hiểu bài</a:t>
            </a:r>
          </a:p>
        </p:txBody>
      </p:sp>
      <p:grpSp>
        <p:nvGrpSpPr>
          <p:cNvPr id="16" name="Group 15">
            <a:extLst>
              <a:ext uri="{FF2B5EF4-FFF2-40B4-BE49-F238E27FC236}">
                <a16:creationId xmlns:a16="http://schemas.microsoft.com/office/drawing/2014/main" xmlns="" id="{BCA278C7-E013-EA8A-FAE0-165136BC54D2}"/>
              </a:ext>
            </a:extLst>
          </p:cNvPr>
          <p:cNvGrpSpPr/>
          <p:nvPr/>
        </p:nvGrpSpPr>
        <p:grpSpPr>
          <a:xfrm rot="20669035">
            <a:off x="-205395" y="-37502"/>
            <a:ext cx="3479180" cy="1582265"/>
            <a:chOff x="2303081" y="2295860"/>
            <a:chExt cx="3866191" cy="1860883"/>
          </a:xfrm>
        </p:grpSpPr>
        <p:sp>
          <p:nvSpPr>
            <p:cNvPr id="17" name="Freeform: Shape 16">
              <a:extLst>
                <a:ext uri="{FF2B5EF4-FFF2-40B4-BE49-F238E27FC236}">
                  <a16:creationId xmlns:a16="http://schemas.microsoft.com/office/drawing/2014/main" xmlns="" id="{C7A89C19-1E70-352E-E982-2CC5952150B3}"/>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pPr>
              <a:endParaRPr lang="id-ID" sz="4400" b="1" kern="0">
                <a:solidFill>
                  <a:srgbClr val="FFFFFF"/>
                </a:solidFill>
                <a:latin typeface="UTM Avo" panose="02040603050506020204" pitchFamily="18" charset="0"/>
                <a:sym typeface="Arial"/>
              </a:endParaRPr>
            </a:p>
          </p:txBody>
        </p:sp>
        <p:sp>
          <p:nvSpPr>
            <p:cNvPr id="18" name="TextBox 17">
              <a:extLst>
                <a:ext uri="{FF2B5EF4-FFF2-40B4-BE49-F238E27FC236}">
                  <a16:creationId xmlns:a16="http://schemas.microsoft.com/office/drawing/2014/main" xmlns="" id="{9FC80632-915A-6F69-C9BE-2C4311FE3896}"/>
                </a:ext>
              </a:extLst>
            </p:cNvPr>
            <p:cNvSpPr txBox="1"/>
            <p:nvPr/>
          </p:nvSpPr>
          <p:spPr>
            <a:xfrm rot="21373733">
              <a:off x="2303081" y="2871348"/>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buClr>
                  <a:srgbClr val="000000"/>
                </a:buClr>
                <a:buFont typeface="Arial"/>
                <a:buNone/>
              </a:pPr>
              <a:r>
                <a:rPr lang="en-US" sz="4400"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rPr>
                <a:t>Trò chơi</a:t>
              </a:r>
              <a:endParaRPr lang="vi-VN" sz="4400" b="1" kern="0">
                <a:solidFill>
                  <a:srgbClr val="D34827"/>
                </a:solidFill>
                <a:effectLst>
                  <a:outerShdw blurRad="38100" dist="38100" dir="2700000" algn="tl">
                    <a:srgbClr val="000000">
                      <a:alpha val="43137"/>
                    </a:srgbClr>
                  </a:outerShdw>
                </a:effectLst>
                <a:latin typeface="#9Slide05 Angelline" pitchFamily="2" charset="0"/>
                <a:ea typeface="Cambria" panose="02040503050406030204" pitchFamily="18" charset="0"/>
                <a:sym typeface="Arial"/>
              </a:endParaRPr>
            </a:p>
          </p:txBody>
        </p:sp>
      </p:grpSp>
      <p:pic>
        <p:nvPicPr>
          <p:cNvPr id="42" name="Picture 41">
            <a:hlinkClick r:id="rId3" action="ppaction://hlinksldjump"/>
            <a:extLst>
              <a:ext uri="{FF2B5EF4-FFF2-40B4-BE49-F238E27FC236}">
                <a16:creationId xmlns:a16="http://schemas.microsoft.com/office/drawing/2014/main" xmlns="" id="{66B74D8A-0011-A1F4-72E2-1FB8D9FD5F0C}"/>
              </a:ext>
            </a:extLst>
          </p:cNvPr>
          <p:cNvPicPr>
            <a:picLocks noChangeAspect="1"/>
          </p:cNvPicPr>
          <p:nvPr/>
        </p:nvPicPr>
        <p:blipFill>
          <a:blip r:embed="rId4"/>
          <a:stretch>
            <a:fillRect/>
          </a:stretch>
        </p:blipFill>
        <p:spPr>
          <a:xfrm>
            <a:off x="225423" y="2155111"/>
            <a:ext cx="2315735" cy="2882854"/>
          </a:xfrm>
          <a:prstGeom prst="rect">
            <a:avLst/>
          </a:prstGeom>
        </p:spPr>
      </p:pic>
      <p:pic>
        <p:nvPicPr>
          <p:cNvPr id="43" name="Picture 42">
            <a:hlinkClick r:id="rId5" action="ppaction://hlinksldjump"/>
            <a:extLst>
              <a:ext uri="{FF2B5EF4-FFF2-40B4-BE49-F238E27FC236}">
                <a16:creationId xmlns:a16="http://schemas.microsoft.com/office/drawing/2014/main" xmlns="" id="{E4A3E8FE-CD9E-92C7-0529-6523E2B451B0}"/>
              </a:ext>
            </a:extLst>
          </p:cNvPr>
          <p:cNvPicPr>
            <a:picLocks noChangeAspect="1"/>
          </p:cNvPicPr>
          <p:nvPr/>
        </p:nvPicPr>
        <p:blipFill>
          <a:blip r:embed="rId6"/>
          <a:stretch>
            <a:fillRect/>
          </a:stretch>
        </p:blipFill>
        <p:spPr>
          <a:xfrm>
            <a:off x="2305383" y="2707948"/>
            <a:ext cx="2085013" cy="2603218"/>
          </a:xfrm>
          <a:prstGeom prst="rect">
            <a:avLst/>
          </a:prstGeom>
        </p:spPr>
      </p:pic>
      <p:pic>
        <p:nvPicPr>
          <p:cNvPr id="44" name="Picture 43">
            <a:hlinkClick r:id="rId7" action="ppaction://hlinksldjump"/>
            <a:extLst>
              <a:ext uri="{FF2B5EF4-FFF2-40B4-BE49-F238E27FC236}">
                <a16:creationId xmlns:a16="http://schemas.microsoft.com/office/drawing/2014/main" xmlns="" id="{C64D307C-B015-D7D4-5AB7-CF8BF669B84E}"/>
              </a:ext>
            </a:extLst>
          </p:cNvPr>
          <p:cNvPicPr>
            <a:picLocks noChangeAspect="1"/>
          </p:cNvPicPr>
          <p:nvPr/>
        </p:nvPicPr>
        <p:blipFill>
          <a:blip r:embed="rId8"/>
          <a:stretch>
            <a:fillRect/>
          </a:stretch>
        </p:blipFill>
        <p:spPr>
          <a:xfrm>
            <a:off x="4532866" y="2364292"/>
            <a:ext cx="2315735" cy="2882854"/>
          </a:xfrm>
          <a:prstGeom prst="rect">
            <a:avLst/>
          </a:prstGeom>
        </p:spPr>
      </p:pic>
      <p:pic>
        <p:nvPicPr>
          <p:cNvPr id="45" name="Picture 44">
            <a:hlinkClick r:id="rId9" action="ppaction://hlinksldjump"/>
            <a:extLst>
              <a:ext uri="{FF2B5EF4-FFF2-40B4-BE49-F238E27FC236}">
                <a16:creationId xmlns:a16="http://schemas.microsoft.com/office/drawing/2014/main" xmlns="" id="{0DE95429-2B20-4694-71DF-0CD7463D8CA8}"/>
              </a:ext>
            </a:extLst>
          </p:cNvPr>
          <p:cNvPicPr>
            <a:picLocks noChangeAspect="1"/>
          </p:cNvPicPr>
          <p:nvPr/>
        </p:nvPicPr>
        <p:blipFill>
          <a:blip r:embed="rId10"/>
          <a:stretch>
            <a:fillRect/>
          </a:stretch>
        </p:blipFill>
        <p:spPr>
          <a:xfrm>
            <a:off x="6848601" y="2707948"/>
            <a:ext cx="2091109" cy="2603218"/>
          </a:xfrm>
          <a:prstGeom prst="rect">
            <a:avLst/>
          </a:prstGeom>
        </p:spPr>
      </p:pic>
      <p:pic>
        <p:nvPicPr>
          <p:cNvPr id="2" name="Picture 1">
            <a:hlinkClick r:id="rId11" action="ppaction://hlinksldjump"/>
            <a:extLst>
              <a:ext uri="{FF2B5EF4-FFF2-40B4-BE49-F238E27FC236}">
                <a16:creationId xmlns:a16="http://schemas.microsoft.com/office/drawing/2014/main" xmlns="" id="{3AE82074-C01B-7F9C-B8FA-7CD32ADC1748}"/>
              </a:ext>
            </a:extLst>
          </p:cNvPr>
          <p:cNvPicPr>
            <a:picLocks noChangeAspect="1"/>
          </p:cNvPicPr>
          <p:nvPr/>
        </p:nvPicPr>
        <p:blipFill>
          <a:blip r:embed="rId12"/>
          <a:stretch>
            <a:fillRect/>
          </a:stretch>
        </p:blipFill>
        <p:spPr>
          <a:xfrm>
            <a:off x="575725" y="1275117"/>
            <a:ext cx="7992549" cy="1085182"/>
          </a:xfrm>
          <a:prstGeom prst="rect">
            <a:avLst/>
          </a:prstGeom>
        </p:spPr>
      </p:pic>
      <p:pic>
        <p:nvPicPr>
          <p:cNvPr id="3" name="Picture 2">
            <a:extLst>
              <a:ext uri="{FF2B5EF4-FFF2-40B4-BE49-F238E27FC236}">
                <a16:creationId xmlns:a16="http://schemas.microsoft.com/office/drawing/2014/main" xmlns="" id="{56C333B7-809E-02C2-556A-53D1207A12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88625" y="-299793"/>
            <a:ext cx="1774726" cy="1774726"/>
          </a:xfrm>
          <a:prstGeom prst="rect">
            <a:avLst/>
          </a:prstGeom>
        </p:spPr>
      </p:pic>
    </p:spTree>
    <p:extLst>
      <p:ext uri="{BB962C8B-B14F-4D97-AF65-F5344CB8AC3E}">
        <p14:creationId xmlns:p14="http://schemas.microsoft.com/office/powerpoint/2010/main" val="487358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2000"/>
                                        <p:tgtEl>
                                          <p:spTgt spid="43"/>
                                        </p:tgtEl>
                                      </p:cBhvr>
                                    </p:animEffect>
                                    <p:anim calcmode="lin" valueType="num">
                                      <p:cBhvr>
                                        <p:cTn id="14" dur="2000" fill="hold"/>
                                        <p:tgtEl>
                                          <p:spTgt spid="43"/>
                                        </p:tgtEl>
                                        <p:attrNameLst>
                                          <p:attrName>ppt_x</p:attrName>
                                        </p:attrNameLst>
                                      </p:cBhvr>
                                      <p:tavLst>
                                        <p:tav tm="0">
                                          <p:val>
                                            <p:strVal val="#ppt_x"/>
                                          </p:val>
                                        </p:tav>
                                        <p:tav tm="100000">
                                          <p:val>
                                            <p:strVal val="#ppt_x"/>
                                          </p:val>
                                        </p:tav>
                                      </p:tavLst>
                                    </p:anim>
                                    <p:anim calcmode="lin" valueType="num">
                                      <p:cBhvr>
                                        <p:cTn id="15" dur="1800" decel="100000" fill="hold"/>
                                        <p:tgtEl>
                                          <p:spTgt spid="43"/>
                                        </p:tgtEl>
                                        <p:attrNameLst>
                                          <p:attrName>ppt_y</p:attrName>
                                        </p:attrNameLst>
                                      </p:cBhvr>
                                      <p:tavLst>
                                        <p:tav tm="0">
                                          <p:val>
                                            <p:strVal val="#ppt_y+1"/>
                                          </p:val>
                                        </p:tav>
                                        <p:tav tm="100000">
                                          <p:val>
                                            <p:strVal val="#ppt_y-.03"/>
                                          </p:val>
                                        </p:tav>
                                      </p:tavLst>
                                    </p:anim>
                                    <p:anim calcmode="lin" valueType="num">
                                      <p:cBhvr>
                                        <p:cTn id="16" dur="1" accel="100000" fill="hold">
                                          <p:stCondLst>
                                            <p:cond delay="1999"/>
                                          </p:stCondLst>
                                        </p:cTn>
                                        <p:tgtEl>
                                          <p:spTgt spid="4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900" decel="100000" fill="hold"/>
                                        <p:tgtEl>
                                          <p:spTgt spid="4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2000"/>
                                        <p:tgtEl>
                                          <p:spTgt spid="44"/>
                                        </p:tgtEl>
                                      </p:cBhvr>
                                    </p:animEffect>
                                    <p:anim calcmode="lin" valueType="num">
                                      <p:cBhvr>
                                        <p:cTn id="26" dur="2000" fill="hold"/>
                                        <p:tgtEl>
                                          <p:spTgt spid="44"/>
                                        </p:tgtEl>
                                        <p:attrNameLst>
                                          <p:attrName>ppt_x</p:attrName>
                                        </p:attrNameLst>
                                      </p:cBhvr>
                                      <p:tavLst>
                                        <p:tav tm="0">
                                          <p:val>
                                            <p:strVal val="#ppt_x"/>
                                          </p:val>
                                        </p:tav>
                                        <p:tav tm="100000">
                                          <p:val>
                                            <p:strVal val="#ppt_x"/>
                                          </p:val>
                                        </p:tav>
                                      </p:tavLst>
                                    </p:anim>
                                    <p:anim calcmode="lin" valueType="num">
                                      <p:cBhvr>
                                        <p:cTn id="27" dur="1800" decel="100000" fill="hold"/>
                                        <p:tgtEl>
                                          <p:spTgt spid="44"/>
                                        </p:tgtEl>
                                        <p:attrNameLst>
                                          <p:attrName>ppt_y</p:attrName>
                                        </p:attrNameLst>
                                      </p:cBhvr>
                                      <p:tavLst>
                                        <p:tav tm="0">
                                          <p:val>
                                            <p:strVal val="#ppt_y+1"/>
                                          </p:val>
                                        </p:tav>
                                        <p:tav tm="100000">
                                          <p:val>
                                            <p:strVal val="#ppt_y-.03"/>
                                          </p:val>
                                        </p:tav>
                                      </p:tavLst>
                                    </p:anim>
                                    <p:anim calcmode="lin" valueType="num">
                                      <p:cBhvr>
                                        <p:cTn id="28" dur="1" accel="100000" fill="hold">
                                          <p:stCondLst>
                                            <p:cond delay="1999"/>
                                          </p:stCondLst>
                                        </p:cTn>
                                        <p:tgtEl>
                                          <p:spTgt spid="4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2000"/>
                                        <p:tgtEl>
                                          <p:spTgt spid="45"/>
                                        </p:tgtEl>
                                      </p:cBhvr>
                                    </p:animEffect>
                                    <p:anim calcmode="lin" valueType="num">
                                      <p:cBhvr>
                                        <p:cTn id="32" dur="2000" fill="hold"/>
                                        <p:tgtEl>
                                          <p:spTgt spid="45"/>
                                        </p:tgtEl>
                                        <p:attrNameLst>
                                          <p:attrName>ppt_x</p:attrName>
                                        </p:attrNameLst>
                                      </p:cBhvr>
                                      <p:tavLst>
                                        <p:tav tm="0">
                                          <p:val>
                                            <p:strVal val="#ppt_x"/>
                                          </p:val>
                                        </p:tav>
                                        <p:tav tm="100000">
                                          <p:val>
                                            <p:strVal val="#ppt_x"/>
                                          </p:val>
                                        </p:tav>
                                      </p:tavLst>
                                    </p:anim>
                                    <p:anim calcmode="lin" valueType="num">
                                      <p:cBhvr>
                                        <p:cTn id="33" dur="1800" decel="100000" fill="hold"/>
                                        <p:tgtEl>
                                          <p:spTgt spid="45"/>
                                        </p:tgtEl>
                                        <p:attrNameLst>
                                          <p:attrName>ppt_y</p:attrName>
                                        </p:attrNameLst>
                                      </p:cBhvr>
                                      <p:tavLst>
                                        <p:tav tm="0">
                                          <p:val>
                                            <p:strVal val="#ppt_y+1"/>
                                          </p:val>
                                        </p:tav>
                                        <p:tav tm="100000">
                                          <p:val>
                                            <p:strVal val="#ppt_y-.03"/>
                                          </p:val>
                                        </p:tav>
                                      </p:tavLst>
                                    </p:anim>
                                    <p:anim calcmode="lin" valueType="num">
                                      <p:cBhvr>
                                        <p:cTn id="34" dur="1" accel="100000" fill="hold">
                                          <p:stCondLst>
                                            <p:cond delay="1999"/>
                                          </p:stCondLst>
                                        </p:cTn>
                                        <p:tgtEl>
                                          <p:spTgt spid="45"/>
                                        </p:tgtEl>
                                        <p:attrNameLst>
                                          <p:attrName>ppt_y</p:attrName>
                                        </p:attrNameLst>
                                      </p:cBhvr>
                                      <p:tavLst>
                                        <p:tav tm="0">
                                          <p:val>
                                            <p:strVal val="#ppt_y-.03"/>
                                          </p:val>
                                        </p:tav>
                                        <p:tav tm="100000">
                                          <p:val>
                                            <p:strVal val="#ppt_y"/>
                                          </p:val>
                                        </p:tav>
                                      </p:tavLst>
                                    </p:anim>
                                  </p:childTnLst>
                                </p:cTn>
                              </p:par>
                              <p:par>
                                <p:cTn id="35" presetID="32" presetClass="emph" presetSubtype="0" fill="hold" nodeType="withEffect">
                                  <p:stCondLst>
                                    <p:cond delay="0"/>
                                  </p:stCondLst>
                                  <p:childTnLst>
                                    <p:animRot by="120000">
                                      <p:cBhvr>
                                        <p:cTn id="36" dur="200" fill="hold">
                                          <p:stCondLst>
                                            <p:cond delay="0"/>
                                          </p:stCondLst>
                                        </p:cTn>
                                        <p:tgtEl>
                                          <p:spTgt spid="43"/>
                                        </p:tgtEl>
                                        <p:attrNameLst>
                                          <p:attrName>r</p:attrName>
                                        </p:attrNameLst>
                                      </p:cBhvr>
                                    </p:animRot>
                                    <p:animRot by="-240000">
                                      <p:cBhvr>
                                        <p:cTn id="37" dur="400" fill="hold">
                                          <p:stCondLst>
                                            <p:cond delay="400"/>
                                          </p:stCondLst>
                                        </p:cTn>
                                        <p:tgtEl>
                                          <p:spTgt spid="43"/>
                                        </p:tgtEl>
                                        <p:attrNameLst>
                                          <p:attrName>r</p:attrName>
                                        </p:attrNameLst>
                                      </p:cBhvr>
                                    </p:animRot>
                                    <p:animRot by="240000">
                                      <p:cBhvr>
                                        <p:cTn id="38" dur="400" fill="hold">
                                          <p:stCondLst>
                                            <p:cond delay="800"/>
                                          </p:stCondLst>
                                        </p:cTn>
                                        <p:tgtEl>
                                          <p:spTgt spid="43"/>
                                        </p:tgtEl>
                                        <p:attrNameLst>
                                          <p:attrName>r</p:attrName>
                                        </p:attrNameLst>
                                      </p:cBhvr>
                                    </p:animRot>
                                    <p:animRot by="-240000">
                                      <p:cBhvr>
                                        <p:cTn id="39" dur="400" fill="hold">
                                          <p:stCondLst>
                                            <p:cond delay="1200"/>
                                          </p:stCondLst>
                                        </p:cTn>
                                        <p:tgtEl>
                                          <p:spTgt spid="43"/>
                                        </p:tgtEl>
                                        <p:attrNameLst>
                                          <p:attrName>r</p:attrName>
                                        </p:attrNameLst>
                                      </p:cBhvr>
                                    </p:animRot>
                                    <p:animRot by="120000">
                                      <p:cBhvr>
                                        <p:cTn id="40" dur="400" fill="hold">
                                          <p:stCondLst>
                                            <p:cond delay="1600"/>
                                          </p:stCondLst>
                                        </p:cTn>
                                        <p:tgtEl>
                                          <p:spTgt spid="43"/>
                                        </p:tgtEl>
                                        <p:attrNameLst>
                                          <p:attrName>r</p:attrName>
                                        </p:attrNameLst>
                                      </p:cBhvr>
                                    </p:animRot>
                                  </p:childTnLst>
                                </p:cTn>
                              </p:par>
                            </p:childTnLst>
                          </p:cTn>
                        </p:par>
                        <p:par>
                          <p:cTn id="41" fill="hold">
                            <p:stCondLst>
                              <p:cond delay="2000"/>
                            </p:stCondLst>
                            <p:childTnLst>
                              <p:par>
                                <p:cTn id="42" presetID="8" presetClass="emph" presetSubtype="0" repeatCount="indefinite" fill="hold" nodeType="afterEffect">
                                  <p:stCondLst>
                                    <p:cond delay="0"/>
                                  </p:stCondLst>
                                  <p:childTnLst>
                                    <p:animRot by="21600000">
                                      <p:cBhvr>
                                        <p:cTn id="43" dur="2000" fill="hold"/>
                                        <p:tgtEl>
                                          <p:spTgt spid="3"/>
                                        </p:tgtEl>
                                        <p:attrNameLst>
                                          <p:attrName>r</p:attrName>
                                        </p:attrNameLst>
                                      </p:cBhvr>
                                    </p:animRot>
                                  </p:childTnLst>
                                </p:cTn>
                              </p:par>
                              <p:par>
                                <p:cTn id="44" presetID="32" presetClass="emph" presetSubtype="0" fill="hold" nodeType="withEffect">
                                  <p:stCondLst>
                                    <p:cond delay="0"/>
                                  </p:stCondLst>
                                  <p:childTnLst>
                                    <p:animRot by="120000">
                                      <p:cBhvr>
                                        <p:cTn id="45" dur="200" fill="hold">
                                          <p:stCondLst>
                                            <p:cond delay="0"/>
                                          </p:stCondLst>
                                        </p:cTn>
                                        <p:tgtEl>
                                          <p:spTgt spid="44"/>
                                        </p:tgtEl>
                                        <p:attrNameLst>
                                          <p:attrName>r</p:attrName>
                                        </p:attrNameLst>
                                      </p:cBhvr>
                                    </p:animRot>
                                    <p:animRot by="-240000">
                                      <p:cBhvr>
                                        <p:cTn id="46" dur="400" fill="hold">
                                          <p:stCondLst>
                                            <p:cond delay="400"/>
                                          </p:stCondLst>
                                        </p:cTn>
                                        <p:tgtEl>
                                          <p:spTgt spid="44"/>
                                        </p:tgtEl>
                                        <p:attrNameLst>
                                          <p:attrName>r</p:attrName>
                                        </p:attrNameLst>
                                      </p:cBhvr>
                                    </p:animRot>
                                    <p:animRot by="240000">
                                      <p:cBhvr>
                                        <p:cTn id="47" dur="400" fill="hold">
                                          <p:stCondLst>
                                            <p:cond delay="800"/>
                                          </p:stCondLst>
                                        </p:cTn>
                                        <p:tgtEl>
                                          <p:spTgt spid="44"/>
                                        </p:tgtEl>
                                        <p:attrNameLst>
                                          <p:attrName>r</p:attrName>
                                        </p:attrNameLst>
                                      </p:cBhvr>
                                    </p:animRot>
                                    <p:animRot by="-240000">
                                      <p:cBhvr>
                                        <p:cTn id="48" dur="400" fill="hold">
                                          <p:stCondLst>
                                            <p:cond delay="1200"/>
                                          </p:stCondLst>
                                        </p:cTn>
                                        <p:tgtEl>
                                          <p:spTgt spid="44"/>
                                        </p:tgtEl>
                                        <p:attrNameLst>
                                          <p:attrName>r</p:attrName>
                                        </p:attrNameLst>
                                      </p:cBhvr>
                                    </p:animRot>
                                    <p:animRot by="120000">
                                      <p:cBhvr>
                                        <p:cTn id="49" dur="400" fill="hold">
                                          <p:stCondLst>
                                            <p:cond delay="1600"/>
                                          </p:stCondLst>
                                        </p:cTn>
                                        <p:tgtEl>
                                          <p:spTgt spid="44"/>
                                        </p:tgtEl>
                                        <p:attrNameLst>
                                          <p:attrName>r</p:attrName>
                                        </p:attrNameLst>
                                      </p:cBhvr>
                                    </p:animRot>
                                  </p:childTnLst>
                                </p:cTn>
                              </p:par>
                              <p:par>
                                <p:cTn id="50" presetID="32" presetClass="emph" presetSubtype="0" fill="hold" nodeType="withEffect">
                                  <p:stCondLst>
                                    <p:cond delay="0"/>
                                  </p:stCondLst>
                                  <p:childTnLst>
                                    <p:animRot by="120000">
                                      <p:cBhvr>
                                        <p:cTn id="51" dur="200" fill="hold">
                                          <p:stCondLst>
                                            <p:cond delay="0"/>
                                          </p:stCondLst>
                                        </p:cTn>
                                        <p:tgtEl>
                                          <p:spTgt spid="45"/>
                                        </p:tgtEl>
                                        <p:attrNameLst>
                                          <p:attrName>r</p:attrName>
                                        </p:attrNameLst>
                                      </p:cBhvr>
                                    </p:animRot>
                                    <p:animRot by="-240000">
                                      <p:cBhvr>
                                        <p:cTn id="52" dur="400" fill="hold">
                                          <p:stCondLst>
                                            <p:cond delay="400"/>
                                          </p:stCondLst>
                                        </p:cTn>
                                        <p:tgtEl>
                                          <p:spTgt spid="45"/>
                                        </p:tgtEl>
                                        <p:attrNameLst>
                                          <p:attrName>r</p:attrName>
                                        </p:attrNameLst>
                                      </p:cBhvr>
                                    </p:animRot>
                                    <p:animRot by="240000">
                                      <p:cBhvr>
                                        <p:cTn id="53" dur="400" fill="hold">
                                          <p:stCondLst>
                                            <p:cond delay="800"/>
                                          </p:stCondLst>
                                        </p:cTn>
                                        <p:tgtEl>
                                          <p:spTgt spid="45"/>
                                        </p:tgtEl>
                                        <p:attrNameLst>
                                          <p:attrName>r</p:attrName>
                                        </p:attrNameLst>
                                      </p:cBhvr>
                                    </p:animRot>
                                    <p:animRot by="-240000">
                                      <p:cBhvr>
                                        <p:cTn id="54" dur="400" fill="hold">
                                          <p:stCondLst>
                                            <p:cond delay="1200"/>
                                          </p:stCondLst>
                                        </p:cTn>
                                        <p:tgtEl>
                                          <p:spTgt spid="45"/>
                                        </p:tgtEl>
                                        <p:attrNameLst>
                                          <p:attrName>r</p:attrName>
                                        </p:attrNameLst>
                                      </p:cBhvr>
                                    </p:animRot>
                                    <p:animRot by="120000">
                                      <p:cBhvr>
                                        <p:cTn id="55" dur="400" fill="hold">
                                          <p:stCondLst>
                                            <p:cond delay="1600"/>
                                          </p:stCondLst>
                                        </p:cTn>
                                        <p:tgtEl>
                                          <p:spTgt spid="45"/>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right)">
                                      <p:cBhvr>
                                        <p:cTn id="60" dur="500"/>
                                        <p:tgtEl>
                                          <p:spTgt spid="5"/>
                                        </p:tgtEl>
                                      </p:cBhvr>
                                    </p:animEffect>
                                  </p:childTnLst>
                                </p:cTn>
                              </p:par>
                            </p:childTnLst>
                          </p:cTn>
                        </p:par>
                        <p:par>
                          <p:cTn id="61" fill="hold">
                            <p:stCondLst>
                              <p:cond delay="500"/>
                            </p:stCondLst>
                            <p:childTnLst>
                              <p:par>
                                <p:cTn id="62" presetID="53" presetClass="entr" presetSubtype="16"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p:cTn id="64" dur="500" fill="hold"/>
                                        <p:tgtEl>
                                          <p:spTgt spid="16"/>
                                        </p:tgtEl>
                                        <p:attrNameLst>
                                          <p:attrName>ppt_w</p:attrName>
                                        </p:attrNameLst>
                                      </p:cBhvr>
                                      <p:tavLst>
                                        <p:tav tm="0">
                                          <p:val>
                                            <p:fltVal val="0"/>
                                          </p:val>
                                        </p:tav>
                                        <p:tav tm="100000">
                                          <p:val>
                                            <p:strVal val="#ppt_w"/>
                                          </p:val>
                                        </p:tav>
                                      </p:tavLst>
                                    </p:anim>
                                    <p:anim calcmode="lin" valueType="num">
                                      <p:cBhvr>
                                        <p:cTn id="65" dur="500" fill="hold"/>
                                        <p:tgtEl>
                                          <p:spTgt spid="16"/>
                                        </p:tgtEl>
                                        <p:attrNameLst>
                                          <p:attrName>ppt_h</p:attrName>
                                        </p:attrNameLst>
                                      </p:cBhvr>
                                      <p:tavLst>
                                        <p:tav tm="0">
                                          <p:val>
                                            <p:fltVal val="0"/>
                                          </p:val>
                                        </p:tav>
                                        <p:tav tm="100000">
                                          <p:val>
                                            <p:strVal val="#ppt_h"/>
                                          </p:val>
                                        </p:tav>
                                      </p:tavLst>
                                    </p:anim>
                                    <p:animEffect transition="in" filter="fade">
                                      <p:cBhvr>
                                        <p:cTn id="66" dur="500"/>
                                        <p:tgtEl>
                                          <p:spTgt spid="16"/>
                                        </p:tgtEl>
                                      </p:cBhvr>
                                    </p:animEffect>
                                  </p:childTnLst>
                                </p:cTn>
                              </p:par>
                            </p:childTnLst>
                          </p:cTn>
                        </p:par>
                        <p:par>
                          <p:cTn id="67" fill="hold">
                            <p:stCondLst>
                              <p:cond delay="1000"/>
                            </p:stCondLst>
                            <p:childTnLst>
                              <p:par>
                                <p:cTn id="68" presetID="37" presetClass="entr" presetSubtype="0"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1000"/>
                                        <p:tgtEl>
                                          <p:spTgt spid="2"/>
                                        </p:tgtEl>
                                      </p:cBhvr>
                                    </p:animEffect>
                                    <p:anim calcmode="lin" valueType="num">
                                      <p:cBhvr>
                                        <p:cTn id="71" dur="1000" fill="hold"/>
                                        <p:tgtEl>
                                          <p:spTgt spid="2"/>
                                        </p:tgtEl>
                                        <p:attrNameLst>
                                          <p:attrName>ppt_x</p:attrName>
                                        </p:attrNameLst>
                                      </p:cBhvr>
                                      <p:tavLst>
                                        <p:tav tm="0">
                                          <p:val>
                                            <p:strVal val="#ppt_x"/>
                                          </p:val>
                                        </p:tav>
                                        <p:tav tm="100000">
                                          <p:val>
                                            <p:strVal val="#ppt_x"/>
                                          </p:val>
                                        </p:tav>
                                      </p:tavLst>
                                    </p:anim>
                                    <p:anim calcmode="lin" valueType="num">
                                      <p:cBhvr>
                                        <p:cTn id="72" dur="900" decel="100000" fill="hold"/>
                                        <p:tgtEl>
                                          <p:spTgt spid="2"/>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42"/>
                                        </p:tgtEl>
                                        <p:attrNameLst>
                                          <p:attrName>ppt_w</p:attrName>
                                        </p:attrNameLst>
                                      </p:cBhvr>
                                      <p:tavLst>
                                        <p:tav tm="0">
                                          <p:val>
                                            <p:strVal val="ppt_w"/>
                                          </p:val>
                                        </p:tav>
                                        <p:tav tm="100000">
                                          <p:val>
                                            <p:fltVal val="0"/>
                                          </p:val>
                                        </p:tav>
                                      </p:tavLst>
                                    </p:anim>
                                    <p:anim calcmode="lin" valueType="num">
                                      <p:cBhvr>
                                        <p:cTn id="79" dur="500"/>
                                        <p:tgtEl>
                                          <p:spTgt spid="42"/>
                                        </p:tgtEl>
                                        <p:attrNameLst>
                                          <p:attrName>ppt_h</p:attrName>
                                        </p:attrNameLst>
                                      </p:cBhvr>
                                      <p:tavLst>
                                        <p:tav tm="0">
                                          <p:val>
                                            <p:strVal val="ppt_h"/>
                                          </p:val>
                                        </p:tav>
                                        <p:tav tm="100000">
                                          <p:val>
                                            <p:fltVal val="0"/>
                                          </p:val>
                                        </p:tav>
                                      </p:tavLst>
                                    </p:anim>
                                    <p:animEffect transition="out" filter="fade">
                                      <p:cBhvr>
                                        <p:cTn id="80" dur="500"/>
                                        <p:tgtEl>
                                          <p:spTgt spid="42"/>
                                        </p:tgtEl>
                                      </p:cBhvr>
                                    </p:animEffect>
                                    <p:set>
                                      <p:cBhvr>
                                        <p:cTn id="8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2" restart="whenNotActive" fill="hold" evtFilter="cancelBubble" nodeType="interactiveSeq">
                <p:stCondLst>
                  <p:cond evt="onClick" delay="0">
                    <p:tgtEl>
                      <p:spTgt spid="43"/>
                    </p:tgtEl>
                  </p:cond>
                </p:stCondLst>
                <p:endSync evt="end" delay="0">
                  <p:rtn val="all"/>
                </p:endSync>
                <p:childTnLst>
                  <p:par>
                    <p:cTn id="83" fill="hold">
                      <p:stCondLst>
                        <p:cond delay="0"/>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43"/>
                                        </p:tgtEl>
                                        <p:attrNameLst>
                                          <p:attrName>ppt_w</p:attrName>
                                        </p:attrNameLst>
                                      </p:cBhvr>
                                      <p:tavLst>
                                        <p:tav tm="0">
                                          <p:val>
                                            <p:strVal val="ppt_w"/>
                                          </p:val>
                                        </p:tav>
                                        <p:tav tm="100000">
                                          <p:val>
                                            <p:fltVal val="0"/>
                                          </p:val>
                                        </p:tav>
                                      </p:tavLst>
                                    </p:anim>
                                    <p:anim calcmode="lin" valueType="num">
                                      <p:cBhvr>
                                        <p:cTn id="87" dur="500"/>
                                        <p:tgtEl>
                                          <p:spTgt spid="43"/>
                                        </p:tgtEl>
                                        <p:attrNameLst>
                                          <p:attrName>ppt_h</p:attrName>
                                        </p:attrNameLst>
                                      </p:cBhvr>
                                      <p:tavLst>
                                        <p:tav tm="0">
                                          <p:val>
                                            <p:strVal val="ppt_h"/>
                                          </p:val>
                                        </p:tav>
                                        <p:tav tm="100000">
                                          <p:val>
                                            <p:fltVal val="0"/>
                                          </p:val>
                                        </p:tav>
                                      </p:tavLst>
                                    </p:anim>
                                    <p:animEffect transition="out" filter="fade">
                                      <p:cBhvr>
                                        <p:cTn id="88" dur="500"/>
                                        <p:tgtEl>
                                          <p:spTgt spid="43"/>
                                        </p:tgtEl>
                                      </p:cBhvr>
                                    </p:animEffect>
                                    <p:set>
                                      <p:cBhvr>
                                        <p:cTn id="8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90" restart="whenNotActive" fill="hold" evtFilter="cancelBubble" nodeType="interactiveSeq">
                <p:stCondLst>
                  <p:cond evt="onClick" delay="0">
                    <p:tgtEl>
                      <p:spTgt spid="44"/>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nodeType="clickEffect">
                                  <p:stCondLst>
                                    <p:cond delay="0"/>
                                  </p:stCondLst>
                                  <p:childTnLst>
                                    <p:anim calcmode="lin" valueType="num">
                                      <p:cBhvr>
                                        <p:cTn id="94" dur="500"/>
                                        <p:tgtEl>
                                          <p:spTgt spid="44"/>
                                        </p:tgtEl>
                                        <p:attrNameLst>
                                          <p:attrName>ppt_w</p:attrName>
                                        </p:attrNameLst>
                                      </p:cBhvr>
                                      <p:tavLst>
                                        <p:tav tm="0">
                                          <p:val>
                                            <p:strVal val="ppt_w"/>
                                          </p:val>
                                        </p:tav>
                                        <p:tav tm="100000">
                                          <p:val>
                                            <p:fltVal val="0"/>
                                          </p:val>
                                        </p:tav>
                                      </p:tavLst>
                                    </p:anim>
                                    <p:anim calcmode="lin" valueType="num">
                                      <p:cBhvr>
                                        <p:cTn id="95" dur="500"/>
                                        <p:tgtEl>
                                          <p:spTgt spid="44"/>
                                        </p:tgtEl>
                                        <p:attrNameLst>
                                          <p:attrName>ppt_h</p:attrName>
                                        </p:attrNameLst>
                                      </p:cBhvr>
                                      <p:tavLst>
                                        <p:tav tm="0">
                                          <p:val>
                                            <p:strVal val="ppt_h"/>
                                          </p:val>
                                        </p:tav>
                                        <p:tav tm="100000">
                                          <p:val>
                                            <p:fltVal val="0"/>
                                          </p:val>
                                        </p:tav>
                                      </p:tavLst>
                                    </p:anim>
                                    <p:animEffect transition="out" filter="fade">
                                      <p:cBhvr>
                                        <p:cTn id="96" dur="500"/>
                                        <p:tgtEl>
                                          <p:spTgt spid="44"/>
                                        </p:tgtEl>
                                      </p:cBhvr>
                                    </p:animEffect>
                                    <p:set>
                                      <p:cBhvr>
                                        <p:cTn id="9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8" restart="whenNotActive" fill="hold" evtFilter="cancelBubble" nodeType="interactiveSeq">
                <p:stCondLst>
                  <p:cond evt="onClick" delay="0">
                    <p:tgtEl>
                      <p:spTgt spid="45"/>
                    </p:tgtEl>
                  </p:cond>
                </p:stCondLst>
                <p:endSync evt="end" delay="0">
                  <p:rtn val="all"/>
                </p:endSync>
                <p:childTnLst>
                  <p:par>
                    <p:cTn id="99" fill="hold">
                      <p:stCondLst>
                        <p:cond delay="0"/>
                      </p:stCondLst>
                      <p:childTnLst>
                        <p:par>
                          <p:cTn id="100" fill="hold">
                            <p:stCondLst>
                              <p:cond delay="0"/>
                            </p:stCondLst>
                            <p:childTnLst>
                              <p:par>
                                <p:cTn id="101" presetID="53" presetClass="exit" presetSubtype="32" fill="hold" nodeType="clickEffect">
                                  <p:stCondLst>
                                    <p:cond delay="0"/>
                                  </p:stCondLst>
                                  <p:childTnLst>
                                    <p:anim calcmode="lin" valueType="num">
                                      <p:cBhvr>
                                        <p:cTn id="102" dur="500"/>
                                        <p:tgtEl>
                                          <p:spTgt spid="45"/>
                                        </p:tgtEl>
                                        <p:attrNameLst>
                                          <p:attrName>ppt_w</p:attrName>
                                        </p:attrNameLst>
                                      </p:cBhvr>
                                      <p:tavLst>
                                        <p:tav tm="0">
                                          <p:val>
                                            <p:strVal val="ppt_w"/>
                                          </p:val>
                                        </p:tav>
                                        <p:tav tm="100000">
                                          <p:val>
                                            <p:fltVal val="0"/>
                                          </p:val>
                                        </p:tav>
                                      </p:tavLst>
                                    </p:anim>
                                    <p:anim calcmode="lin" valueType="num">
                                      <p:cBhvr>
                                        <p:cTn id="103" dur="500"/>
                                        <p:tgtEl>
                                          <p:spTgt spid="45"/>
                                        </p:tgtEl>
                                        <p:attrNameLst>
                                          <p:attrName>ppt_h</p:attrName>
                                        </p:attrNameLst>
                                      </p:cBhvr>
                                      <p:tavLst>
                                        <p:tav tm="0">
                                          <p:val>
                                            <p:strVal val="ppt_h"/>
                                          </p:val>
                                        </p:tav>
                                        <p:tav tm="100000">
                                          <p:val>
                                            <p:fltVal val="0"/>
                                          </p:val>
                                        </p:tav>
                                      </p:tavLst>
                                    </p:anim>
                                    <p:animEffect transition="out" filter="fade">
                                      <p:cBhvr>
                                        <p:cTn id="104" dur="500"/>
                                        <p:tgtEl>
                                          <p:spTgt spid="45"/>
                                        </p:tgtEl>
                                      </p:cBhvr>
                                    </p:animEffect>
                                    <p:set>
                                      <p:cBhvr>
                                        <p:cTn id="10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FFDCEBF-84C9-C341-3D54-1BD3B7A120F5}"/>
              </a:ext>
            </a:extLst>
          </p:cNvPr>
          <p:cNvSpPr/>
          <p:nvPr/>
        </p:nvSpPr>
        <p:spPr>
          <a:xfrm>
            <a:off x="-539796" y="326365"/>
            <a:ext cx="11351942" cy="1704761"/>
          </a:xfrm>
          <a:prstGeom prst="rect">
            <a:avLst/>
          </a:prstGeom>
          <a:solidFill>
            <a:schemeClr val="accent6">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EC9684"/>
              </a:solidFill>
              <a:sym typeface="Arial"/>
            </a:endParaRPr>
          </a:p>
        </p:txBody>
      </p:sp>
      <p:sp>
        <p:nvSpPr>
          <p:cNvPr id="5" name="TextBox 4">
            <a:extLst>
              <a:ext uri="{FF2B5EF4-FFF2-40B4-BE49-F238E27FC236}">
                <a16:creationId xmlns:a16="http://schemas.microsoft.com/office/drawing/2014/main" xmlns="" id="{AA55AF1D-E58D-7555-540E-6D943337997F}"/>
              </a:ext>
            </a:extLst>
          </p:cNvPr>
          <p:cNvSpPr txBox="1"/>
          <p:nvPr/>
        </p:nvSpPr>
        <p:spPr>
          <a:xfrm>
            <a:off x="1093404" y="515309"/>
            <a:ext cx="7918860" cy="1055608"/>
          </a:xfrm>
          <a:prstGeom prst="roundRect">
            <a:avLst/>
          </a:prstGeom>
          <a:solidFill>
            <a:schemeClr val="accent5">
              <a:lumMod val="20000"/>
              <a:lumOff val="80000"/>
            </a:schemeClr>
          </a:solidFill>
          <a:ln w="57150">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buClr>
                <a:srgbClr val="000000"/>
              </a:buClr>
              <a:buFont typeface="Arial"/>
              <a:buNone/>
            </a:pPr>
            <a:r>
              <a:rPr lang="en-US" b="1" kern="0" dirty="0" err="1" smtClean="0">
                <a:solidFill>
                  <a:srgbClr val="000000"/>
                </a:solidFill>
                <a:latin typeface="UTM Avo" panose="02040603050506020204" pitchFamily="18" charset="0"/>
                <a:ea typeface="Cambria" panose="02040503050406030204" pitchFamily="18" charset="0"/>
                <a:sym typeface="Arial"/>
              </a:rPr>
              <a:t>Nhân</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vật</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tôi</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làm</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nhiệm</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vụ</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gì</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trong</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cuộc</a:t>
            </a:r>
            <a:r>
              <a:rPr lang="en-US" b="1" kern="0" dirty="0" smtClean="0">
                <a:solidFill>
                  <a:srgbClr val="000000"/>
                </a:solidFill>
                <a:latin typeface="UTM Avo" panose="02040603050506020204" pitchFamily="18" charset="0"/>
                <a:ea typeface="Cambria" panose="02040503050406030204" pitchFamily="18" charset="0"/>
                <a:sym typeface="Arial"/>
              </a:rPr>
              <a:t> </a:t>
            </a:r>
            <a:r>
              <a:rPr lang="en-US" b="1" kern="0" dirty="0" err="1" smtClean="0">
                <a:solidFill>
                  <a:srgbClr val="000000"/>
                </a:solidFill>
                <a:latin typeface="UTM Avo" panose="02040603050506020204" pitchFamily="18" charset="0"/>
                <a:ea typeface="Cambria" panose="02040503050406030204" pitchFamily="18" charset="0"/>
                <a:sym typeface="Arial"/>
              </a:rPr>
              <a:t>thi</a:t>
            </a:r>
            <a:r>
              <a:rPr lang="en-US" b="1" kern="0" dirty="0" smtClean="0">
                <a:solidFill>
                  <a:srgbClr val="000000"/>
                </a:solidFill>
                <a:latin typeface="UTM Avo" panose="02040603050506020204" pitchFamily="18" charset="0"/>
                <a:ea typeface="Cambria" panose="02040503050406030204" pitchFamily="18" charset="0"/>
                <a:sym typeface="Arial"/>
              </a:rPr>
              <a:t> ma-</a:t>
            </a:r>
            <a:r>
              <a:rPr lang="en-US" b="1" kern="0" dirty="0" err="1" smtClean="0">
                <a:solidFill>
                  <a:srgbClr val="000000"/>
                </a:solidFill>
                <a:latin typeface="UTM Avo" panose="02040603050506020204" pitchFamily="18" charset="0"/>
                <a:ea typeface="Cambria" panose="02040503050406030204" pitchFamily="18" charset="0"/>
                <a:sym typeface="Arial"/>
              </a:rPr>
              <a:t>ra</a:t>
            </a:r>
            <a:r>
              <a:rPr lang="en-US" b="1" kern="0" dirty="0" smtClean="0">
                <a:solidFill>
                  <a:srgbClr val="000000"/>
                </a:solidFill>
                <a:latin typeface="UTM Avo" panose="02040603050506020204" pitchFamily="18" charset="0"/>
                <a:ea typeface="Cambria" panose="02040503050406030204" pitchFamily="18" charset="0"/>
                <a:sym typeface="Arial"/>
              </a:rPr>
              <a:t>-</a:t>
            </a:r>
            <a:r>
              <a:rPr lang="en-US" b="1" kern="0" dirty="0" err="1" smtClean="0">
                <a:solidFill>
                  <a:srgbClr val="000000"/>
                </a:solidFill>
                <a:latin typeface="UTM Avo" panose="02040603050506020204" pitchFamily="18" charset="0"/>
                <a:ea typeface="Cambria" panose="02040503050406030204" pitchFamily="18" charset="0"/>
                <a:sym typeface="Arial"/>
              </a:rPr>
              <a:t>tông</a:t>
            </a:r>
            <a:r>
              <a:rPr lang="en-US" b="1" kern="0" dirty="0" smtClean="0">
                <a:solidFill>
                  <a:srgbClr val="000000"/>
                </a:solidFill>
                <a:latin typeface="UTM Avo" panose="02040603050506020204" pitchFamily="18" charset="0"/>
                <a:ea typeface="Cambria" panose="02040503050406030204" pitchFamily="18" charset="0"/>
                <a:sym typeface="Arial"/>
              </a:rPr>
              <a:t>?</a:t>
            </a:r>
            <a:endParaRPr lang="vi-VN" b="1" kern="0" dirty="0">
              <a:solidFill>
                <a:srgbClr val="000000"/>
              </a:solidFill>
              <a:latin typeface="Cambria" panose="02040503050406030204" pitchFamily="18" charset="0"/>
              <a:ea typeface="Cambria" panose="02040503050406030204" pitchFamily="18" charset="0"/>
              <a:sym typeface="Arial"/>
            </a:endParaRPr>
          </a:p>
        </p:txBody>
      </p:sp>
      <p:pic>
        <p:nvPicPr>
          <p:cNvPr id="4" name="Picture 3">
            <a:hlinkClick r:id="rId2" action="ppaction://hlinksldjump"/>
            <a:extLst>
              <a:ext uri="{FF2B5EF4-FFF2-40B4-BE49-F238E27FC236}">
                <a16:creationId xmlns:a16="http://schemas.microsoft.com/office/drawing/2014/main" xmlns="" id="{D7171D79-1760-4B64-2719-F275BF692E1D}"/>
              </a:ext>
            </a:extLst>
          </p:cNvPr>
          <p:cNvPicPr>
            <a:picLocks noChangeAspect="1"/>
          </p:cNvPicPr>
          <p:nvPr/>
        </p:nvPicPr>
        <p:blipFill>
          <a:blip r:embed="rId3"/>
          <a:stretch>
            <a:fillRect/>
          </a:stretch>
        </p:blipFill>
        <p:spPr>
          <a:xfrm>
            <a:off x="0" y="304901"/>
            <a:ext cx="1417351" cy="1764457"/>
          </a:xfrm>
          <a:prstGeom prst="rect">
            <a:avLst/>
          </a:prstGeom>
        </p:spPr>
      </p:pic>
      <p:sp>
        <p:nvSpPr>
          <p:cNvPr id="9" name="TextBox 8">
            <a:extLst>
              <a:ext uri="{FF2B5EF4-FFF2-40B4-BE49-F238E27FC236}">
                <a16:creationId xmlns:a16="http://schemas.microsoft.com/office/drawing/2014/main" xmlns="" id="{E79ED1F2-08D3-B24C-F7C7-F380A8A4CDE9}"/>
              </a:ext>
            </a:extLst>
          </p:cNvPr>
          <p:cNvSpPr txBox="1"/>
          <p:nvPr/>
        </p:nvSpPr>
        <p:spPr>
          <a:xfrm>
            <a:off x="1842976" y="2139702"/>
            <a:ext cx="6041391" cy="2034123"/>
          </a:xfrm>
          <a:prstGeom prst="flowChartTerminator">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ctr">
              <a:buClr>
                <a:srgbClr val="000000"/>
              </a:buClr>
              <a:buFont typeface="Arial"/>
              <a:buNone/>
            </a:pPr>
            <a:r>
              <a:rPr lang="en-US" sz="2200" b="1" kern="0" dirty="0" err="1" smtClean="0">
                <a:solidFill>
                  <a:srgbClr val="002060"/>
                </a:solidFill>
                <a:latin typeface="UTM Avo" panose="02040603050506020204" pitchFamily="18" charset="0"/>
                <a:ea typeface="Cambria" panose="02040503050406030204" pitchFamily="18" charset="0"/>
                <a:sym typeface="Arial"/>
              </a:rPr>
              <a:t>Nhân</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vật</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tôi</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làm</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nhiệm</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vụ</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ngồi</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trong</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xe</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cứu</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thương</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theo</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sau</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các</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vận</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động</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viên</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phòng</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khi</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ai</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đó</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cần</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được</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chăm</a:t>
            </a:r>
            <a:r>
              <a:rPr lang="en-US" sz="2200" b="1" kern="0" dirty="0" smtClean="0">
                <a:solidFill>
                  <a:srgbClr val="002060"/>
                </a:solidFill>
                <a:latin typeface="UTM Avo" panose="02040603050506020204" pitchFamily="18" charset="0"/>
                <a:ea typeface="Cambria" panose="02040503050406030204" pitchFamily="18" charset="0"/>
                <a:sym typeface="Arial"/>
              </a:rPr>
              <a:t> </a:t>
            </a:r>
            <a:r>
              <a:rPr lang="en-US" sz="2200" b="1" kern="0" dirty="0" err="1" smtClean="0">
                <a:solidFill>
                  <a:srgbClr val="002060"/>
                </a:solidFill>
                <a:latin typeface="UTM Avo" panose="02040603050506020204" pitchFamily="18" charset="0"/>
                <a:ea typeface="Cambria" panose="02040503050406030204" pitchFamily="18" charset="0"/>
                <a:sym typeface="Arial"/>
              </a:rPr>
              <a:t>sóc</a:t>
            </a:r>
            <a:r>
              <a:rPr lang="en-US" sz="2200" b="1" kern="0" dirty="0" smtClean="0">
                <a:solidFill>
                  <a:srgbClr val="002060"/>
                </a:solidFill>
                <a:latin typeface="UTM Avo" panose="02040603050506020204" pitchFamily="18" charset="0"/>
                <a:ea typeface="Cambria" panose="02040503050406030204" pitchFamily="18" charset="0"/>
                <a:sym typeface="Arial"/>
              </a:rPr>
              <a:t> y </a:t>
            </a:r>
            <a:r>
              <a:rPr lang="en-US" sz="2200" b="1" kern="0" dirty="0" err="1" smtClean="0">
                <a:solidFill>
                  <a:srgbClr val="002060"/>
                </a:solidFill>
                <a:latin typeface="UTM Avo" panose="02040603050506020204" pitchFamily="18" charset="0"/>
                <a:ea typeface="Cambria" panose="02040503050406030204" pitchFamily="18" charset="0"/>
                <a:sym typeface="Arial"/>
              </a:rPr>
              <a:t>tế</a:t>
            </a:r>
            <a:r>
              <a:rPr lang="en-US" sz="2200" b="1" kern="0" dirty="0" smtClean="0">
                <a:solidFill>
                  <a:srgbClr val="002060"/>
                </a:solidFill>
                <a:latin typeface="UTM Avo" panose="02040603050506020204" pitchFamily="18" charset="0"/>
                <a:ea typeface="Cambria" panose="02040503050406030204" pitchFamily="18" charset="0"/>
                <a:sym typeface="Arial"/>
              </a:rPr>
              <a:t>.</a:t>
            </a:r>
            <a:r>
              <a:rPr lang="en-US" sz="2200" b="1" kern="0" dirty="0" smtClean="0">
                <a:solidFill>
                  <a:srgbClr val="002060"/>
                </a:solidFill>
                <a:latin typeface="Cambria" panose="02040503050406030204" pitchFamily="18" charset="0"/>
                <a:ea typeface="Cambria" panose="02040503050406030204" pitchFamily="18" charset="0"/>
                <a:sym typeface="Arial"/>
              </a:rPr>
              <a:t> </a:t>
            </a:r>
            <a:endParaRPr lang="vi-VN" sz="2200" b="1" kern="0" dirty="0">
              <a:solidFill>
                <a:srgbClr val="00206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604852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1800" decel="100000" fill="hold"/>
                                        <p:tgtEl>
                                          <p:spTgt spid="4"/>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4"/>
                                        </p:tgtEl>
                                        <p:attrNameLst>
                                          <p:attrName>ppt_y</p:attrName>
                                        </p:attrNameLst>
                                      </p:cBhvr>
                                      <p:tavLst>
                                        <p:tav tm="0">
                                          <p:val>
                                            <p:strVal val="#ppt_y-.03"/>
                                          </p:val>
                                        </p:tav>
                                        <p:tav tm="100000">
                                          <p:val>
                                            <p:strVal val="#ppt_y"/>
                                          </p:val>
                                        </p:tav>
                                      </p:tavLst>
                                    </p:anim>
                                  </p:childTnLst>
                                </p:cTn>
                              </p:par>
                              <p:par>
                                <p:cTn id="11" presetID="32" presetClass="emph" presetSubtype="0" fill="hold" nodeType="withEffect">
                                  <p:stCondLst>
                                    <p:cond delay="0"/>
                                  </p:stCondLst>
                                  <p:childTnLst>
                                    <p:animRot by="120000">
                                      <p:cBhvr>
                                        <p:cTn id="12" dur="200" fill="hold">
                                          <p:stCondLst>
                                            <p:cond delay="0"/>
                                          </p:stCondLst>
                                        </p:cTn>
                                        <p:tgtEl>
                                          <p:spTgt spid="4"/>
                                        </p:tgtEl>
                                        <p:attrNameLst>
                                          <p:attrName>r</p:attrName>
                                        </p:attrNameLst>
                                      </p:cBhvr>
                                    </p:animRot>
                                    <p:animRot by="-240000">
                                      <p:cBhvr>
                                        <p:cTn id="13" dur="400" fill="hold">
                                          <p:stCondLst>
                                            <p:cond delay="400"/>
                                          </p:stCondLst>
                                        </p:cTn>
                                        <p:tgtEl>
                                          <p:spTgt spid="4"/>
                                        </p:tgtEl>
                                        <p:attrNameLst>
                                          <p:attrName>r</p:attrName>
                                        </p:attrNameLst>
                                      </p:cBhvr>
                                    </p:animRot>
                                    <p:animRot by="240000">
                                      <p:cBhvr>
                                        <p:cTn id="14" dur="400" fill="hold">
                                          <p:stCondLst>
                                            <p:cond delay="800"/>
                                          </p:stCondLst>
                                        </p:cTn>
                                        <p:tgtEl>
                                          <p:spTgt spid="4"/>
                                        </p:tgtEl>
                                        <p:attrNameLst>
                                          <p:attrName>r</p:attrName>
                                        </p:attrNameLst>
                                      </p:cBhvr>
                                    </p:animRot>
                                    <p:animRot by="-240000">
                                      <p:cBhvr>
                                        <p:cTn id="15" dur="400" fill="hold">
                                          <p:stCondLst>
                                            <p:cond delay="1200"/>
                                          </p:stCondLst>
                                        </p:cTn>
                                        <p:tgtEl>
                                          <p:spTgt spid="4"/>
                                        </p:tgtEl>
                                        <p:attrNameLst>
                                          <p:attrName>r</p:attrName>
                                        </p:attrNameLst>
                                      </p:cBhvr>
                                    </p:animRot>
                                    <p:animRot by="120000">
                                      <p:cBhvr>
                                        <p:cTn id="16" dur="400" fill="hold">
                                          <p:stCondLst>
                                            <p:cond delay="1600"/>
                                          </p:stCondLst>
                                        </p:cTn>
                                        <p:tgtEl>
                                          <p:spTgt spid="4"/>
                                        </p:tgtEl>
                                        <p:attrNameLst>
                                          <p:attrName>r</p:attrName>
                                        </p:attrNameLst>
                                      </p:cBhvr>
                                    </p:animRot>
                                  </p:childTnLst>
                                </p:cTn>
                              </p:par>
                            </p:childTnLst>
                          </p:cTn>
                        </p:par>
                        <p:par>
                          <p:cTn id="17" fill="hold">
                            <p:stCondLst>
                              <p:cond delay="20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A7653755-AA73-7E39-B2C8-66028E8ADE07}"/>
              </a:ext>
            </a:extLst>
          </p:cNvPr>
          <p:cNvSpPr/>
          <p:nvPr/>
        </p:nvSpPr>
        <p:spPr>
          <a:xfrm>
            <a:off x="-1548680" y="3343835"/>
            <a:ext cx="11351942" cy="1569983"/>
          </a:xfrm>
          <a:prstGeom prst="rect">
            <a:avLst/>
          </a:prstGeom>
          <a:solidFill>
            <a:schemeClr val="accent1">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EC9684"/>
              </a:solidFill>
              <a:sym typeface="Arial"/>
            </a:endParaRPr>
          </a:p>
        </p:txBody>
      </p:sp>
      <p:sp>
        <p:nvSpPr>
          <p:cNvPr id="4" name="TextBox 3">
            <a:extLst>
              <a:ext uri="{FF2B5EF4-FFF2-40B4-BE49-F238E27FC236}">
                <a16:creationId xmlns="" xmlns:a16="http://schemas.microsoft.com/office/drawing/2014/main" id="{BA1F5A03-7EED-EABD-772C-5A06677920AF}"/>
              </a:ext>
            </a:extLst>
          </p:cNvPr>
          <p:cNvSpPr txBox="1"/>
          <p:nvPr/>
        </p:nvSpPr>
        <p:spPr>
          <a:xfrm>
            <a:off x="467543" y="3401856"/>
            <a:ext cx="6977834" cy="1191816"/>
          </a:xfrm>
          <a:prstGeom prst="roundRect">
            <a:avLst/>
          </a:prstGeom>
          <a:solidFill>
            <a:schemeClr val="accent3">
              <a:lumMod val="20000"/>
              <a:lumOff val="80000"/>
            </a:schemeClr>
          </a:solidFill>
          <a:ln w="57150">
            <a:solidFill>
              <a:schemeClr val="accent3">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buClr>
                <a:srgbClr val="000000"/>
              </a:buClr>
              <a:buFont typeface="Arial"/>
              <a:buNone/>
            </a:pPr>
            <a:r>
              <a:rPr lang="en-US" sz="3200" kern="0" dirty="0" err="1" smtClean="0">
                <a:solidFill>
                  <a:srgbClr val="000000"/>
                </a:solidFill>
                <a:latin typeface="UTM Avo" panose="02040603050506020204" pitchFamily="18" charset="0"/>
                <a:ea typeface="Cambria" panose="02040503050406030204" pitchFamily="18" charset="0"/>
                <a:sym typeface="Arial"/>
              </a:rPr>
              <a:t>Đó</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là</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một</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phụ</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nữ</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bị</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tật</a:t>
            </a:r>
            <a:r>
              <a:rPr lang="en-US" sz="3200" kern="0" dirty="0" smtClean="0">
                <a:solidFill>
                  <a:srgbClr val="000000"/>
                </a:solidFill>
                <a:latin typeface="UTM Avo" panose="02040603050506020204" pitchFamily="18" charset="0"/>
                <a:ea typeface="Cambria" panose="02040503050406030204" pitchFamily="18" charset="0"/>
                <a:sym typeface="Arial"/>
              </a:rPr>
              <a:t> ở </a:t>
            </a:r>
            <a:r>
              <a:rPr lang="en-US" sz="3200" kern="0" dirty="0" err="1" smtClean="0">
                <a:solidFill>
                  <a:srgbClr val="000000"/>
                </a:solidFill>
                <a:latin typeface="UTM Avo" panose="02040603050506020204" pitchFamily="18" charset="0"/>
                <a:ea typeface="Cambria" panose="02040503050406030204" pitchFamily="18" charset="0"/>
                <a:sym typeface="Arial"/>
              </a:rPr>
              <a:t>chân</a:t>
            </a:r>
            <a:r>
              <a:rPr lang="en-US" sz="3200" kern="0" dirty="0" smtClean="0">
                <a:solidFill>
                  <a:srgbClr val="000000"/>
                </a:solidFill>
                <a:latin typeface="UTM Avo" panose="02040603050506020204" pitchFamily="18" charset="0"/>
                <a:ea typeface="Cambria" panose="02040503050406030204" pitchFamily="18" charset="0"/>
                <a:sym typeface="Arial"/>
              </a:rPr>
              <a:t>, di </a:t>
            </a:r>
            <a:r>
              <a:rPr lang="en-US" sz="3200" kern="0" dirty="0" err="1" smtClean="0">
                <a:solidFill>
                  <a:srgbClr val="000000"/>
                </a:solidFill>
                <a:latin typeface="UTM Avo" panose="02040603050506020204" pitchFamily="18" charset="0"/>
                <a:ea typeface="Cambria" panose="02040503050406030204" pitchFamily="18" charset="0"/>
                <a:sym typeface="Arial"/>
              </a:rPr>
              <a:t>chuyển</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rất</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khó</a:t>
            </a:r>
            <a:r>
              <a:rPr lang="en-US" sz="3200" kern="0" dirty="0" smtClean="0">
                <a:solidFill>
                  <a:srgbClr val="000000"/>
                </a:solidFill>
                <a:latin typeface="UTM Avo" panose="02040603050506020204" pitchFamily="18" charset="0"/>
                <a:ea typeface="Cambria" panose="02040503050406030204" pitchFamily="18" charset="0"/>
                <a:sym typeface="Arial"/>
              </a:rPr>
              <a:t> </a:t>
            </a:r>
            <a:r>
              <a:rPr lang="en-US" sz="3200" kern="0" dirty="0" err="1" smtClean="0">
                <a:solidFill>
                  <a:srgbClr val="000000"/>
                </a:solidFill>
                <a:latin typeface="UTM Avo" panose="02040603050506020204" pitchFamily="18" charset="0"/>
                <a:ea typeface="Cambria" panose="02040503050406030204" pitchFamily="18" charset="0"/>
                <a:sym typeface="Arial"/>
              </a:rPr>
              <a:t>khăn</a:t>
            </a:r>
            <a:r>
              <a:rPr lang="en-US" sz="3200" kern="0" dirty="0" smtClean="0">
                <a:solidFill>
                  <a:srgbClr val="000000"/>
                </a:solidFill>
                <a:latin typeface="UTM Avo" panose="02040603050506020204" pitchFamily="18" charset="0"/>
                <a:ea typeface="Cambria" panose="02040503050406030204" pitchFamily="18" charset="0"/>
                <a:sym typeface="Arial"/>
              </a:rPr>
              <a:t>.</a:t>
            </a:r>
            <a:endParaRPr lang="vi-VN" sz="3200" kern="0" dirty="0">
              <a:solidFill>
                <a:srgbClr val="000000"/>
              </a:solidFill>
              <a:latin typeface="Cambria" panose="02040503050406030204" pitchFamily="18" charset="0"/>
              <a:ea typeface="Cambria" panose="02040503050406030204" pitchFamily="18" charset="0"/>
              <a:sym typeface="Arial"/>
            </a:endParaRPr>
          </a:p>
        </p:txBody>
      </p:sp>
      <p:pic>
        <p:nvPicPr>
          <p:cNvPr id="2" name="Picture 1">
            <a:hlinkClick r:id="rId2" action="ppaction://hlinksldjump"/>
            <a:extLst>
              <a:ext uri="{FF2B5EF4-FFF2-40B4-BE49-F238E27FC236}">
                <a16:creationId xmlns="" xmlns:a16="http://schemas.microsoft.com/office/drawing/2014/main" id="{B454FC8A-9218-5035-7A66-5135F3393FFC}"/>
              </a:ext>
            </a:extLst>
          </p:cNvPr>
          <p:cNvPicPr>
            <a:picLocks noChangeAspect="1"/>
          </p:cNvPicPr>
          <p:nvPr/>
        </p:nvPicPr>
        <p:blipFill>
          <a:blip r:embed="rId3"/>
          <a:stretch>
            <a:fillRect/>
          </a:stretch>
        </p:blipFill>
        <p:spPr>
          <a:xfrm>
            <a:off x="7445377" y="3488395"/>
            <a:ext cx="1698623" cy="1879707"/>
          </a:xfrm>
          <a:prstGeom prst="rect">
            <a:avLst/>
          </a:prstGeom>
        </p:spPr>
      </p:pic>
      <p:sp>
        <p:nvSpPr>
          <p:cNvPr id="5" name="TextBox 4">
            <a:extLst>
              <a:ext uri="{FF2B5EF4-FFF2-40B4-BE49-F238E27FC236}">
                <a16:creationId xmlns="" xmlns:a16="http://schemas.microsoft.com/office/drawing/2014/main" id="{496FFE11-F5C9-6359-43CD-4C176C222155}"/>
              </a:ext>
            </a:extLst>
          </p:cNvPr>
          <p:cNvSpPr txBox="1"/>
          <p:nvPr/>
        </p:nvSpPr>
        <p:spPr>
          <a:xfrm>
            <a:off x="990674" y="229682"/>
            <a:ext cx="7561479" cy="578882"/>
          </a:xfrm>
          <a:prstGeom prst="roundRect">
            <a:avLst/>
          </a:prstGeom>
          <a:solidFill>
            <a:schemeClr val="accent4">
              <a:lumMod val="20000"/>
              <a:lumOff val="8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buClr>
                <a:srgbClr val="000000"/>
              </a:buClr>
              <a:buFont typeface="Arial"/>
              <a:buNone/>
            </a:pPr>
            <a:r>
              <a:rPr lang="nl-NL" b="1" kern="0" dirty="0" smtClean="0">
                <a:solidFill>
                  <a:srgbClr val="597000">
                    <a:lumMod val="50000"/>
                  </a:srgbClr>
                </a:solidFill>
                <a:latin typeface="UTM Avo" panose="02040603050506020204" pitchFamily="18" charset="0"/>
                <a:ea typeface="Cambria" panose="02040503050406030204" pitchFamily="18" charset="0"/>
                <a:sym typeface="Arial"/>
              </a:rPr>
              <a:t>Người chạy cuối cùng có gì đặc biệt?</a:t>
            </a:r>
            <a:endParaRPr lang="vi-VN" b="1" kern="0" dirty="0">
              <a:solidFill>
                <a:srgbClr val="597000">
                  <a:lumMod val="50000"/>
                </a:srgbClr>
              </a:solidFill>
              <a:latin typeface="Cambria" panose="02040503050406030204" pitchFamily="18" charset="0"/>
              <a:ea typeface="Cambria" panose="02040503050406030204" pitchFamily="18" charset="0"/>
              <a:sym typeface="Arial"/>
            </a:endParaRPr>
          </a:p>
        </p:txBody>
      </p:sp>
      <p:pic>
        <p:nvPicPr>
          <p:cNvPr id="15364" name="Picture 4" descr="7 Lợi Ích Câu Cá Mang Lại Cho Trẻ | Dụng cụ câu cá outdoor">
            <a:extLst>
              <a:ext uri="{FF2B5EF4-FFF2-40B4-BE49-F238E27FC236}">
                <a16:creationId xmlns="" xmlns:a16="http://schemas.microsoft.com/office/drawing/2014/main" id="{4B0EADD9-8D2E-5EC4-4891-144C9CC847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20964503">
            <a:off x="3839786" y="1137773"/>
            <a:ext cx="1620973" cy="1585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6" name="Picture 6" descr="He loves flying a .........">
            <a:extLst>
              <a:ext uri="{FF2B5EF4-FFF2-40B4-BE49-F238E27FC236}">
                <a16:creationId xmlns="" xmlns:a16="http://schemas.microsoft.com/office/drawing/2014/main" id="{E51E1ED7-8409-248D-F3A4-F6DD0A9C2C3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701374">
            <a:off x="6965106" y="1135601"/>
            <a:ext cx="1465871" cy="1465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368" name="Picture 8" descr="Premium Vector | A boy planted young trees and watering flowers from  watering can. save the earth. | Kids graphics, Cartoon clip art, Cartoon  wallpaper">
            <a:extLst>
              <a:ext uri="{FF2B5EF4-FFF2-40B4-BE49-F238E27FC236}">
                <a16:creationId xmlns="" xmlns:a16="http://schemas.microsoft.com/office/drawing/2014/main" id="{575FB817-6DD4-8C04-F184-141CE607EA8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904741">
            <a:off x="1148997" y="1195095"/>
            <a:ext cx="1402840" cy="1402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053989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2"/>
                                        </p:tgtEl>
                                        <p:attrNameLst>
                                          <p:attrName>ppt_y</p:attrName>
                                        </p:attrNameLst>
                                      </p:cBhvr>
                                      <p:tavLst>
                                        <p:tav tm="0">
                                          <p:val>
                                            <p:strVal val="#ppt_y-.03"/>
                                          </p:val>
                                        </p:tav>
                                        <p:tav tm="100000">
                                          <p:val>
                                            <p:strVal val="#ppt_y"/>
                                          </p:val>
                                        </p:tav>
                                      </p:tavLst>
                                    </p:anim>
                                  </p:childTnLst>
                                </p:cTn>
                              </p:par>
                              <p:par>
                                <p:cTn id="11" presetID="32" presetClass="emph" presetSubtype="0"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par>
                                <p:cTn id="17" presetID="2" presetClass="entr" presetSubtype="1" fill="hold" nodeType="with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additive="base">
                                        <p:cTn id="19" dur="500" fill="hold"/>
                                        <p:tgtEl>
                                          <p:spTgt spid="15364"/>
                                        </p:tgtEl>
                                        <p:attrNameLst>
                                          <p:attrName>ppt_x</p:attrName>
                                        </p:attrNameLst>
                                      </p:cBhvr>
                                      <p:tavLst>
                                        <p:tav tm="0">
                                          <p:val>
                                            <p:strVal val="#ppt_x"/>
                                          </p:val>
                                        </p:tav>
                                        <p:tav tm="100000">
                                          <p:val>
                                            <p:strVal val="#ppt_x"/>
                                          </p:val>
                                        </p:tav>
                                      </p:tavLst>
                                    </p:anim>
                                    <p:anim calcmode="lin" valueType="num">
                                      <p:cBhvr additive="base">
                                        <p:cTn id="20" dur="500" fill="hold"/>
                                        <p:tgtEl>
                                          <p:spTgt spid="15364"/>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5366"/>
                                        </p:tgtEl>
                                        <p:attrNameLst>
                                          <p:attrName>style.visibility</p:attrName>
                                        </p:attrNameLst>
                                      </p:cBhvr>
                                      <p:to>
                                        <p:strVal val="visible"/>
                                      </p:to>
                                    </p:set>
                                    <p:anim calcmode="lin" valueType="num">
                                      <p:cBhvr additive="base">
                                        <p:cTn id="23" dur="500" fill="hold"/>
                                        <p:tgtEl>
                                          <p:spTgt spid="15366"/>
                                        </p:tgtEl>
                                        <p:attrNameLst>
                                          <p:attrName>ppt_x</p:attrName>
                                        </p:attrNameLst>
                                      </p:cBhvr>
                                      <p:tavLst>
                                        <p:tav tm="0">
                                          <p:val>
                                            <p:strVal val="#ppt_x"/>
                                          </p:val>
                                        </p:tav>
                                        <p:tav tm="100000">
                                          <p:val>
                                            <p:strVal val="#ppt_x"/>
                                          </p:val>
                                        </p:tav>
                                      </p:tavLst>
                                    </p:anim>
                                    <p:anim calcmode="lin" valueType="num">
                                      <p:cBhvr additive="base">
                                        <p:cTn id="24" dur="500" fill="hold"/>
                                        <p:tgtEl>
                                          <p:spTgt spid="15366"/>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15368"/>
                                        </p:tgtEl>
                                        <p:attrNameLst>
                                          <p:attrName>style.visibility</p:attrName>
                                        </p:attrNameLst>
                                      </p:cBhvr>
                                      <p:to>
                                        <p:strVal val="visible"/>
                                      </p:to>
                                    </p:set>
                                    <p:anim calcmode="lin" valueType="num">
                                      <p:cBhvr additive="base">
                                        <p:cTn id="28" dur="500" fill="hold"/>
                                        <p:tgtEl>
                                          <p:spTgt spid="15368"/>
                                        </p:tgtEl>
                                        <p:attrNameLst>
                                          <p:attrName>ppt_x</p:attrName>
                                        </p:attrNameLst>
                                      </p:cBhvr>
                                      <p:tavLst>
                                        <p:tav tm="0">
                                          <p:val>
                                            <p:strVal val="#ppt_x"/>
                                          </p:val>
                                        </p:tav>
                                        <p:tav tm="100000">
                                          <p:val>
                                            <p:strVal val="#ppt_x"/>
                                          </p:val>
                                        </p:tav>
                                      </p:tavLst>
                                    </p:anim>
                                    <p:anim calcmode="lin" valueType="num">
                                      <p:cBhvr additive="base">
                                        <p:cTn id="29"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8DEFB90-CE09-3442-7C17-A0F6E762F4E8}"/>
              </a:ext>
            </a:extLst>
          </p:cNvPr>
          <p:cNvSpPr/>
          <p:nvPr/>
        </p:nvSpPr>
        <p:spPr>
          <a:xfrm>
            <a:off x="-702734" y="154170"/>
            <a:ext cx="10549679" cy="1569983"/>
          </a:xfrm>
          <a:prstGeom prst="rect">
            <a:avLst/>
          </a:prstGeom>
          <a:solidFill>
            <a:schemeClr val="accent4">
              <a:lumMod val="20000"/>
              <a:lumOff val="8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EC9684"/>
              </a:solidFill>
              <a:sym typeface="Arial"/>
            </a:endParaRPr>
          </a:p>
        </p:txBody>
      </p:sp>
      <p:sp>
        <p:nvSpPr>
          <p:cNvPr id="4" name="TextBox 3">
            <a:extLst>
              <a:ext uri="{FF2B5EF4-FFF2-40B4-BE49-F238E27FC236}">
                <a16:creationId xmlns:a16="http://schemas.microsoft.com/office/drawing/2014/main" xmlns="" id="{138710ED-C345-8F4A-FBAA-BAA8152CF024}"/>
              </a:ext>
            </a:extLst>
          </p:cNvPr>
          <p:cNvSpPr txBox="1"/>
          <p:nvPr/>
        </p:nvSpPr>
        <p:spPr>
          <a:xfrm>
            <a:off x="323528" y="352269"/>
            <a:ext cx="7401876" cy="1736646"/>
          </a:xfrm>
          <a:prstGeom prst="roundRect">
            <a:avLst/>
          </a:prstGeom>
          <a:solidFill>
            <a:schemeClr val="accent6">
              <a:lumMod val="20000"/>
              <a:lumOff val="80000"/>
            </a:schemeClr>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buClr>
                <a:srgbClr val="000000"/>
              </a:buClr>
              <a:buFont typeface="Arial"/>
              <a:buNone/>
            </a:pPr>
            <a:r>
              <a:rPr lang="en-US" sz="3200" b="1" kern="0" dirty="0" err="1" smtClean="0">
                <a:solidFill>
                  <a:srgbClr val="000000"/>
                </a:solidFill>
                <a:latin typeface="UTM Avo" panose="02040603050506020204" pitchFamily="18" charset="0"/>
                <a:ea typeface="Cambria" panose="02040503050406030204" pitchFamily="18" charset="0"/>
                <a:sym typeface="Arial"/>
              </a:rPr>
              <a:t>Tìm</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trong</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bài</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những</a:t>
            </a:r>
            <a:r>
              <a:rPr lang="en-US" sz="3200" b="1" kern="0" dirty="0" smtClean="0">
                <a:solidFill>
                  <a:srgbClr val="000000"/>
                </a:solidFill>
                <a:latin typeface="UTM Avo" panose="02040603050506020204" pitchFamily="18" charset="0"/>
                <a:ea typeface="Cambria" panose="02040503050406030204" pitchFamily="18" charset="0"/>
                <a:sym typeface="Arial"/>
              </a:rPr>
              <a:t> chi </a:t>
            </a:r>
            <a:r>
              <a:rPr lang="en-US" sz="3200" b="1" kern="0" dirty="0" err="1" smtClean="0">
                <a:solidFill>
                  <a:srgbClr val="000000"/>
                </a:solidFill>
                <a:latin typeface="UTM Avo" panose="02040603050506020204" pitchFamily="18" charset="0"/>
                <a:ea typeface="Cambria" panose="02040503050406030204" pitchFamily="18" charset="0"/>
                <a:sym typeface="Arial"/>
              </a:rPr>
              <a:t>tiết</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miêu</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tả</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cảm</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xúc</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của</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nhan</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vật</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tôi</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khi</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theo</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dõi</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người</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chạy</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cuối</a:t>
            </a:r>
            <a:r>
              <a:rPr lang="en-US" sz="3200" b="1" kern="0" dirty="0" smtClean="0">
                <a:solidFill>
                  <a:srgbClr val="000000"/>
                </a:solidFill>
                <a:latin typeface="UTM Avo" panose="02040603050506020204" pitchFamily="18" charset="0"/>
                <a:ea typeface="Cambria" panose="02040503050406030204" pitchFamily="18" charset="0"/>
                <a:sym typeface="Arial"/>
              </a:rPr>
              <a:t> </a:t>
            </a:r>
            <a:r>
              <a:rPr lang="en-US" sz="3200" b="1" kern="0" dirty="0" err="1" smtClean="0">
                <a:solidFill>
                  <a:srgbClr val="000000"/>
                </a:solidFill>
                <a:latin typeface="UTM Avo" panose="02040603050506020204" pitchFamily="18" charset="0"/>
                <a:ea typeface="Cambria" panose="02040503050406030204" pitchFamily="18" charset="0"/>
                <a:sym typeface="Arial"/>
              </a:rPr>
              <a:t>cùng</a:t>
            </a:r>
            <a:r>
              <a:rPr lang="en-US" sz="3200" b="1" kern="0" dirty="0" smtClean="0">
                <a:solidFill>
                  <a:srgbClr val="000000"/>
                </a:solidFill>
                <a:latin typeface="UTM Avo" panose="02040603050506020204" pitchFamily="18" charset="0"/>
                <a:ea typeface="Cambria" panose="02040503050406030204" pitchFamily="18" charset="0"/>
                <a:sym typeface="Arial"/>
              </a:rPr>
              <a:t>.</a:t>
            </a:r>
            <a:endParaRPr lang="vi-VN" sz="3200" b="1" kern="0" dirty="0">
              <a:solidFill>
                <a:srgbClr val="000000"/>
              </a:solidFill>
              <a:latin typeface="Cambria" panose="02040503050406030204" pitchFamily="18" charset="0"/>
              <a:ea typeface="Cambria" panose="02040503050406030204" pitchFamily="18" charset="0"/>
              <a:sym typeface="Arial"/>
            </a:endParaRPr>
          </a:p>
        </p:txBody>
      </p:sp>
      <p:pic>
        <p:nvPicPr>
          <p:cNvPr id="2" name="Picture 1">
            <a:hlinkClick r:id="rId2" action="ppaction://hlinksldjump"/>
            <a:extLst>
              <a:ext uri="{FF2B5EF4-FFF2-40B4-BE49-F238E27FC236}">
                <a16:creationId xmlns:a16="http://schemas.microsoft.com/office/drawing/2014/main" xmlns="" id="{041DEE10-63F5-AE8E-79E4-FE2B4769648B}"/>
              </a:ext>
            </a:extLst>
          </p:cNvPr>
          <p:cNvPicPr>
            <a:picLocks noChangeAspect="1"/>
          </p:cNvPicPr>
          <p:nvPr/>
        </p:nvPicPr>
        <p:blipFill>
          <a:blip r:embed="rId3"/>
          <a:stretch>
            <a:fillRect/>
          </a:stretch>
        </p:blipFill>
        <p:spPr>
          <a:xfrm>
            <a:off x="7636934" y="0"/>
            <a:ext cx="1591734" cy="1981546"/>
          </a:xfrm>
          <a:prstGeom prst="rect">
            <a:avLst/>
          </a:prstGeom>
        </p:spPr>
      </p:pic>
      <p:sp>
        <p:nvSpPr>
          <p:cNvPr id="5" name="TextBox 4">
            <a:extLst>
              <a:ext uri="{FF2B5EF4-FFF2-40B4-BE49-F238E27FC236}">
                <a16:creationId xmlns:a16="http://schemas.microsoft.com/office/drawing/2014/main" xmlns="" id="{DEBB55A6-4A9B-C4C5-E0F7-599DFDD0B6F2}"/>
              </a:ext>
            </a:extLst>
          </p:cNvPr>
          <p:cNvSpPr txBox="1"/>
          <p:nvPr/>
        </p:nvSpPr>
        <p:spPr>
          <a:xfrm>
            <a:off x="467544" y="2355726"/>
            <a:ext cx="8280920" cy="2079308"/>
          </a:xfrm>
          <a:prstGeom prst="roundRect">
            <a:avLst>
              <a:gd name="adj" fmla="val 22030"/>
            </a:avLst>
          </a:prstGeom>
          <a:solidFill>
            <a:schemeClr val="bg1">
              <a:lumMod val="60000"/>
              <a:lumOff val="4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buClr>
                <a:srgbClr val="000000"/>
              </a:buClr>
              <a:buFont typeface="Arial"/>
              <a:buNone/>
            </a:pP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Nhìn</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chị</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chật</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vật</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bước</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từng</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bước</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một</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mặt</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đỏ</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bừng</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như</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lửa</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mà</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tôi</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nín</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thở</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rồi</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tự</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dung reo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hò</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Cố</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lên</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Cố</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lê</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Tôi</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vừa</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sờ</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sợ</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vừa</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phấn</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khích</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vừa</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ngưỡng</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mộ</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theo</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dõi</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 </a:t>
            </a:r>
            <a:r>
              <a:rPr lang="en-US" kern="0" dirty="0" err="1" smtClean="0">
                <a:solidFill>
                  <a:srgbClr val="597000">
                    <a:lumMod val="50000"/>
                  </a:srgbClr>
                </a:solidFill>
                <a:latin typeface="UTM Avo" panose="02040603050506020204" pitchFamily="18" charset="0"/>
                <a:ea typeface="Cambria" panose="02040503050406030204" pitchFamily="18" charset="0"/>
                <a:sym typeface="Arial"/>
              </a:rPr>
              <a:t>chị</a:t>
            </a:r>
            <a:r>
              <a:rPr lang="en-US" kern="0" dirty="0" smtClean="0">
                <a:solidFill>
                  <a:srgbClr val="597000">
                    <a:lumMod val="50000"/>
                  </a:srgbClr>
                </a:solidFill>
                <a:latin typeface="UTM Avo" panose="02040603050506020204" pitchFamily="18" charset="0"/>
                <a:ea typeface="Cambria" panose="02040503050406030204" pitchFamily="18" charset="0"/>
                <a:sym typeface="Arial"/>
              </a:rPr>
              <a:t>…</a:t>
            </a:r>
            <a:endParaRPr lang="vi-VN" kern="0" dirty="0">
              <a:solidFill>
                <a:srgbClr val="597000">
                  <a:lumMod val="50000"/>
                </a:srgbClr>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0932233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2"/>
                                        </p:tgtEl>
                                        <p:attrNameLst>
                                          <p:attrName>ppt_y</p:attrName>
                                        </p:attrNameLst>
                                      </p:cBhvr>
                                      <p:tavLst>
                                        <p:tav tm="0">
                                          <p:val>
                                            <p:strVal val="#ppt_y-.03"/>
                                          </p:val>
                                        </p:tav>
                                        <p:tav tm="100000">
                                          <p:val>
                                            <p:strVal val="#ppt_y"/>
                                          </p:val>
                                        </p:tav>
                                      </p:tavLst>
                                    </p:anim>
                                  </p:childTnLst>
                                </p:cTn>
                              </p:par>
                              <p:par>
                                <p:cTn id="11" presetID="32" presetClass="emph" presetSubtype="0"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4FFF7E-E3CB-CCFF-348B-39BEFFC62FEA}"/>
              </a:ext>
            </a:extLst>
          </p:cNvPr>
          <p:cNvSpPr/>
          <p:nvPr/>
        </p:nvSpPr>
        <p:spPr>
          <a:xfrm>
            <a:off x="-460301" y="1203598"/>
            <a:ext cx="10549679" cy="3689187"/>
          </a:xfrm>
          <a:prstGeom prst="rect">
            <a:avLst/>
          </a:prstGeom>
          <a:solidFill>
            <a:srgbClr val="F2EFF5">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EC9684"/>
              </a:solidFill>
              <a:sym typeface="Arial"/>
            </a:endParaRPr>
          </a:p>
        </p:txBody>
      </p:sp>
      <p:sp>
        <p:nvSpPr>
          <p:cNvPr id="4" name="TextBox 3">
            <a:extLst>
              <a:ext uri="{FF2B5EF4-FFF2-40B4-BE49-F238E27FC236}">
                <a16:creationId xmlns:a16="http://schemas.microsoft.com/office/drawing/2014/main" xmlns="" id="{E605F8EE-42E2-460B-6338-B4500F77C923}"/>
              </a:ext>
            </a:extLst>
          </p:cNvPr>
          <p:cNvSpPr txBox="1"/>
          <p:nvPr/>
        </p:nvSpPr>
        <p:spPr>
          <a:xfrm>
            <a:off x="1253066" y="308960"/>
            <a:ext cx="7620000" cy="1379101"/>
          </a:xfrm>
          <a:prstGeom prst="roundRect">
            <a:avLst/>
          </a:prstGeom>
          <a:solidFill>
            <a:schemeClr val="accent5">
              <a:lumMod val="20000"/>
              <a:lumOff val="80000"/>
            </a:schemeClr>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buClr>
                <a:srgbClr val="000000"/>
              </a:buClr>
              <a:buFont typeface="Arial"/>
              <a:buNone/>
            </a:pP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Vì</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sao</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hình</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ảnh</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người</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chạy</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cuối</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cùng</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có</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thể</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tiếp</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thêm</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động</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lực</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cho</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nhân</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vật</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tôi</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mỗi</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lúc</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gặp</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khó</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 </a:t>
            </a:r>
            <a:r>
              <a:rPr lang="en-US" sz="2500" b="1" kern="0" dirty="0" err="1" smtClean="0">
                <a:solidFill>
                  <a:srgbClr val="597000">
                    <a:lumMod val="50000"/>
                  </a:srgbClr>
                </a:solidFill>
                <a:latin typeface="UTM Avo" panose="02040603050506020204" pitchFamily="18" charset="0"/>
                <a:ea typeface="Times New Roman" panose="02020603050405020304" pitchFamily="18" charset="0"/>
                <a:sym typeface="Arial"/>
              </a:rPr>
              <a:t>khăn</a:t>
            </a:r>
            <a:r>
              <a:rPr lang="en-US" sz="2500" b="1" kern="0" dirty="0" smtClean="0">
                <a:solidFill>
                  <a:srgbClr val="597000">
                    <a:lumMod val="50000"/>
                  </a:srgbClr>
                </a:solidFill>
                <a:latin typeface="UTM Avo" panose="02040603050506020204" pitchFamily="18" charset="0"/>
                <a:ea typeface="Times New Roman" panose="02020603050405020304" pitchFamily="18" charset="0"/>
                <a:sym typeface="Arial"/>
              </a:rPr>
              <a:t>?.</a:t>
            </a:r>
            <a:endParaRPr lang="en-US" sz="2500" b="1" kern="0" dirty="0">
              <a:solidFill>
                <a:srgbClr val="597000">
                  <a:lumMod val="50000"/>
                </a:srgbClr>
              </a:solidFill>
              <a:latin typeface="UTM Avo" panose="02040603050506020204" pitchFamily="18" charset="0"/>
              <a:ea typeface="Times New Roman" panose="02020603050405020304" pitchFamily="18" charset="0"/>
              <a:sym typeface="Arial"/>
            </a:endParaRPr>
          </a:p>
        </p:txBody>
      </p:sp>
      <p:sp>
        <p:nvSpPr>
          <p:cNvPr id="6" name="TextBox 5">
            <a:extLst>
              <a:ext uri="{FF2B5EF4-FFF2-40B4-BE49-F238E27FC236}">
                <a16:creationId xmlns:a16="http://schemas.microsoft.com/office/drawing/2014/main" xmlns="" id="{4FAEF9A1-8A6E-5257-C2B0-174A007AFF63}"/>
              </a:ext>
            </a:extLst>
          </p:cNvPr>
          <p:cNvSpPr txBox="1"/>
          <p:nvPr/>
        </p:nvSpPr>
        <p:spPr>
          <a:xfrm>
            <a:off x="1331640" y="1831341"/>
            <a:ext cx="7541425" cy="851297"/>
          </a:xfrm>
          <a:prstGeom prst="roundRect">
            <a:avLst/>
          </a:prstGeom>
          <a:solidFill>
            <a:srgbClr val="008000"/>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buClr>
                <a:srgbClr val="000000"/>
              </a:buClr>
              <a:buFont typeface="Arial"/>
              <a:buNone/>
            </a:pP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Vì</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đối</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với</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tôi</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người</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phụ</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nữ</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khuyết</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tật</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ấy</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là</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gương</a:t>
            </a:r>
            <a:r>
              <a:rPr lang="en-US" sz="2200" b="1" kern="0" dirty="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sáng</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về</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nghị</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lực</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và</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quyết</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tâm</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vượt</a:t>
            </a:r>
            <a:r>
              <a:rPr lang="en-US" sz="2200" b="1" kern="0" dirty="0" smtClean="0">
                <a:solidFill>
                  <a:srgbClr val="FFFFFF"/>
                </a:solidFill>
                <a:latin typeface="UTM Avo" panose="02040603050506020204" pitchFamily="18" charset="0"/>
                <a:ea typeface="Times New Roman" panose="02020603050405020304" pitchFamily="18" charset="0"/>
                <a:sym typeface="Arial"/>
              </a:rPr>
              <a:t> qua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khó</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r>
              <a:rPr lang="en-US" sz="2200" b="1" kern="0" dirty="0" err="1" smtClean="0">
                <a:solidFill>
                  <a:srgbClr val="FFFFFF"/>
                </a:solidFill>
                <a:latin typeface="UTM Avo" panose="02040603050506020204" pitchFamily="18" charset="0"/>
                <a:ea typeface="Times New Roman" panose="02020603050405020304" pitchFamily="18" charset="0"/>
                <a:sym typeface="Arial"/>
              </a:rPr>
              <a:t>khăn</a:t>
            </a:r>
            <a:r>
              <a:rPr lang="en-US" sz="2200" b="1" kern="0" dirty="0" smtClean="0">
                <a:solidFill>
                  <a:srgbClr val="FFFFFF"/>
                </a:solidFill>
                <a:latin typeface="UTM Avo" panose="02040603050506020204" pitchFamily="18" charset="0"/>
                <a:ea typeface="Times New Roman" panose="02020603050405020304" pitchFamily="18" charset="0"/>
                <a:sym typeface="Arial"/>
              </a:rPr>
              <a:t>. </a:t>
            </a:r>
            <a:endParaRPr lang="en-US" sz="2200" b="1" kern="0" dirty="0">
              <a:solidFill>
                <a:srgbClr val="FFFFFF"/>
              </a:solidFill>
              <a:latin typeface="UTM Avo" panose="02040603050506020204" pitchFamily="18" charset="0"/>
              <a:ea typeface="Times New Roman" panose="02020603050405020304" pitchFamily="18" charset="0"/>
              <a:sym typeface="Arial"/>
            </a:endParaRPr>
          </a:p>
        </p:txBody>
      </p:sp>
      <p:sp>
        <p:nvSpPr>
          <p:cNvPr id="8" name="TextBox 7">
            <a:extLst>
              <a:ext uri="{FF2B5EF4-FFF2-40B4-BE49-F238E27FC236}">
                <a16:creationId xmlns:a16="http://schemas.microsoft.com/office/drawing/2014/main" xmlns="" id="{4A5CE832-7F71-2383-E33C-1C5467C88D65}"/>
              </a:ext>
            </a:extLst>
          </p:cNvPr>
          <p:cNvSpPr txBox="1"/>
          <p:nvPr/>
        </p:nvSpPr>
        <p:spPr>
          <a:xfrm>
            <a:off x="755795" y="2812918"/>
            <a:ext cx="8117489" cy="851297"/>
          </a:xfrm>
          <a:prstGeom prst="roundRect">
            <a:avLst/>
          </a:prstGeom>
          <a:solidFill>
            <a:schemeClr val="accent1">
              <a:lumMod val="50000"/>
            </a:schemeClr>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buClr>
                <a:srgbClr val="000000"/>
              </a:buClr>
              <a:buFont typeface="Arial"/>
              <a:buNone/>
            </a:pP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Vì</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tôi</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được</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truyền</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cảm</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hứng</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từ</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quyết</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tâm</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chiến</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thắng</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bệnh</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tật</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của</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người</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chạy</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cuối</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2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cùng</a:t>
            </a:r>
            <a:r>
              <a:rPr lang="en-US" sz="22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a:t>
            </a:r>
            <a:endParaRPr lang="en-US" sz="2200" b="1" kern="0" dirty="0">
              <a:ln>
                <a:solidFill>
                  <a:schemeClr val="bg1"/>
                </a:solidFill>
              </a:ln>
              <a:solidFill>
                <a:schemeClr val="bg1"/>
              </a:solidFill>
              <a:latin typeface="UTM Avo" panose="02040603050506020204" pitchFamily="18" charset="0"/>
              <a:ea typeface="Times New Roman" panose="02020603050405020304" pitchFamily="18" charset="0"/>
              <a:sym typeface="Arial"/>
            </a:endParaRPr>
          </a:p>
        </p:txBody>
      </p:sp>
      <p:sp>
        <p:nvSpPr>
          <p:cNvPr id="11" name="TextBox 10">
            <a:extLst>
              <a:ext uri="{FF2B5EF4-FFF2-40B4-BE49-F238E27FC236}">
                <a16:creationId xmlns:a16="http://schemas.microsoft.com/office/drawing/2014/main" xmlns="" id="{5576C76F-BBB8-E572-6086-586C70625A69}"/>
              </a:ext>
            </a:extLst>
          </p:cNvPr>
          <p:cNvSpPr txBox="1"/>
          <p:nvPr/>
        </p:nvSpPr>
        <p:spPr>
          <a:xfrm>
            <a:off x="291998" y="3794495"/>
            <a:ext cx="8545337" cy="1123712"/>
          </a:xfrm>
          <a:prstGeom prst="roundRect">
            <a:avLst/>
          </a:prstGeom>
          <a:solidFill>
            <a:schemeClr val="accent4">
              <a:lumMod val="50000"/>
            </a:schemeClr>
          </a:solidFill>
          <a:ln>
            <a:solidFill>
              <a:srgbClr val="FFFF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buClr>
                <a:srgbClr val="000000"/>
              </a:buClr>
              <a:buFont typeface="Arial"/>
              <a:buNone/>
            </a:pP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Vì</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khi</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nghĩ</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đến</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hình</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ảnh</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người</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chạy</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cuối</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cùng</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tôi</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cảm</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thấy</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khó</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khăn</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của</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mình</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rất</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nhỏ</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bé</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so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với</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những</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khó</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khăn</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mà</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người</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phụ</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nữ</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đó</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phải</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a:t>
            </a:r>
            <a:r>
              <a:rPr lang="en-US" sz="2000" b="1" kern="0" dirty="0" err="1" smtClean="0">
                <a:ln>
                  <a:solidFill>
                    <a:schemeClr val="bg1"/>
                  </a:solidFill>
                </a:ln>
                <a:solidFill>
                  <a:schemeClr val="bg1"/>
                </a:solidFill>
                <a:latin typeface="UTM Avo" panose="02040603050506020204" pitchFamily="18" charset="0"/>
                <a:ea typeface="Times New Roman" panose="02020603050405020304" pitchFamily="18" charset="0"/>
                <a:sym typeface="Arial"/>
              </a:rPr>
              <a:t>trải</a:t>
            </a:r>
            <a:r>
              <a:rPr lang="en-US" sz="2000" b="1" kern="0" dirty="0" smtClean="0">
                <a:ln>
                  <a:solidFill>
                    <a:schemeClr val="bg1"/>
                  </a:solidFill>
                </a:ln>
                <a:solidFill>
                  <a:schemeClr val="bg1"/>
                </a:solidFill>
                <a:latin typeface="UTM Avo" panose="02040603050506020204" pitchFamily="18" charset="0"/>
                <a:ea typeface="Times New Roman" panose="02020603050405020304" pitchFamily="18" charset="0"/>
                <a:sym typeface="Arial"/>
              </a:rPr>
              <a:t> qua.</a:t>
            </a:r>
            <a:endParaRPr lang="en-US" sz="2000" b="1" kern="0" dirty="0">
              <a:ln>
                <a:solidFill>
                  <a:schemeClr val="bg1"/>
                </a:solidFill>
              </a:ln>
              <a:solidFill>
                <a:schemeClr val="bg1"/>
              </a:solidFill>
              <a:latin typeface="UTM Avo" panose="02040603050506020204" pitchFamily="18" charset="0"/>
              <a:ea typeface="Times New Roman" panose="02020603050405020304" pitchFamily="18" charset="0"/>
              <a:sym typeface="Arial"/>
            </a:endParaRPr>
          </a:p>
        </p:txBody>
      </p:sp>
      <p:pic>
        <p:nvPicPr>
          <p:cNvPr id="2" name="Picture 1">
            <a:hlinkClick r:id="rId3" action="ppaction://hlinksldjump"/>
            <a:extLst>
              <a:ext uri="{FF2B5EF4-FFF2-40B4-BE49-F238E27FC236}">
                <a16:creationId xmlns:a16="http://schemas.microsoft.com/office/drawing/2014/main" xmlns="" id="{CAFFEFC6-1FBF-B1F9-9953-BA50DCACDC9E}"/>
              </a:ext>
            </a:extLst>
          </p:cNvPr>
          <p:cNvPicPr>
            <a:picLocks noChangeAspect="1"/>
          </p:cNvPicPr>
          <p:nvPr/>
        </p:nvPicPr>
        <p:blipFill>
          <a:blip r:embed="rId4"/>
          <a:stretch>
            <a:fillRect/>
          </a:stretch>
        </p:blipFill>
        <p:spPr>
          <a:xfrm>
            <a:off x="59159" y="195486"/>
            <a:ext cx="1484094" cy="1847547"/>
          </a:xfrm>
          <a:prstGeom prst="rect">
            <a:avLst/>
          </a:prstGeom>
        </p:spPr>
      </p:pic>
      <p:sp>
        <p:nvSpPr>
          <p:cNvPr id="9" name="Google Shape;1910;p31">
            <a:extLst>
              <a:ext uri="{FF2B5EF4-FFF2-40B4-BE49-F238E27FC236}">
                <a16:creationId xmlns:a16="http://schemas.microsoft.com/office/drawing/2014/main" xmlns="" id="{8C490204-FDBF-ADBB-1FD7-E4894515A0BE}"/>
              </a:ext>
            </a:extLst>
          </p:cNvPr>
          <p:cNvSpPr txBox="1">
            <a:spLocks/>
          </p:cNvSpPr>
          <p:nvPr/>
        </p:nvSpPr>
        <p:spPr>
          <a:xfrm>
            <a:off x="3058160" y="-1385066"/>
            <a:ext cx="243840" cy="277626"/>
          </a:xfrm>
          <a:prstGeom prst="rect">
            <a:avLst/>
          </a:prstGeom>
          <a:noFill/>
          <a:ln>
            <a:noFill/>
          </a:ln>
        </p:spPr>
        <p:txBody>
          <a:bodyPr spcFirstLastPara="1" wrap="square" lIns="91425" tIns="91425" rIns="91425" bIns="91425" numCol="1" anchor="ctr" anchorCtr="0">
            <a:prstTxWarp prst="textArchUp">
              <a:avLst>
                <a:gd name="adj" fmla="val 10975581"/>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8000" kern="0">
                <a:ln>
                  <a:solidFill>
                    <a:srgbClr val="FFCCA9">
                      <a:lumMod val="10000"/>
                    </a:srgbClr>
                  </a:solidFill>
                </a:ln>
                <a:solidFill>
                  <a:srgbClr val="A2DF48"/>
                </a:solidFill>
                <a:effectLst>
                  <a:glow rad="101600">
                    <a:srgbClr val="EC9684">
                      <a:lumMod val="60000"/>
                      <a:lumOff val="40000"/>
                      <a:alpha val="60000"/>
                    </a:srgbClr>
                  </a:glow>
                </a:effectLst>
                <a:latin typeface="SVN-Poky's" panose="020B0606040200020203" pitchFamily="34" charset="0"/>
              </a:rPr>
              <a:t>Nội</a:t>
            </a:r>
            <a:r>
              <a:rPr lang="en-US" sz="8000" kern="0">
                <a:ln>
                  <a:solidFill>
                    <a:srgbClr val="FFCCA9">
                      <a:lumMod val="10000"/>
                    </a:srgbClr>
                  </a:solidFill>
                </a:ln>
                <a:solidFill>
                  <a:srgbClr val="EC9684">
                    <a:lumMod val="75000"/>
                  </a:srgbClr>
                </a:solidFill>
                <a:effectLst>
                  <a:glow rad="101600">
                    <a:srgbClr val="EC9684">
                      <a:lumMod val="60000"/>
                      <a:lumOff val="40000"/>
                      <a:alpha val="60000"/>
                    </a:srgbClr>
                  </a:glow>
                </a:effectLst>
                <a:latin typeface="SVN-Poky's" panose="020B0606040200020203" pitchFamily="34" charset="0"/>
              </a:rPr>
              <a:t> </a:t>
            </a:r>
            <a:r>
              <a:rPr lang="en-US" sz="8000" kern="0">
                <a:ln>
                  <a:solidFill>
                    <a:srgbClr val="FFCCA9">
                      <a:lumMod val="10000"/>
                    </a:srgbClr>
                  </a:solidFill>
                </a:ln>
                <a:solidFill>
                  <a:srgbClr val="CE2C81"/>
                </a:solidFill>
                <a:effectLst>
                  <a:glow rad="101600">
                    <a:srgbClr val="EC9684">
                      <a:lumMod val="60000"/>
                      <a:lumOff val="40000"/>
                      <a:alpha val="60000"/>
                    </a:srgbClr>
                  </a:glow>
                </a:effectLst>
                <a:latin typeface="SVN-Poky's" panose="020B0606040200020203" pitchFamily="34" charset="0"/>
              </a:rPr>
              <a:t>dung</a:t>
            </a:r>
            <a:r>
              <a:rPr lang="en-US" sz="8000" kern="0">
                <a:ln>
                  <a:solidFill>
                    <a:srgbClr val="FFCCA9">
                      <a:lumMod val="10000"/>
                    </a:srgbClr>
                  </a:solidFill>
                </a:ln>
                <a:solidFill>
                  <a:srgbClr val="EC9684">
                    <a:lumMod val="75000"/>
                  </a:srgbClr>
                </a:solidFill>
                <a:effectLst>
                  <a:glow rad="101600">
                    <a:srgbClr val="EC9684">
                      <a:lumMod val="60000"/>
                      <a:lumOff val="40000"/>
                      <a:alpha val="60000"/>
                    </a:srgbClr>
                  </a:glow>
                </a:effectLst>
                <a:latin typeface="SVN-Poky's" panose="020B0606040200020203" pitchFamily="34" charset="0"/>
              </a:rPr>
              <a:t> </a:t>
            </a:r>
            <a:r>
              <a:rPr lang="en-US" sz="8000" kern="0">
                <a:ln>
                  <a:solidFill>
                    <a:srgbClr val="FFCCA9">
                      <a:lumMod val="10000"/>
                    </a:srgbClr>
                  </a:solidFill>
                </a:ln>
                <a:solidFill>
                  <a:srgbClr val="0070C0"/>
                </a:solidFill>
                <a:effectLst>
                  <a:glow rad="101600">
                    <a:srgbClr val="EC9684">
                      <a:lumMod val="60000"/>
                      <a:lumOff val="40000"/>
                      <a:alpha val="60000"/>
                    </a:srgbClr>
                  </a:glow>
                </a:effectLst>
                <a:latin typeface="SVN-Poky's" panose="020B0606040200020203" pitchFamily="34" charset="0"/>
              </a:rPr>
              <a:t>bài </a:t>
            </a:r>
            <a:r>
              <a:rPr lang="en-US" sz="8000" kern="0">
                <a:ln>
                  <a:solidFill>
                    <a:srgbClr val="FFCCA9">
                      <a:lumMod val="10000"/>
                    </a:srgbClr>
                  </a:solidFill>
                </a:ln>
                <a:solidFill>
                  <a:srgbClr val="FFC000"/>
                </a:solidFill>
                <a:effectLst>
                  <a:glow rad="101600">
                    <a:srgbClr val="EC9684">
                      <a:lumMod val="60000"/>
                      <a:lumOff val="40000"/>
                      <a:alpha val="60000"/>
                    </a:srgbClr>
                  </a:glow>
                </a:effectLst>
                <a:latin typeface="SVN-Poky's" panose="020B0606040200020203" pitchFamily="34" charset="0"/>
              </a:rPr>
              <a:t>học</a:t>
            </a:r>
          </a:p>
        </p:txBody>
      </p:sp>
    </p:spTree>
    <p:extLst>
      <p:ext uri="{BB962C8B-B14F-4D97-AF65-F5344CB8AC3E}">
        <p14:creationId xmlns:p14="http://schemas.microsoft.com/office/powerpoint/2010/main" val="1535161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1800" decel="100000" fill="hold"/>
                                        <p:tgtEl>
                                          <p:spTgt spid="2"/>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2"/>
                                        </p:tgtEl>
                                        <p:attrNameLst>
                                          <p:attrName>ppt_y</p:attrName>
                                        </p:attrNameLst>
                                      </p:cBhvr>
                                      <p:tavLst>
                                        <p:tav tm="0">
                                          <p:val>
                                            <p:strVal val="#ppt_y-.03"/>
                                          </p:val>
                                        </p:tav>
                                        <p:tav tm="100000">
                                          <p:val>
                                            <p:strVal val="#ppt_y"/>
                                          </p:val>
                                        </p:tav>
                                      </p:tavLst>
                                    </p:anim>
                                  </p:childTnLst>
                                </p:cTn>
                              </p:par>
                              <p:par>
                                <p:cTn id="11" presetID="32" presetClass="emph" presetSubtype="0" fill="hold" nodeType="withEffect">
                                  <p:stCondLst>
                                    <p:cond delay="0"/>
                                  </p:stCondLst>
                                  <p:childTnLst>
                                    <p:animRot by="120000">
                                      <p:cBhvr>
                                        <p:cTn id="12" dur="200" fill="hold">
                                          <p:stCondLst>
                                            <p:cond delay="0"/>
                                          </p:stCondLst>
                                        </p:cTn>
                                        <p:tgtEl>
                                          <p:spTgt spid="2"/>
                                        </p:tgtEl>
                                        <p:attrNameLst>
                                          <p:attrName>r</p:attrName>
                                        </p:attrNameLst>
                                      </p:cBhvr>
                                    </p:animRot>
                                    <p:animRot by="-240000">
                                      <p:cBhvr>
                                        <p:cTn id="13" dur="400" fill="hold">
                                          <p:stCondLst>
                                            <p:cond delay="400"/>
                                          </p:stCondLst>
                                        </p:cTn>
                                        <p:tgtEl>
                                          <p:spTgt spid="2"/>
                                        </p:tgtEl>
                                        <p:attrNameLst>
                                          <p:attrName>r</p:attrName>
                                        </p:attrNameLst>
                                      </p:cBhvr>
                                    </p:animRot>
                                    <p:animRot by="240000">
                                      <p:cBhvr>
                                        <p:cTn id="14" dur="400" fill="hold">
                                          <p:stCondLst>
                                            <p:cond delay="800"/>
                                          </p:stCondLst>
                                        </p:cTn>
                                        <p:tgtEl>
                                          <p:spTgt spid="2"/>
                                        </p:tgtEl>
                                        <p:attrNameLst>
                                          <p:attrName>r</p:attrName>
                                        </p:attrNameLst>
                                      </p:cBhvr>
                                    </p:animRot>
                                    <p:animRot by="-240000">
                                      <p:cBhvr>
                                        <p:cTn id="15" dur="400" fill="hold">
                                          <p:stCondLst>
                                            <p:cond delay="1200"/>
                                          </p:stCondLst>
                                        </p:cTn>
                                        <p:tgtEl>
                                          <p:spTgt spid="2"/>
                                        </p:tgtEl>
                                        <p:attrNameLst>
                                          <p:attrName>r</p:attrName>
                                        </p:attrNameLst>
                                      </p:cBhvr>
                                    </p:animRot>
                                    <p:animRot by="120000">
                                      <p:cBhvr>
                                        <p:cTn id="16" dur="400" fill="hold">
                                          <p:stCondLst>
                                            <p:cond delay="1600"/>
                                          </p:stCondLst>
                                        </p:cTn>
                                        <p:tgtEl>
                                          <p:spTgt spid="2"/>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1+#ppt_w/2"/>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 presetClass="entr" presetSubtype="9"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ID="2" presetClass="entr" presetSubtype="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1+#ppt_w/2"/>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F8FC56D7-68D9-473B-898E-29F3CF5CFA3E}"/>
              </a:ext>
            </a:extLst>
          </p:cNvPr>
          <p:cNvGrpSpPr/>
          <p:nvPr/>
        </p:nvGrpSpPr>
        <p:grpSpPr>
          <a:xfrm>
            <a:off x="755576" y="1491630"/>
            <a:ext cx="7920880" cy="3398337"/>
            <a:chOff x="457200" y="1828800"/>
            <a:chExt cx="11353800" cy="5198537"/>
          </a:xfrm>
        </p:grpSpPr>
        <p:sp>
          <p:nvSpPr>
            <p:cNvPr id="6" name="Rectangle: Top Corners Rounded 43">
              <a:extLst>
                <a:ext uri="{FF2B5EF4-FFF2-40B4-BE49-F238E27FC236}">
                  <a16:creationId xmlns="" xmlns:a16="http://schemas.microsoft.com/office/drawing/2014/main" id="{5BDE2D2C-703E-44A8-8C5F-112E42DDF889}"/>
                </a:ext>
              </a:extLst>
            </p:cNvPr>
            <p:cNvSpPr/>
            <p:nvPr/>
          </p:nvSpPr>
          <p:spPr>
            <a:xfrm>
              <a:off x="457200" y="1828800"/>
              <a:ext cx="11353800" cy="5198537"/>
            </a:xfrm>
            <a:prstGeom prst="round2SameRect">
              <a:avLst/>
            </a:prstGeom>
            <a:solidFill>
              <a:srgbClr val="FFABC1"/>
            </a:solidFill>
            <a:ln w="12700" cap="flat" cmpd="sng" algn="ctr">
              <a:noFill/>
              <a:prstDash val="solid"/>
              <a:miter lim="800000"/>
            </a:ln>
            <a:effectLst/>
          </p:spPr>
          <p:txBody>
            <a:bodyPr rtlCol="0" anchor="ctr"/>
            <a:lstStyle/>
            <a:p>
              <a:pPr algn="ctr">
                <a:defRPr/>
              </a:pPr>
              <a:endParaRPr lang="en-US" sz="1800" kern="0">
                <a:solidFill>
                  <a:prstClr val="white"/>
                </a:solidFill>
                <a:latin typeface="Calibri" panose="020F0502020204030204" pitchFamily="34" charset="0"/>
                <a:cs typeface="Calibri" panose="020F0502020204030204" pitchFamily="34" charset="0"/>
              </a:endParaRPr>
            </a:p>
          </p:txBody>
        </p:sp>
        <p:sp>
          <p:nvSpPr>
            <p:cNvPr id="7" name="Rectangle: Top Corners Rounded 44">
              <a:extLst>
                <a:ext uri="{FF2B5EF4-FFF2-40B4-BE49-F238E27FC236}">
                  <a16:creationId xmlns="" xmlns:a16="http://schemas.microsoft.com/office/drawing/2014/main" id="{2372F8C4-CFA3-4C14-8A1C-96332C52F5C8}"/>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3"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algn="ctr">
                <a:defRPr/>
              </a:pPr>
              <a:endParaRPr lang="en-US" sz="1800" kern="0">
                <a:solidFill>
                  <a:prstClr val="white"/>
                </a:solidFill>
                <a:latin typeface="Calibri" panose="020F0502020204030204" pitchFamily="34" charset="0"/>
                <a:cs typeface="Calibri" panose="020F0502020204030204" pitchFamily="34" charset="0"/>
              </a:endParaRPr>
            </a:p>
          </p:txBody>
        </p:sp>
      </p:grpSp>
      <p:grpSp>
        <p:nvGrpSpPr>
          <p:cNvPr id="8" name="Group 7"/>
          <p:cNvGrpSpPr/>
          <p:nvPr/>
        </p:nvGrpSpPr>
        <p:grpSpPr>
          <a:xfrm>
            <a:off x="2339752" y="267494"/>
            <a:ext cx="4896544" cy="1076604"/>
            <a:chOff x="289671" y="3263477"/>
            <a:chExt cx="10591800" cy="1541513"/>
          </a:xfrm>
        </p:grpSpPr>
        <p:sp>
          <p:nvSpPr>
            <p:cNvPr id="9" name="Rectangle: Rounded Corners 11"/>
            <p:cNvSpPr/>
            <p:nvPr/>
          </p:nvSpPr>
          <p:spPr>
            <a:xfrm>
              <a:off x="289671" y="3263477"/>
              <a:ext cx="10591800" cy="1541513"/>
            </a:xfrm>
            <a:prstGeom prst="roundRect">
              <a:avLst>
                <a:gd name="adj" fmla="val 35907"/>
              </a:avLst>
            </a:prstGeom>
            <a:solidFill>
              <a:srgbClr val="FFABC1"/>
            </a:solidFill>
            <a:ln w="38100" cap="flat" cmpd="sng" algn="ctr">
              <a:solidFill>
                <a:srgbClr val="BF465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0" name="Rectangle: Rounded Corners 12"/>
            <p:cNvSpPr/>
            <p:nvPr/>
          </p:nvSpPr>
          <p:spPr>
            <a:xfrm>
              <a:off x="493974" y="3405401"/>
              <a:ext cx="10183192" cy="1257663"/>
            </a:xfrm>
            <a:prstGeom prst="roundRect">
              <a:avLst>
                <a:gd name="adj" fmla="val 38173"/>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grpSp>
      <p:pic>
        <p:nvPicPr>
          <p:cNvPr id="12" name="Picture 11"/>
          <p:cNvPicPr>
            <a:picLocks noChangeAspect="1"/>
          </p:cNvPicPr>
          <p:nvPr/>
        </p:nvPicPr>
        <p:blipFill>
          <a:blip r:embed="rId4"/>
          <a:stretch>
            <a:fillRect/>
          </a:stretch>
        </p:blipFill>
        <p:spPr>
          <a:xfrm>
            <a:off x="8028384" y="3853557"/>
            <a:ext cx="914479" cy="1036410"/>
          </a:xfrm>
          <a:prstGeom prst="rect">
            <a:avLst/>
          </a:prstGeom>
        </p:spPr>
      </p:pic>
      <p:pic>
        <p:nvPicPr>
          <p:cNvPr id="14" name="Picture 13"/>
          <p:cNvPicPr>
            <a:picLocks noChangeAspect="1"/>
          </p:cNvPicPr>
          <p:nvPr/>
        </p:nvPicPr>
        <p:blipFill>
          <a:blip r:embed="rId5"/>
          <a:stretch>
            <a:fillRect/>
          </a:stretch>
        </p:blipFill>
        <p:spPr>
          <a:xfrm rot="18953625">
            <a:off x="-269445" y="4113125"/>
            <a:ext cx="1456031" cy="833090"/>
          </a:xfrm>
          <a:prstGeom prst="rect">
            <a:avLst/>
          </a:prstGeom>
        </p:spPr>
      </p:pic>
      <p:sp>
        <p:nvSpPr>
          <p:cNvPr id="15" name="TextBox 14">
            <a:extLst>
              <a:ext uri="{FF2B5EF4-FFF2-40B4-BE49-F238E27FC236}">
                <a16:creationId xmlns:a16="http://schemas.microsoft.com/office/drawing/2014/main" xmlns="" id="{D7D53035-917E-4D30-B40A-1E364C427CCD}"/>
              </a:ext>
            </a:extLst>
          </p:cNvPr>
          <p:cNvSpPr txBox="1"/>
          <p:nvPr/>
        </p:nvSpPr>
        <p:spPr>
          <a:xfrm>
            <a:off x="2555797" y="646463"/>
            <a:ext cx="4464451" cy="830997"/>
          </a:xfrm>
          <a:prstGeom prst="rect">
            <a:avLst/>
          </a:prstGeom>
          <a:noFill/>
        </p:spPr>
        <p:txBody>
          <a:bodyPr wrap="square" rtlCol="0">
            <a:prstTxWarp prst="textArchUp">
              <a:avLst/>
            </a:prstTxWarp>
            <a:spAutoFit/>
          </a:bodyPr>
          <a:lstStyle/>
          <a:p>
            <a:pPr algn="ctr"/>
            <a:r>
              <a:rPr lang="en-US" sz="6000" b="1" dirty="0" smtClean="0">
                <a:ln w="12700">
                  <a:solidFill>
                    <a:srgbClr val="41C9EB">
                      <a:lumMod val="75000"/>
                    </a:srgbClr>
                  </a:solidFill>
                  <a:prstDash val="solid"/>
                </a:ln>
                <a:solidFill>
                  <a:srgbClr val="597000">
                    <a:lumMod val="40000"/>
                    <a:lumOff val="60000"/>
                  </a:srgbClr>
                </a:solidFill>
                <a:effectLst>
                  <a:outerShdw dist="38100" dir="2640000" algn="bl" rotWithShape="0">
                    <a:srgbClr val="41C9EB">
                      <a:lumMod val="75000"/>
                    </a:srgbClr>
                  </a:outerShdw>
                </a:effectLst>
                <a:latin typeface="iCiel Cadena" panose="02000503000000020004" pitchFamily="50" charset="0"/>
                <a:cs typeface="Arial"/>
                <a:sym typeface="Arial"/>
              </a:rPr>
              <a:t>NỘI DUNG BÀI HỌC</a:t>
            </a:r>
            <a:endParaRPr lang="en-US" sz="6000" b="1" dirty="0">
              <a:ln w="12700">
                <a:solidFill>
                  <a:srgbClr val="41C9EB">
                    <a:lumMod val="75000"/>
                  </a:srgbClr>
                </a:solidFill>
                <a:prstDash val="solid"/>
              </a:ln>
              <a:solidFill>
                <a:srgbClr val="597000">
                  <a:lumMod val="40000"/>
                  <a:lumOff val="60000"/>
                </a:srgbClr>
              </a:solidFill>
              <a:effectLst>
                <a:outerShdw dist="38100" dir="2640000" algn="bl" rotWithShape="0">
                  <a:srgbClr val="41C9EB">
                    <a:lumMod val="75000"/>
                  </a:srgbClr>
                </a:outerShdw>
              </a:effectLst>
              <a:latin typeface="iCiel Cadena" panose="02000503000000020004" pitchFamily="50" charset="0"/>
              <a:cs typeface="Arial"/>
              <a:sym typeface="Arial"/>
            </a:endParaRPr>
          </a:p>
        </p:txBody>
      </p:sp>
      <p:sp>
        <p:nvSpPr>
          <p:cNvPr id="16" name="圆角矩形 2"/>
          <p:cNvSpPr/>
          <p:nvPr/>
        </p:nvSpPr>
        <p:spPr>
          <a:xfrm>
            <a:off x="1301833" y="1707654"/>
            <a:ext cx="7086591" cy="3024336"/>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just"/>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ý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chí</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có</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quyết</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tâm</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công</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việc</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dù</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khó</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đến</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mấy</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cũng</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sẽ</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thành</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công</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p:cNvPicPr>
            <a:picLocks noChangeAspect="1"/>
          </p:cNvPicPr>
          <p:nvPr/>
        </p:nvPicPr>
        <p:blipFill>
          <a:blip r:embed="rId6"/>
          <a:stretch>
            <a:fillRect/>
          </a:stretch>
        </p:blipFill>
        <p:spPr>
          <a:xfrm>
            <a:off x="598023" y="2852513"/>
            <a:ext cx="923221" cy="2037454"/>
          </a:xfrm>
          <a:prstGeom prst="rect">
            <a:avLst/>
          </a:prstGeom>
        </p:spPr>
      </p:pic>
    </p:spTree>
    <p:extLst>
      <p:ext uri="{BB962C8B-B14F-4D97-AF65-F5344CB8AC3E}">
        <p14:creationId xmlns:p14="http://schemas.microsoft.com/office/powerpoint/2010/main" val="111437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95833E-6 -7.40741E-7 L -3.95833E-6 -0.07222 " pathEditMode="relative" rAng="0" ptsTypes="AA">
                                      <p:cBhvr>
                                        <p:cTn id="6" dur="250" accel="50000" decel="50000" autoRev="1" fill="hold">
                                          <p:stCondLst>
                                            <p:cond delay="0"/>
                                          </p:stCondLst>
                                        </p:cTn>
                                        <p:tgtEl>
                                          <p:spTgt spid="15"/>
                                        </p:tgtEl>
                                        <p:attrNameLst>
                                          <p:attrName>ppt_x</p:attrName>
                                          <p:attrName>ppt_y</p:attrName>
                                        </p:attrNameLst>
                                      </p:cBhvr>
                                      <p:rCtr x="0" y="-3611"/>
                                    </p:animMotion>
                                    <p:animRot by="1500000">
                                      <p:cBhvr>
                                        <p:cTn id="7" dur="125" fill="hold">
                                          <p:stCondLst>
                                            <p:cond delay="0"/>
                                          </p:stCondLst>
                                        </p:cTn>
                                        <p:tgtEl>
                                          <p:spTgt spid="15"/>
                                        </p:tgtEl>
                                        <p:attrNameLst>
                                          <p:attrName>r</p:attrName>
                                        </p:attrNameLst>
                                      </p:cBhvr>
                                    </p:animRot>
                                    <p:animRot by="-1500000">
                                      <p:cBhvr>
                                        <p:cTn id="8" dur="125" fill="hold">
                                          <p:stCondLst>
                                            <p:cond delay="125"/>
                                          </p:stCondLst>
                                        </p:cTn>
                                        <p:tgtEl>
                                          <p:spTgt spid="15"/>
                                        </p:tgtEl>
                                        <p:attrNameLst>
                                          <p:attrName>r</p:attrName>
                                        </p:attrNameLst>
                                      </p:cBhvr>
                                    </p:animRot>
                                    <p:animRot by="-1500000">
                                      <p:cBhvr>
                                        <p:cTn id="9" dur="125" fill="hold">
                                          <p:stCondLst>
                                            <p:cond delay="250"/>
                                          </p:stCondLst>
                                        </p:cTn>
                                        <p:tgtEl>
                                          <p:spTgt spid="15"/>
                                        </p:tgtEl>
                                        <p:attrNameLst>
                                          <p:attrName>r</p:attrName>
                                        </p:attrNameLst>
                                      </p:cBhvr>
                                    </p:animRot>
                                    <p:animRot by="1500000">
                                      <p:cBhvr>
                                        <p:cTn id="10" dur="125" fill="hold">
                                          <p:stCondLst>
                                            <p:cond delay="375"/>
                                          </p:stCondLst>
                                        </p:cTn>
                                        <p:tgtEl>
                                          <p:spTgt spid="15"/>
                                        </p:tgtEl>
                                        <p:attrNameLst>
                                          <p:attrName>r</p:attrName>
                                        </p:attrNameLst>
                                      </p:cBhvr>
                                    </p:animRot>
                                  </p:childTnLst>
                                </p:cTn>
                              </p:par>
                            </p:childTnLst>
                          </p:cTn>
                        </p:par>
                        <p:par>
                          <p:cTn id="11" fill="hold">
                            <p:stCondLst>
                              <p:cond delay="1100"/>
                            </p:stCondLst>
                            <p:childTnLst>
                              <p:par>
                                <p:cTn id="12" presetID="22" presetClass="entr" presetSubtype="1"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910;p31">
            <a:extLst>
              <a:ext uri="{FF2B5EF4-FFF2-40B4-BE49-F238E27FC236}">
                <a16:creationId xmlns:a16="http://schemas.microsoft.com/office/drawing/2014/main" xmlns="" id="{6D7CADC4-4202-B42D-F9EB-9542B2CD20CA}"/>
              </a:ext>
            </a:extLst>
          </p:cNvPr>
          <p:cNvSpPr txBox="1">
            <a:spLocks/>
          </p:cNvSpPr>
          <p:nvPr/>
        </p:nvSpPr>
        <p:spPr>
          <a:xfrm>
            <a:off x="918296" y="32418"/>
            <a:ext cx="6464040"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pPr>
            <a:r>
              <a:rPr lang="en-US" sz="10000" kern="0" dirty="0" err="1">
                <a:ln w="12700">
                  <a:solidFill>
                    <a:srgbClr val="FFFFFF"/>
                  </a:solidFill>
                </a:ln>
                <a:solidFill>
                  <a:srgbClr val="002060"/>
                </a:solidFill>
                <a:latin typeface="#9Slide05 SVNSweetie" panose="02000000000000000000" pitchFamily="2" charset="0"/>
              </a:rPr>
              <a:t>Luyện</a:t>
            </a:r>
            <a:r>
              <a:rPr lang="en-US" sz="10000" kern="0" dirty="0">
                <a:ln w="12700">
                  <a:solidFill>
                    <a:srgbClr val="FFFFFF"/>
                  </a:solidFill>
                </a:ln>
                <a:solidFill>
                  <a:srgbClr val="002060"/>
                </a:solidFill>
                <a:latin typeface="#9Slide05 SVNSweetie" panose="02000000000000000000" pitchFamily="2" charset="0"/>
              </a:rPr>
              <a:t> </a:t>
            </a:r>
            <a:r>
              <a:rPr lang="en-US" sz="10000" kern="0" dirty="0" err="1">
                <a:ln w="12700">
                  <a:solidFill>
                    <a:srgbClr val="FFFFFF"/>
                  </a:solidFill>
                </a:ln>
                <a:solidFill>
                  <a:srgbClr val="002060"/>
                </a:solidFill>
                <a:latin typeface="#9Slide05 SVNSweetie" panose="02000000000000000000" pitchFamily="2" charset="0"/>
              </a:rPr>
              <a:t>đọc</a:t>
            </a:r>
            <a:r>
              <a:rPr lang="en-US" sz="10000" kern="0" dirty="0">
                <a:ln w="12700">
                  <a:solidFill>
                    <a:srgbClr val="FFFFFF"/>
                  </a:solidFill>
                </a:ln>
                <a:solidFill>
                  <a:srgbClr val="002060"/>
                </a:solidFill>
                <a:latin typeface="#9Slide05 SVNSweetie" panose="02000000000000000000" pitchFamily="2" charset="0"/>
              </a:rPr>
              <a:t> </a:t>
            </a:r>
            <a:r>
              <a:rPr lang="en-US" sz="10000" kern="0" dirty="0" err="1">
                <a:ln w="12700">
                  <a:solidFill>
                    <a:srgbClr val="FFFFFF"/>
                  </a:solidFill>
                </a:ln>
                <a:solidFill>
                  <a:srgbClr val="002060"/>
                </a:solidFill>
                <a:latin typeface="#9Slide05 SVNSweetie" panose="02000000000000000000" pitchFamily="2" charset="0"/>
              </a:rPr>
              <a:t>diễn</a:t>
            </a:r>
            <a:r>
              <a:rPr lang="en-US" sz="10000" kern="0" dirty="0">
                <a:ln w="12700">
                  <a:solidFill>
                    <a:srgbClr val="FFFFFF"/>
                  </a:solidFill>
                </a:ln>
                <a:solidFill>
                  <a:srgbClr val="002060"/>
                </a:solidFill>
                <a:latin typeface="#9Slide05 SVNSweetie" panose="02000000000000000000" pitchFamily="2" charset="0"/>
              </a:rPr>
              <a:t> </a:t>
            </a:r>
            <a:r>
              <a:rPr lang="en-US" sz="10000" kern="0" dirty="0" err="1">
                <a:ln w="12700">
                  <a:solidFill>
                    <a:srgbClr val="FFFFFF"/>
                  </a:solidFill>
                </a:ln>
                <a:solidFill>
                  <a:srgbClr val="002060"/>
                </a:solidFill>
                <a:latin typeface="#9Slide05 SVNSweetie" panose="02000000000000000000" pitchFamily="2" charset="0"/>
              </a:rPr>
              <a:t>cảm</a:t>
            </a:r>
            <a:endParaRPr lang="en-US" sz="10000" kern="0" dirty="0">
              <a:ln w="12700">
                <a:solidFill>
                  <a:srgbClr val="FFFFFF"/>
                </a:solidFill>
              </a:ln>
              <a:solidFill>
                <a:srgbClr val="002060"/>
              </a:solidFill>
              <a:latin typeface="#9Slide05 SVNSweetie" panose="02000000000000000000" pitchFamily="2" charset="0"/>
            </a:endParaRPr>
          </a:p>
        </p:txBody>
      </p:sp>
      <p:grpSp>
        <p:nvGrpSpPr>
          <p:cNvPr id="5" name="Group 4">
            <a:extLst>
              <a:ext uri="{FF2B5EF4-FFF2-40B4-BE49-F238E27FC236}">
                <a16:creationId xmlns:a16="http://schemas.microsoft.com/office/drawing/2014/main" xmlns="" id="{C2545F2B-C9A6-F302-FF47-4594315E87F8}"/>
              </a:ext>
            </a:extLst>
          </p:cNvPr>
          <p:cNvGrpSpPr/>
          <p:nvPr/>
        </p:nvGrpSpPr>
        <p:grpSpPr>
          <a:xfrm rot="207621">
            <a:off x="3309982" y="3679386"/>
            <a:ext cx="5549917" cy="1378644"/>
            <a:chOff x="1959630" y="2352678"/>
            <a:chExt cx="6167269" cy="1517767"/>
          </a:xfrm>
        </p:grpSpPr>
        <p:sp>
          <p:nvSpPr>
            <p:cNvPr id="6" name="Freeform: Shape 17">
              <a:extLst>
                <a:ext uri="{FF2B5EF4-FFF2-40B4-BE49-F238E27FC236}">
                  <a16:creationId xmlns:a16="http://schemas.microsoft.com/office/drawing/2014/main" xmlns="" id="{6EFB534C-A0BD-DA97-86F3-92C1E307DD32}"/>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3DCDA8"/>
              </a:solidFill>
              <a:prstDash val="solid"/>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id-ID" sz="4400" b="1" i="0" u="none" strike="noStrike" kern="0" cap="none" spc="0" normalizeH="0" baseline="0" noProof="0" smtClean="0">
                <a:ln>
                  <a:noFill/>
                </a:ln>
                <a:solidFill>
                  <a:srgbClr val="FFFFFF"/>
                </a:solidFill>
                <a:effectLst/>
                <a:uLnTx/>
                <a:uFillTx/>
                <a:latin typeface="UTM Avo" panose="02040603050506020204" pitchFamily="18" charset="0"/>
                <a:ea typeface="+mn-ea"/>
                <a:cs typeface="+mn-cs"/>
                <a:sym typeface="Arial"/>
              </a:endParaRPr>
            </a:p>
          </p:txBody>
        </p:sp>
        <p:sp>
          <p:nvSpPr>
            <p:cNvPr id="7" name="TextBox 6">
              <a:extLst>
                <a:ext uri="{FF2B5EF4-FFF2-40B4-BE49-F238E27FC236}">
                  <a16:creationId xmlns:a16="http://schemas.microsoft.com/office/drawing/2014/main" xmlns="" id="{A3882CEB-A336-21C8-AB2F-1931E8AB1493}"/>
                </a:ext>
              </a:extLst>
            </p:cNvPr>
            <p:cNvSpPr txBox="1"/>
            <p:nvPr/>
          </p:nvSpPr>
          <p:spPr>
            <a:xfrm rot="21373733">
              <a:off x="1959630" y="2815951"/>
              <a:ext cx="6167269" cy="976757"/>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smtClean="0">
                  <a:ln>
                    <a:noFill/>
                  </a:ln>
                  <a:solidFill>
                    <a:srgbClr val="002060"/>
                  </a:solidFill>
                  <a:effectLst/>
                  <a:uLnTx/>
                  <a:uFillTx/>
                  <a:latin typeface="#9Slide05 Angelline" pitchFamily="2" charset="0"/>
                  <a:ea typeface="Cambria" panose="02040503050406030204" pitchFamily="18" charset="0"/>
                  <a:cs typeface="+mn-cs"/>
                  <a:sym typeface="Arial"/>
                </a:rPr>
                <a:t>Chấm điểm nào!</a:t>
              </a:r>
              <a:endParaRPr kumimoji="0" lang="vi-VN" sz="3500" b="1" i="0" u="none" strike="noStrike" kern="0" cap="none" spc="0" normalizeH="0" baseline="0" noProof="0" smtClean="0">
                <a:ln>
                  <a:noFill/>
                </a:ln>
                <a:solidFill>
                  <a:srgbClr val="002060"/>
                </a:solidFill>
                <a:effectLst/>
                <a:uLnTx/>
                <a:uFillTx/>
                <a:latin typeface="#9Slide05 Angelline" pitchFamily="2" charset="0"/>
                <a:ea typeface="Cambria" panose="02040503050406030204" pitchFamily="18" charset="0"/>
                <a:cs typeface="+mn-cs"/>
                <a:sym typeface="Arial"/>
              </a:endParaRPr>
            </a:p>
          </p:txBody>
        </p:sp>
      </p:grpSp>
      <p:grpSp>
        <p:nvGrpSpPr>
          <p:cNvPr id="8" name="Group 7">
            <a:extLst>
              <a:ext uri="{FF2B5EF4-FFF2-40B4-BE49-F238E27FC236}">
                <a16:creationId xmlns:a16="http://schemas.microsoft.com/office/drawing/2014/main" xmlns="" id="{10B5EF94-35F0-25C6-6F23-51E4F0FC7CDE}"/>
              </a:ext>
            </a:extLst>
          </p:cNvPr>
          <p:cNvGrpSpPr/>
          <p:nvPr/>
        </p:nvGrpSpPr>
        <p:grpSpPr>
          <a:xfrm>
            <a:off x="-482772" y="1512846"/>
            <a:ext cx="3263891" cy="1820796"/>
            <a:chOff x="-371806" y="1517769"/>
            <a:chExt cx="3479180" cy="1867484"/>
          </a:xfrm>
        </p:grpSpPr>
        <p:pic>
          <p:nvPicPr>
            <p:cNvPr id="9" name="图片 25">
              <a:extLst>
                <a:ext uri="{FF2B5EF4-FFF2-40B4-BE49-F238E27FC236}">
                  <a16:creationId xmlns:a16="http://schemas.microsoft.com/office/drawing/2014/main" xmlns="" id="{9C5FC32E-41A6-8750-502F-3340A6012DC9}"/>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10" name="TextBox 9">
              <a:extLst>
                <a:ext uri="{FF2B5EF4-FFF2-40B4-BE49-F238E27FC236}">
                  <a16:creationId xmlns:a16="http://schemas.microsoft.com/office/drawing/2014/main" xmlns="" id="{2E3C2C7E-E838-AB26-10F4-141753F1A17E}"/>
                </a:ext>
              </a:extLst>
            </p:cNvPr>
            <p:cNvSpPr txBox="1"/>
            <p:nvPr/>
          </p:nvSpPr>
          <p:spPr>
            <a:xfrm rot="21373733">
              <a:off x="-371806" y="2303273"/>
              <a:ext cx="3479180" cy="1081980"/>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smtClean="0">
                  <a:ln>
                    <a:noFill/>
                  </a:ln>
                  <a:solidFill>
                    <a:srgbClr val="FFFF00"/>
                  </a:solidFill>
                  <a:effectLst/>
                  <a:uLnTx/>
                  <a:uFillTx/>
                  <a:latin typeface="UTM Seagull" panose="02040603050506020204" pitchFamily="18" charset="0"/>
                  <a:ea typeface="Cambria" panose="02040503050406030204" pitchFamily="18" charset="0"/>
                  <a:cs typeface="+mn-cs"/>
                  <a:sym typeface="Arial"/>
                </a:rPr>
                <a:t>Tổ</a:t>
              </a:r>
              <a:r>
                <a:rPr kumimoji="0" lang="en-US" sz="4400" b="1" i="0" u="none" strike="noStrike" kern="0" cap="none" spc="0" normalizeH="0" baseline="0" noProof="0" dirty="0" smtClean="0">
                  <a:ln>
                    <a:noFill/>
                  </a:ln>
                  <a:solidFill>
                    <a:srgbClr val="FFFF00"/>
                  </a:solidFill>
                  <a:effectLst/>
                  <a:uLnTx/>
                  <a:uFillTx/>
                  <a:latin typeface="UTM Seagull" panose="02040603050506020204" pitchFamily="18" charset="0"/>
                  <a:ea typeface="Cambria" panose="02040503050406030204" pitchFamily="18" charset="0"/>
                  <a:cs typeface="+mn-cs"/>
                  <a:sym typeface="Arial"/>
                </a:rPr>
                <a:t> 1</a:t>
              </a:r>
              <a:endParaRPr kumimoji="0" lang="vi-VN" sz="4400" b="1" i="0" u="none" strike="noStrike" kern="0" cap="none" spc="0" normalizeH="0" baseline="0" noProof="0" dirty="0" smtClean="0">
                <a:ln>
                  <a:noFill/>
                </a:ln>
                <a:solidFill>
                  <a:srgbClr val="FFFF00"/>
                </a:solidFill>
                <a:effectLst/>
                <a:uLnTx/>
                <a:uFillTx/>
                <a:latin typeface="#9Slide05 Angelline" pitchFamily="2" charset="0"/>
                <a:ea typeface="Cambria" panose="02040503050406030204" pitchFamily="18" charset="0"/>
                <a:cs typeface="+mn-cs"/>
                <a:sym typeface="Arial"/>
              </a:endParaRPr>
            </a:p>
          </p:txBody>
        </p:sp>
      </p:grpSp>
      <p:grpSp>
        <p:nvGrpSpPr>
          <p:cNvPr id="11" name="Group 10">
            <a:extLst>
              <a:ext uri="{FF2B5EF4-FFF2-40B4-BE49-F238E27FC236}">
                <a16:creationId xmlns:a16="http://schemas.microsoft.com/office/drawing/2014/main" xmlns="" id="{C5A1DDF9-38D1-365A-19E5-09D626B3512B}"/>
              </a:ext>
            </a:extLst>
          </p:cNvPr>
          <p:cNvGrpSpPr/>
          <p:nvPr/>
        </p:nvGrpSpPr>
        <p:grpSpPr>
          <a:xfrm rot="321486">
            <a:off x="1966782" y="1033540"/>
            <a:ext cx="2995478" cy="1716704"/>
            <a:chOff x="2509655" y="2424897"/>
            <a:chExt cx="3479180" cy="1998856"/>
          </a:xfrm>
        </p:grpSpPr>
        <p:pic>
          <p:nvPicPr>
            <p:cNvPr id="12" name="图片 23">
              <a:extLst>
                <a:ext uri="{FF2B5EF4-FFF2-40B4-BE49-F238E27FC236}">
                  <a16:creationId xmlns:a16="http://schemas.microsoft.com/office/drawing/2014/main" xmlns="" id="{BE5816A0-47D4-BE18-2B74-83E3BC1C1163}"/>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3" name="TextBox 12">
              <a:extLst>
                <a:ext uri="{FF2B5EF4-FFF2-40B4-BE49-F238E27FC236}">
                  <a16:creationId xmlns:a16="http://schemas.microsoft.com/office/drawing/2014/main" xmlns="" id="{6ABE90E3-91A0-DEC0-CA9A-87A009AE1CDF}"/>
                </a:ext>
              </a:extLst>
            </p:cNvPr>
            <p:cNvSpPr txBox="1"/>
            <p:nvPr/>
          </p:nvSpPr>
          <p:spPr>
            <a:xfrm rot="468063">
              <a:off x="2509655" y="3285154"/>
              <a:ext cx="3479180" cy="1081980"/>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smtClean="0">
                  <a:ln>
                    <a:noFill/>
                  </a:ln>
                  <a:solidFill>
                    <a:srgbClr val="FFFF00"/>
                  </a:solidFill>
                  <a:effectLst/>
                  <a:uLnTx/>
                  <a:uFillTx/>
                  <a:latin typeface="UTM Seagull" panose="02040603050506020204" pitchFamily="18" charset="0"/>
                  <a:ea typeface="Cambria" panose="02040503050406030204" pitchFamily="18" charset="0"/>
                  <a:cs typeface="+mn-cs"/>
                  <a:sym typeface="Arial"/>
                </a:rPr>
                <a:t>Tổ 2</a:t>
              </a:r>
              <a:endParaRPr kumimoji="0" lang="vi-VN" sz="4400" b="1" i="0" u="none" strike="noStrike" kern="0" cap="none" spc="0" normalizeH="0" baseline="0" noProof="0" smtClean="0">
                <a:ln>
                  <a:noFill/>
                </a:ln>
                <a:solidFill>
                  <a:srgbClr val="FFFF00"/>
                </a:solidFill>
                <a:effectLst/>
                <a:uLnTx/>
                <a:uFillTx/>
                <a:latin typeface="#9Slide05 Angelline" pitchFamily="2" charset="0"/>
                <a:ea typeface="Cambria" panose="02040503050406030204" pitchFamily="18" charset="0"/>
                <a:cs typeface="+mn-cs"/>
                <a:sym typeface="Arial"/>
              </a:endParaRPr>
            </a:p>
          </p:txBody>
        </p:sp>
      </p:grpSp>
      <p:grpSp>
        <p:nvGrpSpPr>
          <p:cNvPr id="14" name="Group 13">
            <a:extLst>
              <a:ext uri="{FF2B5EF4-FFF2-40B4-BE49-F238E27FC236}">
                <a16:creationId xmlns:a16="http://schemas.microsoft.com/office/drawing/2014/main" xmlns="" id="{9734CC2E-195A-E9E7-F662-0AD10CB81870}"/>
              </a:ext>
            </a:extLst>
          </p:cNvPr>
          <p:cNvGrpSpPr/>
          <p:nvPr/>
        </p:nvGrpSpPr>
        <p:grpSpPr>
          <a:xfrm>
            <a:off x="4199512" y="1148687"/>
            <a:ext cx="3263891" cy="1627972"/>
            <a:chOff x="4633453" y="1886839"/>
            <a:chExt cx="3479180" cy="1602362"/>
          </a:xfrm>
        </p:grpSpPr>
        <p:pic>
          <p:nvPicPr>
            <p:cNvPr id="15" name="图片 24">
              <a:extLst>
                <a:ext uri="{FF2B5EF4-FFF2-40B4-BE49-F238E27FC236}">
                  <a16:creationId xmlns:a16="http://schemas.microsoft.com/office/drawing/2014/main" xmlns="" id="{41CAFE44-53E0-2F40-A6A1-F123EA0D11B8}"/>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6" name="TextBox 15">
              <a:extLst>
                <a:ext uri="{FF2B5EF4-FFF2-40B4-BE49-F238E27FC236}">
                  <a16:creationId xmlns:a16="http://schemas.microsoft.com/office/drawing/2014/main" xmlns="" id="{162FDC47-DD59-9E51-ACC7-B1F68A9F6244}"/>
                </a:ext>
              </a:extLst>
            </p:cNvPr>
            <p:cNvSpPr txBox="1"/>
            <p:nvPr/>
          </p:nvSpPr>
          <p:spPr>
            <a:xfrm rot="366265">
              <a:off x="4633453" y="2407221"/>
              <a:ext cx="3479180" cy="1081980"/>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smtClean="0">
                  <a:ln>
                    <a:noFill/>
                  </a:ln>
                  <a:solidFill>
                    <a:srgbClr val="002060"/>
                  </a:solidFill>
                  <a:effectLst/>
                  <a:uLnTx/>
                  <a:uFillTx/>
                  <a:latin typeface="UTM Seagull" panose="02040603050506020204" pitchFamily="18" charset="0"/>
                  <a:ea typeface="Cambria" panose="02040503050406030204" pitchFamily="18" charset="0"/>
                  <a:cs typeface="+mn-cs"/>
                  <a:sym typeface="Arial"/>
                </a:rPr>
                <a:t>Tổ 3</a:t>
              </a:r>
              <a:endParaRPr kumimoji="0" lang="vi-VN" sz="4400" b="1" i="0" u="none" strike="noStrike" kern="0" cap="none" spc="0" normalizeH="0" baseline="0" noProof="0" smtClean="0">
                <a:ln>
                  <a:noFill/>
                </a:ln>
                <a:solidFill>
                  <a:srgbClr val="002060"/>
                </a:solidFill>
                <a:effectLst/>
                <a:uLnTx/>
                <a:uFillTx/>
                <a:latin typeface="#9Slide05 Angelline" pitchFamily="2" charset="0"/>
                <a:ea typeface="Cambria" panose="02040503050406030204" pitchFamily="18" charset="0"/>
                <a:cs typeface="+mn-cs"/>
                <a:sym typeface="Arial"/>
              </a:endParaRPr>
            </a:p>
          </p:txBody>
        </p:sp>
      </p:grpSp>
      <p:pic>
        <p:nvPicPr>
          <p:cNvPr id="21" name="图片 26">
            <a:extLst>
              <a:ext uri="{FF2B5EF4-FFF2-40B4-BE49-F238E27FC236}">
                <a16:creationId xmlns:a16="http://schemas.microsoft.com/office/drawing/2014/main" xmlns="" id="{43BBB29B-48C5-35A1-345A-C18E9A67261E}"/>
              </a:ext>
            </a:extLst>
          </p:cNvPr>
          <p:cNvPicPr>
            <a:picLocks noChangeAspect="1"/>
          </p:cNvPicPr>
          <p:nvPr/>
        </p:nvPicPr>
        <p:blipFill>
          <a:blip r:embed="rId10"/>
          <a:stretch>
            <a:fillRect/>
          </a:stretch>
        </p:blipFill>
        <p:spPr>
          <a:xfrm>
            <a:off x="6901010" y="812344"/>
            <a:ext cx="2134614" cy="1651009"/>
          </a:xfrm>
          <a:prstGeom prst="rect">
            <a:avLst/>
          </a:prstGeom>
        </p:spPr>
      </p:pic>
      <p:sp>
        <p:nvSpPr>
          <p:cNvPr id="25" name="TextBox 24">
            <a:extLst>
              <a:ext uri="{FF2B5EF4-FFF2-40B4-BE49-F238E27FC236}">
                <a16:creationId xmlns:a16="http://schemas.microsoft.com/office/drawing/2014/main" xmlns="" id="{89D87E3B-3E71-5285-9B85-ED9E657BD5E6}"/>
              </a:ext>
            </a:extLst>
          </p:cNvPr>
          <p:cNvSpPr txBox="1"/>
          <p:nvPr/>
        </p:nvSpPr>
        <p:spPr>
          <a:xfrm rot="567434">
            <a:off x="6128698" y="1441119"/>
            <a:ext cx="3479180" cy="1081980"/>
          </a:xfrm>
          <a:prstGeom prst="flowChartTerminator">
            <a:avLst/>
          </a:prstGeom>
          <a:noFill/>
          <a:ln w="25400" cap="flat" cmpd="sng" algn="ctr">
            <a:noFill/>
            <a:prstDash val="solid"/>
          </a:ln>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smtClean="0">
                <a:ln>
                  <a:noFill/>
                </a:ln>
                <a:solidFill>
                  <a:srgbClr val="FFFFFF"/>
                </a:solidFill>
                <a:effectLst/>
                <a:uLnTx/>
                <a:uFillTx/>
                <a:latin typeface="UTM Seagull" panose="02040603050506020204" pitchFamily="18" charset="0"/>
                <a:ea typeface="Cambria" panose="02040503050406030204" pitchFamily="18" charset="0"/>
                <a:cs typeface="+mn-cs"/>
                <a:sym typeface="Arial"/>
              </a:rPr>
              <a:t>Tổ</a:t>
            </a:r>
            <a:r>
              <a:rPr kumimoji="0" lang="en-US" sz="4400" b="1" i="0" u="none" strike="noStrike" kern="0" cap="none" spc="0" normalizeH="0" baseline="0" noProof="0" dirty="0" smtClean="0">
                <a:ln>
                  <a:noFill/>
                </a:ln>
                <a:solidFill>
                  <a:srgbClr val="FFFFFF"/>
                </a:solidFill>
                <a:effectLst/>
                <a:uLnTx/>
                <a:uFillTx/>
                <a:latin typeface="UTM Seagull" panose="02040603050506020204" pitchFamily="18" charset="0"/>
                <a:ea typeface="Cambria" panose="02040503050406030204" pitchFamily="18" charset="0"/>
                <a:cs typeface="+mn-cs"/>
                <a:sym typeface="Arial"/>
              </a:rPr>
              <a:t> 4</a:t>
            </a:r>
            <a:endParaRPr kumimoji="0" lang="vi-VN" sz="4400" b="1" i="0" u="none" strike="noStrike" kern="0" cap="none" spc="0" normalizeH="0" baseline="0" noProof="0" dirty="0" smtClean="0">
              <a:ln>
                <a:noFill/>
              </a:ln>
              <a:solidFill>
                <a:srgbClr val="FFFFFF"/>
              </a:solidFill>
              <a:effectLst/>
              <a:uLnTx/>
              <a:uFillTx/>
              <a:latin typeface="#9Slide05 Angelline" pitchFamily="2" charset="0"/>
              <a:ea typeface="Cambria" panose="02040503050406030204" pitchFamily="18" charset="0"/>
              <a:cs typeface="+mn-cs"/>
              <a:sym typeface="Arial"/>
            </a:endParaRPr>
          </a:p>
        </p:txBody>
      </p:sp>
    </p:spTree>
    <p:controls>
      <mc:AlternateContent xmlns:mc="http://schemas.openxmlformats.org/markup-compatibility/2006">
        <mc:Choice xmlns:v="urn:schemas-microsoft-com:vml" Requires="v">
          <p:control spid="1050" name="TextBox1" r:id="rId2" imgW="1568520" imgH="939960"/>
        </mc:Choice>
        <mc:Fallback>
          <p:control name="TextBox1" r:id="rId2" imgW="1568520" imgH="939960">
            <p:pic>
              <p:nvPicPr>
                <p:cNvPr id="17" name="TextBox1">
                  <a:extLst>
                    <a:ext uri="{FF2B5EF4-FFF2-40B4-BE49-F238E27FC236}">
                      <a16:creationId xmlns:a16="http://schemas.microsoft.com/office/drawing/2014/main" xmlns="" id="{DB986DEB-9B68-7445-F26E-5587B6BA58A4}"/>
                    </a:ext>
                  </a:extLst>
                </p:cNvPr>
                <p:cNvPicPr>
                  <a:picLocks/>
                </p:cNvPicPr>
                <p:nvPr/>
              </p:nvPicPr>
              <p:blipFill>
                <a:blip r:embed="rId11"/>
                <a:stretch>
                  <a:fillRect/>
                </a:stretch>
              </p:blipFill>
              <p:spPr>
                <a:xfrm>
                  <a:off x="545234" y="3287867"/>
                  <a:ext cx="1570037" cy="942885"/>
                </a:xfrm>
                <a:prstGeom prst="rect">
                  <a:avLst/>
                </a:prstGeom>
              </p:spPr>
            </p:pic>
          </p:control>
        </mc:Fallback>
      </mc:AlternateContent>
      <mc:AlternateContent xmlns:mc="http://schemas.openxmlformats.org/markup-compatibility/2006">
        <mc:Choice xmlns:v="urn:schemas-microsoft-com:vml" Requires="v">
          <p:control spid="1051" name="TextBox2" r:id="rId3" imgW="1568520" imgH="1041480"/>
        </mc:Choice>
        <mc:Fallback>
          <p:control name="TextBox2" r:id="rId3" imgW="1568520" imgH="1041480">
            <p:pic>
              <p:nvPicPr>
                <p:cNvPr id="18" name="TextBox2">
                  <a:extLst>
                    <a:ext uri="{FF2B5EF4-FFF2-40B4-BE49-F238E27FC236}">
                      <a16:creationId xmlns:a16="http://schemas.microsoft.com/office/drawing/2014/main" xmlns="" id="{5C2F0047-B87A-0708-EEB3-A9709D9707D8}"/>
                    </a:ext>
                  </a:extLst>
                </p:cNvPr>
                <p:cNvPicPr>
                  <a:picLocks/>
                </p:cNvPicPr>
                <p:nvPr/>
              </p:nvPicPr>
              <p:blipFill>
                <a:blip r:embed="rId12"/>
                <a:stretch>
                  <a:fillRect/>
                </a:stretch>
              </p:blipFill>
              <p:spPr>
                <a:xfrm>
                  <a:off x="2704220" y="2878998"/>
                  <a:ext cx="1570038" cy="1041024"/>
                </a:xfrm>
                <a:prstGeom prst="rect">
                  <a:avLst/>
                </a:prstGeom>
              </p:spPr>
            </p:pic>
          </p:control>
        </mc:Fallback>
      </mc:AlternateContent>
      <mc:AlternateContent xmlns:mc="http://schemas.openxmlformats.org/markup-compatibility/2006">
        <mc:Choice xmlns:v="urn:schemas-microsoft-com:vml" Requires="v">
          <p:control spid="1052" name="TextBox3" r:id="rId4" imgW="1587600" imgH="1041480"/>
        </mc:Choice>
        <mc:Fallback>
          <p:control name="TextBox3" r:id="rId4" imgW="1587600" imgH="1041480">
            <p:pic>
              <p:nvPicPr>
                <p:cNvPr id="19" name="TextBox3">
                  <a:extLst>
                    <a:ext uri="{FF2B5EF4-FFF2-40B4-BE49-F238E27FC236}">
                      <a16:creationId xmlns:a16="http://schemas.microsoft.com/office/drawing/2014/main" xmlns="" id="{A2DBDF47-7DA5-C03F-FCC7-77E63B0CABA9}"/>
                    </a:ext>
                  </a:extLst>
                </p:cNvPr>
                <p:cNvPicPr>
                  <a:picLocks/>
                </p:cNvPicPr>
                <p:nvPr/>
              </p:nvPicPr>
              <p:blipFill>
                <a:blip r:embed="rId13"/>
                <a:stretch>
                  <a:fillRect/>
                </a:stretch>
              </p:blipFill>
              <p:spPr>
                <a:xfrm>
                  <a:off x="4942529" y="2704601"/>
                  <a:ext cx="1587500" cy="1041023"/>
                </a:xfrm>
                <a:prstGeom prst="rect">
                  <a:avLst/>
                </a:prstGeom>
              </p:spPr>
            </p:pic>
          </p:control>
        </mc:Fallback>
      </mc:AlternateContent>
      <mc:AlternateContent xmlns:mc="http://schemas.openxmlformats.org/markup-compatibility/2006">
        <mc:Choice xmlns:v="urn:schemas-microsoft-com:vml" Requires="v">
          <p:control spid="1053" name="TextBox4" r:id="rId5" imgW="1676520" imgH="1130400"/>
        </mc:Choice>
        <mc:Fallback>
          <p:control name="TextBox4" r:id="rId5" imgW="1676520" imgH="1130400">
            <p:pic>
              <p:nvPicPr>
                <p:cNvPr id="20" name="TextBox4">
                  <a:extLst>
                    <a:ext uri="{FF2B5EF4-FFF2-40B4-BE49-F238E27FC236}">
                      <a16:creationId xmlns:a16="http://schemas.microsoft.com/office/drawing/2014/main" xmlns="" id="{7F1EF21C-2A4F-2A31-2104-5FEF44526AB8}"/>
                    </a:ext>
                  </a:extLst>
                </p:cNvPr>
                <p:cNvPicPr>
                  <a:picLocks/>
                </p:cNvPicPr>
                <p:nvPr/>
              </p:nvPicPr>
              <p:blipFill>
                <a:blip r:embed="rId14"/>
                <a:stretch>
                  <a:fillRect/>
                </a:stretch>
              </p:blipFill>
              <p:spPr>
                <a:xfrm>
                  <a:off x="7094493" y="2644212"/>
                  <a:ext cx="1680063" cy="1132916"/>
                </a:xfrm>
                <a:prstGeom prst="rect">
                  <a:avLst/>
                </a:prstGeom>
              </p:spPr>
            </p:pic>
          </p:control>
        </mc:Fallback>
      </mc:AlternateContent>
    </p:controls>
    <p:extLst>
      <p:ext uri="{BB962C8B-B14F-4D97-AF65-F5344CB8AC3E}">
        <p14:creationId xmlns:p14="http://schemas.microsoft.com/office/powerpoint/2010/main" val="329466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anim calcmode="lin" valueType="num">
                                      <p:cBhvr>
                                        <p:cTn id="36" dur="500" fill="hold"/>
                                        <p:tgtEl>
                                          <p:spTgt spid="5"/>
                                        </p:tgtEl>
                                        <p:attrNameLst>
                                          <p:attrName>ppt_x</p:attrName>
                                        </p:attrNameLst>
                                      </p:cBhvr>
                                      <p:tavLst>
                                        <p:tav tm="0">
                                          <p:val>
                                            <p:fltVal val="0.5"/>
                                          </p:val>
                                        </p:tav>
                                        <p:tav tm="100000">
                                          <p:val>
                                            <p:strVal val="#ppt_x"/>
                                          </p:val>
                                        </p:tav>
                                      </p:tavLst>
                                    </p:anim>
                                    <p:anim calcmode="lin" valueType="num">
                                      <p:cBhvr>
                                        <p:cTn id="37"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6900680">
            <a:off x="8055114" y="305873"/>
            <a:ext cx="813765" cy="895142"/>
          </a:xfrm>
          <a:prstGeom prst="rect">
            <a:avLst/>
          </a:prstGeom>
        </p:spPr>
      </p:pic>
      <p:sp>
        <p:nvSpPr>
          <p:cNvPr id="2" name="TextBox 1"/>
          <p:cNvSpPr txBox="1"/>
          <p:nvPr/>
        </p:nvSpPr>
        <p:spPr>
          <a:xfrm>
            <a:off x="4443433" y="1563638"/>
            <a:ext cx="4020909" cy="2215991"/>
          </a:xfrm>
          <a:prstGeom prst="rect">
            <a:avLst/>
          </a:prstGeom>
          <a:noFill/>
        </p:spPr>
        <p:txBody>
          <a:bodyPr wrap="none" lIns="0" tIns="0" rIns="0" bIns="0" rtlCol="0">
            <a:spAutoFit/>
          </a:bodyPr>
          <a:lstStyle/>
          <a:p>
            <a:pPr lvl="0" algn="ctr">
              <a:defRPr/>
            </a:pPr>
            <a:r>
              <a:rPr lang="en-US" sz="7200" dirty="0" err="1">
                <a:ln>
                  <a:solidFill>
                    <a:srgbClr val="00B050"/>
                  </a:solidFill>
                </a:ln>
                <a:solidFill>
                  <a:srgbClr val="A2DF48"/>
                </a:solidFill>
                <a:latin typeface="iCiel Cadena" panose="02000503000000020004" pitchFamily="50" charset="0"/>
                <a:sym typeface="Arial"/>
              </a:rPr>
              <a:t>LuyệN</a:t>
            </a:r>
            <a:r>
              <a:rPr lang="en-US" sz="7200" dirty="0">
                <a:ln>
                  <a:solidFill>
                    <a:srgbClr val="00B050"/>
                  </a:solidFill>
                </a:ln>
                <a:solidFill>
                  <a:srgbClr val="A2DF48"/>
                </a:solidFill>
                <a:latin typeface="iCiel Cadena" panose="02000503000000020004" pitchFamily="50" charset="0"/>
                <a:sym typeface="Arial"/>
              </a:rPr>
              <a:t> </a:t>
            </a:r>
            <a:r>
              <a:rPr lang="en-US" sz="7200" dirty="0" err="1">
                <a:ln>
                  <a:solidFill>
                    <a:srgbClr val="00B050"/>
                  </a:solidFill>
                </a:ln>
                <a:solidFill>
                  <a:srgbClr val="A2DF48"/>
                </a:solidFill>
                <a:latin typeface="iCiel Cadena" panose="02000503000000020004" pitchFamily="50" charset="0"/>
                <a:sym typeface="Arial"/>
              </a:rPr>
              <a:t>tập</a:t>
            </a:r>
            <a:endParaRPr lang="en-US" sz="7200" dirty="0">
              <a:ln>
                <a:solidFill>
                  <a:srgbClr val="00B050"/>
                </a:solidFill>
              </a:ln>
              <a:solidFill>
                <a:srgbClr val="A2DF48"/>
              </a:solidFill>
              <a:latin typeface="iCiel Cadena" panose="02000503000000020004" pitchFamily="50" charset="0"/>
              <a:sym typeface="Arial"/>
            </a:endParaRPr>
          </a:p>
          <a:p>
            <a:pPr algn="ctr">
              <a:defRPr/>
            </a:pPr>
            <a:endParaRPr lang="en-US" sz="7200" dirty="0">
              <a:ln>
                <a:solidFill>
                  <a:srgbClr val="4BACC6">
                    <a:lumMod val="75000"/>
                  </a:srgbClr>
                </a:solidFill>
              </a:ln>
              <a:solidFill>
                <a:srgbClr val="4BACC6">
                  <a:lumMod val="60000"/>
                  <a:lumOff val="40000"/>
                </a:srgbClr>
              </a:solidFill>
              <a:latin typeface="iCiel Cadena" panose="02000503000000020004" pitchFamily="50" charset="0"/>
            </a:endParaRPr>
          </a:p>
        </p:txBody>
      </p:sp>
      <p:pic>
        <p:nvPicPr>
          <p:cNvPr id="9" name="Picture 8"/>
          <p:cNvPicPr>
            <a:picLocks noChangeAspect="1"/>
          </p:cNvPicPr>
          <p:nvPr/>
        </p:nvPicPr>
        <p:blipFill>
          <a:blip r:embed="rId3"/>
          <a:stretch>
            <a:fillRect/>
          </a:stretch>
        </p:blipFill>
        <p:spPr>
          <a:xfrm>
            <a:off x="1187624" y="1779662"/>
            <a:ext cx="2639797" cy="2444708"/>
          </a:xfrm>
          <a:prstGeom prst="rect">
            <a:avLst/>
          </a:prstGeom>
        </p:spPr>
      </p:pic>
      <p:grpSp>
        <p:nvGrpSpPr>
          <p:cNvPr id="18" name="กลุ่ม 95"/>
          <p:cNvGrpSpPr/>
          <p:nvPr/>
        </p:nvGrpSpPr>
        <p:grpSpPr>
          <a:xfrm>
            <a:off x="2585344" y="279438"/>
            <a:ext cx="307072" cy="362768"/>
            <a:chOff x="5181879" y="1475364"/>
            <a:chExt cx="1326034" cy="1566547"/>
          </a:xfrm>
          <a:effectLst>
            <a:outerShdw blurRad="50800" dist="38100" dir="2700000" algn="tl" rotWithShape="0">
              <a:schemeClr val="accent4">
                <a:lumMod val="75000"/>
                <a:alpha val="40000"/>
              </a:schemeClr>
            </a:outerShdw>
          </a:effectLst>
        </p:grpSpPr>
        <p:sp>
          <p:nvSpPr>
            <p:cNvPr id="19"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0"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1"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2"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prstClr val="black"/>
                </a:solidFill>
              </a:endParaRPr>
            </a:p>
          </p:txBody>
        </p:sp>
        <p:sp>
          <p:nvSpPr>
            <p:cNvPr id="23"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4"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25" name="กลุ่ม 95"/>
          <p:cNvGrpSpPr/>
          <p:nvPr/>
        </p:nvGrpSpPr>
        <p:grpSpPr>
          <a:xfrm>
            <a:off x="6012160" y="887789"/>
            <a:ext cx="307072" cy="362768"/>
            <a:chOff x="5181879" y="1475364"/>
            <a:chExt cx="1326034" cy="1566547"/>
          </a:xfrm>
          <a:effectLst>
            <a:outerShdw blurRad="50800" dist="38100" dir="2700000" algn="tl" rotWithShape="0">
              <a:schemeClr val="accent4">
                <a:lumMod val="75000"/>
                <a:alpha val="40000"/>
              </a:schemeClr>
            </a:outerShdw>
          </a:effectLst>
        </p:grpSpPr>
        <p:sp>
          <p:nvSpPr>
            <p:cNvPr id="26"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7"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8"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9"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prstClr val="black"/>
                </a:solidFill>
              </a:endParaRPr>
            </a:p>
          </p:txBody>
        </p:sp>
        <p:sp>
          <p:nvSpPr>
            <p:cNvPr id="30"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32" name="กลุ่ม 95"/>
          <p:cNvGrpSpPr/>
          <p:nvPr/>
        </p:nvGrpSpPr>
        <p:grpSpPr>
          <a:xfrm>
            <a:off x="4644008" y="3507854"/>
            <a:ext cx="307072" cy="362768"/>
            <a:chOff x="5181879" y="1475364"/>
            <a:chExt cx="1326034" cy="1566547"/>
          </a:xfrm>
          <a:effectLst>
            <a:outerShdw blurRad="50800" dist="38100" dir="2700000" algn="tl" rotWithShape="0">
              <a:schemeClr val="accent4">
                <a:lumMod val="75000"/>
                <a:alpha val="40000"/>
              </a:schemeClr>
            </a:outerShdw>
          </a:effectLst>
        </p:grpSpPr>
        <p:sp>
          <p:nvSpPr>
            <p:cNvPr id="33"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4"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5"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6"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prstClr val="black"/>
                </a:solidFill>
              </a:endParaRPr>
            </a:p>
          </p:txBody>
        </p:sp>
        <p:sp>
          <p:nvSpPr>
            <p:cNvPr id="37"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8"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39" name="กลุ่ม 95"/>
          <p:cNvGrpSpPr/>
          <p:nvPr/>
        </p:nvGrpSpPr>
        <p:grpSpPr>
          <a:xfrm>
            <a:off x="7092280" y="3026888"/>
            <a:ext cx="307072" cy="362768"/>
            <a:chOff x="5181879" y="1475364"/>
            <a:chExt cx="1326034" cy="1566547"/>
          </a:xfrm>
          <a:effectLst>
            <a:outerShdw blurRad="50800" dist="38100" dir="2700000" algn="tl" rotWithShape="0">
              <a:schemeClr val="accent4">
                <a:lumMod val="75000"/>
                <a:alpha val="40000"/>
              </a:schemeClr>
            </a:outerShdw>
          </a:effectLst>
        </p:grpSpPr>
        <p:sp>
          <p:nvSpPr>
            <p:cNvPr id="40"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1"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2"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3"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prstClr val="black"/>
                </a:solidFill>
              </a:endParaRPr>
            </a:p>
          </p:txBody>
        </p:sp>
        <p:sp>
          <p:nvSpPr>
            <p:cNvPr id="44"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5"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spTree>
    <p:extLst>
      <p:ext uri="{BB962C8B-B14F-4D97-AF65-F5344CB8AC3E}">
        <p14:creationId xmlns:p14="http://schemas.microsoft.com/office/powerpoint/2010/main" val="170512999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8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80">
                                              <p:stCondLst>
                                                <p:cond delay="0"/>
                                              </p:stCondLst>
                                            </p:cTn>
                                            <p:tgtEl>
                                              <p:spTgt spid="2">
                                                <p:txEl>
                                                  <p:pRg st="0" end="0"/>
                                                </p:txEl>
                                              </p:spTgt>
                                            </p:tgtEl>
                                          </p:cBhvr>
                                        </p:animEffect>
                                        <p:anim calcmode="lin" valueType="num">
                                          <p:cBhvr>
                                            <p:cTn id="12"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xEl>
                                                  <p:pRg st="0" end="0"/>
                                                </p:txEl>
                                              </p:spTgt>
                                            </p:tgtEl>
                                          </p:cBhvr>
                                          <p:to x="100000" y="60000"/>
                                        </p:animScale>
                                        <p:animScale>
                                          <p:cBhvr>
                                            <p:cTn id="18" dur="166" decel="50000">
                                              <p:stCondLst>
                                                <p:cond delay="676"/>
                                              </p:stCondLst>
                                            </p:cTn>
                                            <p:tgtEl>
                                              <p:spTgt spid="2">
                                                <p:txEl>
                                                  <p:pRg st="0" end="0"/>
                                                </p:txEl>
                                              </p:spTgt>
                                            </p:tgtEl>
                                          </p:cBhvr>
                                          <p:to x="100000" y="100000"/>
                                        </p:animScale>
                                        <p:animScale>
                                          <p:cBhvr>
                                            <p:cTn id="19" dur="26">
                                              <p:stCondLst>
                                                <p:cond delay="1312"/>
                                              </p:stCondLst>
                                            </p:cTn>
                                            <p:tgtEl>
                                              <p:spTgt spid="2">
                                                <p:txEl>
                                                  <p:pRg st="0" end="0"/>
                                                </p:txEl>
                                              </p:spTgt>
                                            </p:tgtEl>
                                          </p:cBhvr>
                                          <p:to x="100000" y="80000"/>
                                        </p:animScale>
                                        <p:animScale>
                                          <p:cBhvr>
                                            <p:cTn id="20" dur="166" decel="50000">
                                              <p:stCondLst>
                                                <p:cond delay="1338"/>
                                              </p:stCondLst>
                                            </p:cTn>
                                            <p:tgtEl>
                                              <p:spTgt spid="2">
                                                <p:txEl>
                                                  <p:pRg st="0" end="0"/>
                                                </p:txEl>
                                              </p:spTgt>
                                            </p:tgtEl>
                                          </p:cBhvr>
                                          <p:to x="100000" y="100000"/>
                                        </p:animScale>
                                        <p:animScale>
                                          <p:cBhvr>
                                            <p:cTn id="21" dur="26">
                                              <p:stCondLst>
                                                <p:cond delay="1642"/>
                                              </p:stCondLst>
                                            </p:cTn>
                                            <p:tgtEl>
                                              <p:spTgt spid="2">
                                                <p:txEl>
                                                  <p:pRg st="0" end="0"/>
                                                </p:txEl>
                                              </p:spTgt>
                                            </p:tgtEl>
                                          </p:cBhvr>
                                          <p:to x="100000" y="90000"/>
                                        </p:animScale>
                                        <p:animScale>
                                          <p:cBhvr>
                                            <p:cTn id="22" dur="166" decel="50000">
                                              <p:stCondLst>
                                                <p:cond delay="1668"/>
                                              </p:stCondLst>
                                            </p:cTn>
                                            <p:tgtEl>
                                              <p:spTgt spid="2">
                                                <p:txEl>
                                                  <p:pRg st="0" end="0"/>
                                                </p:txEl>
                                              </p:spTgt>
                                            </p:tgtEl>
                                          </p:cBhvr>
                                          <p:to x="100000" y="100000"/>
                                        </p:animScale>
                                        <p:animScale>
                                          <p:cBhvr>
                                            <p:cTn id="23" dur="26">
                                              <p:stCondLst>
                                                <p:cond delay="1808"/>
                                              </p:stCondLst>
                                            </p:cTn>
                                            <p:tgtEl>
                                              <p:spTgt spid="2">
                                                <p:txEl>
                                                  <p:pRg st="0" end="0"/>
                                                </p:txEl>
                                              </p:spTgt>
                                            </p:tgtEl>
                                          </p:cBhvr>
                                          <p:to x="100000" y="95000"/>
                                        </p:animScale>
                                        <p:animScale>
                                          <p:cBhvr>
                                            <p:cTn id="24"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80">
                                              <p:stCondLst>
                                                <p:cond delay="0"/>
                                              </p:stCondLst>
                                            </p:cTn>
                                            <p:tgtEl>
                                              <p:spTgt spid="2">
                                                <p:txEl>
                                                  <p:pRg st="0" end="0"/>
                                                </p:txEl>
                                              </p:spTgt>
                                            </p:tgtEl>
                                          </p:cBhvr>
                                        </p:animEffect>
                                        <p:anim calcmode="lin" valueType="num">
                                          <p:cBhvr>
                                            <p:cTn id="12"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xEl>
                                                  <p:pRg st="0" end="0"/>
                                                </p:txEl>
                                              </p:spTgt>
                                            </p:tgtEl>
                                          </p:cBhvr>
                                          <p:to x="100000" y="60000"/>
                                        </p:animScale>
                                        <p:animScale>
                                          <p:cBhvr>
                                            <p:cTn id="18" dur="166" decel="50000">
                                              <p:stCondLst>
                                                <p:cond delay="676"/>
                                              </p:stCondLst>
                                            </p:cTn>
                                            <p:tgtEl>
                                              <p:spTgt spid="2">
                                                <p:txEl>
                                                  <p:pRg st="0" end="0"/>
                                                </p:txEl>
                                              </p:spTgt>
                                            </p:tgtEl>
                                          </p:cBhvr>
                                          <p:to x="100000" y="100000"/>
                                        </p:animScale>
                                        <p:animScale>
                                          <p:cBhvr>
                                            <p:cTn id="19" dur="26">
                                              <p:stCondLst>
                                                <p:cond delay="1312"/>
                                              </p:stCondLst>
                                            </p:cTn>
                                            <p:tgtEl>
                                              <p:spTgt spid="2">
                                                <p:txEl>
                                                  <p:pRg st="0" end="0"/>
                                                </p:txEl>
                                              </p:spTgt>
                                            </p:tgtEl>
                                          </p:cBhvr>
                                          <p:to x="100000" y="80000"/>
                                        </p:animScale>
                                        <p:animScale>
                                          <p:cBhvr>
                                            <p:cTn id="20" dur="166" decel="50000">
                                              <p:stCondLst>
                                                <p:cond delay="1338"/>
                                              </p:stCondLst>
                                            </p:cTn>
                                            <p:tgtEl>
                                              <p:spTgt spid="2">
                                                <p:txEl>
                                                  <p:pRg st="0" end="0"/>
                                                </p:txEl>
                                              </p:spTgt>
                                            </p:tgtEl>
                                          </p:cBhvr>
                                          <p:to x="100000" y="100000"/>
                                        </p:animScale>
                                        <p:animScale>
                                          <p:cBhvr>
                                            <p:cTn id="21" dur="26">
                                              <p:stCondLst>
                                                <p:cond delay="1642"/>
                                              </p:stCondLst>
                                            </p:cTn>
                                            <p:tgtEl>
                                              <p:spTgt spid="2">
                                                <p:txEl>
                                                  <p:pRg st="0" end="0"/>
                                                </p:txEl>
                                              </p:spTgt>
                                            </p:tgtEl>
                                          </p:cBhvr>
                                          <p:to x="100000" y="90000"/>
                                        </p:animScale>
                                        <p:animScale>
                                          <p:cBhvr>
                                            <p:cTn id="22" dur="166" decel="50000">
                                              <p:stCondLst>
                                                <p:cond delay="1668"/>
                                              </p:stCondLst>
                                            </p:cTn>
                                            <p:tgtEl>
                                              <p:spTgt spid="2">
                                                <p:txEl>
                                                  <p:pRg st="0" end="0"/>
                                                </p:txEl>
                                              </p:spTgt>
                                            </p:tgtEl>
                                          </p:cBhvr>
                                          <p:to x="100000" y="100000"/>
                                        </p:animScale>
                                        <p:animScale>
                                          <p:cBhvr>
                                            <p:cTn id="23" dur="26">
                                              <p:stCondLst>
                                                <p:cond delay="1808"/>
                                              </p:stCondLst>
                                            </p:cTn>
                                            <p:tgtEl>
                                              <p:spTgt spid="2">
                                                <p:txEl>
                                                  <p:pRg st="0" end="0"/>
                                                </p:txEl>
                                              </p:spTgt>
                                            </p:tgtEl>
                                          </p:cBhvr>
                                          <p:to x="100000" y="95000"/>
                                        </p:animScale>
                                        <p:animScale>
                                          <p:cBhvr>
                                            <p:cTn id="24"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รูปภาพ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3234" y="2884836"/>
            <a:ext cx="267756" cy="316562"/>
          </a:xfrm>
          <a:prstGeom prst="rect">
            <a:avLst/>
          </a:prstGeom>
          <a:effectLst>
            <a:innerShdw blurRad="63500" dist="50800" dir="2700000">
              <a:srgbClr val="FFC000">
                <a:alpha val="50000"/>
              </a:srgbClr>
            </a:innerShdw>
          </a:effectLst>
        </p:spPr>
      </p:pic>
      <p:pic>
        <p:nvPicPr>
          <p:cNvPr id="70" name="รูปภาพ 6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92530" y="1349998"/>
            <a:ext cx="267756" cy="316562"/>
          </a:xfrm>
          <a:prstGeom prst="rect">
            <a:avLst/>
          </a:prstGeom>
          <a:effectLst>
            <a:innerShdw blurRad="63500" dist="50800" dir="2700000">
              <a:srgbClr val="FFC000">
                <a:alpha val="50000"/>
              </a:srgbClr>
            </a:innerShdw>
          </a:effectLst>
        </p:spPr>
      </p:pic>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4605" y="4719871"/>
            <a:ext cx="267756" cy="316562"/>
          </a:xfrm>
          <a:prstGeom prst="rect">
            <a:avLst/>
          </a:prstGeom>
          <a:effectLst>
            <a:innerShdw blurRad="63500" dist="50800" dir="2700000">
              <a:srgbClr val="FFC000">
                <a:alpha val="50000"/>
              </a:srgbClr>
            </a:innerShdw>
          </a:effectLst>
        </p:spPr>
      </p:pic>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275606"/>
            <a:ext cx="267756" cy="316562"/>
          </a:xfrm>
          <a:prstGeom prst="rect">
            <a:avLst/>
          </a:prstGeom>
          <a:effectLst>
            <a:innerShdw blurRad="63500" dist="50800" dir="2700000">
              <a:srgbClr val="FFC000">
                <a:alpha val="50000"/>
              </a:srgbClr>
            </a:innerShdw>
          </a:effectLst>
        </p:spPr>
      </p:pic>
      <p:pic>
        <p:nvPicPr>
          <p:cNvPr id="77" name="รูปภาพ 7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638" y="4627271"/>
            <a:ext cx="267756" cy="316562"/>
          </a:xfrm>
          <a:prstGeom prst="rect">
            <a:avLst/>
          </a:prstGeom>
          <a:effectLst>
            <a:innerShdw blurRad="63500" dist="50800" dir="2700000">
              <a:srgbClr val="FFC000">
                <a:alpha val="50000"/>
              </a:srgbClr>
            </a:innerShdw>
          </a:effectLst>
        </p:spPr>
      </p:pic>
      <p:sp>
        <p:nvSpPr>
          <p:cNvPr id="54" name="รูปแบบอิสระ 70"/>
          <p:cNvSpPr/>
          <p:nvPr/>
        </p:nvSpPr>
        <p:spPr>
          <a:xfrm>
            <a:off x="516716" y="2015830"/>
            <a:ext cx="2004272" cy="79220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5">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can_NongAor" pitchFamily="2" charset="0"/>
              <a:cs typeface="can_NongAor" pitchFamily="2" charset="0"/>
            </a:endParaRPr>
          </a:p>
        </p:txBody>
      </p:sp>
      <p:sp>
        <p:nvSpPr>
          <p:cNvPr id="55" name="รูปแบบอิสระ 71"/>
          <p:cNvSpPr/>
          <p:nvPr/>
        </p:nvSpPr>
        <p:spPr>
          <a:xfrm>
            <a:off x="533677" y="3630867"/>
            <a:ext cx="2004272" cy="792203"/>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can_NongAor" pitchFamily="2" charset="0"/>
              <a:cs typeface="can_NongAor" pitchFamily="2" charset="0"/>
            </a:endParaRPr>
          </a:p>
        </p:txBody>
      </p:sp>
      <p:sp>
        <p:nvSpPr>
          <p:cNvPr id="56" name="TextBox 55">
            <a:extLst>
              <a:ext uri="{FF2B5EF4-FFF2-40B4-BE49-F238E27FC236}">
                <a16:creationId xmlns="" xmlns:a16="http://schemas.microsoft.com/office/drawing/2014/main" id="{14267D87-EB0B-47C9-8629-5D6C96AF99C6}"/>
              </a:ext>
            </a:extLst>
          </p:cNvPr>
          <p:cNvSpPr txBox="1"/>
          <p:nvPr/>
        </p:nvSpPr>
        <p:spPr>
          <a:xfrm>
            <a:off x="519262" y="2051914"/>
            <a:ext cx="2068986" cy="769441"/>
          </a:xfrm>
          <a:prstGeom prst="rect">
            <a:avLst/>
          </a:prstGeom>
          <a:noFill/>
        </p:spPr>
        <p:txBody>
          <a:bodyPr wrap="square" rtlCol="0">
            <a:spAutoFit/>
          </a:bodyPr>
          <a:lstStyle/>
          <a:p>
            <a:pPr algn="ctr"/>
            <a:r>
              <a:rPr lang="en-US" sz="2200" b="1" dirty="0">
                <a:solidFill>
                  <a:srgbClr val="C00000"/>
                </a:solidFill>
                <a:latin typeface="UTM Avo" panose="02040603050506020204" pitchFamily="18" charset="0"/>
                <a:cs typeface="can_NongAor" pitchFamily="2" charset="0"/>
              </a:rPr>
              <a:t>a</a:t>
            </a:r>
            <a:r>
              <a:rPr lang="en-US" sz="2200" b="1" dirty="0" smtClean="0">
                <a:solidFill>
                  <a:srgbClr val="C00000"/>
                </a:solidFill>
                <a:latin typeface="UTM Avo" panose="02040603050506020204" pitchFamily="18" charset="0"/>
                <a:cs typeface="can_NongAor" pitchFamily="2" charset="0"/>
              </a:rPr>
              <a:t>, </a:t>
            </a:r>
            <a:r>
              <a:rPr lang="en-US" sz="2200" b="1" dirty="0" err="1" smtClean="0">
                <a:solidFill>
                  <a:srgbClr val="C00000"/>
                </a:solidFill>
                <a:latin typeface="UTM Avo" panose="02040603050506020204" pitchFamily="18" charset="0"/>
                <a:cs typeface="can_NongAor" pitchFamily="2" charset="0"/>
              </a:rPr>
              <a:t>mặt</a:t>
            </a:r>
            <a:r>
              <a:rPr lang="en-US" sz="2200" b="1" dirty="0" smtClean="0">
                <a:solidFill>
                  <a:srgbClr val="C00000"/>
                </a:solidFill>
                <a:latin typeface="UTM Avo" panose="02040603050506020204" pitchFamily="18" charset="0"/>
                <a:cs typeface="can_NongAor" pitchFamily="2" charset="0"/>
              </a:rPr>
              <a:t> </a:t>
            </a:r>
            <a:r>
              <a:rPr lang="en-US" sz="2200" b="1" dirty="0" err="1" smtClean="0">
                <a:solidFill>
                  <a:srgbClr val="C00000"/>
                </a:solidFill>
                <a:latin typeface="UTM Avo" panose="02040603050506020204" pitchFamily="18" charset="0"/>
                <a:cs typeface="can_NongAor" pitchFamily="2" charset="0"/>
              </a:rPr>
              <a:t>chị</a:t>
            </a:r>
            <a:r>
              <a:rPr lang="en-US" sz="2200" b="1" dirty="0" smtClean="0">
                <a:solidFill>
                  <a:srgbClr val="C00000"/>
                </a:solidFill>
                <a:latin typeface="UTM Avo" panose="02040603050506020204" pitchFamily="18" charset="0"/>
                <a:cs typeface="can_NongAor" pitchFamily="2" charset="0"/>
              </a:rPr>
              <a:t> </a:t>
            </a:r>
            <a:r>
              <a:rPr lang="en-US" sz="2200" b="1" dirty="0" err="1" smtClean="0">
                <a:solidFill>
                  <a:srgbClr val="C00000"/>
                </a:solidFill>
                <a:latin typeface="UTM Avo" panose="02040603050506020204" pitchFamily="18" charset="0"/>
                <a:cs typeface="can_NongAor" pitchFamily="2" charset="0"/>
              </a:rPr>
              <a:t>đỏ</a:t>
            </a:r>
            <a:r>
              <a:rPr lang="en-US" sz="2200" b="1" dirty="0" smtClean="0">
                <a:solidFill>
                  <a:srgbClr val="C00000"/>
                </a:solidFill>
                <a:latin typeface="UTM Avo" panose="02040603050506020204" pitchFamily="18" charset="0"/>
                <a:cs typeface="can_NongAor" pitchFamily="2" charset="0"/>
              </a:rPr>
              <a:t> </a:t>
            </a:r>
            <a:r>
              <a:rPr lang="en-US" sz="2200" b="1" dirty="0" err="1" smtClean="0">
                <a:solidFill>
                  <a:srgbClr val="C00000"/>
                </a:solidFill>
                <a:latin typeface="UTM Avo" panose="02040603050506020204" pitchFamily="18" charset="0"/>
                <a:cs typeface="can_NongAor" pitchFamily="2" charset="0"/>
              </a:rPr>
              <a:t>bừng</a:t>
            </a:r>
            <a:r>
              <a:rPr lang="en-US" sz="2200" b="1" dirty="0" smtClean="0">
                <a:solidFill>
                  <a:srgbClr val="C00000"/>
                </a:solidFill>
                <a:latin typeface="UTM Avo" panose="02040603050506020204" pitchFamily="18" charset="0"/>
                <a:cs typeface="can_NongAor" pitchFamily="2" charset="0"/>
              </a:rPr>
              <a:t> </a:t>
            </a:r>
            <a:r>
              <a:rPr lang="en-US" sz="2200" b="1" dirty="0" err="1" smtClean="0">
                <a:solidFill>
                  <a:srgbClr val="C00000"/>
                </a:solidFill>
                <a:latin typeface="UTM Avo" panose="02040603050506020204" pitchFamily="18" charset="0"/>
                <a:cs typeface="can_NongAor" pitchFamily="2" charset="0"/>
              </a:rPr>
              <a:t>như</a:t>
            </a:r>
            <a:r>
              <a:rPr lang="en-US" sz="2200" b="1" dirty="0" smtClean="0">
                <a:solidFill>
                  <a:srgbClr val="C00000"/>
                </a:solidFill>
                <a:latin typeface="UTM Avo" panose="02040603050506020204" pitchFamily="18" charset="0"/>
                <a:cs typeface="can_NongAor" pitchFamily="2" charset="0"/>
              </a:rPr>
              <a:t> </a:t>
            </a:r>
            <a:r>
              <a:rPr lang="en-US" sz="2200" b="1" dirty="0" err="1" smtClean="0">
                <a:solidFill>
                  <a:srgbClr val="C00000"/>
                </a:solidFill>
                <a:latin typeface="UTM Avo" panose="02040603050506020204" pitchFamily="18" charset="0"/>
                <a:cs typeface="can_NongAor" pitchFamily="2" charset="0"/>
              </a:rPr>
              <a:t>lửa</a:t>
            </a:r>
            <a:r>
              <a:rPr lang="en-US" sz="2200" b="1" dirty="0">
                <a:solidFill>
                  <a:srgbClr val="C00000"/>
                </a:solidFill>
                <a:latin typeface="UTM Avo" panose="02040603050506020204" pitchFamily="18" charset="0"/>
                <a:cs typeface="can_NongAor" pitchFamily="2" charset="0"/>
              </a:rPr>
              <a:t>.</a:t>
            </a:r>
          </a:p>
        </p:txBody>
      </p:sp>
      <p:sp>
        <p:nvSpPr>
          <p:cNvPr id="57" name="TextBox 56">
            <a:extLst>
              <a:ext uri="{FF2B5EF4-FFF2-40B4-BE49-F238E27FC236}">
                <a16:creationId xmlns="" xmlns:a16="http://schemas.microsoft.com/office/drawing/2014/main" id="{32673091-BB07-4C46-9C59-F57B94EED6FF}"/>
              </a:ext>
            </a:extLst>
          </p:cNvPr>
          <p:cNvSpPr txBox="1"/>
          <p:nvPr/>
        </p:nvSpPr>
        <p:spPr>
          <a:xfrm>
            <a:off x="561507" y="3443436"/>
            <a:ext cx="2350056" cy="1107996"/>
          </a:xfrm>
          <a:prstGeom prst="rect">
            <a:avLst/>
          </a:prstGeom>
          <a:noFill/>
        </p:spPr>
        <p:txBody>
          <a:bodyPr wrap="square" rtlCol="0">
            <a:spAutoFit/>
          </a:bodyPr>
          <a:lstStyle/>
          <a:p>
            <a:r>
              <a:rPr lang="en-US" sz="2200" b="1" dirty="0" smtClean="0">
                <a:solidFill>
                  <a:srgbClr val="7030A0"/>
                </a:solidFill>
                <a:latin typeface="UTM Avo" panose="02040603050506020204" pitchFamily="18" charset="0"/>
                <a:cs typeface="can_NongAor" pitchFamily="2" charset="0"/>
              </a:rPr>
              <a:t>b, </a:t>
            </a:r>
            <a:r>
              <a:rPr lang="en-US" sz="2200" b="1" dirty="0" err="1">
                <a:solidFill>
                  <a:srgbClr val="7030A0"/>
                </a:solidFill>
                <a:latin typeface="UTM Avo" panose="02040603050506020204" pitchFamily="18" charset="0"/>
                <a:cs typeface="can_NongAor" pitchFamily="2" charset="0"/>
              </a:rPr>
              <a:t>S</a:t>
            </a:r>
            <a:r>
              <a:rPr lang="en-US" sz="2200" b="1" dirty="0" err="1" smtClean="0">
                <a:solidFill>
                  <a:srgbClr val="7030A0"/>
                </a:solidFill>
                <a:latin typeface="UTM Avo" panose="02040603050506020204" pitchFamily="18" charset="0"/>
                <a:cs typeface="can_NongAor" pitchFamily="2" charset="0"/>
              </a:rPr>
              <a:t>ợi</a:t>
            </a:r>
            <a:r>
              <a:rPr lang="en-US" sz="2200" b="1" dirty="0" smtClean="0">
                <a:solidFill>
                  <a:srgbClr val="7030A0"/>
                </a:solidFill>
                <a:latin typeface="UTM Avo" panose="02040603050506020204" pitchFamily="18" charset="0"/>
                <a:cs typeface="can_NongAor" pitchFamily="2" charset="0"/>
              </a:rPr>
              <a:t> </a:t>
            </a:r>
            <a:r>
              <a:rPr lang="en-US" sz="2200" b="1" dirty="0" err="1" smtClean="0">
                <a:solidFill>
                  <a:srgbClr val="7030A0"/>
                </a:solidFill>
                <a:latin typeface="UTM Avo" panose="02040603050506020204" pitchFamily="18" charset="0"/>
                <a:cs typeface="can_NongAor" pitchFamily="2" charset="0"/>
              </a:rPr>
              <a:t>ruy</a:t>
            </a:r>
            <a:r>
              <a:rPr lang="en-US" sz="2200" b="1" dirty="0" smtClean="0">
                <a:solidFill>
                  <a:srgbClr val="7030A0"/>
                </a:solidFill>
                <a:latin typeface="UTM Avo" panose="02040603050506020204" pitchFamily="18" charset="0"/>
                <a:cs typeface="can_NongAor" pitchFamily="2" charset="0"/>
              </a:rPr>
              <a:t> </a:t>
            </a:r>
            <a:r>
              <a:rPr lang="en-US" sz="2200" b="1" dirty="0" err="1" smtClean="0">
                <a:solidFill>
                  <a:srgbClr val="7030A0"/>
                </a:solidFill>
                <a:latin typeface="UTM Avo" panose="02040603050506020204" pitchFamily="18" charset="0"/>
                <a:cs typeface="can_NongAor" pitchFamily="2" charset="0"/>
              </a:rPr>
              <a:t>băng</a:t>
            </a:r>
            <a:r>
              <a:rPr lang="en-US" sz="2200" b="1" dirty="0" smtClean="0">
                <a:solidFill>
                  <a:srgbClr val="7030A0"/>
                </a:solidFill>
                <a:latin typeface="UTM Avo" panose="02040603050506020204" pitchFamily="18" charset="0"/>
                <a:cs typeface="can_NongAor" pitchFamily="2" charset="0"/>
              </a:rPr>
              <a:t> bay </a:t>
            </a:r>
            <a:r>
              <a:rPr lang="en-US" sz="2200" b="1" dirty="0" err="1" smtClean="0">
                <a:solidFill>
                  <a:srgbClr val="7030A0"/>
                </a:solidFill>
                <a:latin typeface="UTM Avo" panose="02040603050506020204" pitchFamily="18" charset="0"/>
                <a:cs typeface="can_NongAor" pitchFamily="2" charset="0"/>
              </a:rPr>
              <a:t>phấp</a:t>
            </a:r>
            <a:r>
              <a:rPr lang="en-US" sz="2200" b="1" dirty="0" smtClean="0">
                <a:solidFill>
                  <a:srgbClr val="7030A0"/>
                </a:solidFill>
                <a:latin typeface="UTM Avo" panose="02040603050506020204" pitchFamily="18" charset="0"/>
                <a:cs typeface="can_NongAor" pitchFamily="2" charset="0"/>
              </a:rPr>
              <a:t> </a:t>
            </a:r>
            <a:r>
              <a:rPr lang="en-US" sz="2200" b="1" dirty="0" err="1" smtClean="0">
                <a:solidFill>
                  <a:srgbClr val="7030A0"/>
                </a:solidFill>
                <a:latin typeface="UTM Avo" panose="02040603050506020204" pitchFamily="18" charset="0"/>
                <a:cs typeface="can_NongAor" pitchFamily="2" charset="0"/>
              </a:rPr>
              <a:t>phới</a:t>
            </a:r>
            <a:r>
              <a:rPr lang="en-US" sz="2200" b="1" dirty="0" smtClean="0">
                <a:solidFill>
                  <a:srgbClr val="7030A0"/>
                </a:solidFill>
                <a:latin typeface="UTM Avo" panose="02040603050506020204" pitchFamily="18" charset="0"/>
                <a:cs typeface="can_NongAor" pitchFamily="2" charset="0"/>
              </a:rPr>
              <a:t> </a:t>
            </a:r>
            <a:r>
              <a:rPr lang="en-US" sz="2200" b="1" dirty="0" err="1" smtClean="0">
                <a:solidFill>
                  <a:srgbClr val="7030A0"/>
                </a:solidFill>
                <a:latin typeface="UTM Avo" panose="02040603050506020204" pitchFamily="18" charset="0"/>
                <a:cs typeface="can_NongAor" pitchFamily="2" charset="0"/>
              </a:rPr>
              <a:t>như</a:t>
            </a:r>
            <a:r>
              <a:rPr lang="en-US" sz="2200" b="1" dirty="0" smtClean="0">
                <a:solidFill>
                  <a:srgbClr val="7030A0"/>
                </a:solidFill>
                <a:latin typeface="UTM Avo" panose="02040603050506020204" pitchFamily="18" charset="0"/>
                <a:cs typeface="can_NongAor" pitchFamily="2" charset="0"/>
              </a:rPr>
              <a:t> </a:t>
            </a:r>
            <a:r>
              <a:rPr lang="en-US" sz="2200" b="1" dirty="0" err="1" smtClean="0">
                <a:solidFill>
                  <a:srgbClr val="7030A0"/>
                </a:solidFill>
                <a:latin typeface="UTM Avo" panose="02040603050506020204" pitchFamily="18" charset="0"/>
                <a:cs typeface="can_NongAor" pitchFamily="2" charset="0"/>
              </a:rPr>
              <a:t>đôi</a:t>
            </a:r>
            <a:r>
              <a:rPr lang="en-US" sz="2200" b="1" dirty="0" smtClean="0">
                <a:solidFill>
                  <a:srgbClr val="7030A0"/>
                </a:solidFill>
                <a:latin typeface="UTM Avo" panose="02040603050506020204" pitchFamily="18" charset="0"/>
                <a:cs typeface="can_NongAor" pitchFamily="2" charset="0"/>
              </a:rPr>
              <a:t> </a:t>
            </a:r>
            <a:r>
              <a:rPr lang="en-US" sz="2200" b="1" dirty="0" err="1" smtClean="0">
                <a:solidFill>
                  <a:srgbClr val="7030A0"/>
                </a:solidFill>
                <a:latin typeface="UTM Avo" panose="02040603050506020204" pitchFamily="18" charset="0"/>
                <a:cs typeface="can_NongAor" pitchFamily="2" charset="0"/>
              </a:rPr>
              <a:t>cánh</a:t>
            </a:r>
            <a:r>
              <a:rPr lang="en-US" sz="2200" b="1" dirty="0" smtClean="0">
                <a:solidFill>
                  <a:srgbClr val="7030A0"/>
                </a:solidFill>
                <a:latin typeface="UTM Avo" panose="02040603050506020204" pitchFamily="18" charset="0"/>
                <a:cs typeface="can_NongAor" pitchFamily="2" charset="0"/>
              </a:rPr>
              <a:t>.</a:t>
            </a:r>
            <a:endParaRPr lang="en-US" sz="2200" b="1" dirty="0">
              <a:solidFill>
                <a:srgbClr val="7030A0"/>
              </a:solidFill>
              <a:latin typeface="UTM Avo" panose="02040603050506020204" pitchFamily="18" charset="0"/>
              <a:cs typeface="can_NongAor" pitchFamily="2" charset="0"/>
            </a:endParaRPr>
          </a:p>
        </p:txBody>
      </p:sp>
      <p:grpSp>
        <p:nvGrpSpPr>
          <p:cNvPr id="58" name="กลุ่ม 47"/>
          <p:cNvGrpSpPr/>
          <p:nvPr/>
        </p:nvGrpSpPr>
        <p:grpSpPr>
          <a:xfrm>
            <a:off x="3367682" y="1768057"/>
            <a:ext cx="5058726" cy="1185390"/>
            <a:chOff x="2884840" y="2413561"/>
            <a:chExt cx="4304831" cy="705004"/>
          </a:xfrm>
          <a:effectLst>
            <a:outerShdw blurRad="50800" dist="38100" dir="2700000" algn="tl" rotWithShape="0">
              <a:srgbClr val="FFD85B">
                <a:alpha val="40000"/>
              </a:srgbClr>
            </a:outerShdw>
          </a:effectLst>
        </p:grpSpPr>
        <p:sp>
          <p:nvSpPr>
            <p:cNvPr id="61" name="สี่เหลี่ยมผืนผ้า 79"/>
            <p:cNvSpPr/>
            <p:nvPr/>
          </p:nvSpPr>
          <p:spPr>
            <a:xfrm>
              <a:off x="2952059" y="2472535"/>
              <a:ext cx="4237612" cy="646030"/>
            </a:xfrm>
            <a:prstGeom prst="rect">
              <a:avLst/>
            </a:prstGeom>
            <a:pattFill prst="wdDnDiag">
              <a:fgClr>
                <a:schemeClr val="accent5">
                  <a:lumMod val="40000"/>
                  <a:lumOff val="60000"/>
                </a:schemeClr>
              </a:fgClr>
              <a:bgClr>
                <a:schemeClr val="bg1"/>
              </a:bgClr>
            </a:pattFill>
            <a:ln w="3175">
              <a:solidFill>
                <a:schemeClr val="accent5">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สี่เหลี่ยมผืนผ้า 76"/>
            <p:cNvSpPr/>
            <p:nvPr/>
          </p:nvSpPr>
          <p:spPr>
            <a:xfrm>
              <a:off x="2884840" y="2413561"/>
              <a:ext cx="4237612" cy="646030"/>
            </a:xfrm>
            <a:prstGeom prst="rect">
              <a:avLst/>
            </a:prstGeom>
            <a:solidFill>
              <a:schemeClr val="bg1"/>
            </a:solidFill>
            <a:ln w="3175">
              <a:solidFill>
                <a:schemeClr val="accent5">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45"/>
          <p:cNvGrpSpPr/>
          <p:nvPr/>
        </p:nvGrpSpPr>
        <p:grpSpPr>
          <a:xfrm>
            <a:off x="3396298" y="3291830"/>
            <a:ext cx="5030110" cy="1296144"/>
            <a:chOff x="2884628" y="3579701"/>
            <a:chExt cx="4305043" cy="708968"/>
          </a:xfrm>
          <a:effectLst>
            <a:outerShdw blurRad="50800" dist="38100" dir="2700000" algn="tl" rotWithShape="0">
              <a:srgbClr val="FFD85B">
                <a:alpha val="40000"/>
              </a:srgbClr>
            </a:outerShdw>
          </a:effectLst>
        </p:grpSpPr>
        <p:sp>
          <p:nvSpPr>
            <p:cNvPr id="67" name="สี่เหลี่ยมผืนผ้า 80"/>
            <p:cNvSpPr/>
            <p:nvPr/>
          </p:nvSpPr>
          <p:spPr>
            <a:xfrm>
              <a:off x="2952059" y="3642639"/>
              <a:ext cx="4237612" cy="646030"/>
            </a:xfrm>
            <a:prstGeom prst="rect">
              <a:avLst/>
            </a:prstGeom>
            <a:pattFill prst="wdDnDiag">
              <a:fgClr>
                <a:schemeClr val="accent4">
                  <a:lumMod val="40000"/>
                  <a:lumOff val="60000"/>
                </a:schemeClr>
              </a:fgClr>
              <a:bgClr>
                <a:schemeClr val="bg1"/>
              </a:bgClr>
            </a:pattFill>
            <a:ln w="3175">
              <a:solidFill>
                <a:schemeClr val="accent4">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สี่เหลี่ยมผืนผ้า 77"/>
            <p:cNvSpPr/>
            <p:nvPr/>
          </p:nvSpPr>
          <p:spPr>
            <a:xfrm>
              <a:off x="2884628" y="3579701"/>
              <a:ext cx="4237612" cy="646030"/>
            </a:xfrm>
            <a:prstGeom prst="rect">
              <a:avLst/>
            </a:prstGeom>
            <a:solidFill>
              <a:schemeClr val="bg1"/>
            </a:solidFill>
            <a:ln w="3175">
              <a:solidFill>
                <a:schemeClr val="accent4">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 xmlns:a16="http://schemas.microsoft.com/office/drawing/2014/main" id="{3153E533-12A4-4E87-A283-E73FDA2D03C2}"/>
              </a:ext>
            </a:extLst>
          </p:cNvPr>
          <p:cNvSpPr txBox="1"/>
          <p:nvPr/>
        </p:nvSpPr>
        <p:spPr>
          <a:xfrm>
            <a:off x="3443587" y="1740954"/>
            <a:ext cx="4656805" cy="1107996"/>
          </a:xfrm>
          <a:prstGeom prst="rect">
            <a:avLst/>
          </a:prstGeom>
          <a:noFill/>
        </p:spPr>
        <p:txBody>
          <a:bodyPr wrap="square">
            <a:spAutoFit/>
          </a:bodyPr>
          <a:lstStyle/>
          <a:p>
            <a:r>
              <a:rPr lang="en-US" sz="2200" b="1" dirty="0" err="1" smtClean="0">
                <a:solidFill>
                  <a:schemeClr val="accent3">
                    <a:lumMod val="50000"/>
                  </a:schemeClr>
                </a:solidFill>
                <a:latin typeface="UTM Avo" panose="02040603050506020204" pitchFamily="18" charset="0"/>
                <a:cs typeface="can_NongAor" pitchFamily="2" charset="0"/>
              </a:rPr>
              <a:t>Mặt</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chị</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được</a:t>
            </a:r>
            <a:r>
              <a:rPr lang="en-US" sz="2200" b="1" dirty="0" smtClean="0">
                <a:solidFill>
                  <a:schemeClr val="accent3">
                    <a:lumMod val="50000"/>
                  </a:schemeClr>
                </a:solidFill>
                <a:latin typeface="UTM Avo" panose="02040603050506020204" pitchFamily="18" charset="0"/>
                <a:cs typeface="can_NongAor" pitchFamily="2" charset="0"/>
              </a:rPr>
              <a:t> so </a:t>
            </a:r>
            <a:r>
              <a:rPr lang="en-US" sz="2200" b="1" dirty="0" err="1" smtClean="0">
                <a:solidFill>
                  <a:schemeClr val="accent3">
                    <a:lumMod val="50000"/>
                  </a:schemeClr>
                </a:solidFill>
                <a:latin typeface="UTM Avo" panose="02040603050506020204" pitchFamily="18" charset="0"/>
                <a:cs typeface="can_NongAor" pitchFamily="2" charset="0"/>
              </a:rPr>
              <a:t>sánh</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với</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lửa</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về</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màu</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sắc</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của</a:t>
            </a:r>
            <a:r>
              <a:rPr lang="en-US" sz="2200" b="1" dirty="0" smtClean="0">
                <a:solidFill>
                  <a:schemeClr val="accent3">
                    <a:lumMod val="50000"/>
                  </a:schemeClr>
                </a:solidFill>
                <a:latin typeface="UTM Avo" panose="02040603050506020204" pitchFamily="18" charset="0"/>
                <a:cs typeface="can_NongAor" pitchFamily="2" charset="0"/>
              </a:rPr>
              <a:t> da </a:t>
            </a:r>
            <a:r>
              <a:rPr lang="en-US" sz="2200" b="1" dirty="0" err="1" smtClean="0">
                <a:solidFill>
                  <a:schemeClr val="accent3">
                    <a:lumMod val="50000"/>
                  </a:schemeClr>
                </a:solidFill>
                <a:latin typeface="UTM Avo" panose="02040603050506020204" pitchFamily="18" charset="0"/>
                <a:cs typeface="can_NongAor" pitchFamily="2" charset="0"/>
              </a:rPr>
              <a:t>mặt</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lửa</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có</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màu</a:t>
            </a:r>
            <a:r>
              <a:rPr lang="en-US" sz="2200" b="1" dirty="0" smtClean="0">
                <a:solidFill>
                  <a:schemeClr val="accent3">
                    <a:lumMod val="50000"/>
                  </a:schemeClr>
                </a:solidFill>
                <a:latin typeface="UTM Avo" panose="02040603050506020204" pitchFamily="18" charset="0"/>
                <a:cs typeface="can_NongAor" pitchFamily="2" charset="0"/>
              </a:rPr>
              <a:t> ”</a:t>
            </a:r>
            <a:r>
              <a:rPr lang="en-US" sz="2200" b="1" dirty="0" err="1" smtClean="0">
                <a:solidFill>
                  <a:schemeClr val="accent3">
                    <a:lumMod val="50000"/>
                  </a:schemeClr>
                </a:solidFill>
                <a:latin typeface="UTM Avo" panose="02040603050506020204" pitchFamily="18" charset="0"/>
                <a:cs typeface="can_NongAor" pitchFamily="2" charset="0"/>
              </a:rPr>
              <a:t>đỏ</a:t>
            </a:r>
            <a:r>
              <a:rPr lang="en-US" sz="2200" b="1" dirty="0" smtClean="0">
                <a:solidFill>
                  <a:schemeClr val="accent3">
                    <a:lumMod val="50000"/>
                  </a:schemeClr>
                </a:solidFill>
                <a:latin typeface="UTM Avo" panose="02040603050506020204" pitchFamily="18" charset="0"/>
                <a:cs typeface="can_NongAor" pitchFamily="2" charset="0"/>
              </a:rPr>
              <a:t>“)</a:t>
            </a:r>
            <a:endParaRPr lang="en-US" sz="2200" b="1" dirty="0">
              <a:solidFill>
                <a:schemeClr val="accent3">
                  <a:lumMod val="50000"/>
                </a:schemeClr>
              </a:solidFill>
              <a:latin typeface="UTM Avo" panose="02040603050506020204" pitchFamily="18" charset="0"/>
              <a:cs typeface="can_NongAor" pitchFamily="2" charset="0"/>
            </a:endParaRPr>
          </a:p>
        </p:txBody>
      </p:sp>
      <p:grpSp>
        <p:nvGrpSpPr>
          <p:cNvPr id="75" name="กลุ่ม 88"/>
          <p:cNvGrpSpPr/>
          <p:nvPr/>
        </p:nvGrpSpPr>
        <p:grpSpPr>
          <a:xfrm>
            <a:off x="2754394" y="2203855"/>
            <a:ext cx="443016" cy="413866"/>
            <a:chOff x="2549057" y="2686238"/>
            <a:chExt cx="294751" cy="245552"/>
          </a:xfrm>
          <a:effectLst>
            <a:outerShdw blurRad="50800" dist="38100" dir="2700000" algn="tl" rotWithShape="0">
              <a:srgbClr val="FFD85B">
                <a:alpha val="40000"/>
              </a:srgbClr>
            </a:outerShdw>
          </a:effectLst>
        </p:grpSpPr>
        <p:sp>
          <p:nvSpPr>
            <p:cNvPr id="86" name="ลูกศรขวา 83"/>
            <p:cNvSpPr/>
            <p:nvPr/>
          </p:nvSpPr>
          <p:spPr>
            <a:xfrm>
              <a:off x="2549058" y="2698505"/>
              <a:ext cx="294750" cy="233285"/>
            </a:xfrm>
            <a:prstGeom prst="rightArrow">
              <a:avLst>
                <a:gd name="adj1" fmla="val 54216"/>
                <a:gd name="adj2" fmla="val 56653"/>
              </a:avLst>
            </a:prstGeom>
            <a:solidFill>
              <a:schemeClr val="accent5">
                <a:lumMod val="40000"/>
                <a:lumOff val="6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ลูกศรขวา 84"/>
            <p:cNvSpPr/>
            <p:nvPr/>
          </p:nvSpPr>
          <p:spPr>
            <a:xfrm>
              <a:off x="2549057" y="2686238"/>
              <a:ext cx="294749" cy="233285"/>
            </a:xfrm>
            <a:prstGeom prst="rightArrow">
              <a:avLst>
                <a:gd name="adj1" fmla="val 54216"/>
                <a:gd name="adj2" fmla="val 56653"/>
              </a:avLst>
            </a:prstGeom>
            <a:pattFill prst="wdDnDiag">
              <a:fgClr>
                <a:schemeClr val="accent5">
                  <a:lumMod val="40000"/>
                  <a:lumOff val="60000"/>
                </a:schemeClr>
              </a:fgClr>
              <a:bgClr>
                <a:schemeClr val="bg1"/>
              </a:bgClr>
            </a:patt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88" name="รูปภาพ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05" y="3717567"/>
            <a:ext cx="448098" cy="618801"/>
          </a:xfrm>
          <a:prstGeom prst="rect">
            <a:avLst/>
          </a:prstGeom>
        </p:spPr>
      </p:pic>
      <p:pic>
        <p:nvPicPr>
          <p:cNvPr id="89" name="รูปภาพ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627" y="2317356"/>
            <a:ext cx="410934" cy="567480"/>
          </a:xfrm>
          <a:prstGeom prst="rect">
            <a:avLst/>
          </a:prstGeom>
        </p:spPr>
      </p:pic>
      <p:grpSp>
        <p:nvGrpSpPr>
          <p:cNvPr id="90" name="กลุ่ม 85"/>
          <p:cNvGrpSpPr/>
          <p:nvPr/>
        </p:nvGrpSpPr>
        <p:grpSpPr>
          <a:xfrm>
            <a:off x="2833670" y="3790501"/>
            <a:ext cx="443016" cy="413866"/>
            <a:chOff x="2549057" y="2686238"/>
            <a:chExt cx="294751" cy="245552"/>
          </a:xfrm>
          <a:effectLst>
            <a:outerShdw blurRad="50800" dist="38100" dir="2700000" algn="tl" rotWithShape="0">
              <a:srgbClr val="FFD85B">
                <a:alpha val="40000"/>
              </a:srgbClr>
            </a:outerShdw>
          </a:effectLst>
        </p:grpSpPr>
        <p:sp>
          <p:nvSpPr>
            <p:cNvPr id="91" name="ลูกศรขวา 86"/>
            <p:cNvSpPr/>
            <p:nvPr/>
          </p:nvSpPr>
          <p:spPr>
            <a:xfrm>
              <a:off x="2549058" y="2698505"/>
              <a:ext cx="294750" cy="233285"/>
            </a:xfrm>
            <a:prstGeom prst="rightArrow">
              <a:avLst>
                <a:gd name="adj1" fmla="val 54216"/>
                <a:gd name="adj2" fmla="val 56653"/>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ลูกศรขวา 87"/>
            <p:cNvSpPr/>
            <p:nvPr/>
          </p:nvSpPr>
          <p:spPr>
            <a:xfrm>
              <a:off x="2549057" y="2686238"/>
              <a:ext cx="294749" cy="233285"/>
            </a:xfrm>
            <a:prstGeom prst="rightArrow">
              <a:avLst>
                <a:gd name="adj1" fmla="val 54216"/>
                <a:gd name="adj2" fmla="val 56653"/>
              </a:avLst>
            </a:prstGeom>
            <a:pattFill prst="wdDnDiag">
              <a:fgClr>
                <a:schemeClr val="accent4">
                  <a:lumMod val="40000"/>
                  <a:lumOff val="60000"/>
                </a:schemeClr>
              </a:fgClr>
              <a:bgClr>
                <a:schemeClr val="bg1"/>
              </a:bgClr>
            </a:pattFill>
            <a:ln w="31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21" name="กลุ่ม 50"/>
          <p:cNvGrpSpPr/>
          <p:nvPr/>
        </p:nvGrpSpPr>
        <p:grpSpPr>
          <a:xfrm>
            <a:off x="1255139" y="289018"/>
            <a:ext cx="7493325" cy="986587"/>
            <a:chOff x="2884840" y="1257868"/>
            <a:chExt cx="4304831" cy="703568"/>
          </a:xfrm>
          <a:effectLst>
            <a:outerShdw blurRad="50800" dist="38100" dir="2700000" algn="tl" rotWithShape="0">
              <a:srgbClr val="FFD85B">
                <a:alpha val="40000"/>
              </a:srgbClr>
            </a:outerShdw>
          </a:effectLst>
        </p:grpSpPr>
        <p:sp>
          <p:nvSpPr>
            <p:cNvPr id="122" name="สี่เหลี่ยมผืนผ้า 78"/>
            <p:cNvSpPr/>
            <p:nvPr/>
          </p:nvSpPr>
          <p:spPr>
            <a:xfrm>
              <a:off x="2952059" y="1315406"/>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3" name="สี่เหลี่ยมผืนผ้า 44"/>
            <p:cNvSpPr/>
            <p:nvPr/>
          </p:nvSpPr>
          <p:spPr>
            <a:xfrm>
              <a:off x="2884840" y="1257868"/>
              <a:ext cx="4237612" cy="646030"/>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4" name="TextBox 3"/>
          <p:cNvSpPr txBox="1"/>
          <p:nvPr/>
        </p:nvSpPr>
        <p:spPr>
          <a:xfrm>
            <a:off x="1234886" y="318090"/>
            <a:ext cx="7416824" cy="769441"/>
          </a:xfrm>
          <a:prstGeom prst="rect">
            <a:avLst/>
          </a:prstGeom>
          <a:noFill/>
        </p:spPr>
        <p:txBody>
          <a:bodyPr wrap="square" rtlCol="0">
            <a:spAutoFit/>
          </a:bodyPr>
          <a:lstStyle/>
          <a:p>
            <a:r>
              <a:rPr lang="en-US" sz="2200" b="1" dirty="0" smtClean="0">
                <a:solidFill>
                  <a:srgbClr val="00B050"/>
                </a:solidFill>
                <a:effectLst>
                  <a:outerShdw blurRad="38100" dist="38100" dir="2700000" algn="tl">
                    <a:srgbClr val="000000">
                      <a:alpha val="43137"/>
                    </a:srgbClr>
                  </a:outerShdw>
                </a:effectLst>
                <a:latin typeface="UTM Avo" panose="02040603050506020204" pitchFamily="18" charset="0"/>
              </a:rPr>
              <a:t>1.</a:t>
            </a:r>
            <a:r>
              <a:rPr lang="en-US" sz="2200" b="1" dirty="0" smtClean="0">
                <a:solidFill>
                  <a:srgbClr val="92D050"/>
                </a:solidFill>
                <a:effectLst>
                  <a:outerShdw blurRad="38100" dist="38100" dir="2700000" algn="tl">
                    <a:srgbClr val="000000">
                      <a:alpha val="43137"/>
                    </a:srgbClr>
                  </a:outerShdw>
                </a:effectLst>
                <a:latin typeface="UTM Avo" panose="02040603050506020204" pitchFamily="18" charset="0"/>
              </a:rPr>
              <a:t> </a:t>
            </a:r>
            <a:r>
              <a:rPr lang="en-US" sz="2200" dirty="0" err="1" smtClean="0">
                <a:latin typeface="UTM Avo" panose="02040603050506020204" pitchFamily="18" charset="0"/>
              </a:rPr>
              <a:t>Tìm</a:t>
            </a:r>
            <a:r>
              <a:rPr lang="en-US" sz="2200" dirty="0" smtClean="0">
                <a:latin typeface="UTM Avo" panose="02040603050506020204" pitchFamily="18" charset="0"/>
              </a:rPr>
              <a:t> </a:t>
            </a:r>
            <a:r>
              <a:rPr lang="en-US" sz="2200" dirty="0" err="1" smtClean="0">
                <a:latin typeface="UTM Avo" panose="02040603050506020204" pitchFamily="18" charset="0"/>
              </a:rPr>
              <a:t>những</a:t>
            </a:r>
            <a:r>
              <a:rPr lang="en-US" sz="2200" dirty="0" smtClean="0">
                <a:latin typeface="UTM Avo" panose="02040603050506020204" pitchFamily="18" charset="0"/>
              </a:rPr>
              <a:t> </a:t>
            </a:r>
            <a:r>
              <a:rPr lang="en-US" sz="2200" dirty="0" err="1" smtClean="0">
                <a:latin typeface="UTM Avo" panose="02040603050506020204" pitchFamily="18" charset="0"/>
              </a:rPr>
              <a:t>sự</a:t>
            </a:r>
            <a:r>
              <a:rPr lang="en-US" sz="2200" dirty="0" smtClean="0">
                <a:latin typeface="UTM Avo" panose="02040603050506020204" pitchFamily="18" charset="0"/>
              </a:rPr>
              <a:t> </a:t>
            </a:r>
            <a:r>
              <a:rPr lang="en-US" sz="2200" dirty="0" err="1" smtClean="0">
                <a:latin typeface="UTM Avo" panose="02040603050506020204" pitchFamily="18" charset="0"/>
              </a:rPr>
              <a:t>vật</a:t>
            </a:r>
            <a:r>
              <a:rPr lang="en-US" sz="2200" dirty="0" smtClean="0">
                <a:latin typeface="UTM Avo" panose="02040603050506020204" pitchFamily="18" charset="0"/>
              </a:rPr>
              <a:t> </a:t>
            </a:r>
            <a:r>
              <a:rPr lang="en-US" sz="2200" dirty="0" err="1" smtClean="0">
                <a:latin typeface="UTM Avo" panose="02040603050506020204" pitchFamily="18" charset="0"/>
              </a:rPr>
              <a:t>được</a:t>
            </a:r>
            <a:r>
              <a:rPr lang="en-US" sz="2200" dirty="0" smtClean="0">
                <a:latin typeface="UTM Avo" panose="02040603050506020204" pitchFamily="18" charset="0"/>
              </a:rPr>
              <a:t> so </a:t>
            </a:r>
            <a:r>
              <a:rPr lang="en-US" sz="2200" dirty="0" err="1" smtClean="0">
                <a:latin typeface="UTM Avo" panose="02040603050506020204" pitchFamily="18" charset="0"/>
              </a:rPr>
              <a:t>sánh</a:t>
            </a:r>
            <a:r>
              <a:rPr lang="en-US" sz="2200" dirty="0" smtClean="0">
                <a:latin typeface="UTM Avo" panose="02040603050506020204" pitchFamily="18" charset="0"/>
              </a:rPr>
              <a:t> </a:t>
            </a:r>
            <a:r>
              <a:rPr lang="en-US" sz="2200" dirty="0" err="1" smtClean="0">
                <a:latin typeface="UTM Avo" panose="02040603050506020204" pitchFamily="18" charset="0"/>
              </a:rPr>
              <a:t>với</a:t>
            </a:r>
            <a:r>
              <a:rPr lang="en-US" sz="2200" dirty="0" smtClean="0">
                <a:latin typeface="UTM Avo" panose="02040603050506020204" pitchFamily="18" charset="0"/>
              </a:rPr>
              <a:t> </a:t>
            </a:r>
            <a:r>
              <a:rPr lang="en-US" sz="2200" dirty="0" err="1" smtClean="0">
                <a:latin typeface="UTM Avo" panose="02040603050506020204" pitchFamily="18" charset="0"/>
              </a:rPr>
              <a:t>nhau</a:t>
            </a:r>
            <a:r>
              <a:rPr lang="en-US" sz="2200" dirty="0" smtClean="0">
                <a:latin typeface="UTM Avo" panose="02040603050506020204" pitchFamily="18" charset="0"/>
              </a:rPr>
              <a:t> </a:t>
            </a:r>
            <a:r>
              <a:rPr lang="en-US" sz="2200" dirty="0" err="1" smtClean="0">
                <a:latin typeface="UTM Avo" panose="02040603050506020204" pitchFamily="18" charset="0"/>
              </a:rPr>
              <a:t>trong</a:t>
            </a:r>
            <a:r>
              <a:rPr lang="en-US" sz="2200" dirty="0" smtClean="0">
                <a:latin typeface="UTM Avo" panose="02040603050506020204" pitchFamily="18" charset="0"/>
              </a:rPr>
              <a:t> </a:t>
            </a:r>
            <a:r>
              <a:rPr lang="en-US" sz="2200" dirty="0" err="1" smtClean="0">
                <a:latin typeface="UTM Avo" panose="02040603050506020204" pitchFamily="18" charset="0"/>
              </a:rPr>
              <a:t>các</a:t>
            </a:r>
            <a:r>
              <a:rPr lang="en-US" sz="2200" dirty="0" smtClean="0">
                <a:latin typeface="UTM Avo" panose="02040603050506020204" pitchFamily="18" charset="0"/>
              </a:rPr>
              <a:t> </a:t>
            </a:r>
            <a:r>
              <a:rPr lang="en-US" sz="2200" dirty="0" err="1" smtClean="0">
                <a:latin typeface="UTM Avo" panose="02040603050506020204" pitchFamily="18" charset="0"/>
              </a:rPr>
              <a:t>câu</a:t>
            </a:r>
            <a:r>
              <a:rPr lang="en-US" sz="2200" dirty="0" smtClean="0">
                <a:latin typeface="UTM Avo" panose="02040603050506020204" pitchFamily="18" charset="0"/>
              </a:rPr>
              <a:t> </a:t>
            </a:r>
            <a:r>
              <a:rPr lang="en-US" sz="2200" dirty="0" err="1" smtClean="0">
                <a:latin typeface="UTM Avo" panose="02040603050506020204" pitchFamily="18" charset="0"/>
              </a:rPr>
              <a:t>dưới</a:t>
            </a:r>
            <a:r>
              <a:rPr lang="en-US" sz="2200" dirty="0" smtClean="0">
                <a:latin typeface="UTM Avo" panose="02040603050506020204" pitchFamily="18" charset="0"/>
              </a:rPr>
              <a:t> </a:t>
            </a:r>
            <a:r>
              <a:rPr lang="en-US" sz="2200" dirty="0" err="1" smtClean="0">
                <a:latin typeface="UTM Avo" panose="02040603050506020204" pitchFamily="18" charset="0"/>
              </a:rPr>
              <a:t>đây</a:t>
            </a:r>
            <a:r>
              <a:rPr lang="en-US" sz="2200" dirty="0" smtClean="0">
                <a:latin typeface="UTM Avo" panose="02040603050506020204" pitchFamily="18" charset="0"/>
              </a:rPr>
              <a:t>. </a:t>
            </a:r>
            <a:r>
              <a:rPr lang="en-US" sz="2200" dirty="0" err="1" smtClean="0">
                <a:latin typeface="UTM Avo" panose="02040603050506020204" pitchFamily="18" charset="0"/>
              </a:rPr>
              <a:t>Chúng</a:t>
            </a:r>
            <a:r>
              <a:rPr lang="en-US" sz="2200" dirty="0" smtClean="0">
                <a:latin typeface="UTM Avo" panose="02040603050506020204" pitchFamily="18" charset="0"/>
              </a:rPr>
              <a:t> </a:t>
            </a:r>
            <a:r>
              <a:rPr lang="en-US" sz="2200" dirty="0" err="1" smtClean="0">
                <a:latin typeface="UTM Avo" panose="02040603050506020204" pitchFamily="18" charset="0"/>
              </a:rPr>
              <a:t>được</a:t>
            </a:r>
            <a:r>
              <a:rPr lang="en-US" sz="2200" dirty="0" smtClean="0">
                <a:latin typeface="UTM Avo" panose="02040603050506020204" pitchFamily="18" charset="0"/>
              </a:rPr>
              <a:t> so </a:t>
            </a:r>
            <a:r>
              <a:rPr lang="en-US" sz="2200" dirty="0" err="1" smtClean="0">
                <a:latin typeface="UTM Avo" panose="02040603050506020204" pitchFamily="18" charset="0"/>
              </a:rPr>
              <a:t>sánh</a:t>
            </a:r>
            <a:r>
              <a:rPr lang="en-US" sz="2200" dirty="0" smtClean="0">
                <a:latin typeface="UTM Avo" panose="02040603050506020204" pitchFamily="18" charset="0"/>
              </a:rPr>
              <a:t> </a:t>
            </a:r>
            <a:r>
              <a:rPr lang="en-US" sz="2200" dirty="0" err="1" smtClean="0">
                <a:latin typeface="UTM Avo" panose="02040603050506020204" pitchFamily="18" charset="0"/>
              </a:rPr>
              <a:t>về</a:t>
            </a:r>
            <a:r>
              <a:rPr lang="en-US" sz="2200" dirty="0" smtClean="0">
                <a:latin typeface="UTM Avo" panose="02040603050506020204" pitchFamily="18" charset="0"/>
              </a:rPr>
              <a:t> </a:t>
            </a:r>
            <a:r>
              <a:rPr lang="en-US" sz="2200" dirty="0" err="1" smtClean="0">
                <a:latin typeface="UTM Avo" panose="02040603050506020204" pitchFamily="18" charset="0"/>
              </a:rPr>
              <a:t>đặc</a:t>
            </a:r>
            <a:r>
              <a:rPr lang="en-US" sz="2200" dirty="0" smtClean="0">
                <a:latin typeface="UTM Avo" panose="02040603050506020204" pitchFamily="18" charset="0"/>
              </a:rPr>
              <a:t> </a:t>
            </a:r>
            <a:r>
              <a:rPr lang="en-US" sz="2200" dirty="0" err="1" smtClean="0">
                <a:latin typeface="UTM Avo" panose="02040603050506020204" pitchFamily="18" charset="0"/>
              </a:rPr>
              <a:t>điểm</a:t>
            </a:r>
            <a:r>
              <a:rPr lang="en-US" sz="2200" dirty="0" smtClean="0">
                <a:latin typeface="UTM Avo" panose="02040603050506020204" pitchFamily="18" charset="0"/>
              </a:rPr>
              <a:t> </a:t>
            </a:r>
            <a:r>
              <a:rPr lang="en-US" sz="2200" dirty="0" err="1" smtClean="0">
                <a:latin typeface="UTM Avo" panose="02040603050506020204" pitchFamily="18" charset="0"/>
              </a:rPr>
              <a:t>gì</a:t>
            </a:r>
            <a:r>
              <a:rPr lang="en-US" sz="2200" dirty="0" smtClean="0">
                <a:latin typeface="UTM Avo" panose="02040603050506020204" pitchFamily="18" charset="0"/>
              </a:rPr>
              <a:t>?</a:t>
            </a:r>
            <a:endParaRPr lang="en-US" sz="2200" dirty="0">
              <a:latin typeface="UTM Avo" panose="02040603050506020204" pitchFamily="18" charset="0"/>
            </a:endParaRPr>
          </a:p>
        </p:txBody>
      </p:sp>
      <p:sp>
        <p:nvSpPr>
          <p:cNvPr id="124" name="TextBox 123">
            <a:extLst>
              <a:ext uri="{FF2B5EF4-FFF2-40B4-BE49-F238E27FC236}">
                <a16:creationId xmlns="" xmlns:a16="http://schemas.microsoft.com/office/drawing/2014/main" id="{3153E533-12A4-4E87-A283-E73FDA2D03C2}"/>
              </a:ext>
            </a:extLst>
          </p:cNvPr>
          <p:cNvSpPr txBox="1"/>
          <p:nvPr/>
        </p:nvSpPr>
        <p:spPr>
          <a:xfrm>
            <a:off x="3431865" y="3306356"/>
            <a:ext cx="4994543" cy="1107996"/>
          </a:xfrm>
          <a:prstGeom prst="rect">
            <a:avLst/>
          </a:prstGeom>
          <a:noFill/>
        </p:spPr>
        <p:txBody>
          <a:bodyPr wrap="square">
            <a:spAutoFit/>
          </a:bodyPr>
          <a:lstStyle/>
          <a:p>
            <a:r>
              <a:rPr lang="en-US" sz="2200" b="1" dirty="0" err="1" smtClean="0">
                <a:solidFill>
                  <a:srgbClr val="0070C0"/>
                </a:solidFill>
                <a:latin typeface="UTM Avo" panose="02040603050506020204" pitchFamily="18" charset="0"/>
                <a:cs typeface="can_NongAor" pitchFamily="2" charset="0"/>
              </a:rPr>
              <a:t>Hình</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ảnh</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sợi</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ruy</a:t>
            </a:r>
            <a:r>
              <a:rPr lang="en-US" sz="2200" b="1" dirty="0" smtClean="0">
                <a:solidFill>
                  <a:srgbClr val="0070C0"/>
                </a:solidFill>
                <a:latin typeface="UTM Avo" panose="02040603050506020204" pitchFamily="18" charset="0"/>
                <a:cs typeface="can_NongAor" pitchFamily="2" charset="0"/>
              </a:rPr>
              <a:t> bang bay </a:t>
            </a:r>
            <a:r>
              <a:rPr lang="en-US" sz="2200" b="1" dirty="0" err="1" smtClean="0">
                <a:solidFill>
                  <a:srgbClr val="0070C0"/>
                </a:solidFill>
                <a:latin typeface="UTM Avo" panose="02040603050506020204" pitchFamily="18" charset="0"/>
                <a:cs typeface="can_NongAor" pitchFamily="2" charset="0"/>
              </a:rPr>
              <a:t>trong</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gió</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được</a:t>
            </a:r>
            <a:r>
              <a:rPr lang="en-US" sz="2200" b="1" dirty="0" smtClean="0">
                <a:solidFill>
                  <a:srgbClr val="0070C0"/>
                </a:solidFill>
                <a:latin typeface="UTM Avo" panose="02040603050506020204" pitchFamily="18" charset="0"/>
                <a:cs typeface="can_NongAor" pitchFamily="2" charset="0"/>
              </a:rPr>
              <a:t> so </a:t>
            </a:r>
            <a:r>
              <a:rPr lang="en-US" sz="2200" b="1" dirty="0" err="1" smtClean="0">
                <a:solidFill>
                  <a:srgbClr val="0070C0"/>
                </a:solidFill>
                <a:latin typeface="UTM Avo" panose="02040603050506020204" pitchFamily="18" charset="0"/>
                <a:cs typeface="can_NongAor" pitchFamily="2" charset="0"/>
              </a:rPr>
              <a:t>sánh</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với</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đôi</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cánh</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chim</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mở</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rộng</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và</a:t>
            </a:r>
            <a:r>
              <a:rPr lang="en-US" sz="2200" b="1" dirty="0" smtClean="0">
                <a:solidFill>
                  <a:srgbClr val="0070C0"/>
                </a:solidFill>
                <a:latin typeface="UTM Avo" panose="02040603050506020204" pitchFamily="18" charset="0"/>
                <a:cs typeface="can_NongAor" pitchFamily="2" charset="0"/>
              </a:rPr>
              <a:t> bay </a:t>
            </a:r>
            <a:r>
              <a:rPr lang="en-US" sz="2200" b="1" dirty="0" err="1" smtClean="0">
                <a:solidFill>
                  <a:srgbClr val="0070C0"/>
                </a:solidFill>
                <a:latin typeface="UTM Avo" panose="02040603050506020204" pitchFamily="18" charset="0"/>
                <a:cs typeface="can_NongAor" pitchFamily="2" charset="0"/>
              </a:rPr>
              <a:t>lượn</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trên</a:t>
            </a:r>
            <a:r>
              <a:rPr lang="en-US" sz="2200" b="1" dirty="0" smtClean="0">
                <a:solidFill>
                  <a:srgbClr val="0070C0"/>
                </a:solidFill>
                <a:latin typeface="UTM Avo" panose="02040603050506020204" pitchFamily="18" charset="0"/>
                <a:cs typeface="can_NongAor" pitchFamily="2" charset="0"/>
              </a:rPr>
              <a:t> </a:t>
            </a:r>
            <a:r>
              <a:rPr lang="en-US" sz="2200" b="1" dirty="0" err="1" smtClean="0">
                <a:solidFill>
                  <a:srgbClr val="0070C0"/>
                </a:solidFill>
                <a:latin typeface="UTM Avo" panose="02040603050506020204" pitchFamily="18" charset="0"/>
                <a:cs typeface="can_NongAor" pitchFamily="2" charset="0"/>
              </a:rPr>
              <a:t>trời</a:t>
            </a:r>
            <a:r>
              <a:rPr lang="en-US" sz="2200" b="1" dirty="0" smtClean="0">
                <a:solidFill>
                  <a:srgbClr val="0070C0"/>
                </a:solidFill>
                <a:latin typeface="UTM Avo" panose="02040603050506020204" pitchFamily="18" charset="0"/>
                <a:cs typeface="can_NongAor" pitchFamily="2" charset="0"/>
              </a:rPr>
              <a:t>.</a:t>
            </a:r>
            <a:endParaRPr lang="en-US" sz="2200" b="1" dirty="0">
              <a:solidFill>
                <a:srgbClr val="0070C0"/>
              </a:solidFill>
              <a:latin typeface="UTM Avo" panose="02040603050506020204" pitchFamily="18" charset="0"/>
              <a:cs typeface="can_NongAor" pitchFamily="2" charset="0"/>
            </a:endParaRPr>
          </a:p>
        </p:txBody>
      </p:sp>
    </p:spTree>
    <p:extLst>
      <p:ext uri="{BB962C8B-B14F-4D97-AF65-F5344CB8AC3E}">
        <p14:creationId xmlns:p14="http://schemas.microsoft.com/office/powerpoint/2010/main" val="260273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wipe(down)">
                                      <p:cBhvr>
                                        <p:cTn id="7" dur="5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wipe(down)">
                                      <p:cBhvr>
                                        <p:cTn id="12"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9051" y="228600"/>
            <a:ext cx="4454036" cy="4692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130" y="1157023"/>
            <a:ext cx="923765" cy="9237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8851" y="-80989"/>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5282" y="594658"/>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96160">
            <a:off x="5378247" y="1764861"/>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6598909" y="2400300"/>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4713348" y="2765343"/>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937" y="134661"/>
            <a:ext cx="2576259" cy="1873156"/>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311" y="1648471"/>
            <a:ext cx="2663429" cy="1528763"/>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2700" b="1" kern="0">
                <a:solidFill>
                  <a:srgbClr val="FFFF00"/>
                </a:solidFill>
                <a:latin typeface="UTM Cookies" pitchFamily="18" charset="0"/>
                <a:sym typeface="Arial" panose="020B0604020202020204"/>
              </a:rPr>
              <a:t>ĂN KHẾ </a:t>
            </a:r>
          </a:p>
          <a:p>
            <a:pPr algn="ctr">
              <a:buClr>
                <a:srgbClr val="000000"/>
              </a:buClr>
            </a:pPr>
            <a:r>
              <a:rPr lang="en-US" sz="2700" b="1" kern="0">
                <a:solidFill>
                  <a:srgbClr val="FFFF00"/>
                </a:solidFill>
                <a:latin typeface="UTM Cookies" pitchFamily="18"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6900" y="2073835"/>
            <a:ext cx="457200" cy="457200"/>
          </a:xfrm>
          <a:prstGeom prst="rect">
            <a:avLst/>
          </a:prstGeom>
        </p:spPr>
      </p:pic>
      <p:pic>
        <p:nvPicPr>
          <p:cNvPr id="103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572" y="2850203"/>
            <a:ext cx="1858160" cy="21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219" y="3969545"/>
            <a:ext cx="1847613" cy="9727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53595" y="1612950"/>
            <a:ext cx="626269" cy="78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6069" y="76590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182" y="1615331"/>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33046" y="1689667"/>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881155" y="1486450"/>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995455" y="1085851"/>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24030" y="1135858"/>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36414" y="1160013"/>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48798" y="1458914"/>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419220" y="4270727"/>
            <a:ext cx="184666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1" action="ppaction://hlinksldjump"/>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611661" y="2844928"/>
            <a:ext cx="1565134" cy="22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8" action="ppaction://hlinksldjump"/>
            <a:extLst>
              <a:ext uri="{FF2B5EF4-FFF2-40B4-BE49-F238E27FC236}">
                <a16:creationId xmlns="" xmlns:a16="http://schemas.microsoft.com/office/drawing/2014/main" id="{16B041F2-2E30-443C-B9A1-5AB1CDA1F11A}"/>
              </a:ext>
            </a:extLst>
          </p:cNvPr>
          <p:cNvSpPr/>
          <p:nvPr/>
        </p:nvSpPr>
        <p:spPr>
          <a:xfrm>
            <a:off x="7719879" y="64294"/>
            <a:ext cx="1231240" cy="414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err="1">
                <a:solidFill>
                  <a:srgbClr val="FFF6E5"/>
                </a:solidFill>
              </a:rPr>
              <a:t>Học</a:t>
            </a:r>
            <a:r>
              <a:rPr lang="en-US" sz="1350" dirty="0">
                <a:solidFill>
                  <a:srgbClr val="FFF6E5"/>
                </a:solidFill>
              </a:rPr>
              <a:t> </a:t>
            </a:r>
            <a:r>
              <a:rPr lang="en-US" sz="1350" dirty="0" err="1">
                <a:solidFill>
                  <a:srgbClr val="FFF6E5"/>
                </a:solidFill>
              </a:rPr>
              <a:t>tiếp</a:t>
            </a:r>
            <a:endParaRPr lang="en-US" sz="1350" dirty="0">
              <a:solidFill>
                <a:srgbClr val="FFF6E5"/>
              </a:solidFill>
            </a:endParaRPr>
          </a:p>
        </p:txBody>
      </p:sp>
    </p:spTree>
    <p:extLst>
      <p:ext uri="{BB962C8B-B14F-4D97-AF65-F5344CB8AC3E}">
        <p14:creationId xmlns:p14="http://schemas.microsoft.com/office/powerpoint/2010/main" val="360710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1250"/>
                            </p:stCondLst>
                            <p:childTnLst>
                              <p:par>
                                <p:cTn id="21"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22" dur="2000" fill="hold"/>
                                        <p:tgtEl>
                                          <p:spTgt spid="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5600" numSld="4">
                <p:cTn id="23" repeatCount="indefinite" fill="hold" display="0">
                  <p:stCondLst>
                    <p:cond delay="indefinite"/>
                  </p:stCondLst>
                  <p:endCondLst>
                    <p:cond evt="onStopAudio" delay="0">
                      <p:tgtEl>
                        <p:sldTgt/>
                      </p:tgtEl>
                    </p:cond>
                  </p:endCondLst>
                </p:cTn>
                <p:tgtEl>
                  <p:spTgt spid="22"/>
                </p:tgtEl>
              </p:cMediaNode>
            </p:audio>
            <p:seq concurrent="1" nextAc="seek">
              <p:cTn id="24" restart="whenNotActive" fill="hold" evtFilter="cancelBubble" nodeType="interactiveSeq">
                <p:stCondLst>
                  <p:cond evt="onClick" delay="0">
                    <p:tgtEl>
                      <p:spTgt spid="1042"/>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042"/>
                                        </p:tgtEl>
                                      </p:cBhvr>
                                    </p:animEffect>
                                    <p:set>
                                      <p:cBhvr>
                                        <p:cTn id="29" dur="1" fill="hold">
                                          <p:stCondLst>
                                            <p:cond delay="499"/>
                                          </p:stCondLst>
                                        </p:cTn>
                                        <p:tgtEl>
                                          <p:spTgt spid="1042"/>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048"/>
                                        </p:tgtEl>
                                        <p:attrNameLst>
                                          <p:attrName>style.visibility</p:attrName>
                                        </p:attrNameLst>
                                      </p:cBhvr>
                                      <p:to>
                                        <p:strVal val="visible"/>
                                      </p:to>
                                    </p:set>
                                    <p:animEffect transition="in" filter="fade">
                                      <p:cBhvr>
                                        <p:cTn id="33" dur="500"/>
                                        <p:tgtEl>
                                          <p:spTgt spid="1048"/>
                                        </p:tgtEl>
                                      </p:cBhvr>
                                    </p:animEffect>
                                  </p:childTnLst>
                                </p:cTn>
                              </p:par>
                            </p:childTnLst>
                          </p:cTn>
                        </p:par>
                        <p:par>
                          <p:cTn id="34" fill="hold">
                            <p:stCondLst>
                              <p:cond delay="1000"/>
                            </p:stCondLst>
                            <p:childTnLst>
                              <p:par>
                                <p:cTn id="35"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36"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7" restart="whenNotActive" fill="hold" evtFilter="cancelBubble" nodeType="interactiveSeq">
                <p:stCondLst>
                  <p:cond evt="onClick" delay="0">
                    <p:tgtEl>
                      <p:spTgt spid="104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45"/>
                                        </p:tgtEl>
                                      </p:cBhvr>
                                    </p:animEffect>
                                    <p:set>
                                      <p:cBhvr>
                                        <p:cTn id="42" dur="1" fill="hold">
                                          <p:stCondLst>
                                            <p:cond delay="499"/>
                                          </p:stCondLst>
                                        </p:cTn>
                                        <p:tgtEl>
                                          <p:spTgt spid="1045"/>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9"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50" restart="whenNotActive" fill="hold" evtFilter="cancelBubble" nodeType="interactiveSeq">
                <p:stCondLst>
                  <p:cond evt="onClick" delay="0">
                    <p:tgtEl>
                      <p:spTgt spid="104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043"/>
                                        </p:tgtEl>
                                      </p:cBhvr>
                                    </p:animEffect>
                                    <p:set>
                                      <p:cBhvr>
                                        <p:cTn id="55" dur="1" fill="hold">
                                          <p:stCondLst>
                                            <p:cond delay="499"/>
                                          </p:stCondLst>
                                        </p:cTn>
                                        <p:tgtEl>
                                          <p:spTgt spid="1043"/>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61"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2" restart="whenNotActive" fill="hold" evtFilter="cancelBubble" nodeType="interactiveSeq">
                <p:stCondLst>
                  <p:cond evt="onClick" delay="0">
                    <p:tgtEl>
                      <p:spTgt spid="104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44"/>
                                        </p:tgtEl>
                                      </p:cBhvr>
                                    </p:animEffect>
                                    <p:set>
                                      <p:cBhvr>
                                        <p:cTn id="67" dur="1" fill="hold">
                                          <p:stCondLst>
                                            <p:cond delay="499"/>
                                          </p:stCondLst>
                                        </p:cTn>
                                        <p:tgtEl>
                                          <p:spTgt spid="1044"/>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par>
                          <p:cTn id="72" fill="hold">
                            <p:stCondLst>
                              <p:cond delay="1000"/>
                            </p:stCondLst>
                            <p:childTnLst>
                              <p:par>
                                <p:cTn id="73"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74"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50"/>
          <p:cNvGrpSpPr/>
          <p:nvPr/>
        </p:nvGrpSpPr>
        <p:grpSpPr>
          <a:xfrm>
            <a:off x="1043608" y="1275606"/>
            <a:ext cx="7493325" cy="986587"/>
            <a:chOff x="2884840" y="1257868"/>
            <a:chExt cx="4304831" cy="703568"/>
          </a:xfrm>
          <a:effectLst>
            <a:outerShdw blurRad="50800" dist="38100" dir="2700000" algn="tl" rotWithShape="0">
              <a:srgbClr val="FFD85B">
                <a:alpha val="40000"/>
              </a:srgbClr>
            </a:outerShdw>
          </a:effectLst>
        </p:grpSpPr>
        <p:sp>
          <p:nvSpPr>
            <p:cNvPr id="6" name="สี่เหลี่ยมผืนผ้า 78"/>
            <p:cNvSpPr/>
            <p:nvPr/>
          </p:nvSpPr>
          <p:spPr>
            <a:xfrm>
              <a:off x="2952059" y="1315406"/>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สี่เหลี่ยมผืนผ้า 44"/>
            <p:cNvSpPr/>
            <p:nvPr/>
          </p:nvSpPr>
          <p:spPr>
            <a:xfrm>
              <a:off x="2884840" y="1257868"/>
              <a:ext cx="4237612" cy="646030"/>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8" name="TextBox 7"/>
          <p:cNvSpPr txBox="1"/>
          <p:nvPr/>
        </p:nvSpPr>
        <p:spPr>
          <a:xfrm>
            <a:off x="1140362" y="1275606"/>
            <a:ext cx="7416824" cy="769441"/>
          </a:xfrm>
          <a:prstGeom prst="rect">
            <a:avLst/>
          </a:prstGeom>
          <a:noFill/>
        </p:spPr>
        <p:txBody>
          <a:bodyPr wrap="square" rtlCol="0">
            <a:spAutoFit/>
          </a:bodyPr>
          <a:lstStyle/>
          <a:p>
            <a:r>
              <a:rPr lang="en-US" sz="2200" b="1" dirty="0" smtClean="0">
                <a:solidFill>
                  <a:srgbClr val="00B050"/>
                </a:solidFill>
                <a:effectLst>
                  <a:outerShdw blurRad="38100" dist="38100" dir="2700000" algn="tl">
                    <a:srgbClr val="000000">
                      <a:alpha val="43137"/>
                    </a:srgbClr>
                  </a:outerShdw>
                </a:effectLst>
                <a:latin typeface="UTM Avo" panose="02040603050506020204" pitchFamily="18" charset="0"/>
              </a:rPr>
              <a:t>2.</a:t>
            </a:r>
            <a:r>
              <a:rPr lang="en-US" sz="2200" b="1" dirty="0" smtClean="0">
                <a:solidFill>
                  <a:srgbClr val="92D050"/>
                </a:solidFill>
                <a:effectLst>
                  <a:outerShdw blurRad="38100" dist="38100" dir="2700000" algn="tl">
                    <a:srgbClr val="000000">
                      <a:alpha val="43137"/>
                    </a:srgbClr>
                  </a:outerShdw>
                </a:effectLst>
                <a:latin typeface="UTM Avo" panose="02040603050506020204" pitchFamily="18" charset="0"/>
              </a:rPr>
              <a:t> </a:t>
            </a:r>
            <a:r>
              <a:rPr lang="en-US" sz="2200" dirty="0" err="1" smtClean="0">
                <a:latin typeface="UTM Avo" panose="02040603050506020204" pitchFamily="18" charset="0"/>
              </a:rPr>
              <a:t>xếp</a:t>
            </a:r>
            <a:r>
              <a:rPr lang="en-US" sz="2200" dirty="0" smtClean="0">
                <a:latin typeface="UTM Avo" panose="02040603050506020204" pitchFamily="18" charset="0"/>
              </a:rPr>
              <a:t> </a:t>
            </a:r>
            <a:r>
              <a:rPr lang="en-US" sz="2200" dirty="0" err="1" smtClean="0">
                <a:latin typeface="UTM Avo" panose="02040603050506020204" pitchFamily="18" charset="0"/>
              </a:rPr>
              <a:t>các</a:t>
            </a:r>
            <a:r>
              <a:rPr lang="en-US" sz="2200" dirty="0" smtClean="0">
                <a:latin typeface="UTM Avo" panose="02040603050506020204" pitchFamily="18" charset="0"/>
              </a:rPr>
              <a:t> </a:t>
            </a:r>
            <a:r>
              <a:rPr lang="en-US" sz="2200" dirty="0" err="1" smtClean="0">
                <a:latin typeface="UTM Avo" panose="02040603050506020204" pitchFamily="18" charset="0"/>
              </a:rPr>
              <a:t>bộ</a:t>
            </a:r>
            <a:r>
              <a:rPr lang="en-US" sz="2200" dirty="0" smtClean="0">
                <a:latin typeface="UTM Avo" panose="02040603050506020204" pitchFamily="18" charset="0"/>
              </a:rPr>
              <a:t> </a:t>
            </a:r>
            <a:r>
              <a:rPr lang="en-US" sz="2200" dirty="0" err="1" smtClean="0">
                <a:latin typeface="UTM Avo" panose="02040603050506020204" pitchFamily="18" charset="0"/>
              </a:rPr>
              <a:t>phận</a:t>
            </a:r>
            <a:r>
              <a:rPr lang="en-US" sz="2200" dirty="0" smtClean="0">
                <a:latin typeface="UTM Avo" panose="02040603050506020204" pitchFamily="18" charset="0"/>
              </a:rPr>
              <a:t> </a:t>
            </a:r>
            <a:r>
              <a:rPr lang="en-US" sz="2200" dirty="0" err="1" smtClean="0">
                <a:latin typeface="UTM Avo" panose="02040603050506020204" pitchFamily="18" charset="0"/>
              </a:rPr>
              <a:t>của</a:t>
            </a:r>
            <a:r>
              <a:rPr lang="en-US" sz="2200" dirty="0" smtClean="0">
                <a:latin typeface="UTM Avo" panose="02040603050506020204" pitchFamily="18" charset="0"/>
              </a:rPr>
              <a:t> </a:t>
            </a:r>
            <a:r>
              <a:rPr lang="en-US" sz="2200" dirty="0" err="1" smtClean="0">
                <a:latin typeface="UTM Avo" panose="02040603050506020204" pitchFamily="18" charset="0"/>
              </a:rPr>
              <a:t>mỗi</a:t>
            </a:r>
            <a:r>
              <a:rPr lang="en-US" sz="2200" dirty="0" smtClean="0">
                <a:latin typeface="UTM Avo" panose="02040603050506020204" pitchFamily="18" charset="0"/>
              </a:rPr>
              <a:t> </a:t>
            </a:r>
            <a:r>
              <a:rPr lang="en-US" sz="2200" dirty="0" err="1" smtClean="0">
                <a:latin typeface="UTM Avo" panose="02040603050506020204" pitchFamily="18" charset="0"/>
              </a:rPr>
              <a:t>câu</a:t>
            </a:r>
            <a:r>
              <a:rPr lang="en-US" sz="2200" dirty="0" smtClean="0">
                <a:latin typeface="UTM Avo" panose="02040603050506020204" pitchFamily="18" charset="0"/>
              </a:rPr>
              <a:t> </a:t>
            </a:r>
            <a:r>
              <a:rPr lang="en-US" sz="2200" dirty="0" err="1" smtClean="0">
                <a:latin typeface="UTM Avo" panose="02040603050506020204" pitchFamily="18" charset="0"/>
              </a:rPr>
              <a:t>trên</a:t>
            </a:r>
            <a:r>
              <a:rPr lang="en-US" sz="2200" dirty="0" smtClean="0">
                <a:latin typeface="UTM Avo" panose="02040603050506020204" pitchFamily="18" charset="0"/>
              </a:rPr>
              <a:t> </a:t>
            </a:r>
            <a:r>
              <a:rPr lang="en-US" sz="2200" dirty="0" err="1" smtClean="0">
                <a:latin typeface="UTM Avo" panose="02040603050506020204" pitchFamily="18" charset="0"/>
              </a:rPr>
              <a:t>vào</a:t>
            </a:r>
            <a:r>
              <a:rPr lang="en-US" sz="2200" dirty="0" smtClean="0">
                <a:latin typeface="UTM Avo" panose="02040603050506020204" pitchFamily="18" charset="0"/>
              </a:rPr>
              <a:t> ô </a:t>
            </a:r>
            <a:r>
              <a:rPr lang="en-US" sz="2200" dirty="0" err="1" smtClean="0">
                <a:latin typeface="UTM Avo" panose="02040603050506020204" pitchFamily="18" charset="0"/>
              </a:rPr>
              <a:t>thích</a:t>
            </a:r>
            <a:r>
              <a:rPr lang="en-US" sz="2200" dirty="0" smtClean="0">
                <a:latin typeface="UTM Avo" panose="02040603050506020204" pitchFamily="18" charset="0"/>
              </a:rPr>
              <a:t> </a:t>
            </a:r>
            <a:r>
              <a:rPr lang="en-US" sz="2200" dirty="0" err="1" smtClean="0">
                <a:latin typeface="UTM Avo" panose="02040603050506020204" pitchFamily="18" charset="0"/>
              </a:rPr>
              <a:t>hợp</a:t>
            </a:r>
            <a:r>
              <a:rPr lang="en-US" sz="2200" dirty="0" smtClean="0">
                <a:latin typeface="UTM Avo" panose="02040603050506020204" pitchFamily="18" charset="0"/>
              </a:rPr>
              <a:t> </a:t>
            </a:r>
            <a:r>
              <a:rPr lang="en-US" sz="2200" dirty="0" err="1" smtClean="0">
                <a:latin typeface="UTM Avo" panose="02040603050506020204" pitchFamily="18" charset="0"/>
              </a:rPr>
              <a:t>trong</a:t>
            </a:r>
            <a:r>
              <a:rPr lang="en-US" sz="2200" dirty="0" smtClean="0">
                <a:latin typeface="UTM Avo" panose="02040603050506020204" pitchFamily="18" charset="0"/>
              </a:rPr>
              <a:t> </a:t>
            </a:r>
            <a:r>
              <a:rPr lang="en-US" sz="2200" dirty="0" err="1" smtClean="0">
                <a:latin typeface="UTM Avo" panose="02040603050506020204" pitchFamily="18" charset="0"/>
              </a:rPr>
              <a:t>bảng</a:t>
            </a:r>
            <a:r>
              <a:rPr lang="en-US" sz="2200" dirty="0" smtClean="0">
                <a:latin typeface="UTM Avo" panose="02040603050506020204" pitchFamily="18" charset="0"/>
              </a:rPr>
              <a:t> </a:t>
            </a:r>
            <a:r>
              <a:rPr lang="en-US" sz="2200" dirty="0" err="1" smtClean="0">
                <a:latin typeface="UTM Avo" panose="02040603050506020204" pitchFamily="18" charset="0"/>
              </a:rPr>
              <a:t>sau</a:t>
            </a:r>
            <a:r>
              <a:rPr lang="en-US" sz="2200" dirty="0" smtClean="0">
                <a:latin typeface="UTM Avo" panose="02040603050506020204" pitchFamily="18" charset="0"/>
              </a:rPr>
              <a:t>:</a:t>
            </a:r>
            <a:endParaRPr lang="en-US" sz="2200" dirty="0">
              <a:latin typeface="UTM Avo" panose="02040603050506020204" pitchFamily="18" charset="0"/>
            </a:endParaRPr>
          </a:p>
        </p:txBody>
      </p:sp>
      <p:pic>
        <p:nvPicPr>
          <p:cNvPr id="9" name="Picture 8"/>
          <p:cNvPicPr>
            <a:picLocks noChangeAspect="1"/>
          </p:cNvPicPr>
          <p:nvPr/>
        </p:nvPicPr>
        <p:blipFill rotWithShape="1">
          <a:blip r:embed="rId2"/>
          <a:srcRect l="16138" t="43849" r="12296" b="28379"/>
          <a:stretch/>
        </p:blipFill>
        <p:spPr>
          <a:xfrm>
            <a:off x="1140362" y="2643758"/>
            <a:ext cx="7344807" cy="1368152"/>
          </a:xfrm>
          <a:prstGeom prst="rect">
            <a:avLst/>
          </a:prstGeom>
        </p:spPr>
      </p:pic>
    </p:spTree>
    <p:extLst>
      <p:ext uri="{BB962C8B-B14F-4D97-AF65-F5344CB8AC3E}">
        <p14:creationId xmlns:p14="http://schemas.microsoft.com/office/powerpoint/2010/main" val="1006579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stationary, garden&#10;&#10;Description automatically generated">
            <a:extLst>
              <a:ext uri="{FF2B5EF4-FFF2-40B4-BE49-F238E27FC236}">
                <a16:creationId xmlns:a16="http://schemas.microsoft.com/office/drawing/2014/main" xmlns="" id="{2E7D2C6A-0CE4-48CF-99A0-EB1A9DE553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 y="0"/>
            <a:ext cx="9143355" cy="5143500"/>
          </a:xfrm>
          <a:prstGeom prst="rect">
            <a:avLst/>
          </a:prstGeom>
        </p:spPr>
      </p:pic>
      <p:pic>
        <p:nvPicPr>
          <p:cNvPr id="12" name="Picture 11">
            <a:extLst>
              <a:ext uri="{FF2B5EF4-FFF2-40B4-BE49-F238E27FC236}">
                <a16:creationId xmlns:a16="http://schemas.microsoft.com/office/drawing/2014/main" xmlns="" id="{4892C9A2-190A-401C-A7D8-61E8A166ACD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75" t="19664" r="5556" b="5482"/>
          <a:stretch/>
        </p:blipFill>
        <p:spPr>
          <a:xfrm>
            <a:off x="1919881" y="1277567"/>
            <a:ext cx="5304235" cy="3086100"/>
          </a:xfrm>
          <a:prstGeom prst="rect">
            <a:avLst/>
          </a:prstGeom>
        </p:spPr>
      </p:pic>
      <p:sp>
        <p:nvSpPr>
          <p:cNvPr id="15" name="TextBox 14">
            <a:extLst>
              <a:ext uri="{FF2B5EF4-FFF2-40B4-BE49-F238E27FC236}">
                <a16:creationId xmlns:a16="http://schemas.microsoft.com/office/drawing/2014/main" xmlns="" id="{FB12CFD4-4169-4AD0-B911-AAAB1F972B6F}"/>
              </a:ext>
            </a:extLst>
          </p:cNvPr>
          <p:cNvSpPr txBox="1"/>
          <p:nvPr/>
        </p:nvSpPr>
        <p:spPr>
          <a:xfrm>
            <a:off x="3617745" y="2329239"/>
            <a:ext cx="3007895" cy="1477328"/>
          </a:xfrm>
          <a:prstGeom prst="rect">
            <a:avLst/>
          </a:prstGeom>
          <a:noFill/>
        </p:spPr>
        <p:txBody>
          <a:bodyPr wrap="square" rtlCol="0">
            <a:spAutoFit/>
          </a:bodyPr>
          <a:lstStyle/>
          <a:p>
            <a:pPr defTabSz="685800">
              <a:defRPr/>
            </a:pPr>
            <a:r>
              <a:rPr lang="en-US" sz="4500" dirty="0">
                <a:ln>
                  <a:solidFill>
                    <a:prstClr val="white"/>
                  </a:solidFill>
                </a:ln>
                <a:solidFill>
                  <a:srgbClr val="F42448"/>
                </a:solidFill>
                <a:effectLst>
                  <a:glow rad="127000">
                    <a:srgbClr val="F42448"/>
                  </a:glow>
                </a:effectLst>
                <a:latin typeface="LNTH-Pleasantly Plump" pitchFamily="2" charset="0"/>
                <a:cs typeface="Calibri" panose="020F0502020204030204" pitchFamily="34" charset="0"/>
              </a:rPr>
              <a:t>CÙNG ĐI HÁI NẤM </a:t>
            </a:r>
          </a:p>
        </p:txBody>
      </p:sp>
      <p:sp>
        <p:nvSpPr>
          <p:cNvPr id="18" name="TextBox 17">
            <a:extLst>
              <a:ext uri="{FF2B5EF4-FFF2-40B4-BE49-F238E27FC236}">
                <a16:creationId xmlns:a16="http://schemas.microsoft.com/office/drawing/2014/main" xmlns="" id="{2A3DB279-11C2-4BA7-BDBC-F4B663805AE0}"/>
              </a:ext>
            </a:extLst>
          </p:cNvPr>
          <p:cNvSpPr txBox="1"/>
          <p:nvPr/>
        </p:nvSpPr>
        <p:spPr>
          <a:xfrm>
            <a:off x="3314698" y="292536"/>
            <a:ext cx="2899613" cy="715581"/>
          </a:xfrm>
          <a:prstGeom prst="rect">
            <a:avLst/>
          </a:prstGeom>
          <a:noFill/>
        </p:spPr>
        <p:txBody>
          <a:bodyPr wrap="square">
            <a:spAutoFit/>
          </a:bodyPr>
          <a:lstStyle/>
          <a:p>
            <a:pPr defTabSz="685800">
              <a:defRPr/>
            </a:pPr>
            <a:r>
              <a:rPr lang="en-US" sz="4050" dirty="0" err="1">
                <a:ln w="38100">
                  <a:solidFill>
                    <a:prstClr val="white"/>
                  </a:solidFill>
                </a:ln>
                <a:solidFill>
                  <a:srgbClr val="1B6AA5"/>
                </a:solidFill>
                <a:effectLst>
                  <a:glow rad="127000">
                    <a:srgbClr val="1B6AA5"/>
                  </a:glow>
                </a:effectLst>
                <a:latin typeface="LNTH-Pleasantly Plump" pitchFamily="2" charset="0"/>
                <a:cs typeface="Calibri" panose="020F0502020204030204" pitchFamily="34" charset="0"/>
              </a:rPr>
              <a:t>Trò</a:t>
            </a:r>
            <a:r>
              <a:rPr lang="en-US" sz="4050" dirty="0">
                <a:ln w="38100">
                  <a:solidFill>
                    <a:prstClr val="white"/>
                  </a:solidFill>
                </a:ln>
                <a:solidFill>
                  <a:srgbClr val="1B6AA5"/>
                </a:solidFill>
                <a:effectLst>
                  <a:glow rad="127000">
                    <a:srgbClr val="1B6AA5"/>
                  </a:glow>
                </a:effectLst>
                <a:latin typeface="LNTH-Pleasantly Plump" pitchFamily="2" charset="0"/>
                <a:cs typeface="Calibri" panose="020F0502020204030204" pitchFamily="34" charset="0"/>
              </a:rPr>
              <a:t> </a:t>
            </a:r>
            <a:r>
              <a:rPr lang="en-US" sz="4050" dirty="0" err="1">
                <a:ln w="38100">
                  <a:solidFill>
                    <a:prstClr val="white"/>
                  </a:solidFill>
                </a:ln>
                <a:solidFill>
                  <a:srgbClr val="1B6AA5"/>
                </a:solidFill>
                <a:effectLst>
                  <a:glow rad="127000">
                    <a:srgbClr val="1B6AA5"/>
                  </a:glow>
                </a:effectLst>
                <a:latin typeface="LNTH-Pleasantly Plump" pitchFamily="2" charset="0"/>
                <a:cs typeface="Calibri" panose="020F0502020204030204" pitchFamily="34" charset="0"/>
              </a:rPr>
              <a:t>chơi</a:t>
            </a:r>
            <a:endParaRPr lang="en-US" sz="4050" dirty="0">
              <a:ln w="38100">
                <a:solidFill>
                  <a:prstClr val="white"/>
                </a:solidFill>
              </a:ln>
              <a:solidFill>
                <a:srgbClr val="1B6AA5"/>
              </a:solidFill>
              <a:effectLst>
                <a:glow rad="127000">
                  <a:srgbClr val="1B6AA5"/>
                </a:glow>
              </a:effectLst>
              <a:latin typeface="LNTH-Pleasantly Plump" pitchFamily="2" charset="0"/>
              <a:cs typeface="Calibri" panose="020F0502020204030204" pitchFamily="34" charset="0"/>
            </a:endParaRPr>
          </a:p>
        </p:txBody>
      </p:sp>
      <p:pic>
        <p:nvPicPr>
          <p:cNvPr id="25" name="nhạc dễ thương gt trò chơi">
            <a:hlinkClick r:id="" action="ppaction://media"/>
            <a:extLst>
              <a:ext uri="{FF2B5EF4-FFF2-40B4-BE49-F238E27FC236}">
                <a16:creationId xmlns:a16="http://schemas.microsoft.com/office/drawing/2014/main" xmlns="" id="{468671E4-F051-4AF5-B089-6C531F7892C0}"/>
              </a:ext>
            </a:extLst>
          </p:cNvPr>
          <p:cNvPicPr>
            <a:picLocks noChangeAspect="1"/>
          </p:cNvPicPr>
          <p:nvPr>
            <a:audioFile r:link="rId1"/>
            <p:extLst>
              <p:ext uri="{DAA4B4D4-6D71-4841-9C94-3DE7FCFB9230}">
                <p14:media xmlns:p14="http://schemas.microsoft.com/office/powerpoint/2010/main" r:embed="rId2">
                  <p14:trim st="500"/>
                </p14:media>
              </p:ext>
            </p:extLst>
          </p:nvPr>
        </p:nvPicPr>
        <p:blipFill>
          <a:blip r:embed="rId6"/>
          <a:stretch>
            <a:fillRect/>
          </a:stretch>
        </p:blipFill>
        <p:spPr>
          <a:xfrm>
            <a:off x="9300085" y="0"/>
            <a:ext cx="457200" cy="457200"/>
          </a:xfrm>
          <a:prstGeom prst="rect">
            <a:avLst/>
          </a:prstGeom>
        </p:spPr>
      </p:pic>
    </p:spTree>
    <p:extLst>
      <p:ext uri="{BB962C8B-B14F-4D97-AF65-F5344CB8AC3E}">
        <p14:creationId xmlns:p14="http://schemas.microsoft.com/office/powerpoint/2010/main" val="16746864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300" fill="hold"/>
                                        <p:tgtEl>
                                          <p:spTgt spid="25"/>
                                        </p:tgtEl>
                                      </p:cBhvr>
                                    </p:cmd>
                                  </p:childTnLst>
                                </p:cTn>
                              </p:par>
                              <p:par>
                                <p:cTn id="7" presetID="6" presetClass="entr" presetSubtype="32"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circle(out)">
                                      <p:cBhvr>
                                        <p:cTn id="9" dur="500"/>
                                        <p:tgtEl>
                                          <p:spTgt spid="18"/>
                                        </p:tgtEl>
                                      </p:cBhvr>
                                    </p:animEffect>
                                  </p:childTnLst>
                                </p:cTn>
                              </p:par>
                              <p:par>
                                <p:cTn id="10" presetID="2" presetClass="entr" presetSubtype="2"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1+#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1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32" presetClass="emph" presetSubtype="0" repeatCount="10000" fill="hold" grpId="1" nodeType="withEffect">
                                  <p:stCondLst>
                                    <p:cond delay="1750"/>
                                  </p:stCondLst>
                                  <p:childTnLst>
                                    <p:animRot by="120000">
                                      <p:cBhvr>
                                        <p:cTn id="20" dur="100" fill="hold">
                                          <p:stCondLst>
                                            <p:cond delay="0"/>
                                          </p:stCondLst>
                                        </p:cTn>
                                        <p:tgtEl>
                                          <p:spTgt spid="15"/>
                                        </p:tgtEl>
                                        <p:attrNameLst>
                                          <p:attrName>r</p:attrName>
                                        </p:attrNameLst>
                                      </p:cBhvr>
                                    </p:animRot>
                                    <p:animRot by="-240000">
                                      <p:cBhvr>
                                        <p:cTn id="21" dur="200" fill="hold">
                                          <p:stCondLst>
                                            <p:cond delay="200"/>
                                          </p:stCondLst>
                                        </p:cTn>
                                        <p:tgtEl>
                                          <p:spTgt spid="15"/>
                                        </p:tgtEl>
                                        <p:attrNameLst>
                                          <p:attrName>r</p:attrName>
                                        </p:attrNameLst>
                                      </p:cBhvr>
                                    </p:animRot>
                                    <p:animRot by="240000">
                                      <p:cBhvr>
                                        <p:cTn id="22" dur="200" fill="hold">
                                          <p:stCondLst>
                                            <p:cond delay="400"/>
                                          </p:stCondLst>
                                        </p:cTn>
                                        <p:tgtEl>
                                          <p:spTgt spid="15"/>
                                        </p:tgtEl>
                                        <p:attrNameLst>
                                          <p:attrName>r</p:attrName>
                                        </p:attrNameLst>
                                      </p:cBhvr>
                                    </p:animRot>
                                    <p:animRot by="-240000">
                                      <p:cBhvr>
                                        <p:cTn id="23" dur="200" fill="hold">
                                          <p:stCondLst>
                                            <p:cond delay="600"/>
                                          </p:stCondLst>
                                        </p:cTn>
                                        <p:tgtEl>
                                          <p:spTgt spid="15"/>
                                        </p:tgtEl>
                                        <p:attrNameLst>
                                          <p:attrName>r</p:attrName>
                                        </p:attrNameLst>
                                      </p:cBhvr>
                                    </p:animRot>
                                    <p:animRot by="120000">
                                      <p:cBhvr>
                                        <p:cTn id="24"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repeatCount="indefinite" fill="hold" display="0">
                  <p:stCondLst>
                    <p:cond delay="indefinite"/>
                  </p:stCondLst>
                  <p:endCondLst>
                    <p:cond evt="onStopAudio" delay="0">
                      <p:tgtEl>
                        <p:sldTgt/>
                      </p:tgtEl>
                    </p:cond>
                  </p:endCondLst>
                </p:cTn>
                <p:tgtEl>
                  <p:spTgt spid="25"/>
                </p:tgtEl>
              </p:cMediaNode>
            </p:audio>
          </p:childTnLst>
        </p:cTn>
      </p:par>
    </p:tnLst>
    <p:bldLst>
      <p:bldP spid="15" grpId="0"/>
      <p:bldP spid="15" grpId="1"/>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7B74FF-63A0-4959-AF6D-F6D119DB7BF2}"/>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a:extLst>
              <a:ext uri="{FF2B5EF4-FFF2-40B4-BE49-F238E27FC236}">
                <a16:creationId xmlns:a16="http://schemas.microsoft.com/office/drawing/2014/main" xmlns="" id="{68209AAD-EDD3-4FAF-A224-442C85DC20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0862" y="75197"/>
            <a:ext cx="4800600" cy="4800600"/>
          </a:xfrm>
          <a:prstGeom prst="rect">
            <a:avLst/>
          </a:prstGeom>
        </p:spPr>
      </p:pic>
      <p:sp>
        <p:nvSpPr>
          <p:cNvPr id="9" name="TextBox 8">
            <a:extLst>
              <a:ext uri="{FF2B5EF4-FFF2-40B4-BE49-F238E27FC236}">
                <a16:creationId xmlns:a16="http://schemas.microsoft.com/office/drawing/2014/main" xmlns="" id="{E6B4B974-3350-4244-AA74-BE3800B6192A}"/>
              </a:ext>
            </a:extLst>
          </p:cNvPr>
          <p:cNvSpPr txBox="1"/>
          <p:nvPr/>
        </p:nvSpPr>
        <p:spPr>
          <a:xfrm>
            <a:off x="3254543" y="1007228"/>
            <a:ext cx="2634915" cy="600164"/>
          </a:xfrm>
          <a:prstGeom prst="rect">
            <a:avLst/>
          </a:prstGeom>
          <a:noFill/>
        </p:spPr>
        <p:txBody>
          <a:bodyPr wrap="square" rtlCol="0">
            <a:spAutoFit/>
          </a:bodyPr>
          <a:lstStyle/>
          <a:p>
            <a:pPr algn="ctr" defTabSz="685800">
              <a:defRPr/>
            </a:pPr>
            <a:r>
              <a:rPr lang="en-US" sz="3300" b="1" err="1">
                <a:solidFill>
                  <a:srgbClr val="F12C6C"/>
                </a:solidFill>
                <a:latin typeface="SVN-Dessert Menu Script" panose="00000500000000000000" pitchFamily="2" charset="0"/>
                <a:cs typeface="Calibri" panose="020F0502020204030204" pitchFamily="34" charset="0"/>
              </a:rPr>
              <a:t>Thử</a:t>
            </a:r>
            <a:r>
              <a:rPr lang="en-US" sz="3300" b="1">
                <a:solidFill>
                  <a:srgbClr val="F12C6C"/>
                </a:solidFill>
                <a:latin typeface="SVN-Dessert Menu Script" panose="00000500000000000000" pitchFamily="2" charset="0"/>
                <a:cs typeface="Calibri" panose="020F0502020204030204" pitchFamily="34" charset="0"/>
              </a:rPr>
              <a:t> thách</a:t>
            </a:r>
            <a:endParaRPr lang="en-US" sz="3300" b="1" dirty="0">
              <a:solidFill>
                <a:srgbClr val="F12C6C"/>
              </a:solidFill>
              <a:latin typeface="SVN-Dessert Menu Script"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xmlns="" id="{0CDCEF25-97F3-459A-81B8-C2AAD941CA5C}"/>
              </a:ext>
            </a:extLst>
          </p:cNvPr>
          <p:cNvSpPr txBox="1"/>
          <p:nvPr/>
        </p:nvSpPr>
        <p:spPr>
          <a:xfrm>
            <a:off x="2918901" y="1517543"/>
            <a:ext cx="3306199" cy="1938992"/>
          </a:xfrm>
          <a:prstGeom prst="rect">
            <a:avLst/>
          </a:prstGeom>
          <a:noFill/>
        </p:spPr>
        <p:txBody>
          <a:bodyPr wrap="square" rtlCol="0">
            <a:spAutoFit/>
          </a:bodyPr>
          <a:lstStyle/>
          <a:p>
            <a:pPr algn="ctr" defTabSz="685800">
              <a:defRPr/>
            </a:pPr>
            <a:r>
              <a:rPr lang="en-US" sz="3000" b="1" dirty="0" err="1">
                <a:solidFill>
                  <a:srgbClr val="890696"/>
                </a:solidFill>
                <a:latin typeface="Calibri" panose="020F0502020204030204" pitchFamily="34" charset="0"/>
                <a:cs typeface="Calibri" panose="020F0502020204030204" pitchFamily="34" charset="0"/>
              </a:rPr>
              <a:t>Các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bạn</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hãy</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hái</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và</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xếp</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các</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cây</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nấm</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có</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chưa</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từ</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ngữ</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vào</a:t>
            </a:r>
            <a:r>
              <a:rPr lang="en-US" sz="3000" b="1" dirty="0">
                <a:solidFill>
                  <a:srgbClr val="890696"/>
                </a:solidFill>
                <a:latin typeface="Calibri" panose="020F0502020204030204" pitchFamily="34" charset="0"/>
                <a:cs typeface="Calibri" panose="020F0502020204030204" pitchFamily="34" charset="0"/>
              </a:rPr>
              <a:t> </a:t>
            </a:r>
            <a:r>
              <a:rPr lang="en-US" sz="3000" b="1" dirty="0" smtClean="0">
                <a:solidFill>
                  <a:srgbClr val="890696"/>
                </a:solidFill>
                <a:latin typeface="Calibri" panose="020F0502020204030204" pitchFamily="34" charset="0"/>
                <a:cs typeface="Calibri" panose="020F0502020204030204" pitchFamily="34" charset="0"/>
              </a:rPr>
              <a:t>4 </a:t>
            </a:r>
            <a:r>
              <a:rPr lang="en-US" sz="3000" b="1" dirty="0" err="1">
                <a:solidFill>
                  <a:srgbClr val="890696"/>
                </a:solidFill>
                <a:latin typeface="Calibri" panose="020F0502020204030204" pitchFamily="34" charset="0"/>
                <a:cs typeface="Calibri" panose="020F0502020204030204" pitchFamily="34" charset="0"/>
              </a:rPr>
              <a:t>giỏ</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tương</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ứng</a:t>
            </a:r>
            <a:r>
              <a:rPr lang="en-US" sz="3000" b="1" dirty="0">
                <a:solidFill>
                  <a:srgbClr val="890696"/>
                </a:solidFill>
                <a:latin typeface="Calibri" panose="020F0502020204030204" pitchFamily="34" charset="0"/>
                <a:cs typeface="Calibri" panose="020F0502020204030204" pitchFamily="34" charset="0"/>
              </a:rPr>
              <a:t> </a:t>
            </a:r>
            <a:r>
              <a:rPr lang="en-US" sz="3000" b="1" dirty="0" err="1">
                <a:solidFill>
                  <a:srgbClr val="890696"/>
                </a:solidFill>
                <a:latin typeface="Calibri" panose="020F0502020204030204" pitchFamily="34" charset="0"/>
                <a:cs typeface="Calibri" panose="020F0502020204030204" pitchFamily="34" charset="0"/>
              </a:rPr>
              <a:t>nhé</a:t>
            </a:r>
            <a:r>
              <a:rPr lang="en-US" sz="3000" b="1" dirty="0">
                <a:solidFill>
                  <a:srgbClr val="890696"/>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4016215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Right)">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group of ladybugs on a leaf&#10;&#10;Description automatically generated with low confidence">
            <a:extLst>
              <a:ext uri="{FF2B5EF4-FFF2-40B4-BE49-F238E27FC236}">
                <a16:creationId xmlns:a16="http://schemas.microsoft.com/office/drawing/2014/main" xmlns="" id="{85B3D877-5B81-4B69-A0AE-96E03F34F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6"/>
            <a:ext cx="9144000" cy="5143228"/>
          </a:xfrm>
          <a:prstGeom prst="rect">
            <a:avLst/>
          </a:prstGeom>
        </p:spPr>
      </p:pic>
      <p:grpSp>
        <p:nvGrpSpPr>
          <p:cNvPr id="112" name="Group 111">
            <a:extLst>
              <a:ext uri="{FF2B5EF4-FFF2-40B4-BE49-F238E27FC236}">
                <a16:creationId xmlns:a16="http://schemas.microsoft.com/office/drawing/2014/main" xmlns="" id="{EB045978-F81D-41B5-868C-0088021FC8C0}"/>
              </a:ext>
            </a:extLst>
          </p:cNvPr>
          <p:cNvGrpSpPr/>
          <p:nvPr/>
        </p:nvGrpSpPr>
        <p:grpSpPr>
          <a:xfrm>
            <a:off x="97137" y="3056820"/>
            <a:ext cx="2194560" cy="2194560"/>
            <a:chOff x="1824441" y="4092114"/>
            <a:chExt cx="2926080" cy="2926080"/>
          </a:xfrm>
        </p:grpSpPr>
        <p:pic>
          <p:nvPicPr>
            <p:cNvPr id="113" name="Picture 112" descr="A picture containing basket, container&#10;&#10;Description automatically generated">
              <a:extLst>
                <a:ext uri="{FF2B5EF4-FFF2-40B4-BE49-F238E27FC236}">
                  <a16:creationId xmlns:a16="http://schemas.microsoft.com/office/drawing/2014/main" xmlns="" id="{C018719F-78BB-4DEE-AB88-84B3E68842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3367">
              <a:off x="1824441" y="4092114"/>
              <a:ext cx="2926080" cy="2926080"/>
            </a:xfrm>
            <a:prstGeom prst="rect">
              <a:avLst/>
            </a:prstGeom>
          </p:spPr>
        </p:pic>
        <p:grpSp>
          <p:nvGrpSpPr>
            <p:cNvPr id="114" name="Group 113">
              <a:extLst>
                <a:ext uri="{FF2B5EF4-FFF2-40B4-BE49-F238E27FC236}">
                  <a16:creationId xmlns:a16="http://schemas.microsoft.com/office/drawing/2014/main" xmlns="" id="{BF884804-0A5F-44DE-88D2-732F21A1A8C7}"/>
                </a:ext>
              </a:extLst>
            </p:cNvPr>
            <p:cNvGrpSpPr/>
            <p:nvPr/>
          </p:nvGrpSpPr>
          <p:grpSpPr>
            <a:xfrm>
              <a:off x="2204822" y="5591792"/>
              <a:ext cx="2158946" cy="842905"/>
              <a:chOff x="2229310" y="5586506"/>
              <a:chExt cx="2158946" cy="842905"/>
            </a:xfrm>
          </p:grpSpPr>
          <p:sp>
            <p:nvSpPr>
              <p:cNvPr id="115" name="Rectangle: Rounded Corners 114">
                <a:extLst>
                  <a:ext uri="{FF2B5EF4-FFF2-40B4-BE49-F238E27FC236}">
                    <a16:creationId xmlns:a16="http://schemas.microsoft.com/office/drawing/2014/main" xmlns="" id="{CE88310D-2B17-42D2-9077-D6BB804B4EC4}"/>
                  </a:ext>
                </a:extLst>
              </p:cNvPr>
              <p:cNvSpPr/>
              <p:nvPr/>
            </p:nvSpPr>
            <p:spPr>
              <a:xfrm>
                <a:off x="2537689" y="5586506"/>
                <a:ext cx="1475406" cy="842905"/>
              </a:xfrm>
              <a:prstGeom prst="round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6" name="TextBox 115">
                <a:extLst>
                  <a:ext uri="{FF2B5EF4-FFF2-40B4-BE49-F238E27FC236}">
                    <a16:creationId xmlns:a16="http://schemas.microsoft.com/office/drawing/2014/main" xmlns="" id="{502F3FE7-75F0-498F-9AD5-E1422DCD5174}"/>
                  </a:ext>
                </a:extLst>
              </p:cNvPr>
              <p:cNvSpPr txBox="1"/>
              <p:nvPr/>
            </p:nvSpPr>
            <p:spPr>
              <a:xfrm>
                <a:off x="2229310" y="5668020"/>
                <a:ext cx="2158946" cy="615553"/>
              </a:xfrm>
              <a:prstGeom prst="rect">
                <a:avLst/>
              </a:prstGeom>
              <a:noFill/>
            </p:spPr>
            <p:txBody>
              <a:bodyPr wrap="square">
                <a:spAutoFit/>
              </a:bodyPr>
              <a:lstStyle/>
              <a:p>
                <a:pPr algn="ctr" defTabSz="685800">
                  <a:defRPr/>
                </a:pP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Sự</a:t>
                </a:r>
                <a:r>
                  <a:rPr lang="en-US" sz="240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vật</a:t>
                </a:r>
                <a:r>
                  <a:rPr lang="en-US" sz="240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en-US" sz="24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grpSp>
        <p:nvGrpSpPr>
          <p:cNvPr id="117" name="Group 116">
            <a:extLst>
              <a:ext uri="{FF2B5EF4-FFF2-40B4-BE49-F238E27FC236}">
                <a16:creationId xmlns:a16="http://schemas.microsoft.com/office/drawing/2014/main" xmlns="" id="{739B87E9-8088-4719-8AC0-E9294EE8E283}"/>
              </a:ext>
            </a:extLst>
          </p:cNvPr>
          <p:cNvGrpSpPr/>
          <p:nvPr/>
        </p:nvGrpSpPr>
        <p:grpSpPr>
          <a:xfrm>
            <a:off x="6536789" y="2594629"/>
            <a:ext cx="2743200" cy="3066041"/>
            <a:chOff x="7572552" y="3449180"/>
            <a:chExt cx="3657600" cy="4088054"/>
          </a:xfrm>
        </p:grpSpPr>
        <p:pic>
          <p:nvPicPr>
            <p:cNvPr id="118" name="Picture 117" descr="A picture containing container&#10;&#10;Description automatically generated">
              <a:extLst>
                <a:ext uri="{FF2B5EF4-FFF2-40B4-BE49-F238E27FC236}">
                  <a16:creationId xmlns:a16="http://schemas.microsoft.com/office/drawing/2014/main" xmlns="" id="{3A0BBEEB-5483-4A6D-AEE6-572EE7CD5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2552" y="3449180"/>
              <a:ext cx="3657600" cy="4088054"/>
            </a:xfrm>
            <a:prstGeom prst="rect">
              <a:avLst/>
            </a:prstGeom>
          </p:spPr>
        </p:pic>
        <p:grpSp>
          <p:nvGrpSpPr>
            <p:cNvPr id="119" name="Group 118">
              <a:extLst>
                <a:ext uri="{FF2B5EF4-FFF2-40B4-BE49-F238E27FC236}">
                  <a16:creationId xmlns:a16="http://schemas.microsoft.com/office/drawing/2014/main" xmlns="" id="{8086351D-E3B0-4B4A-A4C9-547F8D0B590A}"/>
                </a:ext>
              </a:extLst>
            </p:cNvPr>
            <p:cNvGrpSpPr/>
            <p:nvPr/>
          </p:nvGrpSpPr>
          <p:grpSpPr>
            <a:xfrm>
              <a:off x="8175212" y="5832666"/>
              <a:ext cx="2573078" cy="686928"/>
              <a:chOff x="2317422" y="5543417"/>
              <a:chExt cx="1855394" cy="686928"/>
            </a:xfrm>
          </p:grpSpPr>
          <p:sp>
            <p:nvSpPr>
              <p:cNvPr id="120" name="Rectangle: Rounded Corners 119">
                <a:extLst>
                  <a:ext uri="{FF2B5EF4-FFF2-40B4-BE49-F238E27FC236}">
                    <a16:creationId xmlns:a16="http://schemas.microsoft.com/office/drawing/2014/main" xmlns="" id="{7DDD4662-03EE-4552-BB7D-3AA5DED3D7DB}"/>
                  </a:ext>
                </a:extLst>
              </p:cNvPr>
              <p:cNvSpPr/>
              <p:nvPr/>
            </p:nvSpPr>
            <p:spPr>
              <a:xfrm>
                <a:off x="2618906" y="5565596"/>
                <a:ext cx="1287258" cy="664749"/>
              </a:xfrm>
              <a:prstGeom prst="roundRect">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21" name="TextBox 120">
                <a:extLst>
                  <a:ext uri="{FF2B5EF4-FFF2-40B4-BE49-F238E27FC236}">
                    <a16:creationId xmlns:a16="http://schemas.microsoft.com/office/drawing/2014/main" xmlns="" id="{57515237-2A7C-403D-A6FD-5EF72FF3690C}"/>
                  </a:ext>
                </a:extLst>
              </p:cNvPr>
              <p:cNvSpPr txBox="1"/>
              <p:nvPr/>
            </p:nvSpPr>
            <p:spPr>
              <a:xfrm>
                <a:off x="2317422" y="5543417"/>
                <a:ext cx="1855394" cy="615553"/>
              </a:xfrm>
              <a:prstGeom prst="rect">
                <a:avLst/>
              </a:prstGeom>
              <a:noFill/>
            </p:spPr>
            <p:txBody>
              <a:bodyPr wrap="square">
                <a:spAutoFit/>
              </a:bodyPr>
              <a:lstStyle/>
              <a:p>
                <a:pPr algn="ctr">
                  <a:defRPr/>
                </a:pP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Sự</a:t>
                </a:r>
                <a:r>
                  <a:rPr lang="en-US" sz="240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vật</a:t>
                </a:r>
                <a:r>
                  <a:rPr lang="en-US" sz="240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24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grpSp>
        <p:nvGrpSpPr>
          <p:cNvPr id="43" name="Group 42">
            <a:extLst>
              <a:ext uri="{FF2B5EF4-FFF2-40B4-BE49-F238E27FC236}">
                <a16:creationId xmlns:a16="http://schemas.microsoft.com/office/drawing/2014/main" xmlns="" id="{EB045978-F81D-41B5-868C-0088021FC8C0}"/>
              </a:ext>
            </a:extLst>
          </p:cNvPr>
          <p:cNvGrpSpPr/>
          <p:nvPr/>
        </p:nvGrpSpPr>
        <p:grpSpPr>
          <a:xfrm>
            <a:off x="4518429" y="3036706"/>
            <a:ext cx="2194560" cy="2194560"/>
            <a:chOff x="1824441" y="4092114"/>
            <a:chExt cx="2926080" cy="2926080"/>
          </a:xfrm>
        </p:grpSpPr>
        <p:pic>
          <p:nvPicPr>
            <p:cNvPr id="44" name="Picture 43" descr="A picture containing basket, container&#10;&#10;Description automatically generated">
              <a:extLst>
                <a:ext uri="{FF2B5EF4-FFF2-40B4-BE49-F238E27FC236}">
                  <a16:creationId xmlns:a16="http://schemas.microsoft.com/office/drawing/2014/main" xmlns="" id="{C018719F-78BB-4DEE-AB88-84B3E68842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3367">
              <a:off x="1824441" y="4092114"/>
              <a:ext cx="2926080" cy="2926080"/>
            </a:xfrm>
            <a:prstGeom prst="rect">
              <a:avLst/>
            </a:prstGeom>
          </p:spPr>
        </p:pic>
        <p:grpSp>
          <p:nvGrpSpPr>
            <p:cNvPr id="45" name="Group 44">
              <a:extLst>
                <a:ext uri="{FF2B5EF4-FFF2-40B4-BE49-F238E27FC236}">
                  <a16:creationId xmlns:a16="http://schemas.microsoft.com/office/drawing/2014/main" xmlns="" id="{BF884804-0A5F-44DE-88D2-732F21A1A8C7}"/>
                </a:ext>
              </a:extLst>
            </p:cNvPr>
            <p:cNvGrpSpPr/>
            <p:nvPr/>
          </p:nvGrpSpPr>
          <p:grpSpPr>
            <a:xfrm>
              <a:off x="2297426" y="5695462"/>
              <a:ext cx="2158947" cy="620217"/>
              <a:chOff x="2321914" y="5690176"/>
              <a:chExt cx="2158947" cy="620217"/>
            </a:xfrm>
          </p:grpSpPr>
          <p:sp>
            <p:nvSpPr>
              <p:cNvPr id="46" name="Rectangle: Rounded Corners 114">
                <a:extLst>
                  <a:ext uri="{FF2B5EF4-FFF2-40B4-BE49-F238E27FC236}">
                    <a16:creationId xmlns:a16="http://schemas.microsoft.com/office/drawing/2014/main" xmlns="" id="{CE88310D-2B17-42D2-9077-D6BB804B4EC4}"/>
                  </a:ext>
                </a:extLst>
              </p:cNvPr>
              <p:cNvSpPr/>
              <p:nvPr/>
            </p:nvSpPr>
            <p:spPr>
              <a:xfrm>
                <a:off x="2360245" y="5694840"/>
                <a:ext cx="2036613" cy="615553"/>
              </a:xfrm>
              <a:prstGeom prst="roundRect">
                <a:avLst/>
              </a:prstGeom>
              <a:solidFill>
                <a:srgbClr val="EAB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xmlns="" id="{502F3FE7-75F0-498F-9AD5-E1422DCD5174}"/>
                  </a:ext>
                </a:extLst>
              </p:cNvPr>
              <p:cNvSpPr txBox="1"/>
              <p:nvPr/>
            </p:nvSpPr>
            <p:spPr>
              <a:xfrm>
                <a:off x="2321914" y="5690176"/>
                <a:ext cx="2158947" cy="615553"/>
              </a:xfrm>
              <a:prstGeom prst="rect">
                <a:avLst/>
              </a:prstGeom>
              <a:noFill/>
            </p:spPr>
            <p:txBody>
              <a:bodyPr wrap="square">
                <a:spAutoFit/>
              </a:bodyPr>
              <a:lstStyle/>
              <a:p>
                <a:pPr algn="ctr" defTabSz="685800">
                  <a:defRPr/>
                </a:pP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Từ</a:t>
                </a:r>
                <a:r>
                  <a:rPr lang="en-US" sz="240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a:t>
                </a: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sánh</a:t>
                </a:r>
                <a:endParaRPr lang="en-US" sz="24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grpSp>
        <p:nvGrpSpPr>
          <p:cNvPr id="48" name="Group 47">
            <a:extLst>
              <a:ext uri="{FF2B5EF4-FFF2-40B4-BE49-F238E27FC236}">
                <a16:creationId xmlns:a16="http://schemas.microsoft.com/office/drawing/2014/main" xmlns="" id="{739B87E9-8088-4719-8AC0-E9294EE8E283}"/>
              </a:ext>
            </a:extLst>
          </p:cNvPr>
          <p:cNvGrpSpPr/>
          <p:nvPr/>
        </p:nvGrpSpPr>
        <p:grpSpPr>
          <a:xfrm>
            <a:off x="1969540" y="2620777"/>
            <a:ext cx="2743200" cy="3066041"/>
            <a:chOff x="7596544" y="3452604"/>
            <a:chExt cx="3657600" cy="4088054"/>
          </a:xfrm>
        </p:grpSpPr>
        <p:pic>
          <p:nvPicPr>
            <p:cNvPr id="49" name="Picture 48" descr="A picture containing container&#10;&#10;Description automatically generated">
              <a:extLst>
                <a:ext uri="{FF2B5EF4-FFF2-40B4-BE49-F238E27FC236}">
                  <a16:creationId xmlns:a16="http://schemas.microsoft.com/office/drawing/2014/main" xmlns="" id="{3A0BBEEB-5483-4A6D-AEE6-572EE7CD52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6544" y="3452604"/>
              <a:ext cx="3657600" cy="4088054"/>
            </a:xfrm>
            <a:prstGeom prst="rect">
              <a:avLst/>
            </a:prstGeom>
          </p:spPr>
        </p:pic>
        <p:grpSp>
          <p:nvGrpSpPr>
            <p:cNvPr id="50" name="Group 49">
              <a:extLst>
                <a:ext uri="{FF2B5EF4-FFF2-40B4-BE49-F238E27FC236}">
                  <a16:creationId xmlns:a16="http://schemas.microsoft.com/office/drawing/2014/main" xmlns="" id="{8086351D-E3B0-4B4A-A4C9-547F8D0B590A}"/>
                </a:ext>
              </a:extLst>
            </p:cNvPr>
            <p:cNvGrpSpPr/>
            <p:nvPr/>
          </p:nvGrpSpPr>
          <p:grpSpPr>
            <a:xfrm>
              <a:off x="8293398" y="5863156"/>
              <a:ext cx="2535127" cy="632561"/>
              <a:chOff x="2402643" y="5573907"/>
              <a:chExt cx="1828028" cy="632561"/>
            </a:xfrm>
          </p:grpSpPr>
          <p:sp>
            <p:nvSpPr>
              <p:cNvPr id="51" name="Rectangle: Rounded Corners 119">
                <a:extLst>
                  <a:ext uri="{FF2B5EF4-FFF2-40B4-BE49-F238E27FC236}">
                    <a16:creationId xmlns:a16="http://schemas.microsoft.com/office/drawing/2014/main" xmlns="" id="{7DDD4662-03EE-4552-BB7D-3AA5DED3D7DB}"/>
                  </a:ext>
                </a:extLst>
              </p:cNvPr>
              <p:cNvSpPr/>
              <p:nvPr/>
            </p:nvSpPr>
            <p:spPr>
              <a:xfrm>
                <a:off x="2597122" y="5590912"/>
                <a:ext cx="1366404" cy="61555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21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xmlns="" id="{57515237-2A7C-403D-A6FD-5EF72FF3690C}"/>
                  </a:ext>
                </a:extLst>
              </p:cNvPr>
              <p:cNvSpPr txBox="1"/>
              <p:nvPr/>
            </p:nvSpPr>
            <p:spPr>
              <a:xfrm>
                <a:off x="2402643" y="5573907"/>
                <a:ext cx="1828028" cy="630119"/>
              </a:xfrm>
              <a:prstGeom prst="rect">
                <a:avLst/>
              </a:prstGeom>
              <a:noFill/>
            </p:spPr>
            <p:txBody>
              <a:bodyPr wrap="square">
                <a:spAutoFit/>
              </a:bodyPr>
              <a:lstStyle/>
              <a:p>
                <a:pPr algn="ctr">
                  <a:defRPr/>
                </a:pP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Đặc</a:t>
                </a:r>
                <a:r>
                  <a:rPr lang="en-US" sz="240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điểm</a:t>
                </a:r>
                <a:endParaRPr lang="en-US" sz="240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grpSp>
        <p:nvGrpSpPr>
          <p:cNvPr id="68" name="Group 67">
            <a:extLst>
              <a:ext uri="{FF2B5EF4-FFF2-40B4-BE49-F238E27FC236}">
                <a16:creationId xmlns:a16="http://schemas.microsoft.com/office/drawing/2014/main" xmlns="" id="{4B6901F1-BC86-4209-A9B6-76819C16DB20}"/>
              </a:ext>
            </a:extLst>
          </p:cNvPr>
          <p:cNvGrpSpPr/>
          <p:nvPr/>
        </p:nvGrpSpPr>
        <p:grpSpPr>
          <a:xfrm>
            <a:off x="5323577" y="1662197"/>
            <a:ext cx="1508760" cy="1508760"/>
            <a:chOff x="6560820" y="2873794"/>
            <a:chExt cx="2011680" cy="2011680"/>
          </a:xfrm>
        </p:grpSpPr>
        <p:pic>
          <p:nvPicPr>
            <p:cNvPr id="69" name="Picture 68" descr="Icon&#10;&#10;Description automatically generated">
              <a:extLst>
                <a:ext uri="{FF2B5EF4-FFF2-40B4-BE49-F238E27FC236}">
                  <a16:creationId xmlns:a16="http://schemas.microsoft.com/office/drawing/2014/main" xmlns="" id="{5FFF7B93-F887-4ED1-A37F-8710D706BE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0820" y="2873794"/>
              <a:ext cx="2011680" cy="2011680"/>
            </a:xfrm>
            <a:prstGeom prst="rect">
              <a:avLst/>
            </a:prstGeom>
          </p:spPr>
        </p:pic>
        <p:sp>
          <p:nvSpPr>
            <p:cNvPr id="70" name="TextBox 69">
              <a:extLst>
                <a:ext uri="{FF2B5EF4-FFF2-40B4-BE49-F238E27FC236}">
                  <a16:creationId xmlns:a16="http://schemas.microsoft.com/office/drawing/2014/main" xmlns="" id="{740C6712-D0B3-4C20-9C96-FEB9A163075B}"/>
                </a:ext>
              </a:extLst>
            </p:cNvPr>
            <p:cNvSpPr txBox="1"/>
            <p:nvPr/>
          </p:nvSpPr>
          <p:spPr>
            <a:xfrm>
              <a:off x="6985264" y="3117321"/>
              <a:ext cx="1115055" cy="584776"/>
            </a:xfrm>
            <a:prstGeom prst="rect">
              <a:avLst/>
            </a:prstGeom>
            <a:noFill/>
          </p:spPr>
          <p:txBody>
            <a:bodyPr wrap="square" rtlCol="0">
              <a:spAutoFit/>
            </a:bodyPr>
            <a:lstStyle/>
            <a:p>
              <a:pPr algn="ctr" defTabSz="685800">
                <a:defRPr/>
              </a:pP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Lửa</a:t>
              </a:r>
              <a:endParaRPr lang="en-US" sz="225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71" name="Group 70">
            <a:extLst>
              <a:ext uri="{FF2B5EF4-FFF2-40B4-BE49-F238E27FC236}">
                <a16:creationId xmlns:a16="http://schemas.microsoft.com/office/drawing/2014/main" xmlns="" id="{22695675-70BF-4ED8-B513-E477C6ADD448}"/>
              </a:ext>
            </a:extLst>
          </p:cNvPr>
          <p:cNvGrpSpPr/>
          <p:nvPr/>
        </p:nvGrpSpPr>
        <p:grpSpPr>
          <a:xfrm>
            <a:off x="7150670" y="1570624"/>
            <a:ext cx="1693276" cy="1508760"/>
            <a:chOff x="7903392" y="1442405"/>
            <a:chExt cx="2011680" cy="2011680"/>
          </a:xfrm>
        </p:grpSpPr>
        <p:pic>
          <p:nvPicPr>
            <p:cNvPr id="72" name="Picture 71" descr="Icon&#10;&#10;Description automatically generated">
              <a:extLst>
                <a:ext uri="{FF2B5EF4-FFF2-40B4-BE49-F238E27FC236}">
                  <a16:creationId xmlns:a16="http://schemas.microsoft.com/office/drawing/2014/main" xmlns="" id="{14922B63-057C-4C75-9F48-07FB73BE03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3392" y="1442405"/>
              <a:ext cx="2011680" cy="2011680"/>
            </a:xfrm>
            <a:prstGeom prst="rect">
              <a:avLst/>
            </a:prstGeom>
          </p:spPr>
        </p:pic>
        <p:sp>
          <p:nvSpPr>
            <p:cNvPr id="73" name="TextBox 72">
              <a:extLst>
                <a:ext uri="{FF2B5EF4-FFF2-40B4-BE49-F238E27FC236}">
                  <a16:creationId xmlns:a16="http://schemas.microsoft.com/office/drawing/2014/main" xmlns="" id="{17BC01E8-5490-4032-9E4A-18204B4D7523}"/>
                </a:ext>
              </a:extLst>
            </p:cNvPr>
            <p:cNvSpPr txBox="1"/>
            <p:nvPr/>
          </p:nvSpPr>
          <p:spPr>
            <a:xfrm>
              <a:off x="8134936" y="1730742"/>
              <a:ext cx="1557448" cy="1046440"/>
            </a:xfrm>
            <a:prstGeom prst="rect">
              <a:avLst/>
            </a:prstGeom>
            <a:noFill/>
          </p:spPr>
          <p:txBody>
            <a:bodyPr wrap="square" rtlCol="0">
              <a:spAutoFit/>
            </a:bodyPr>
            <a:lstStyle/>
            <a:p>
              <a:pPr algn="ctr" defTabSz="685800">
                <a:defRPr/>
              </a:pP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Đôi</a:t>
              </a:r>
              <a:r>
                <a:rPr lang="en-US" sz="225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cánh</a:t>
              </a:r>
              <a:endParaRPr lang="en-US" sz="225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74" name="Group 73">
            <a:extLst>
              <a:ext uri="{FF2B5EF4-FFF2-40B4-BE49-F238E27FC236}">
                <a16:creationId xmlns:a16="http://schemas.microsoft.com/office/drawing/2014/main" xmlns="" id="{180F181E-6A7A-4F15-BAB2-E09AABB6A421}"/>
              </a:ext>
            </a:extLst>
          </p:cNvPr>
          <p:cNvGrpSpPr/>
          <p:nvPr/>
        </p:nvGrpSpPr>
        <p:grpSpPr>
          <a:xfrm>
            <a:off x="5428008" y="106012"/>
            <a:ext cx="1371600" cy="1371600"/>
            <a:chOff x="5135880" y="1437500"/>
            <a:chExt cx="1828800" cy="1828800"/>
          </a:xfrm>
        </p:grpSpPr>
        <p:pic>
          <p:nvPicPr>
            <p:cNvPr id="75" name="Picture 74" descr="Icon&#10;&#10;Description automatically generated">
              <a:extLst>
                <a:ext uri="{FF2B5EF4-FFF2-40B4-BE49-F238E27FC236}">
                  <a16:creationId xmlns:a16="http://schemas.microsoft.com/office/drawing/2014/main" xmlns="" id="{5A365B3A-1A84-4D99-9476-B532EDA631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35880" y="1437500"/>
              <a:ext cx="1828800" cy="1828800"/>
            </a:xfrm>
            <a:prstGeom prst="rect">
              <a:avLst/>
            </a:prstGeom>
          </p:spPr>
        </p:pic>
        <p:sp>
          <p:nvSpPr>
            <p:cNvPr id="76" name="TextBox 75">
              <a:extLst>
                <a:ext uri="{FF2B5EF4-FFF2-40B4-BE49-F238E27FC236}">
                  <a16:creationId xmlns:a16="http://schemas.microsoft.com/office/drawing/2014/main" xmlns="" id="{AE7E9044-E42F-45E4-8970-5732FAF8561A}"/>
                </a:ext>
              </a:extLst>
            </p:cNvPr>
            <p:cNvSpPr txBox="1"/>
            <p:nvPr/>
          </p:nvSpPr>
          <p:spPr>
            <a:xfrm>
              <a:off x="5319975" y="1652845"/>
              <a:ext cx="1460611" cy="584776"/>
            </a:xfrm>
            <a:prstGeom prst="rect">
              <a:avLst/>
            </a:prstGeom>
            <a:noFill/>
          </p:spPr>
          <p:txBody>
            <a:bodyPr wrap="square" rtlCol="0">
              <a:spAutoFit/>
            </a:bodyPr>
            <a:lstStyle/>
            <a:p>
              <a:pPr algn="ctr" defTabSz="685800">
                <a:defRPr/>
              </a:pP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như</a:t>
              </a:r>
              <a:endParaRPr lang="en-US" sz="225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83" name="Group 82">
            <a:extLst>
              <a:ext uri="{FF2B5EF4-FFF2-40B4-BE49-F238E27FC236}">
                <a16:creationId xmlns:a16="http://schemas.microsoft.com/office/drawing/2014/main" xmlns="" id="{4CC617EC-C3D5-47A9-A4AD-8F99C1C95810}"/>
              </a:ext>
            </a:extLst>
          </p:cNvPr>
          <p:cNvGrpSpPr/>
          <p:nvPr/>
        </p:nvGrpSpPr>
        <p:grpSpPr>
          <a:xfrm>
            <a:off x="2456320" y="1725145"/>
            <a:ext cx="1440180" cy="1440180"/>
            <a:chOff x="2613660" y="1437500"/>
            <a:chExt cx="1920240" cy="1920240"/>
          </a:xfrm>
        </p:grpSpPr>
        <p:pic>
          <p:nvPicPr>
            <p:cNvPr id="84" name="Picture 83" descr="Icon&#10;&#10;Description automatically generated">
              <a:extLst>
                <a:ext uri="{FF2B5EF4-FFF2-40B4-BE49-F238E27FC236}">
                  <a16:creationId xmlns:a16="http://schemas.microsoft.com/office/drawing/2014/main" xmlns="" id="{02610AC0-E236-436E-9982-052345FF26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13660" y="1437500"/>
              <a:ext cx="1920240" cy="1920240"/>
            </a:xfrm>
            <a:prstGeom prst="rect">
              <a:avLst/>
            </a:prstGeom>
          </p:spPr>
        </p:pic>
        <p:sp>
          <p:nvSpPr>
            <p:cNvPr id="85" name="TextBox 84">
              <a:extLst>
                <a:ext uri="{FF2B5EF4-FFF2-40B4-BE49-F238E27FC236}">
                  <a16:creationId xmlns:a16="http://schemas.microsoft.com/office/drawing/2014/main" xmlns="" id="{82E1F6CC-1F5E-49FF-9C22-3D8A7AC043AC}"/>
                </a:ext>
              </a:extLst>
            </p:cNvPr>
            <p:cNvSpPr txBox="1"/>
            <p:nvPr/>
          </p:nvSpPr>
          <p:spPr>
            <a:xfrm>
              <a:off x="2869641" y="1698776"/>
              <a:ext cx="1622147" cy="584776"/>
            </a:xfrm>
            <a:prstGeom prst="rect">
              <a:avLst/>
            </a:prstGeom>
            <a:noFill/>
          </p:spPr>
          <p:txBody>
            <a:bodyPr wrap="square" rtlCol="0">
              <a:spAutoFit/>
            </a:bodyPr>
            <a:lstStyle/>
            <a:p>
              <a:pPr algn="ctr" defTabSz="685800">
                <a:defRPr/>
              </a:pP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như</a:t>
              </a:r>
              <a:endParaRPr lang="en-US" sz="225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xmlns="" id="{BE13B926-17F2-4AA5-A55D-CFD6EFAB754A}"/>
              </a:ext>
            </a:extLst>
          </p:cNvPr>
          <p:cNvGrpSpPr/>
          <p:nvPr/>
        </p:nvGrpSpPr>
        <p:grpSpPr>
          <a:xfrm>
            <a:off x="150426" y="1347614"/>
            <a:ext cx="1786385" cy="1666517"/>
            <a:chOff x="0" y="1437500"/>
            <a:chExt cx="2011680" cy="2011680"/>
          </a:xfrm>
        </p:grpSpPr>
        <p:pic>
          <p:nvPicPr>
            <p:cNvPr id="99" name="Picture 98" descr="Icon&#10;&#10;Description automatically generated">
              <a:extLst>
                <a:ext uri="{FF2B5EF4-FFF2-40B4-BE49-F238E27FC236}">
                  <a16:creationId xmlns:a16="http://schemas.microsoft.com/office/drawing/2014/main" xmlns="" id="{5614515F-2A64-4279-B7F8-E9FBC757A3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37500"/>
              <a:ext cx="2011680" cy="2011680"/>
            </a:xfrm>
            <a:prstGeom prst="rect">
              <a:avLst/>
            </a:prstGeom>
          </p:spPr>
        </p:pic>
        <p:sp>
          <p:nvSpPr>
            <p:cNvPr id="100" name="TextBox 99">
              <a:extLst>
                <a:ext uri="{FF2B5EF4-FFF2-40B4-BE49-F238E27FC236}">
                  <a16:creationId xmlns:a16="http://schemas.microsoft.com/office/drawing/2014/main" xmlns="" id="{A49A98C2-4C3D-46A3-8B3A-56169B92DB1A}"/>
                </a:ext>
              </a:extLst>
            </p:cNvPr>
            <p:cNvSpPr txBox="1"/>
            <p:nvPr/>
          </p:nvSpPr>
          <p:spPr>
            <a:xfrm>
              <a:off x="251195" y="1556059"/>
              <a:ext cx="1465715" cy="1046439"/>
            </a:xfrm>
            <a:prstGeom prst="rect">
              <a:avLst/>
            </a:prstGeom>
            <a:noFill/>
          </p:spPr>
          <p:txBody>
            <a:bodyPr wrap="square" rtlCol="0">
              <a:spAutoFit/>
            </a:bodyPr>
            <a:lstStyle/>
            <a:p>
              <a:pPr algn="ctr" defTabSz="685800">
                <a:defRPr/>
              </a:pP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Sợi</a:t>
              </a:r>
              <a:r>
                <a:rPr lang="en-US" sz="225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ruy</a:t>
              </a:r>
              <a:r>
                <a:rPr lang="en-US" sz="225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băng</a:t>
              </a:r>
              <a:endParaRPr lang="en-US" sz="225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10" name="Group 109">
            <a:extLst>
              <a:ext uri="{FF2B5EF4-FFF2-40B4-BE49-F238E27FC236}">
                <a16:creationId xmlns:a16="http://schemas.microsoft.com/office/drawing/2014/main" xmlns="" id="{81A97F01-3A6B-41A1-BBD8-99E140DBE167}"/>
              </a:ext>
            </a:extLst>
          </p:cNvPr>
          <p:cNvGrpSpPr/>
          <p:nvPr/>
        </p:nvGrpSpPr>
        <p:grpSpPr>
          <a:xfrm>
            <a:off x="7086099" y="136717"/>
            <a:ext cx="1734373" cy="1440180"/>
            <a:chOff x="6275694" y="1206"/>
            <a:chExt cx="1920240" cy="1920240"/>
          </a:xfrm>
        </p:grpSpPr>
        <p:pic>
          <p:nvPicPr>
            <p:cNvPr id="111" name="Picture 110" descr="Icon&#10;&#10;Description automatically generated">
              <a:extLst>
                <a:ext uri="{FF2B5EF4-FFF2-40B4-BE49-F238E27FC236}">
                  <a16:creationId xmlns:a16="http://schemas.microsoft.com/office/drawing/2014/main" xmlns="" id="{A73F0D17-4581-4AB9-91F7-A0A9B77944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75694" y="1206"/>
              <a:ext cx="1920240" cy="1920240"/>
            </a:xfrm>
            <a:prstGeom prst="rect">
              <a:avLst/>
            </a:prstGeom>
          </p:spPr>
        </p:pic>
        <p:sp>
          <p:nvSpPr>
            <p:cNvPr id="122" name="TextBox 121">
              <a:extLst>
                <a:ext uri="{FF2B5EF4-FFF2-40B4-BE49-F238E27FC236}">
                  <a16:creationId xmlns:a16="http://schemas.microsoft.com/office/drawing/2014/main" xmlns="" id="{EFDA74FB-191D-453F-9153-B9549ECA0837}"/>
                </a:ext>
              </a:extLst>
            </p:cNvPr>
            <p:cNvSpPr txBox="1"/>
            <p:nvPr/>
          </p:nvSpPr>
          <p:spPr>
            <a:xfrm>
              <a:off x="6514966" y="321341"/>
              <a:ext cx="1612989" cy="584776"/>
            </a:xfrm>
            <a:prstGeom prst="rect">
              <a:avLst/>
            </a:prstGeom>
            <a:noFill/>
          </p:spPr>
          <p:txBody>
            <a:bodyPr wrap="square" rtlCol="0">
              <a:spAutoFit/>
            </a:bodyPr>
            <a:lstStyle/>
            <a:p>
              <a:pPr algn="ctr" defTabSz="685800">
                <a:defRPr/>
              </a:pP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Phấp</a:t>
              </a:r>
              <a:r>
                <a:rPr lang="en-US" sz="225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phới</a:t>
              </a:r>
              <a:endParaRPr lang="en-US" sz="225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23" name="Group 122">
            <a:extLst>
              <a:ext uri="{FF2B5EF4-FFF2-40B4-BE49-F238E27FC236}">
                <a16:creationId xmlns:a16="http://schemas.microsoft.com/office/drawing/2014/main" xmlns="" id="{0EE4F369-9738-4CE6-977D-413CC82DF1CE}"/>
              </a:ext>
            </a:extLst>
          </p:cNvPr>
          <p:cNvGrpSpPr/>
          <p:nvPr/>
        </p:nvGrpSpPr>
        <p:grpSpPr>
          <a:xfrm>
            <a:off x="3374403" y="138118"/>
            <a:ext cx="1656737" cy="1583177"/>
            <a:chOff x="3503117" y="200349"/>
            <a:chExt cx="1920240" cy="1920240"/>
          </a:xfrm>
        </p:grpSpPr>
        <p:pic>
          <p:nvPicPr>
            <p:cNvPr id="124" name="Picture 123" descr="Icon&#10;&#10;Description automatically generated">
              <a:extLst>
                <a:ext uri="{FF2B5EF4-FFF2-40B4-BE49-F238E27FC236}">
                  <a16:creationId xmlns:a16="http://schemas.microsoft.com/office/drawing/2014/main" xmlns="" id="{ABC7A0FB-BB80-48F0-8419-90C91395B8F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3117" y="200349"/>
              <a:ext cx="1920240" cy="1920240"/>
            </a:xfrm>
            <a:prstGeom prst="rect">
              <a:avLst/>
            </a:prstGeom>
          </p:spPr>
        </p:pic>
        <p:sp>
          <p:nvSpPr>
            <p:cNvPr id="125" name="TextBox 124">
              <a:extLst>
                <a:ext uri="{FF2B5EF4-FFF2-40B4-BE49-F238E27FC236}">
                  <a16:creationId xmlns:a16="http://schemas.microsoft.com/office/drawing/2014/main" xmlns="" id="{39648C66-53BD-4C1F-A6AB-D595FF0389A0}"/>
                </a:ext>
              </a:extLst>
            </p:cNvPr>
            <p:cNvSpPr txBox="1"/>
            <p:nvPr/>
          </p:nvSpPr>
          <p:spPr>
            <a:xfrm>
              <a:off x="3749503" y="505308"/>
              <a:ext cx="1535920" cy="531957"/>
            </a:xfrm>
            <a:prstGeom prst="rect">
              <a:avLst/>
            </a:prstGeom>
            <a:noFill/>
          </p:spPr>
          <p:txBody>
            <a:bodyPr wrap="square" rtlCol="0">
              <a:spAutoFit/>
            </a:bodyPr>
            <a:lstStyle/>
            <a:p>
              <a:pPr algn="ctr" defTabSz="685800">
                <a:defRPr/>
              </a:pP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Đỏ</a:t>
              </a:r>
              <a:r>
                <a:rPr lang="en-US" sz="225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bừng</a:t>
              </a:r>
              <a:endParaRPr lang="en-US" sz="225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grpSp>
        <p:nvGrpSpPr>
          <p:cNvPr id="126" name="Group 125">
            <a:extLst>
              <a:ext uri="{FF2B5EF4-FFF2-40B4-BE49-F238E27FC236}">
                <a16:creationId xmlns:a16="http://schemas.microsoft.com/office/drawing/2014/main" xmlns="" id="{27221F74-E129-40ED-8273-BDCBD63ED59E}"/>
              </a:ext>
            </a:extLst>
          </p:cNvPr>
          <p:cNvGrpSpPr/>
          <p:nvPr/>
        </p:nvGrpSpPr>
        <p:grpSpPr>
          <a:xfrm>
            <a:off x="1180934" y="49124"/>
            <a:ext cx="1613960" cy="1371600"/>
            <a:chOff x="800654" y="1206"/>
            <a:chExt cx="1828800" cy="1828800"/>
          </a:xfrm>
        </p:grpSpPr>
        <p:pic>
          <p:nvPicPr>
            <p:cNvPr id="127" name="Picture 126" descr="Icon&#10;&#10;Description automatically generated">
              <a:extLst>
                <a:ext uri="{FF2B5EF4-FFF2-40B4-BE49-F238E27FC236}">
                  <a16:creationId xmlns:a16="http://schemas.microsoft.com/office/drawing/2014/main" xmlns="" id="{FF79AEFE-1189-4A15-A757-CB65573C91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654" y="1206"/>
              <a:ext cx="1828800" cy="1828800"/>
            </a:xfrm>
            <a:prstGeom prst="rect">
              <a:avLst/>
            </a:prstGeom>
          </p:spPr>
        </p:pic>
        <p:sp>
          <p:nvSpPr>
            <p:cNvPr id="128" name="TextBox 127">
              <a:extLst>
                <a:ext uri="{FF2B5EF4-FFF2-40B4-BE49-F238E27FC236}">
                  <a16:creationId xmlns:a16="http://schemas.microsoft.com/office/drawing/2014/main" xmlns="" id="{68200587-3976-45B0-9F8D-6DDDE45B952C}"/>
                </a:ext>
              </a:extLst>
            </p:cNvPr>
            <p:cNvSpPr txBox="1"/>
            <p:nvPr/>
          </p:nvSpPr>
          <p:spPr>
            <a:xfrm>
              <a:off x="1026910" y="263366"/>
              <a:ext cx="1447376" cy="584776"/>
            </a:xfrm>
            <a:prstGeom prst="rect">
              <a:avLst/>
            </a:prstGeom>
            <a:noFill/>
          </p:spPr>
          <p:txBody>
            <a:bodyPr wrap="square" rtlCol="0">
              <a:spAutoFit/>
            </a:bodyPr>
            <a:lstStyle/>
            <a:p>
              <a:pPr algn="ctr" defTabSz="685800">
                <a:defRPr/>
              </a:pP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Mặt</a:t>
              </a:r>
              <a:r>
                <a:rPr lang="en-US" sz="2250" b="1" dirty="0"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250" b="1" dirty="0" err="1" smtClean="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chị</a:t>
              </a:r>
              <a:endParaRPr lang="en-US" sz="2250" b="1" dirty="0">
                <a:solidFill>
                  <a:prstClr val="white"/>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746354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anim calcmode="lin" valueType="num">
                                      <p:cBhvr>
                                        <p:cTn id="8" dur="500" fill="hold"/>
                                        <p:tgtEl>
                                          <p:spTgt spid="112"/>
                                        </p:tgtEl>
                                        <p:attrNameLst>
                                          <p:attrName>ppt_x</p:attrName>
                                        </p:attrNameLst>
                                      </p:cBhvr>
                                      <p:tavLst>
                                        <p:tav tm="0">
                                          <p:val>
                                            <p:strVal val="#ppt_x"/>
                                          </p:val>
                                        </p:tav>
                                        <p:tav tm="100000">
                                          <p:val>
                                            <p:strVal val="#ppt_x"/>
                                          </p:val>
                                        </p:tav>
                                      </p:tavLst>
                                    </p:anim>
                                    <p:anim calcmode="lin" valueType="num">
                                      <p:cBhvr>
                                        <p:cTn id="9" dur="500" fill="hold"/>
                                        <p:tgtEl>
                                          <p:spTgt spid="1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anim calcmode="lin" valueType="num">
                                      <p:cBhvr>
                                        <p:cTn id="13" dur="500" fill="hold"/>
                                        <p:tgtEl>
                                          <p:spTgt spid="48"/>
                                        </p:tgtEl>
                                        <p:attrNameLst>
                                          <p:attrName>ppt_x</p:attrName>
                                        </p:attrNameLst>
                                      </p:cBhvr>
                                      <p:tavLst>
                                        <p:tav tm="0">
                                          <p:val>
                                            <p:strVal val="#ppt_x"/>
                                          </p:val>
                                        </p:tav>
                                        <p:tav tm="100000">
                                          <p:val>
                                            <p:strVal val="#ppt_x"/>
                                          </p:val>
                                        </p:tav>
                                      </p:tavLst>
                                    </p:anim>
                                    <p:anim calcmode="lin" valueType="num">
                                      <p:cBhvr>
                                        <p:cTn id="14" dur="500" fill="hold"/>
                                        <p:tgtEl>
                                          <p:spTgt spid="4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anim calcmode="lin" valueType="num">
                                      <p:cBhvr>
                                        <p:cTn id="19" dur="500" fill="hold"/>
                                        <p:tgtEl>
                                          <p:spTgt spid="43"/>
                                        </p:tgtEl>
                                        <p:attrNameLst>
                                          <p:attrName>ppt_x</p:attrName>
                                        </p:attrNameLst>
                                      </p:cBhvr>
                                      <p:tavLst>
                                        <p:tav tm="0">
                                          <p:val>
                                            <p:strVal val="#ppt_x"/>
                                          </p:val>
                                        </p:tav>
                                        <p:tav tm="100000">
                                          <p:val>
                                            <p:strVal val="#ppt_x"/>
                                          </p:val>
                                        </p:tav>
                                      </p:tavLst>
                                    </p:anim>
                                    <p:anim calcmode="lin" valueType="num">
                                      <p:cBhvr>
                                        <p:cTn id="20" dur="500" fill="hold"/>
                                        <p:tgtEl>
                                          <p:spTgt spid="4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7"/>
                                        </p:tgtEl>
                                        <p:attrNameLst>
                                          <p:attrName>style.visibility</p:attrName>
                                        </p:attrNameLst>
                                      </p:cBhvr>
                                      <p:to>
                                        <p:strVal val="visible"/>
                                      </p:to>
                                    </p:set>
                                    <p:animEffect transition="in" filter="fade">
                                      <p:cBhvr>
                                        <p:cTn id="23" dur="500"/>
                                        <p:tgtEl>
                                          <p:spTgt spid="117"/>
                                        </p:tgtEl>
                                      </p:cBhvr>
                                    </p:animEffect>
                                    <p:anim calcmode="lin" valueType="num">
                                      <p:cBhvr>
                                        <p:cTn id="24" dur="500" fill="hold"/>
                                        <p:tgtEl>
                                          <p:spTgt spid="117"/>
                                        </p:tgtEl>
                                        <p:attrNameLst>
                                          <p:attrName>ppt_x</p:attrName>
                                        </p:attrNameLst>
                                      </p:cBhvr>
                                      <p:tavLst>
                                        <p:tav tm="0">
                                          <p:val>
                                            <p:strVal val="#ppt_x"/>
                                          </p:val>
                                        </p:tav>
                                        <p:tav tm="100000">
                                          <p:val>
                                            <p:strVal val="#ppt_x"/>
                                          </p:val>
                                        </p:tav>
                                      </p:tavLst>
                                    </p:anim>
                                    <p:anim calcmode="lin" valueType="num">
                                      <p:cBhvr>
                                        <p:cTn id="25" dur="500" fill="hold"/>
                                        <p:tgtEl>
                                          <p:spTgt spid="1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fade">
                                      <p:cBhvr>
                                        <p:cTn id="30" dur="750"/>
                                        <p:tgtEl>
                                          <p:spTgt spid="126"/>
                                        </p:tgtEl>
                                      </p:cBhvr>
                                    </p:animEffect>
                                    <p:anim calcmode="lin" valueType="num">
                                      <p:cBhvr>
                                        <p:cTn id="31" dur="750" fill="hold"/>
                                        <p:tgtEl>
                                          <p:spTgt spid="126"/>
                                        </p:tgtEl>
                                        <p:attrNameLst>
                                          <p:attrName>ppt_x</p:attrName>
                                        </p:attrNameLst>
                                      </p:cBhvr>
                                      <p:tavLst>
                                        <p:tav tm="0">
                                          <p:val>
                                            <p:strVal val="#ppt_x"/>
                                          </p:val>
                                        </p:tav>
                                        <p:tav tm="100000">
                                          <p:val>
                                            <p:strVal val="#ppt_x"/>
                                          </p:val>
                                        </p:tav>
                                      </p:tavLst>
                                    </p:anim>
                                    <p:anim calcmode="lin" valueType="num">
                                      <p:cBhvr>
                                        <p:cTn id="32" dur="675" decel="100000" fill="hold"/>
                                        <p:tgtEl>
                                          <p:spTgt spid="126"/>
                                        </p:tgtEl>
                                        <p:attrNameLst>
                                          <p:attrName>ppt_y</p:attrName>
                                        </p:attrNameLst>
                                      </p:cBhvr>
                                      <p:tavLst>
                                        <p:tav tm="0">
                                          <p:val>
                                            <p:strVal val="#ppt_y+1"/>
                                          </p:val>
                                        </p:tav>
                                        <p:tav tm="100000">
                                          <p:val>
                                            <p:strVal val="#ppt_y-.03"/>
                                          </p:val>
                                        </p:tav>
                                      </p:tavLst>
                                    </p:anim>
                                    <p:anim calcmode="lin" valueType="num">
                                      <p:cBhvr>
                                        <p:cTn id="33" dur="75" accel="100000" fill="hold">
                                          <p:stCondLst>
                                            <p:cond delay="675"/>
                                          </p:stCondLst>
                                        </p:cTn>
                                        <p:tgtEl>
                                          <p:spTgt spid="1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đưa-đồ-vật-2.wav"/>
                                        </p:tgtEl>
                                      </p:cMediaNode>
                                    </p:audio>
                                  </p:subTnLst>
                                </p:cTn>
                              </p:par>
                              <p:par>
                                <p:cTn id="34" presetID="37" presetClass="entr" presetSubtype="0" fill="hold" nodeType="with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750"/>
                                        <p:tgtEl>
                                          <p:spTgt spid="123"/>
                                        </p:tgtEl>
                                      </p:cBhvr>
                                    </p:animEffect>
                                    <p:anim calcmode="lin" valueType="num">
                                      <p:cBhvr>
                                        <p:cTn id="37" dur="750" fill="hold"/>
                                        <p:tgtEl>
                                          <p:spTgt spid="123"/>
                                        </p:tgtEl>
                                        <p:attrNameLst>
                                          <p:attrName>ppt_x</p:attrName>
                                        </p:attrNameLst>
                                      </p:cBhvr>
                                      <p:tavLst>
                                        <p:tav tm="0">
                                          <p:val>
                                            <p:strVal val="#ppt_x"/>
                                          </p:val>
                                        </p:tav>
                                        <p:tav tm="100000">
                                          <p:val>
                                            <p:strVal val="#ppt_x"/>
                                          </p:val>
                                        </p:tav>
                                      </p:tavLst>
                                    </p:anim>
                                    <p:anim calcmode="lin" valueType="num">
                                      <p:cBhvr>
                                        <p:cTn id="38" dur="675" decel="100000" fill="hold"/>
                                        <p:tgtEl>
                                          <p:spTgt spid="123"/>
                                        </p:tgtEl>
                                        <p:attrNameLst>
                                          <p:attrName>ppt_y</p:attrName>
                                        </p:attrNameLst>
                                      </p:cBhvr>
                                      <p:tavLst>
                                        <p:tav tm="0">
                                          <p:val>
                                            <p:strVal val="#ppt_y+1"/>
                                          </p:val>
                                        </p:tav>
                                        <p:tav tm="100000">
                                          <p:val>
                                            <p:strVal val="#ppt_y-.03"/>
                                          </p:val>
                                        </p:tav>
                                      </p:tavLst>
                                    </p:anim>
                                    <p:anim calcmode="lin" valueType="num">
                                      <p:cBhvr>
                                        <p:cTn id="39" dur="75" accel="100000" fill="hold">
                                          <p:stCondLst>
                                            <p:cond delay="675"/>
                                          </p:stCondLst>
                                        </p:cTn>
                                        <p:tgtEl>
                                          <p:spTgt spid="123"/>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fade">
                                      <p:cBhvr>
                                        <p:cTn id="42" dur="750"/>
                                        <p:tgtEl>
                                          <p:spTgt spid="110"/>
                                        </p:tgtEl>
                                      </p:cBhvr>
                                    </p:animEffect>
                                    <p:anim calcmode="lin" valueType="num">
                                      <p:cBhvr>
                                        <p:cTn id="43" dur="750" fill="hold"/>
                                        <p:tgtEl>
                                          <p:spTgt spid="110"/>
                                        </p:tgtEl>
                                        <p:attrNameLst>
                                          <p:attrName>ppt_x</p:attrName>
                                        </p:attrNameLst>
                                      </p:cBhvr>
                                      <p:tavLst>
                                        <p:tav tm="0">
                                          <p:val>
                                            <p:strVal val="#ppt_x"/>
                                          </p:val>
                                        </p:tav>
                                        <p:tav tm="100000">
                                          <p:val>
                                            <p:strVal val="#ppt_x"/>
                                          </p:val>
                                        </p:tav>
                                      </p:tavLst>
                                    </p:anim>
                                    <p:anim calcmode="lin" valueType="num">
                                      <p:cBhvr>
                                        <p:cTn id="44" dur="675" decel="100000" fill="hold"/>
                                        <p:tgtEl>
                                          <p:spTgt spid="110"/>
                                        </p:tgtEl>
                                        <p:attrNameLst>
                                          <p:attrName>ppt_y</p:attrName>
                                        </p:attrNameLst>
                                      </p:cBhvr>
                                      <p:tavLst>
                                        <p:tav tm="0">
                                          <p:val>
                                            <p:strVal val="#ppt_y+1"/>
                                          </p:val>
                                        </p:tav>
                                        <p:tav tm="100000">
                                          <p:val>
                                            <p:strVal val="#ppt_y-.03"/>
                                          </p:val>
                                        </p:tav>
                                      </p:tavLst>
                                    </p:anim>
                                    <p:anim calcmode="lin" valueType="num">
                                      <p:cBhvr>
                                        <p:cTn id="45" dur="75" accel="100000" fill="hold">
                                          <p:stCondLst>
                                            <p:cond delay="675"/>
                                          </p:stCondLst>
                                        </p:cTn>
                                        <p:tgtEl>
                                          <p:spTgt spid="110"/>
                                        </p:tgtEl>
                                        <p:attrNameLst>
                                          <p:attrName>ppt_y</p:attrName>
                                        </p:attrNameLst>
                                      </p:cBhvr>
                                      <p:tavLst>
                                        <p:tav tm="0">
                                          <p:val>
                                            <p:strVal val="#ppt_y-.03"/>
                                          </p:val>
                                        </p:tav>
                                        <p:tav tm="100000">
                                          <p:val>
                                            <p:strVal val="#ppt_y"/>
                                          </p:val>
                                        </p:tav>
                                      </p:tavLst>
                                    </p:anim>
                                  </p:childTnLst>
                                </p:cTn>
                              </p:par>
                              <p:par>
                                <p:cTn id="46" presetID="37" presetClass="entr" presetSubtype="0" fill="hold" nodeType="withEffect">
                                  <p:stCondLst>
                                    <p:cond delay="25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750"/>
                                        <p:tgtEl>
                                          <p:spTgt spid="98"/>
                                        </p:tgtEl>
                                      </p:cBhvr>
                                    </p:animEffect>
                                    <p:anim calcmode="lin" valueType="num">
                                      <p:cBhvr>
                                        <p:cTn id="49" dur="750" fill="hold"/>
                                        <p:tgtEl>
                                          <p:spTgt spid="98"/>
                                        </p:tgtEl>
                                        <p:attrNameLst>
                                          <p:attrName>ppt_x</p:attrName>
                                        </p:attrNameLst>
                                      </p:cBhvr>
                                      <p:tavLst>
                                        <p:tav tm="0">
                                          <p:val>
                                            <p:strVal val="#ppt_x"/>
                                          </p:val>
                                        </p:tav>
                                        <p:tav tm="100000">
                                          <p:val>
                                            <p:strVal val="#ppt_x"/>
                                          </p:val>
                                        </p:tav>
                                      </p:tavLst>
                                    </p:anim>
                                    <p:anim calcmode="lin" valueType="num">
                                      <p:cBhvr>
                                        <p:cTn id="50" dur="675" decel="100000" fill="hold"/>
                                        <p:tgtEl>
                                          <p:spTgt spid="98"/>
                                        </p:tgtEl>
                                        <p:attrNameLst>
                                          <p:attrName>ppt_y</p:attrName>
                                        </p:attrNameLst>
                                      </p:cBhvr>
                                      <p:tavLst>
                                        <p:tav tm="0">
                                          <p:val>
                                            <p:strVal val="#ppt_y+1"/>
                                          </p:val>
                                        </p:tav>
                                        <p:tav tm="100000">
                                          <p:val>
                                            <p:strVal val="#ppt_y-.03"/>
                                          </p:val>
                                        </p:tav>
                                      </p:tavLst>
                                    </p:anim>
                                    <p:anim calcmode="lin" valueType="num">
                                      <p:cBhvr>
                                        <p:cTn id="51" dur="75" accel="100000" fill="hold">
                                          <p:stCondLst>
                                            <p:cond delay="675"/>
                                          </p:stCondLst>
                                        </p:cTn>
                                        <p:tgtEl>
                                          <p:spTgt spid="98"/>
                                        </p:tgtEl>
                                        <p:attrNameLst>
                                          <p:attrName>ppt_y</p:attrName>
                                        </p:attrNameLst>
                                      </p:cBhvr>
                                      <p:tavLst>
                                        <p:tav tm="0">
                                          <p:val>
                                            <p:strVal val="#ppt_y-.03"/>
                                          </p:val>
                                        </p:tav>
                                        <p:tav tm="100000">
                                          <p:val>
                                            <p:strVal val="#ppt_y"/>
                                          </p:val>
                                        </p:tav>
                                      </p:tavLst>
                                    </p:anim>
                                  </p:childTnLst>
                                </p:cTn>
                              </p:par>
                              <p:par>
                                <p:cTn id="52" presetID="37" presetClass="entr" presetSubtype="0" fill="hold" nodeType="withEffect">
                                  <p:stCondLst>
                                    <p:cond delay="25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750"/>
                                        <p:tgtEl>
                                          <p:spTgt spid="83"/>
                                        </p:tgtEl>
                                      </p:cBhvr>
                                    </p:animEffect>
                                    <p:anim calcmode="lin" valueType="num">
                                      <p:cBhvr>
                                        <p:cTn id="55" dur="750" fill="hold"/>
                                        <p:tgtEl>
                                          <p:spTgt spid="83"/>
                                        </p:tgtEl>
                                        <p:attrNameLst>
                                          <p:attrName>ppt_x</p:attrName>
                                        </p:attrNameLst>
                                      </p:cBhvr>
                                      <p:tavLst>
                                        <p:tav tm="0">
                                          <p:val>
                                            <p:strVal val="#ppt_x"/>
                                          </p:val>
                                        </p:tav>
                                        <p:tav tm="100000">
                                          <p:val>
                                            <p:strVal val="#ppt_x"/>
                                          </p:val>
                                        </p:tav>
                                      </p:tavLst>
                                    </p:anim>
                                    <p:anim calcmode="lin" valueType="num">
                                      <p:cBhvr>
                                        <p:cTn id="56" dur="675" decel="100000" fill="hold"/>
                                        <p:tgtEl>
                                          <p:spTgt spid="83"/>
                                        </p:tgtEl>
                                        <p:attrNameLst>
                                          <p:attrName>ppt_y</p:attrName>
                                        </p:attrNameLst>
                                      </p:cBhvr>
                                      <p:tavLst>
                                        <p:tav tm="0">
                                          <p:val>
                                            <p:strVal val="#ppt_y+1"/>
                                          </p:val>
                                        </p:tav>
                                        <p:tav tm="100000">
                                          <p:val>
                                            <p:strVal val="#ppt_y-.03"/>
                                          </p:val>
                                        </p:tav>
                                      </p:tavLst>
                                    </p:anim>
                                    <p:anim calcmode="lin" valueType="num">
                                      <p:cBhvr>
                                        <p:cTn id="57" dur="75" accel="100000" fill="hold">
                                          <p:stCondLst>
                                            <p:cond delay="675"/>
                                          </p:stCondLst>
                                        </p:cTn>
                                        <p:tgtEl>
                                          <p:spTgt spid="83"/>
                                        </p:tgtEl>
                                        <p:attrNameLst>
                                          <p:attrName>ppt_y</p:attrName>
                                        </p:attrNameLst>
                                      </p:cBhvr>
                                      <p:tavLst>
                                        <p:tav tm="0">
                                          <p:val>
                                            <p:strVal val="#ppt_y-.03"/>
                                          </p:val>
                                        </p:tav>
                                        <p:tav tm="100000">
                                          <p:val>
                                            <p:strVal val="#ppt_y"/>
                                          </p:val>
                                        </p:tav>
                                      </p:tavLst>
                                    </p:anim>
                                  </p:childTnLst>
                                </p:cTn>
                              </p:par>
                              <p:par>
                                <p:cTn id="58" presetID="37" presetClass="entr" presetSubtype="0" fill="hold" nodeType="withEffect">
                                  <p:stCondLst>
                                    <p:cond delay="25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750"/>
                                        <p:tgtEl>
                                          <p:spTgt spid="74"/>
                                        </p:tgtEl>
                                      </p:cBhvr>
                                    </p:animEffect>
                                    <p:anim calcmode="lin" valueType="num">
                                      <p:cBhvr>
                                        <p:cTn id="61" dur="750" fill="hold"/>
                                        <p:tgtEl>
                                          <p:spTgt spid="74"/>
                                        </p:tgtEl>
                                        <p:attrNameLst>
                                          <p:attrName>ppt_x</p:attrName>
                                        </p:attrNameLst>
                                      </p:cBhvr>
                                      <p:tavLst>
                                        <p:tav tm="0">
                                          <p:val>
                                            <p:strVal val="#ppt_x"/>
                                          </p:val>
                                        </p:tav>
                                        <p:tav tm="100000">
                                          <p:val>
                                            <p:strVal val="#ppt_x"/>
                                          </p:val>
                                        </p:tav>
                                      </p:tavLst>
                                    </p:anim>
                                    <p:anim calcmode="lin" valueType="num">
                                      <p:cBhvr>
                                        <p:cTn id="62" dur="675" decel="100000" fill="hold"/>
                                        <p:tgtEl>
                                          <p:spTgt spid="74"/>
                                        </p:tgtEl>
                                        <p:attrNameLst>
                                          <p:attrName>ppt_y</p:attrName>
                                        </p:attrNameLst>
                                      </p:cBhvr>
                                      <p:tavLst>
                                        <p:tav tm="0">
                                          <p:val>
                                            <p:strVal val="#ppt_y+1"/>
                                          </p:val>
                                        </p:tav>
                                        <p:tav tm="100000">
                                          <p:val>
                                            <p:strVal val="#ppt_y-.03"/>
                                          </p:val>
                                        </p:tav>
                                      </p:tavLst>
                                    </p:anim>
                                    <p:anim calcmode="lin" valueType="num">
                                      <p:cBhvr>
                                        <p:cTn id="63" dur="75" accel="100000" fill="hold">
                                          <p:stCondLst>
                                            <p:cond delay="675"/>
                                          </p:stCondLst>
                                        </p:cTn>
                                        <p:tgtEl>
                                          <p:spTgt spid="74"/>
                                        </p:tgtEl>
                                        <p:attrNameLst>
                                          <p:attrName>ppt_y</p:attrName>
                                        </p:attrNameLst>
                                      </p:cBhvr>
                                      <p:tavLst>
                                        <p:tav tm="0">
                                          <p:val>
                                            <p:strVal val="#ppt_y-.03"/>
                                          </p:val>
                                        </p:tav>
                                        <p:tav tm="100000">
                                          <p:val>
                                            <p:strVal val="#ppt_y"/>
                                          </p:val>
                                        </p:tav>
                                      </p:tavLst>
                                    </p:anim>
                                  </p:childTnLst>
                                </p:cTn>
                              </p:par>
                              <p:par>
                                <p:cTn id="64" presetID="37" presetClass="entr" presetSubtype="0" fill="hold" nodeType="withEffect">
                                  <p:stCondLst>
                                    <p:cond delay="25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750"/>
                                        <p:tgtEl>
                                          <p:spTgt spid="71"/>
                                        </p:tgtEl>
                                      </p:cBhvr>
                                    </p:animEffect>
                                    <p:anim calcmode="lin" valueType="num">
                                      <p:cBhvr>
                                        <p:cTn id="67" dur="750" fill="hold"/>
                                        <p:tgtEl>
                                          <p:spTgt spid="71"/>
                                        </p:tgtEl>
                                        <p:attrNameLst>
                                          <p:attrName>ppt_x</p:attrName>
                                        </p:attrNameLst>
                                      </p:cBhvr>
                                      <p:tavLst>
                                        <p:tav tm="0">
                                          <p:val>
                                            <p:strVal val="#ppt_x"/>
                                          </p:val>
                                        </p:tav>
                                        <p:tav tm="100000">
                                          <p:val>
                                            <p:strVal val="#ppt_x"/>
                                          </p:val>
                                        </p:tav>
                                      </p:tavLst>
                                    </p:anim>
                                    <p:anim calcmode="lin" valueType="num">
                                      <p:cBhvr>
                                        <p:cTn id="68" dur="675" decel="100000" fill="hold"/>
                                        <p:tgtEl>
                                          <p:spTgt spid="71"/>
                                        </p:tgtEl>
                                        <p:attrNameLst>
                                          <p:attrName>ppt_y</p:attrName>
                                        </p:attrNameLst>
                                      </p:cBhvr>
                                      <p:tavLst>
                                        <p:tav tm="0">
                                          <p:val>
                                            <p:strVal val="#ppt_y+1"/>
                                          </p:val>
                                        </p:tav>
                                        <p:tav tm="100000">
                                          <p:val>
                                            <p:strVal val="#ppt_y-.03"/>
                                          </p:val>
                                        </p:tav>
                                      </p:tavLst>
                                    </p:anim>
                                    <p:anim calcmode="lin" valueType="num">
                                      <p:cBhvr>
                                        <p:cTn id="69" dur="75" accel="100000" fill="hold">
                                          <p:stCondLst>
                                            <p:cond delay="675"/>
                                          </p:stCondLst>
                                        </p:cTn>
                                        <p:tgtEl>
                                          <p:spTgt spid="71"/>
                                        </p:tgtEl>
                                        <p:attrNameLst>
                                          <p:attrName>ppt_y</p:attrName>
                                        </p:attrNameLst>
                                      </p:cBhvr>
                                      <p:tavLst>
                                        <p:tav tm="0">
                                          <p:val>
                                            <p:strVal val="#ppt_y-.03"/>
                                          </p:val>
                                        </p:tav>
                                        <p:tav tm="100000">
                                          <p:val>
                                            <p:strVal val="#ppt_y"/>
                                          </p:val>
                                        </p:tav>
                                      </p:tavLst>
                                    </p:anim>
                                  </p:childTnLst>
                                </p:cTn>
                              </p:par>
                              <p:par>
                                <p:cTn id="70" presetID="37" presetClass="entr" presetSubtype="0" fill="hold" nodeType="withEffect">
                                  <p:stCondLst>
                                    <p:cond delay="500"/>
                                  </p:stCondLst>
                                  <p:childTnLst>
                                    <p:set>
                                      <p:cBhvr>
                                        <p:cTn id="71" dur="1" fill="hold">
                                          <p:stCondLst>
                                            <p:cond delay="0"/>
                                          </p:stCondLst>
                                        </p:cTn>
                                        <p:tgtEl>
                                          <p:spTgt spid="68"/>
                                        </p:tgtEl>
                                        <p:attrNameLst>
                                          <p:attrName>style.visibility</p:attrName>
                                        </p:attrNameLst>
                                      </p:cBhvr>
                                      <p:to>
                                        <p:strVal val="visible"/>
                                      </p:to>
                                    </p:set>
                                    <p:animEffect transition="in" filter="fade">
                                      <p:cBhvr>
                                        <p:cTn id="72" dur="750"/>
                                        <p:tgtEl>
                                          <p:spTgt spid="68"/>
                                        </p:tgtEl>
                                      </p:cBhvr>
                                    </p:animEffect>
                                    <p:anim calcmode="lin" valueType="num">
                                      <p:cBhvr>
                                        <p:cTn id="73" dur="750" fill="hold"/>
                                        <p:tgtEl>
                                          <p:spTgt spid="68"/>
                                        </p:tgtEl>
                                        <p:attrNameLst>
                                          <p:attrName>ppt_x</p:attrName>
                                        </p:attrNameLst>
                                      </p:cBhvr>
                                      <p:tavLst>
                                        <p:tav tm="0">
                                          <p:val>
                                            <p:strVal val="#ppt_x"/>
                                          </p:val>
                                        </p:tav>
                                        <p:tav tm="100000">
                                          <p:val>
                                            <p:strVal val="#ppt_x"/>
                                          </p:val>
                                        </p:tav>
                                      </p:tavLst>
                                    </p:anim>
                                    <p:anim calcmode="lin" valueType="num">
                                      <p:cBhvr>
                                        <p:cTn id="74" dur="675" decel="100000" fill="hold"/>
                                        <p:tgtEl>
                                          <p:spTgt spid="68"/>
                                        </p:tgtEl>
                                        <p:attrNameLst>
                                          <p:attrName>ppt_y</p:attrName>
                                        </p:attrNameLst>
                                      </p:cBhvr>
                                      <p:tavLst>
                                        <p:tav tm="0">
                                          <p:val>
                                            <p:strVal val="#ppt_y+1"/>
                                          </p:val>
                                        </p:tav>
                                        <p:tav tm="100000">
                                          <p:val>
                                            <p:strVal val="#ppt_y-.03"/>
                                          </p:val>
                                        </p:tav>
                                      </p:tavLst>
                                    </p:anim>
                                    <p:anim calcmode="lin" valueType="num">
                                      <p:cBhvr>
                                        <p:cTn id="75" dur="75" accel="100000" fill="hold">
                                          <p:stCondLst>
                                            <p:cond delay="675"/>
                                          </p:stCondLst>
                                        </p:cTn>
                                        <p:tgtEl>
                                          <p:spTgt spid="68"/>
                                        </p:tgtEl>
                                        <p:attrNameLst>
                                          <p:attrName>ppt_y</p:attrName>
                                        </p:attrNameLst>
                                      </p:cBhvr>
                                      <p:tavLst>
                                        <p:tav tm="0">
                                          <p:val>
                                            <p:strVal val="#ppt_y-.03"/>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1.11111E-6 -1.23457E-6 L -0.1316 0.58117 " pathEditMode="relative" rAng="0" ptsTypes="AA">
                                      <p:cBhvr>
                                        <p:cTn id="79" dur="1000" fill="hold"/>
                                        <p:tgtEl>
                                          <p:spTgt spid="126"/>
                                        </p:tgtEl>
                                        <p:attrNameLst>
                                          <p:attrName>ppt_x</p:attrName>
                                          <p:attrName>ppt_y</p:attrName>
                                        </p:attrNameLst>
                                      </p:cBhvr>
                                      <p:rCtr x="-6580" y="29043"/>
                                    </p:animMotion>
                                  </p:childTnLst>
                                  <p:subTnLst>
                                    <p:audio>
                                      <p:cMediaNode>
                                        <p:cTn display="0" masterRel="sameClick">
                                          <p:stCondLst>
                                            <p:cond evt="begin" delay="0">
                                              <p:tn val="78"/>
                                            </p:cond>
                                          </p:stCondLst>
                                          <p:endCondLst>
                                            <p:cond evt="onStopAudio" delay="0">
                                              <p:tgtEl>
                                                <p:sldTgt/>
                                              </p:tgtEl>
                                            </p:cond>
                                          </p:endCondLst>
                                        </p:cTn>
                                        <p:tgtEl>
                                          <p:sndTgt r:embed="rId3" name="Trò-chơi-ting.wav"/>
                                        </p:tgtEl>
                                      </p:cMediaNode>
                                    </p:audio>
                                  </p:subTnLst>
                                </p:cTn>
                              </p:par>
                              <p:par>
                                <p:cTn id="80" presetID="6" presetClass="emph" presetSubtype="0" fill="hold" nodeType="withEffect">
                                  <p:stCondLst>
                                    <p:cond delay="0"/>
                                  </p:stCondLst>
                                  <p:childTnLst>
                                    <p:animScale>
                                      <p:cBhvr>
                                        <p:cTn id="81" dur="1000" fill="hold"/>
                                        <p:tgtEl>
                                          <p:spTgt spid="126"/>
                                        </p:tgtEl>
                                      </p:cBhvr>
                                      <p:by x="50000" y="50000"/>
                                    </p:animScale>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nodeType="clickEffect">
                                  <p:stCondLst>
                                    <p:cond delay="0"/>
                                  </p:stCondLst>
                                  <p:childTnLst>
                                    <p:animMotion origin="layout" path="M -2.5E-6 -4.07407E-6 L 0.03698 0.29074 " pathEditMode="relative" rAng="0" ptsTypes="AA">
                                      <p:cBhvr>
                                        <p:cTn id="85" dur="1000" fill="hold"/>
                                        <p:tgtEl>
                                          <p:spTgt spid="98"/>
                                        </p:tgtEl>
                                        <p:attrNameLst>
                                          <p:attrName>ppt_x</p:attrName>
                                          <p:attrName>ppt_y</p:attrName>
                                        </p:attrNameLst>
                                      </p:cBhvr>
                                      <p:rCtr x="1840" y="14537"/>
                                    </p:animMotion>
                                  </p:childTnLst>
                                  <p:subTnLst>
                                    <p:audio>
                                      <p:cMediaNode>
                                        <p:cTn display="0" masterRel="sameClick">
                                          <p:stCondLst>
                                            <p:cond evt="begin" delay="0">
                                              <p:tn val="84"/>
                                            </p:cond>
                                          </p:stCondLst>
                                          <p:endCondLst>
                                            <p:cond evt="onStopAudio" delay="0">
                                              <p:tgtEl>
                                                <p:sldTgt/>
                                              </p:tgtEl>
                                            </p:cond>
                                          </p:endCondLst>
                                        </p:cTn>
                                        <p:tgtEl>
                                          <p:sndTgt r:embed="rId3" name="Trò-chơi-ting.wav"/>
                                        </p:tgtEl>
                                      </p:cMediaNode>
                                    </p:audio>
                                  </p:subTnLst>
                                </p:cTn>
                              </p:par>
                              <p:par>
                                <p:cTn id="86" presetID="6" presetClass="emph" presetSubtype="0" fill="hold" nodeType="withEffect">
                                  <p:stCondLst>
                                    <p:cond delay="0"/>
                                  </p:stCondLst>
                                  <p:childTnLst>
                                    <p:animScale>
                                      <p:cBhvr>
                                        <p:cTn id="87" dur="1000" fill="hold"/>
                                        <p:tgtEl>
                                          <p:spTgt spid="98"/>
                                        </p:tgtEl>
                                      </p:cBhvr>
                                      <p:by x="50000" y="50000"/>
                                    </p:animScale>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1.38889E-6 4.44444E-6 L -0.1474 0.57716 " pathEditMode="relative" rAng="0" ptsTypes="AA">
                                      <p:cBhvr>
                                        <p:cTn id="91" dur="1000" fill="hold"/>
                                        <p:tgtEl>
                                          <p:spTgt spid="123"/>
                                        </p:tgtEl>
                                        <p:attrNameLst>
                                          <p:attrName>ppt_x</p:attrName>
                                          <p:attrName>ppt_y</p:attrName>
                                        </p:attrNameLst>
                                      </p:cBhvr>
                                      <p:rCtr x="-7378" y="28858"/>
                                    </p:animMotion>
                                  </p:childTnLst>
                                  <p:subTnLst>
                                    <p:audio>
                                      <p:cMediaNode>
                                        <p:cTn display="0" masterRel="sameClick">
                                          <p:stCondLst>
                                            <p:cond evt="begin" delay="0">
                                              <p:tn val="90"/>
                                            </p:cond>
                                          </p:stCondLst>
                                          <p:endCondLst>
                                            <p:cond evt="onStopAudio" delay="0">
                                              <p:tgtEl>
                                                <p:sldTgt/>
                                              </p:tgtEl>
                                            </p:cond>
                                          </p:endCondLst>
                                        </p:cTn>
                                        <p:tgtEl>
                                          <p:sndTgt r:embed="rId3" name="Trò-chơi-ting.wav"/>
                                        </p:tgtEl>
                                      </p:cMediaNode>
                                    </p:audio>
                                  </p:subTnLst>
                                </p:cTn>
                              </p:par>
                              <p:par>
                                <p:cTn id="92" presetID="6" presetClass="emph" presetSubtype="0" fill="hold" nodeType="withEffect">
                                  <p:stCondLst>
                                    <p:cond delay="0"/>
                                  </p:stCondLst>
                                  <p:childTnLst>
                                    <p:animScale>
                                      <p:cBhvr>
                                        <p:cTn id="93" dur="1000" fill="hold"/>
                                        <p:tgtEl>
                                          <p:spTgt spid="123"/>
                                        </p:tgtEl>
                                      </p:cBhvr>
                                      <p:by x="50000" y="50000"/>
                                    </p:animScale>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nodeType="clickEffect">
                                  <p:stCondLst>
                                    <p:cond delay="0"/>
                                  </p:stCondLst>
                                  <p:childTnLst>
                                    <p:animMotion origin="layout" path="M -1.66667E-6 1.97531E-6 L -0.45139 0.58673 " pathEditMode="relative" rAng="0" ptsTypes="AA">
                                      <p:cBhvr>
                                        <p:cTn id="97" dur="1000" fill="hold"/>
                                        <p:tgtEl>
                                          <p:spTgt spid="110"/>
                                        </p:tgtEl>
                                        <p:attrNameLst>
                                          <p:attrName>ppt_x</p:attrName>
                                          <p:attrName>ppt_y</p:attrName>
                                        </p:attrNameLst>
                                      </p:cBhvr>
                                      <p:rCtr x="-22569" y="29321"/>
                                    </p:animMotion>
                                  </p:childTnLst>
                                  <p:subTnLst>
                                    <p:audio>
                                      <p:cMediaNode>
                                        <p:cTn display="0" masterRel="sameClick">
                                          <p:stCondLst>
                                            <p:cond evt="begin" delay="0">
                                              <p:tn val="96"/>
                                            </p:cond>
                                          </p:stCondLst>
                                          <p:endCondLst>
                                            <p:cond evt="onStopAudio" delay="0">
                                              <p:tgtEl>
                                                <p:sldTgt/>
                                              </p:tgtEl>
                                            </p:cond>
                                          </p:endCondLst>
                                        </p:cTn>
                                        <p:tgtEl>
                                          <p:sndTgt r:embed="rId3" name="Trò-chơi-ting.wav"/>
                                        </p:tgtEl>
                                      </p:cMediaNode>
                                    </p:audio>
                                  </p:subTnLst>
                                </p:cTn>
                              </p:par>
                              <p:par>
                                <p:cTn id="98" presetID="6" presetClass="emph" presetSubtype="0" fill="hold" nodeType="withEffect">
                                  <p:stCondLst>
                                    <p:cond delay="0"/>
                                  </p:stCondLst>
                                  <p:childTnLst>
                                    <p:animScale>
                                      <p:cBhvr>
                                        <p:cTn id="99" dur="1000" fill="hold"/>
                                        <p:tgtEl>
                                          <p:spTgt spid="110"/>
                                        </p:tgtEl>
                                      </p:cBhvr>
                                      <p:by x="50000" y="50000"/>
                                    </p:animScale>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2.22222E-6 1.35802E-6 L 0.22674 0.24383 " pathEditMode="relative" rAng="0" ptsTypes="AA">
                                      <p:cBhvr>
                                        <p:cTn id="103" dur="1000" fill="hold"/>
                                        <p:tgtEl>
                                          <p:spTgt spid="83"/>
                                        </p:tgtEl>
                                        <p:attrNameLst>
                                          <p:attrName>ppt_x</p:attrName>
                                          <p:attrName>ppt_y</p:attrName>
                                        </p:attrNameLst>
                                      </p:cBhvr>
                                      <p:rCtr x="11337" y="12191"/>
                                    </p:animMotion>
                                  </p:childTnLst>
                                  <p:subTnLst>
                                    <p:audio>
                                      <p:cMediaNode>
                                        <p:cTn display="0" masterRel="sameClick">
                                          <p:stCondLst>
                                            <p:cond evt="begin" delay="0">
                                              <p:tn val="102"/>
                                            </p:cond>
                                          </p:stCondLst>
                                          <p:endCondLst>
                                            <p:cond evt="onStopAudio" delay="0">
                                              <p:tgtEl>
                                                <p:sldTgt/>
                                              </p:tgtEl>
                                            </p:cond>
                                          </p:endCondLst>
                                        </p:cTn>
                                        <p:tgtEl>
                                          <p:sndTgt r:embed="rId3" name="Trò-chơi-ting.wav"/>
                                        </p:tgtEl>
                                      </p:cMediaNode>
                                    </p:audio>
                                  </p:subTnLst>
                                </p:cTn>
                              </p:par>
                              <p:par>
                                <p:cTn id="104" presetID="6" presetClass="emph" presetSubtype="0" fill="hold" nodeType="withEffect">
                                  <p:stCondLst>
                                    <p:cond delay="0"/>
                                  </p:stCondLst>
                                  <p:childTnLst>
                                    <p:animScale>
                                      <p:cBhvr>
                                        <p:cTn id="105" dur="1000" fill="hold"/>
                                        <p:tgtEl>
                                          <p:spTgt spid="83"/>
                                        </p:tgtEl>
                                      </p:cBhvr>
                                      <p:by x="50000" y="50000"/>
                                    </p:animScale>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3.61111E-6 -2.34568E-6 L -0.03473 0.56513 " pathEditMode="relative" rAng="0" ptsTypes="AA">
                                      <p:cBhvr>
                                        <p:cTn id="109" dur="1000" fill="hold"/>
                                        <p:tgtEl>
                                          <p:spTgt spid="74"/>
                                        </p:tgtEl>
                                        <p:attrNameLst>
                                          <p:attrName>ppt_x</p:attrName>
                                          <p:attrName>ppt_y</p:attrName>
                                        </p:attrNameLst>
                                      </p:cBhvr>
                                      <p:rCtr x="-1736" y="28241"/>
                                    </p:animMotion>
                                  </p:childTnLst>
                                  <p:subTnLst>
                                    <p:audio>
                                      <p:cMediaNode>
                                        <p:cTn display="0" masterRel="sameClick">
                                          <p:stCondLst>
                                            <p:cond evt="begin" delay="0">
                                              <p:tn val="108"/>
                                            </p:cond>
                                          </p:stCondLst>
                                          <p:endCondLst>
                                            <p:cond evt="onStopAudio" delay="0">
                                              <p:tgtEl>
                                                <p:sldTgt/>
                                              </p:tgtEl>
                                            </p:cond>
                                          </p:endCondLst>
                                        </p:cTn>
                                        <p:tgtEl>
                                          <p:sndTgt r:embed="rId3" name="Trò-chơi-ting.wav"/>
                                        </p:tgtEl>
                                      </p:cMediaNode>
                                    </p:audio>
                                  </p:subTnLst>
                                </p:cTn>
                              </p:par>
                              <p:par>
                                <p:cTn id="110" presetID="6" presetClass="emph" presetSubtype="0" fill="hold" nodeType="withEffect">
                                  <p:stCondLst>
                                    <p:cond delay="0"/>
                                  </p:stCondLst>
                                  <p:childTnLst>
                                    <p:animScale>
                                      <p:cBhvr>
                                        <p:cTn id="111" dur="1000" fill="hold"/>
                                        <p:tgtEl>
                                          <p:spTgt spid="74"/>
                                        </p:tgtEl>
                                      </p:cBhvr>
                                      <p:by x="50000" y="50000"/>
                                    </p:animScale>
                                  </p:childTnLst>
                                </p:cTn>
                              </p:par>
                            </p:childTnLst>
                          </p:cTn>
                        </p:par>
                      </p:childTnLst>
                    </p:cTn>
                  </p:par>
                  <p:par>
                    <p:cTn id="112" fill="hold">
                      <p:stCondLst>
                        <p:cond delay="indefinite"/>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8.33333E-7 -1.85185E-6 L -0.06406 0.29383 " pathEditMode="relative" rAng="0" ptsTypes="AA">
                                      <p:cBhvr>
                                        <p:cTn id="115" dur="1000" fill="hold"/>
                                        <p:tgtEl>
                                          <p:spTgt spid="71"/>
                                        </p:tgtEl>
                                        <p:attrNameLst>
                                          <p:attrName>ppt_x</p:attrName>
                                          <p:attrName>ppt_y</p:attrName>
                                        </p:attrNameLst>
                                      </p:cBhvr>
                                      <p:rCtr x="-3212" y="14691"/>
                                    </p:animMotion>
                                  </p:childTnLst>
                                  <p:subTnLst>
                                    <p:audio>
                                      <p:cMediaNode>
                                        <p:cTn display="0" masterRel="sameClick">
                                          <p:stCondLst>
                                            <p:cond evt="begin" delay="0">
                                              <p:tn val="114"/>
                                            </p:cond>
                                          </p:stCondLst>
                                          <p:endCondLst>
                                            <p:cond evt="onStopAudio" delay="0">
                                              <p:tgtEl>
                                                <p:sldTgt/>
                                              </p:tgtEl>
                                            </p:cond>
                                          </p:endCondLst>
                                        </p:cTn>
                                        <p:tgtEl>
                                          <p:sndTgt r:embed="rId3" name="Trò-chơi-ting.wav"/>
                                        </p:tgtEl>
                                      </p:cMediaNode>
                                    </p:audio>
                                  </p:subTnLst>
                                </p:cTn>
                              </p:par>
                              <p:par>
                                <p:cTn id="116" presetID="6" presetClass="emph" presetSubtype="0" fill="hold" nodeType="withEffect">
                                  <p:stCondLst>
                                    <p:cond delay="0"/>
                                  </p:stCondLst>
                                  <p:childTnLst>
                                    <p:animScale>
                                      <p:cBhvr>
                                        <p:cTn id="117" dur="1000" fill="hold"/>
                                        <p:tgtEl>
                                          <p:spTgt spid="71"/>
                                        </p:tgtEl>
                                      </p:cBhvr>
                                      <p:by x="50000" y="50000"/>
                                    </p:animScale>
                                  </p:child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nodeType="clickEffect">
                                  <p:stCondLst>
                                    <p:cond delay="0"/>
                                  </p:stCondLst>
                                  <p:childTnLst>
                                    <p:animMotion origin="layout" path="M -3.33333E-6 -3.08642E-6 L 0.24497 0.28179 " pathEditMode="relative" rAng="0" ptsTypes="AA">
                                      <p:cBhvr>
                                        <p:cTn id="121" dur="1000" fill="hold"/>
                                        <p:tgtEl>
                                          <p:spTgt spid="68"/>
                                        </p:tgtEl>
                                        <p:attrNameLst>
                                          <p:attrName>ppt_x</p:attrName>
                                          <p:attrName>ppt_y</p:attrName>
                                        </p:attrNameLst>
                                      </p:cBhvr>
                                      <p:rCtr x="12240" y="14074"/>
                                    </p:animMotion>
                                  </p:childTnLst>
                                  <p:subTnLst>
                                    <p:audio>
                                      <p:cMediaNode>
                                        <p:cTn display="0" masterRel="sameClick">
                                          <p:stCondLst>
                                            <p:cond evt="begin" delay="0">
                                              <p:tn val="120"/>
                                            </p:cond>
                                          </p:stCondLst>
                                          <p:endCondLst>
                                            <p:cond evt="onStopAudio" delay="0">
                                              <p:tgtEl>
                                                <p:sldTgt/>
                                              </p:tgtEl>
                                            </p:cond>
                                          </p:endCondLst>
                                        </p:cTn>
                                        <p:tgtEl>
                                          <p:sndTgt r:embed="rId3" name="Trò-chơi-ting.wav"/>
                                        </p:tgtEl>
                                      </p:cMediaNode>
                                    </p:audio>
                                  </p:subTnLst>
                                </p:cTn>
                              </p:par>
                              <p:par>
                                <p:cTn id="122" presetID="6" presetClass="emph" presetSubtype="0" fill="hold" nodeType="withEffect">
                                  <p:stCondLst>
                                    <p:cond delay="0"/>
                                  </p:stCondLst>
                                  <p:childTnLst>
                                    <p:animScale>
                                      <p:cBhvr>
                                        <p:cTn id="123" dur="1000" fill="hold"/>
                                        <p:tgtEl>
                                          <p:spTgt spid="68"/>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6733" y="364806"/>
            <a:ext cx="8370533" cy="4413887"/>
          </a:xfrm>
          <a:prstGeom prst="rect">
            <a:avLst/>
          </a:prstGeom>
        </p:spPr>
      </p:pic>
      <p:grpSp>
        <p:nvGrpSpPr>
          <p:cNvPr id="5" name="กลุ่ม 50"/>
          <p:cNvGrpSpPr/>
          <p:nvPr/>
        </p:nvGrpSpPr>
        <p:grpSpPr>
          <a:xfrm>
            <a:off x="1049920" y="520473"/>
            <a:ext cx="6266944" cy="697266"/>
            <a:chOff x="2884840" y="1257868"/>
            <a:chExt cx="4304831" cy="703568"/>
          </a:xfrm>
          <a:effectLst>
            <a:outerShdw blurRad="50800" dist="38100" dir="2700000" algn="tl" rotWithShape="0">
              <a:srgbClr val="FFD85B">
                <a:alpha val="40000"/>
              </a:srgbClr>
            </a:outerShdw>
          </a:effectLst>
        </p:grpSpPr>
        <p:sp>
          <p:nvSpPr>
            <p:cNvPr id="6" name="สี่เหลี่ยมผืนผ้า 78"/>
            <p:cNvSpPr/>
            <p:nvPr/>
          </p:nvSpPr>
          <p:spPr>
            <a:xfrm>
              <a:off x="2952059" y="1315406"/>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สี่เหลี่ยมผืนผ้า 44"/>
            <p:cNvSpPr/>
            <p:nvPr/>
          </p:nvSpPr>
          <p:spPr>
            <a:xfrm>
              <a:off x="2884840" y="1257868"/>
              <a:ext cx="4237612" cy="646030"/>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8" name="TextBox 7"/>
          <p:cNvSpPr txBox="1"/>
          <p:nvPr/>
        </p:nvSpPr>
        <p:spPr>
          <a:xfrm>
            <a:off x="1161632" y="582959"/>
            <a:ext cx="7416824" cy="430887"/>
          </a:xfrm>
          <a:prstGeom prst="rect">
            <a:avLst/>
          </a:prstGeom>
          <a:noFill/>
        </p:spPr>
        <p:txBody>
          <a:bodyPr wrap="square" rtlCol="0">
            <a:spAutoFit/>
          </a:bodyPr>
          <a:lstStyle/>
          <a:p>
            <a:r>
              <a:rPr lang="en-US" sz="2200" b="1" dirty="0" smtClean="0">
                <a:solidFill>
                  <a:srgbClr val="00B050"/>
                </a:solidFill>
                <a:effectLst>
                  <a:outerShdw blurRad="38100" dist="38100" dir="2700000" algn="tl">
                    <a:srgbClr val="000000">
                      <a:alpha val="43137"/>
                    </a:srgbClr>
                  </a:outerShdw>
                </a:effectLst>
                <a:latin typeface="UTM Avo" panose="02040603050506020204" pitchFamily="18" charset="0"/>
              </a:rPr>
              <a:t>3.</a:t>
            </a:r>
            <a:r>
              <a:rPr lang="en-US" sz="2200" b="1" dirty="0" smtClean="0">
                <a:solidFill>
                  <a:srgbClr val="92D050"/>
                </a:solidFill>
                <a:effectLst>
                  <a:outerShdw blurRad="38100" dist="38100" dir="2700000" algn="tl">
                    <a:srgbClr val="000000">
                      <a:alpha val="43137"/>
                    </a:srgbClr>
                  </a:outerShdw>
                </a:effectLst>
                <a:latin typeface="UTM Avo" panose="02040603050506020204" pitchFamily="18" charset="0"/>
              </a:rPr>
              <a:t> </a:t>
            </a:r>
            <a:r>
              <a:rPr lang="en-US" sz="2200" dirty="0" err="1" smtClean="0">
                <a:latin typeface="UTM Avo" panose="02040603050506020204" pitchFamily="18" charset="0"/>
              </a:rPr>
              <a:t>Tìm</a:t>
            </a:r>
            <a:r>
              <a:rPr lang="en-US" sz="2200" dirty="0" smtClean="0">
                <a:latin typeface="UTM Avo" panose="02040603050506020204" pitchFamily="18" charset="0"/>
              </a:rPr>
              <a:t> </a:t>
            </a:r>
            <a:r>
              <a:rPr lang="en-US" sz="2200" dirty="0" err="1" smtClean="0">
                <a:latin typeface="UTM Avo" panose="02040603050506020204" pitchFamily="18" charset="0"/>
              </a:rPr>
              <a:t>câu</a:t>
            </a:r>
            <a:r>
              <a:rPr lang="en-US" sz="2200" dirty="0" smtClean="0">
                <a:latin typeface="UTM Avo" panose="02040603050506020204" pitchFamily="18" charset="0"/>
              </a:rPr>
              <a:t> </a:t>
            </a:r>
            <a:r>
              <a:rPr lang="en-US" sz="2200" dirty="0" err="1" smtClean="0">
                <a:latin typeface="UTM Avo" panose="02040603050506020204" pitchFamily="18" charset="0"/>
              </a:rPr>
              <a:t>khiến</a:t>
            </a:r>
            <a:r>
              <a:rPr lang="en-US" sz="2200" dirty="0" smtClean="0">
                <a:latin typeface="UTM Avo" panose="02040603050506020204" pitchFamily="18" charset="0"/>
              </a:rPr>
              <a:t> </a:t>
            </a:r>
            <a:r>
              <a:rPr lang="en-US" sz="2200" dirty="0" err="1" smtClean="0">
                <a:latin typeface="UTM Avo" panose="02040603050506020204" pitchFamily="18" charset="0"/>
              </a:rPr>
              <a:t>trong</a:t>
            </a:r>
            <a:r>
              <a:rPr lang="en-US" sz="2200" dirty="0" smtClean="0">
                <a:latin typeface="UTM Avo" panose="02040603050506020204" pitchFamily="18" charset="0"/>
              </a:rPr>
              <a:t> </a:t>
            </a:r>
            <a:r>
              <a:rPr lang="en-US" sz="2200" dirty="0" err="1" smtClean="0">
                <a:latin typeface="UTM Avo" panose="02040603050506020204" pitchFamily="18" charset="0"/>
              </a:rPr>
              <a:t>bài</a:t>
            </a:r>
            <a:r>
              <a:rPr lang="en-US" sz="2200" dirty="0" smtClean="0">
                <a:latin typeface="UTM Avo" panose="02040603050506020204" pitchFamily="18" charset="0"/>
              </a:rPr>
              <a:t> </a:t>
            </a:r>
            <a:r>
              <a:rPr lang="en-US" sz="2200" dirty="0" err="1" smtClean="0">
                <a:latin typeface="UTM Avo" panose="02040603050506020204" pitchFamily="18" charset="0"/>
              </a:rPr>
              <a:t>đọc</a:t>
            </a:r>
            <a:r>
              <a:rPr lang="en-US" sz="2200" dirty="0" smtClean="0">
                <a:latin typeface="UTM Avo" panose="02040603050506020204" pitchFamily="18" charset="0"/>
              </a:rPr>
              <a:t>.</a:t>
            </a:r>
            <a:endParaRPr lang="en-US" sz="2200" dirty="0">
              <a:latin typeface="UTM Avo" panose="02040603050506020204" pitchFamily="18" charset="0"/>
            </a:endParaRPr>
          </a:p>
        </p:txBody>
      </p:sp>
      <p:sp>
        <p:nvSpPr>
          <p:cNvPr id="9" name="圆角矩形 2"/>
          <p:cNvSpPr/>
          <p:nvPr/>
        </p:nvSpPr>
        <p:spPr>
          <a:xfrm>
            <a:off x="1043608" y="1707654"/>
            <a:ext cx="6408712" cy="1008112"/>
          </a:xfrm>
          <a:prstGeom prst="roundRect">
            <a:avLst>
              <a:gd name="adj" fmla="val 19265"/>
            </a:avLst>
          </a:prstGeom>
          <a:solidFill>
            <a:sysClr val="window" lastClr="FFFFFF"/>
          </a:solidFill>
          <a:ln w="28575" cap="flat" cmpd="sng" algn="ctr">
            <a:solidFill>
              <a:srgbClr val="6EBA35"/>
            </a:solidFill>
            <a:prstDash val="dash"/>
            <a:miter lim="800000"/>
          </a:ln>
          <a:effectLst/>
        </p:spPr>
        <p:txBody>
          <a:bodyPr rtlCol="0" anchor="ctr"/>
          <a:lstStyle/>
          <a:p>
            <a:pPr algn="just"/>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Anh</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lái</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xe</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chầm</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chậm</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thôi</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nhé</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0" name="圆角矩形 2"/>
          <p:cNvSpPr/>
          <p:nvPr/>
        </p:nvSpPr>
        <p:spPr>
          <a:xfrm>
            <a:off x="1043608" y="3219822"/>
            <a:ext cx="6408712" cy="1008112"/>
          </a:xfrm>
          <a:prstGeom prst="roundRect">
            <a:avLst>
              <a:gd name="adj" fmla="val 19265"/>
            </a:avLst>
          </a:prstGeom>
          <a:solidFill>
            <a:sysClr val="window" lastClr="FFFFFF"/>
          </a:solidFill>
          <a:ln w="28575" cap="flat" cmpd="sng" algn="ctr">
            <a:solidFill>
              <a:srgbClr val="86B1B8"/>
            </a:solidFill>
            <a:prstDash val="dash"/>
            <a:miter lim="800000"/>
          </a:ln>
          <a:effectLst/>
        </p:spPr>
        <p:txBody>
          <a:bodyPr rtlCol="0" anchor="ctr"/>
          <a:lstStyle/>
          <a:p>
            <a:pPr algn="just"/>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Cố</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lên</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Cố</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3600" dirty="0" err="1"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lên</a:t>
            </a:r>
            <a:r>
              <a:rPr lang="en-US" sz="3600" dirty="0" smtClean="0">
                <a:solidFill>
                  <a:srgbClr val="C00000"/>
                </a:solidFill>
                <a:latin typeface="Cambria" panose="02040503050406030204" pitchFamily="18" charset="0"/>
                <a:ea typeface="Cambria" panose="02040503050406030204" pitchFamily="18" charset="0"/>
                <a:cs typeface="Times New Roman" panose="02020603050405020304" pitchFamily="18" charset="0"/>
              </a:rPr>
              <a:t>!</a:t>
            </a:r>
            <a:endParaRPr lang="en-US" sz="3600"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7754000" y="3583414"/>
            <a:ext cx="1391906" cy="1289040"/>
          </a:xfrm>
          <a:prstGeom prst="rect">
            <a:avLst/>
          </a:prstGeom>
        </p:spPr>
      </p:pic>
      <p:pic>
        <p:nvPicPr>
          <p:cNvPr id="12" name="รูปภาพ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275606"/>
            <a:ext cx="267756" cy="316562"/>
          </a:xfrm>
          <a:prstGeom prst="rect">
            <a:avLst/>
          </a:prstGeom>
          <a:effectLst>
            <a:innerShdw blurRad="63500" dist="50800" dir="2700000">
              <a:srgbClr val="FFC000">
                <a:alpha val="50000"/>
              </a:srgbClr>
            </a:innerShdw>
          </a:effectLst>
        </p:spPr>
      </p:pic>
      <p:pic>
        <p:nvPicPr>
          <p:cNvPr id="13" name="รูปภาพ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7578" y="2033104"/>
            <a:ext cx="267756" cy="316562"/>
          </a:xfrm>
          <a:prstGeom prst="rect">
            <a:avLst/>
          </a:prstGeom>
          <a:effectLst>
            <a:innerShdw blurRad="63500" dist="50800" dir="2700000">
              <a:srgbClr val="FFC000">
                <a:alpha val="50000"/>
              </a:srgbClr>
            </a:innerShdw>
          </a:effectLst>
        </p:spPr>
      </p:pic>
      <p:pic>
        <p:nvPicPr>
          <p:cNvPr id="14" name="รูปภาพ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707" y="3425133"/>
            <a:ext cx="267756" cy="316562"/>
          </a:xfrm>
          <a:prstGeom prst="rect">
            <a:avLst/>
          </a:prstGeom>
          <a:effectLst>
            <a:innerShdw blurRad="63500" dist="50800" dir="2700000">
              <a:srgbClr val="FFC000">
                <a:alpha val="50000"/>
              </a:srgbClr>
            </a:innerShdw>
          </a:effectLst>
        </p:spPr>
      </p:pic>
      <p:pic>
        <p:nvPicPr>
          <p:cNvPr id="15" name="รูปภาพ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8144" y="206525"/>
            <a:ext cx="267756" cy="316562"/>
          </a:xfrm>
          <a:prstGeom prst="rect">
            <a:avLst/>
          </a:prstGeom>
          <a:effectLst>
            <a:innerShdw blurRad="63500" dist="50800" dir="2700000">
              <a:srgbClr val="FFC000">
                <a:alpha val="50000"/>
              </a:srgbClr>
            </a:innerShdw>
          </a:effectLst>
        </p:spPr>
      </p:pic>
      <p:pic>
        <p:nvPicPr>
          <p:cNvPr id="16" name="รูปภาพ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4603657"/>
            <a:ext cx="267756" cy="316562"/>
          </a:xfrm>
          <a:prstGeom prst="rect">
            <a:avLst/>
          </a:prstGeom>
          <a:effectLst>
            <a:innerShdw blurRad="63500" dist="50800" dir="2700000">
              <a:srgbClr val="FFC000">
                <a:alpha val="50000"/>
              </a:srgbClr>
            </a:innerShdw>
          </a:effectLst>
        </p:spPr>
      </p:pic>
      <p:pic>
        <p:nvPicPr>
          <p:cNvPr id="17" name="รูปภาพ 7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696" y="4725428"/>
            <a:ext cx="267756" cy="316562"/>
          </a:xfrm>
          <a:prstGeom prst="rect">
            <a:avLst/>
          </a:prstGeom>
          <a:effectLst>
            <a:innerShdw blurRad="63500" dist="50800" dir="2700000">
              <a:srgbClr val="FFC000">
                <a:alpha val="50000"/>
              </a:srgbClr>
            </a:innerShdw>
          </a:effectLst>
        </p:spPr>
      </p:pic>
      <p:pic>
        <p:nvPicPr>
          <p:cNvPr id="18" name="Picture 17"/>
          <p:cNvPicPr>
            <a:picLocks noChangeAspect="1"/>
          </p:cNvPicPr>
          <p:nvPr/>
        </p:nvPicPr>
        <p:blipFill>
          <a:blip r:embed="rId5"/>
          <a:stretch>
            <a:fillRect/>
          </a:stretch>
        </p:blipFill>
        <p:spPr>
          <a:xfrm>
            <a:off x="-82246" y="3792818"/>
            <a:ext cx="1633870" cy="1621677"/>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6900680">
            <a:off x="8026496" y="110389"/>
            <a:ext cx="813765" cy="895142"/>
          </a:xfrm>
          <a:prstGeom prst="rect">
            <a:avLst/>
          </a:prstGeom>
        </p:spPr>
      </p:pic>
      <p:grpSp>
        <p:nvGrpSpPr>
          <p:cNvPr id="20" name="กลุ่ม 39"/>
          <p:cNvGrpSpPr/>
          <p:nvPr/>
        </p:nvGrpSpPr>
        <p:grpSpPr>
          <a:xfrm flipH="1">
            <a:off x="27852" y="30410"/>
            <a:ext cx="1100445" cy="1245196"/>
            <a:chOff x="6841863" y="2422121"/>
            <a:chExt cx="2198329" cy="2735611"/>
          </a:xfrm>
          <a:effectLst>
            <a:outerShdw blurRad="50800" dist="38100" dir="2700000" algn="tl" rotWithShape="0">
              <a:schemeClr val="accent4">
                <a:alpha val="40000"/>
              </a:schemeClr>
            </a:outerShdw>
          </a:effectLst>
        </p:grpSpPr>
        <p:pic>
          <p:nvPicPr>
            <p:cNvPr id="21" name="รูปภาพ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22" name="กลุ่ม 91"/>
            <p:cNvGrpSpPr/>
            <p:nvPr/>
          </p:nvGrpSpPr>
          <p:grpSpPr>
            <a:xfrm>
              <a:off x="8836702" y="4322954"/>
              <a:ext cx="203490" cy="277100"/>
              <a:chOff x="8836702" y="4322954"/>
              <a:chExt cx="203490" cy="277100"/>
            </a:xfrm>
          </p:grpSpPr>
          <p:sp>
            <p:nvSpPr>
              <p:cNvPr id="33"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36" name="กลุ่ม 73"/>
              <p:cNvGrpSpPr/>
              <p:nvPr/>
            </p:nvGrpSpPr>
            <p:grpSpPr>
              <a:xfrm>
                <a:off x="8836702" y="4393654"/>
                <a:ext cx="54000" cy="54000"/>
                <a:chOff x="8836702" y="4393654"/>
                <a:chExt cx="50304" cy="50304"/>
              </a:xfrm>
            </p:grpSpPr>
            <p:cxnSp>
              <p:nvCxnSpPr>
                <p:cNvPr id="40"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37" name="กลุ่ม 72"/>
              <p:cNvGrpSpPr/>
              <p:nvPr/>
            </p:nvGrpSpPr>
            <p:grpSpPr>
              <a:xfrm>
                <a:off x="8986192" y="4546054"/>
                <a:ext cx="54000" cy="54000"/>
                <a:chOff x="8986192" y="4546054"/>
                <a:chExt cx="50304" cy="50304"/>
              </a:xfrm>
            </p:grpSpPr>
            <p:cxnSp>
              <p:nvCxnSpPr>
                <p:cNvPr id="3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3" name="กลุ่ม 92"/>
            <p:cNvGrpSpPr/>
            <p:nvPr/>
          </p:nvGrpSpPr>
          <p:grpSpPr>
            <a:xfrm>
              <a:off x="6841863" y="4218195"/>
              <a:ext cx="448433" cy="588259"/>
              <a:chOff x="6841863" y="4218195"/>
              <a:chExt cx="448433" cy="588259"/>
            </a:xfrm>
          </p:grpSpPr>
          <p:grpSp>
            <p:nvGrpSpPr>
              <p:cNvPr id="24" name="กลุ่ม 71"/>
              <p:cNvGrpSpPr/>
              <p:nvPr/>
            </p:nvGrpSpPr>
            <p:grpSpPr>
              <a:xfrm>
                <a:off x="6876256" y="4698454"/>
                <a:ext cx="54000" cy="54000"/>
                <a:chOff x="6876256" y="4698454"/>
                <a:chExt cx="50304" cy="50304"/>
              </a:xfrm>
            </p:grpSpPr>
            <p:cxnSp>
              <p:nvCxnSpPr>
                <p:cNvPr id="31"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กลุ่ม 74"/>
              <p:cNvGrpSpPr/>
              <p:nvPr/>
            </p:nvGrpSpPr>
            <p:grpSpPr>
              <a:xfrm>
                <a:off x="7236296" y="4239039"/>
                <a:ext cx="54000" cy="54000"/>
                <a:chOff x="6876256" y="4698454"/>
                <a:chExt cx="50304" cy="50304"/>
              </a:xfrm>
            </p:grpSpPr>
            <p:cxnSp>
              <p:nvCxnSpPr>
                <p:cNvPr id="29"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Tree>
    <p:extLst>
      <p:ext uri="{BB962C8B-B14F-4D97-AF65-F5344CB8AC3E}">
        <p14:creationId xmlns:p14="http://schemas.microsoft.com/office/powerpoint/2010/main" val="42614328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250"/>
                                            <p:tgtEl>
                                              <p:spTgt spid="10"/>
                                            </p:tgtEl>
                                          </p:cBhvr>
                                        </p:animEffect>
                                      </p:childTnLst>
                                    </p:cTn>
                                  </p:par>
                                  <p:par>
                                    <p:cTn id="12" presetID="2" presetClass="entr" presetSubtype="4" fill="hold" nodeType="withEffect" p14:presetBounceEnd="68000">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14:bounceEnd="68000">
                                          <p:cBhvr additive="base">
                                            <p:cTn id="14" dur="1000" fill="hold"/>
                                            <p:tgtEl>
                                              <p:spTgt spid="19"/>
                                            </p:tgtEl>
                                            <p:attrNameLst>
                                              <p:attrName>ppt_x</p:attrName>
                                            </p:attrNameLst>
                                          </p:cBhvr>
                                          <p:tavLst>
                                            <p:tav tm="0">
                                              <p:val>
                                                <p:strVal val="#ppt_x"/>
                                              </p:val>
                                            </p:tav>
                                            <p:tav tm="100000">
                                              <p:val>
                                                <p:strVal val="#ppt_x"/>
                                              </p:val>
                                            </p:tav>
                                          </p:tavLst>
                                        </p:anim>
                                        <p:anim calcmode="lin" valueType="num" p14:bounceEnd="68000">
                                          <p:cBhvr additive="base">
                                            <p:cTn id="15"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50"/>
                                            <p:tgtEl>
                                              <p:spTgt spid="9"/>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250"/>
                                            <p:tgtEl>
                                              <p:spTgt spid="10"/>
                                            </p:tgtEl>
                                          </p:cBhvr>
                                        </p:animEffect>
                                      </p:childTnLst>
                                    </p:cTn>
                                  </p:par>
                                  <p:par>
                                    <p:cTn id="12" presetID="2" presetClass="entr" presetSubtype="4"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1000" fill="hold"/>
                                            <p:tgtEl>
                                              <p:spTgt spid="19"/>
                                            </p:tgtEl>
                                            <p:attrNameLst>
                                              <p:attrName>ppt_x</p:attrName>
                                            </p:attrNameLst>
                                          </p:cBhvr>
                                          <p:tavLst>
                                            <p:tav tm="0">
                                              <p:val>
                                                <p:strVal val="#ppt_x"/>
                                              </p:val>
                                            </p:tav>
                                            <p:tav tm="100000">
                                              <p:val>
                                                <p:strVal val="#ppt_x"/>
                                              </p:val>
                                            </p:tav>
                                          </p:tavLst>
                                        </p:anim>
                                        <p:anim calcmode="lin" valueType="num">
                                          <p:cBhvr additive="base">
                                            <p:cTn id="15"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7349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0150" y="4000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5400" kern="0" dirty="0">
                <a:solidFill>
                  <a:srgbClr val="002060"/>
                </a:solidFill>
                <a:sym typeface="Arial" panose="020B0604020202020204"/>
              </a:rPr>
              <a:t>1. </a:t>
            </a:r>
            <a:r>
              <a:rPr lang="en-US" sz="5400" kern="0" dirty="0" err="1">
                <a:solidFill>
                  <a:srgbClr val="002060"/>
                </a:solidFill>
                <a:sym typeface="Arial" panose="020B0604020202020204"/>
              </a:rPr>
              <a:t>Bài</a:t>
            </a:r>
            <a:r>
              <a:rPr lang="en-US" sz="5400" kern="0" dirty="0">
                <a:solidFill>
                  <a:srgbClr val="002060"/>
                </a:solidFill>
                <a:sym typeface="Arial" panose="020B0604020202020204"/>
              </a:rPr>
              <a:t> </a:t>
            </a:r>
            <a:r>
              <a:rPr lang="en-US" sz="5400" kern="0" dirty="0" err="1">
                <a:solidFill>
                  <a:srgbClr val="002060"/>
                </a:solidFill>
                <a:sym typeface="Arial" panose="020B0604020202020204"/>
              </a:rPr>
              <a:t>đọc</a:t>
            </a:r>
            <a:r>
              <a:rPr lang="en-US" sz="5400" kern="0" dirty="0">
                <a:solidFill>
                  <a:srgbClr val="002060"/>
                </a:solidFill>
                <a:sym typeface="Arial" panose="020B0604020202020204"/>
              </a:rPr>
              <a:t> </a:t>
            </a:r>
            <a:r>
              <a:rPr lang="en-US" sz="5400" kern="0" dirty="0" err="1">
                <a:solidFill>
                  <a:srgbClr val="002060"/>
                </a:solidFill>
                <a:sym typeface="Arial" panose="020B0604020202020204"/>
              </a:rPr>
              <a:t>trước</a:t>
            </a:r>
            <a:r>
              <a:rPr lang="en-US" sz="5400" kern="0" dirty="0">
                <a:solidFill>
                  <a:srgbClr val="002060"/>
                </a:solidFill>
                <a:sym typeface="Arial" panose="020B0604020202020204"/>
              </a:rPr>
              <a:t> </a:t>
            </a:r>
            <a:r>
              <a:rPr lang="en-US" sz="5400" kern="0" dirty="0" err="1">
                <a:solidFill>
                  <a:srgbClr val="002060"/>
                </a:solidFill>
                <a:sym typeface="Arial" panose="020B0604020202020204"/>
              </a:rPr>
              <a:t>em</a:t>
            </a:r>
            <a:r>
              <a:rPr lang="en-US" sz="5400" kern="0" dirty="0">
                <a:solidFill>
                  <a:srgbClr val="002060"/>
                </a:solidFill>
                <a:sym typeface="Arial" panose="020B0604020202020204"/>
              </a:rPr>
              <a:t> </a:t>
            </a:r>
            <a:r>
              <a:rPr lang="en-US" sz="5400" kern="0" dirty="0" err="1">
                <a:solidFill>
                  <a:srgbClr val="002060"/>
                </a:solidFill>
                <a:sym typeface="Arial" panose="020B0604020202020204"/>
              </a:rPr>
              <a:t>học</a:t>
            </a:r>
            <a:r>
              <a:rPr lang="en-US" sz="5400" kern="0" dirty="0">
                <a:solidFill>
                  <a:srgbClr val="002060"/>
                </a:solidFill>
                <a:sym typeface="Arial" panose="020B0604020202020204"/>
              </a:rPr>
              <a:t> </a:t>
            </a:r>
            <a:r>
              <a:rPr lang="en-US" sz="5400" kern="0" dirty="0" err="1">
                <a:solidFill>
                  <a:srgbClr val="002060"/>
                </a:solidFill>
                <a:sym typeface="Arial" panose="020B0604020202020204"/>
              </a:rPr>
              <a:t>là</a:t>
            </a:r>
            <a:r>
              <a:rPr lang="en-US" sz="5400" kern="0" dirty="0">
                <a:solidFill>
                  <a:srgbClr val="002060"/>
                </a:solidFill>
                <a:sym typeface="Arial" panose="020B0604020202020204"/>
              </a:rPr>
              <a:t> </a:t>
            </a:r>
            <a:r>
              <a:rPr lang="en-US" sz="5400" kern="0" dirty="0" err="1">
                <a:solidFill>
                  <a:srgbClr val="002060"/>
                </a:solidFill>
                <a:sym typeface="Arial" panose="020B0604020202020204"/>
              </a:rPr>
              <a:t>bài</a:t>
            </a:r>
            <a:r>
              <a:rPr lang="en-US" sz="5400" kern="0" dirty="0">
                <a:solidFill>
                  <a:srgbClr val="002060"/>
                </a:solidFill>
                <a:sym typeface="Arial" panose="020B0604020202020204"/>
              </a:rPr>
              <a:t> </a:t>
            </a:r>
            <a:r>
              <a:rPr lang="en-US" sz="5400" kern="0" dirty="0" err="1">
                <a:solidFill>
                  <a:srgbClr val="002060"/>
                </a:solidFill>
                <a:sym typeface="Arial" panose="020B0604020202020204"/>
              </a:rPr>
              <a:t>gì</a:t>
            </a:r>
            <a:r>
              <a:rPr lang="en-US" sz="5400" kern="0" dirty="0">
                <a:solidFill>
                  <a:srgbClr val="002060"/>
                </a:solidFill>
                <a:sym typeface="Arial" panose="020B0604020202020204"/>
              </a:rPr>
              <a:t>?</a:t>
            </a:r>
          </a:p>
        </p:txBody>
      </p:sp>
      <p:sp>
        <p:nvSpPr>
          <p:cNvPr id="5" name="Rectangle 4"/>
          <p:cNvSpPr/>
          <p:nvPr/>
        </p:nvSpPr>
        <p:spPr>
          <a:xfrm>
            <a:off x="1182927" y="2800350"/>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600" b="1" kern="0" dirty="0" err="1">
                <a:solidFill>
                  <a:srgbClr val="FF0000"/>
                </a:solidFill>
                <a:sym typeface="Arial" panose="020B0604020202020204"/>
              </a:rPr>
              <a:t>Đáp</a:t>
            </a:r>
            <a:r>
              <a:rPr lang="en-US" sz="3600" b="1" kern="0" dirty="0">
                <a:solidFill>
                  <a:srgbClr val="FF0000"/>
                </a:solidFill>
                <a:sym typeface="Arial" panose="020B0604020202020204"/>
              </a:rPr>
              <a:t> </a:t>
            </a:r>
            <a:r>
              <a:rPr lang="en-US" sz="3600" b="1" kern="0" dirty="0" err="1">
                <a:solidFill>
                  <a:srgbClr val="FF0000"/>
                </a:solidFill>
                <a:sym typeface="Arial" panose="020B0604020202020204"/>
              </a:rPr>
              <a:t>án</a:t>
            </a:r>
            <a:r>
              <a:rPr lang="en-US" sz="3600" b="1" kern="0" dirty="0">
                <a:solidFill>
                  <a:srgbClr val="FF0000"/>
                </a:solidFill>
                <a:sym typeface="Arial" panose="020B0604020202020204"/>
              </a:rPr>
              <a:t>: </a:t>
            </a:r>
            <a:r>
              <a:rPr lang="vi-VN" sz="3600" b="1" kern="0" dirty="0" smtClean="0">
                <a:solidFill>
                  <a:srgbClr val="FF0000"/>
                </a:solidFill>
                <a:sym typeface="Arial" panose="020B0604020202020204"/>
              </a:rPr>
              <a:t>Trong nắng </a:t>
            </a:r>
            <a:r>
              <a:rPr lang="en-US" sz="3600" b="1" kern="0" dirty="0" smtClean="0">
                <a:solidFill>
                  <a:srgbClr val="FF0000"/>
                </a:solidFill>
                <a:sym typeface="Arial" panose="020B0604020202020204"/>
              </a:rPr>
              <a:t>chi</a:t>
            </a:r>
            <a:r>
              <a:rPr lang="vi-VN" sz="3600" b="1" kern="0" dirty="0" smtClean="0">
                <a:solidFill>
                  <a:srgbClr val="FF0000"/>
                </a:solidFill>
                <a:sym typeface="Arial" panose="020B0604020202020204"/>
              </a:rPr>
              <a:t>ều</a:t>
            </a:r>
            <a:endParaRPr lang="en-US" sz="3600" b="1" kern="0" dirty="0">
              <a:solidFill>
                <a:srgbClr val="FF0000"/>
              </a:solidFill>
              <a:sym typeface="Arial" panose="020B0604020202020204"/>
            </a:endParaRPr>
          </a:p>
        </p:txBody>
      </p:sp>
    </p:spTree>
    <p:extLst>
      <p:ext uri="{BB962C8B-B14F-4D97-AF65-F5344CB8AC3E}">
        <p14:creationId xmlns:p14="http://schemas.microsoft.com/office/powerpoint/2010/main" val="205468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4" action="ppaction://hlinksldjump"/>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78731" y="57151"/>
            <a:ext cx="6332339" cy="650081"/>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000" kern="0" dirty="0">
                <a:solidFill>
                  <a:srgbClr val="002060"/>
                </a:solidFill>
                <a:sym typeface="Arial" panose="020B0604020202020204"/>
              </a:rPr>
              <a:t>2. </a:t>
            </a:r>
            <a:r>
              <a:rPr lang="en-US" sz="3000" kern="0" dirty="0" err="1" smtClean="0">
                <a:solidFill>
                  <a:srgbClr val="002060"/>
                </a:solidFill>
                <a:sym typeface="Arial" panose="020B0604020202020204"/>
              </a:rPr>
              <a:t>Bài</a:t>
            </a:r>
            <a:r>
              <a:rPr lang="en-US" sz="3000" kern="0" dirty="0" smtClean="0">
                <a:solidFill>
                  <a:srgbClr val="002060"/>
                </a:solidFill>
                <a:sym typeface="Arial" panose="020B0604020202020204"/>
              </a:rPr>
              <a:t> </a:t>
            </a:r>
            <a:r>
              <a:rPr lang="en-US" sz="3000" kern="0" dirty="0" err="1" smtClean="0">
                <a:solidFill>
                  <a:srgbClr val="002060"/>
                </a:solidFill>
                <a:sym typeface="Arial" panose="020B0604020202020204"/>
              </a:rPr>
              <a:t>đọc</a:t>
            </a:r>
            <a:r>
              <a:rPr lang="en-US" sz="3000" kern="0" dirty="0" smtClean="0">
                <a:solidFill>
                  <a:srgbClr val="002060"/>
                </a:solidFill>
                <a:sym typeface="Arial" panose="020B0604020202020204"/>
              </a:rPr>
              <a:t> </a:t>
            </a:r>
            <a:r>
              <a:rPr lang="en-US" sz="3000" kern="0" dirty="0" err="1" smtClean="0">
                <a:solidFill>
                  <a:srgbClr val="002060"/>
                </a:solidFill>
                <a:sym typeface="Arial" panose="020B0604020202020204"/>
              </a:rPr>
              <a:t>nói</a:t>
            </a:r>
            <a:r>
              <a:rPr lang="en-US" sz="3000" kern="0" dirty="0" smtClean="0">
                <a:solidFill>
                  <a:srgbClr val="002060"/>
                </a:solidFill>
                <a:sym typeface="Arial" panose="020B0604020202020204"/>
              </a:rPr>
              <a:t> </a:t>
            </a:r>
            <a:r>
              <a:rPr lang="en-US" sz="3000" kern="0" dirty="0" err="1" smtClean="0">
                <a:solidFill>
                  <a:srgbClr val="002060"/>
                </a:solidFill>
                <a:sym typeface="Arial" panose="020B0604020202020204"/>
              </a:rPr>
              <a:t>về</a:t>
            </a:r>
            <a:r>
              <a:rPr lang="en-US" sz="3000" kern="0" dirty="0" smtClean="0">
                <a:solidFill>
                  <a:srgbClr val="002060"/>
                </a:solidFill>
                <a:sym typeface="Arial" panose="020B0604020202020204"/>
              </a:rPr>
              <a:t> </a:t>
            </a:r>
            <a:r>
              <a:rPr lang="en-US" sz="3000" kern="0" dirty="0" err="1" smtClean="0">
                <a:solidFill>
                  <a:srgbClr val="002060"/>
                </a:solidFill>
                <a:sym typeface="Arial" panose="020B0604020202020204"/>
              </a:rPr>
              <a:t>môn</a:t>
            </a:r>
            <a:r>
              <a:rPr lang="en-US" sz="3000" kern="0" dirty="0" smtClean="0">
                <a:solidFill>
                  <a:srgbClr val="002060"/>
                </a:solidFill>
                <a:sym typeface="Arial" panose="020B0604020202020204"/>
              </a:rPr>
              <a:t> </a:t>
            </a:r>
            <a:r>
              <a:rPr lang="en-US" sz="3000" kern="0" dirty="0" err="1" smtClean="0">
                <a:solidFill>
                  <a:srgbClr val="002060"/>
                </a:solidFill>
                <a:sym typeface="Arial" panose="020B0604020202020204"/>
              </a:rPr>
              <a:t>thể</a:t>
            </a:r>
            <a:r>
              <a:rPr lang="en-US" sz="3000" kern="0" dirty="0" smtClean="0">
                <a:solidFill>
                  <a:srgbClr val="002060"/>
                </a:solidFill>
                <a:sym typeface="Arial" panose="020B0604020202020204"/>
              </a:rPr>
              <a:t> </a:t>
            </a:r>
            <a:r>
              <a:rPr lang="en-US" sz="3000" kern="0" dirty="0" err="1" smtClean="0">
                <a:solidFill>
                  <a:srgbClr val="002060"/>
                </a:solidFill>
                <a:sym typeface="Arial" panose="020B0604020202020204"/>
              </a:rPr>
              <a:t>thao</a:t>
            </a:r>
            <a:r>
              <a:rPr lang="en-US" sz="3000" kern="0" dirty="0" smtClean="0">
                <a:solidFill>
                  <a:srgbClr val="002060"/>
                </a:solidFill>
                <a:sym typeface="Arial" panose="020B0604020202020204"/>
              </a:rPr>
              <a:t> </a:t>
            </a:r>
            <a:r>
              <a:rPr lang="en-US" sz="3000" kern="0" dirty="0" err="1" smtClean="0">
                <a:solidFill>
                  <a:srgbClr val="002060"/>
                </a:solidFill>
                <a:sym typeface="Arial" panose="020B0604020202020204"/>
              </a:rPr>
              <a:t>nào</a:t>
            </a:r>
            <a:r>
              <a:rPr lang="en-US" sz="3000" kern="0" dirty="0" smtClean="0">
                <a:solidFill>
                  <a:srgbClr val="002060"/>
                </a:solidFill>
                <a:sym typeface="Arial" panose="020B0604020202020204"/>
              </a:rPr>
              <a:t>?</a:t>
            </a:r>
            <a:endParaRPr lang="en-US" sz="3000" kern="0" dirty="0">
              <a:solidFill>
                <a:srgbClr val="002060"/>
              </a:solidFill>
              <a:sym typeface="Arial" panose="020B0604020202020204"/>
            </a:endParaRPr>
          </a:p>
        </p:txBody>
      </p:sp>
      <p:sp>
        <p:nvSpPr>
          <p:cNvPr id="5" name="Rectangle 4"/>
          <p:cNvSpPr/>
          <p:nvPr/>
        </p:nvSpPr>
        <p:spPr>
          <a:xfrm>
            <a:off x="207169" y="1325166"/>
            <a:ext cx="3950534" cy="807244"/>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5400" kern="0" dirty="0">
                <a:solidFill>
                  <a:srgbClr val="002060"/>
                </a:solidFill>
                <a:sym typeface="Arial" panose="020B0604020202020204"/>
              </a:rPr>
              <a:t>A. </a:t>
            </a:r>
            <a:r>
              <a:rPr lang="en-US" sz="5400" kern="0" dirty="0" err="1" smtClean="0">
                <a:solidFill>
                  <a:srgbClr val="002060"/>
                </a:solidFill>
                <a:sym typeface="Arial" panose="020B0604020202020204"/>
              </a:rPr>
              <a:t>Đá</a:t>
            </a:r>
            <a:r>
              <a:rPr lang="en-US" sz="5400" kern="0" dirty="0" smtClean="0">
                <a:solidFill>
                  <a:srgbClr val="002060"/>
                </a:solidFill>
                <a:sym typeface="Arial" panose="020B0604020202020204"/>
              </a:rPr>
              <a:t> </a:t>
            </a:r>
            <a:r>
              <a:rPr lang="en-US" sz="5400" kern="0" dirty="0" err="1" smtClean="0">
                <a:solidFill>
                  <a:srgbClr val="002060"/>
                </a:solidFill>
                <a:sym typeface="Arial" panose="020B0604020202020204"/>
              </a:rPr>
              <a:t>bóng</a:t>
            </a:r>
            <a:endParaRPr lang="en-US" sz="5400" kern="0" dirty="0">
              <a:solidFill>
                <a:srgbClr val="002060"/>
              </a:solidFill>
              <a:sym typeface="Arial" panose="020B0604020202020204"/>
            </a:endParaRPr>
          </a:p>
        </p:txBody>
      </p:sp>
      <p:sp>
        <p:nvSpPr>
          <p:cNvPr id="6" name="Rectangle 5">
            <a:extLst>
              <a:ext uri="{FF2B5EF4-FFF2-40B4-BE49-F238E27FC236}">
                <a16:creationId xmlns="" xmlns:a16="http://schemas.microsoft.com/office/drawing/2014/main" id="{8A21FA1C-55D4-4024-8E10-6C22BFCF10BA}"/>
              </a:ext>
            </a:extLst>
          </p:cNvPr>
          <p:cNvSpPr/>
          <p:nvPr/>
        </p:nvSpPr>
        <p:spPr>
          <a:xfrm>
            <a:off x="4929187" y="1325166"/>
            <a:ext cx="3950534" cy="807244"/>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5400" kern="0" dirty="0">
                <a:solidFill>
                  <a:srgbClr val="002060"/>
                </a:solidFill>
                <a:sym typeface="Arial" panose="020B0604020202020204"/>
              </a:rPr>
              <a:t>A. </a:t>
            </a:r>
            <a:r>
              <a:rPr lang="en-US" sz="5400" kern="0" dirty="0" err="1">
                <a:solidFill>
                  <a:srgbClr val="002060"/>
                </a:solidFill>
                <a:sym typeface="Arial" panose="020B0604020202020204"/>
              </a:rPr>
              <a:t>Bơi</a:t>
            </a:r>
            <a:r>
              <a:rPr lang="en-US" sz="5400" kern="0" dirty="0">
                <a:solidFill>
                  <a:srgbClr val="002060"/>
                </a:solidFill>
                <a:sym typeface="Arial" panose="020B0604020202020204"/>
              </a:rPr>
              <a:t> </a:t>
            </a:r>
            <a:r>
              <a:rPr lang="en-US" sz="5400" kern="0" dirty="0" err="1" smtClean="0">
                <a:solidFill>
                  <a:srgbClr val="002060"/>
                </a:solidFill>
                <a:sym typeface="Arial" panose="020B0604020202020204"/>
              </a:rPr>
              <a:t>lội</a:t>
            </a:r>
            <a:endParaRPr lang="en-US" sz="5400" kern="0" dirty="0">
              <a:solidFill>
                <a:srgbClr val="002060"/>
              </a:solidFill>
              <a:sym typeface="Arial" panose="020B0604020202020204"/>
            </a:endParaRPr>
          </a:p>
        </p:txBody>
      </p:sp>
      <p:pic>
        <p:nvPicPr>
          <p:cNvPr id="8" name="Picture 7" descr="Shape&#10;&#10;Description automatically generated">
            <a:extLst>
              <a:ext uri="{FF2B5EF4-FFF2-40B4-BE49-F238E27FC236}">
                <a16:creationId xmlns="" xmlns:a16="http://schemas.microsoft.com/office/drawing/2014/main" id="{8306292A-5BBD-4173-9430-4A274C9D35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0695" y="557212"/>
            <a:ext cx="1628412" cy="1378744"/>
          </a:xfrm>
          <a:prstGeom prst="rect">
            <a:avLst/>
          </a:prstGeom>
        </p:spPr>
      </p:pic>
    </p:spTree>
    <p:extLst>
      <p:ext uri="{BB962C8B-B14F-4D97-AF65-F5344CB8AC3E}">
        <p14:creationId xmlns:p14="http://schemas.microsoft.com/office/powerpoint/2010/main" val="32638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mThanhDung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1"/>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0150" y="400050"/>
            <a:ext cx="6332339" cy="1019572"/>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050" kern="0" dirty="0">
                <a:solidFill>
                  <a:srgbClr val="002060"/>
                </a:solidFill>
                <a:sym typeface="Arial" panose="020B0604020202020204"/>
              </a:rPr>
              <a:t>3. </a:t>
            </a:r>
            <a:r>
              <a:rPr lang="en-US" sz="4050" kern="0" dirty="0" err="1" smtClean="0">
                <a:solidFill>
                  <a:srgbClr val="002060"/>
                </a:solidFill>
                <a:sym typeface="Arial" panose="020B0604020202020204"/>
              </a:rPr>
              <a:t>Nêu</a:t>
            </a:r>
            <a:r>
              <a:rPr lang="en-US" sz="4050" kern="0" dirty="0" smtClean="0">
                <a:solidFill>
                  <a:srgbClr val="002060"/>
                </a:solidFill>
                <a:sym typeface="Arial" panose="020B0604020202020204"/>
              </a:rPr>
              <a:t> </a:t>
            </a:r>
            <a:r>
              <a:rPr lang="en-US" sz="4050" kern="0" dirty="0" err="1" smtClean="0">
                <a:solidFill>
                  <a:srgbClr val="002060"/>
                </a:solidFill>
                <a:sym typeface="Arial" panose="020B0604020202020204"/>
              </a:rPr>
              <a:t>nội</a:t>
            </a:r>
            <a:r>
              <a:rPr lang="en-US" sz="4050" kern="0" dirty="0" smtClean="0">
                <a:solidFill>
                  <a:srgbClr val="002060"/>
                </a:solidFill>
                <a:sym typeface="Arial" panose="020B0604020202020204"/>
              </a:rPr>
              <a:t> dung </a:t>
            </a:r>
            <a:r>
              <a:rPr lang="en-US" sz="4050" kern="0" dirty="0" err="1" smtClean="0">
                <a:solidFill>
                  <a:srgbClr val="002060"/>
                </a:solidFill>
                <a:sym typeface="Arial" panose="020B0604020202020204"/>
              </a:rPr>
              <a:t>của</a:t>
            </a:r>
            <a:r>
              <a:rPr lang="en-US" sz="4050" kern="0" dirty="0" smtClean="0">
                <a:solidFill>
                  <a:srgbClr val="002060"/>
                </a:solidFill>
                <a:sym typeface="Arial" panose="020B0604020202020204"/>
              </a:rPr>
              <a:t> </a:t>
            </a:r>
            <a:r>
              <a:rPr lang="en-US" sz="4050" kern="0" dirty="0" err="1" smtClean="0">
                <a:solidFill>
                  <a:srgbClr val="002060"/>
                </a:solidFill>
                <a:sym typeface="Arial" panose="020B0604020202020204"/>
              </a:rPr>
              <a:t>bài</a:t>
            </a:r>
            <a:r>
              <a:rPr lang="en-US" sz="4050" kern="0" dirty="0" smtClean="0">
                <a:solidFill>
                  <a:srgbClr val="002060"/>
                </a:solidFill>
                <a:sym typeface="Arial" panose="020B0604020202020204"/>
              </a:rPr>
              <a:t> </a:t>
            </a:r>
            <a:r>
              <a:rPr lang="en-US" sz="4050" kern="0" dirty="0" err="1" smtClean="0">
                <a:solidFill>
                  <a:srgbClr val="002060"/>
                </a:solidFill>
                <a:sym typeface="Arial" panose="020B0604020202020204"/>
              </a:rPr>
              <a:t>đọc</a:t>
            </a:r>
            <a:r>
              <a:rPr lang="en-US" sz="4050" kern="0" dirty="0" smtClean="0">
                <a:solidFill>
                  <a:srgbClr val="002060"/>
                </a:solidFill>
                <a:sym typeface="Arial" panose="020B0604020202020204"/>
              </a:rPr>
              <a:t>?</a:t>
            </a:r>
            <a:endParaRPr lang="en-US" sz="4050" kern="0" dirty="0">
              <a:solidFill>
                <a:srgbClr val="002060"/>
              </a:solidFill>
              <a:sym typeface="Arial" panose="020B0604020202020204"/>
            </a:endParaRPr>
          </a:p>
        </p:txBody>
      </p:sp>
      <p:sp>
        <p:nvSpPr>
          <p:cNvPr id="5" name="Rectangle 4"/>
          <p:cNvSpPr/>
          <p:nvPr/>
        </p:nvSpPr>
        <p:spPr>
          <a:xfrm>
            <a:off x="1182927" y="2139702"/>
            <a:ext cx="6845457" cy="2489448"/>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buClr>
                <a:srgbClr val="000000"/>
              </a:buClr>
            </a:pPr>
            <a:r>
              <a:rPr lang="en-US" sz="3200" kern="0" dirty="0" err="1">
                <a:solidFill>
                  <a:srgbClr val="FF0000"/>
                </a:solidFill>
                <a:sym typeface="Arial" panose="020B0604020202020204"/>
              </a:rPr>
              <a:t>Đáp</a:t>
            </a:r>
            <a:r>
              <a:rPr lang="en-US" sz="3200" kern="0" dirty="0">
                <a:solidFill>
                  <a:srgbClr val="FF0000"/>
                </a:solidFill>
                <a:sym typeface="Arial" panose="020B0604020202020204"/>
              </a:rPr>
              <a:t> </a:t>
            </a:r>
            <a:r>
              <a:rPr lang="en-US" sz="3200" kern="0" dirty="0" err="1" smtClean="0">
                <a:solidFill>
                  <a:srgbClr val="FF0000"/>
                </a:solidFill>
                <a:sym typeface="Arial" panose="020B0604020202020204"/>
              </a:rPr>
              <a:t>án</a:t>
            </a:r>
            <a:r>
              <a:rPr lang="en-US" sz="3200" kern="0" dirty="0" smtClean="0">
                <a:solidFill>
                  <a:srgbClr val="FF0000"/>
                </a:solidFill>
                <a:sym typeface="Arial" panose="020B0604020202020204"/>
              </a:rPr>
              <a:t>:</a:t>
            </a:r>
            <a:r>
              <a:rPr lang="vi-VN" sz="3200" kern="0" dirty="0">
                <a:solidFill>
                  <a:srgbClr val="FF0000"/>
                </a:solidFill>
                <a:sym typeface="Arial" panose="020B0604020202020204"/>
              </a:rPr>
              <a:t>Miêu tả cảnh các bạn nhỏ nông thôn chơi thể thao trên đồng ruộng. Cảm nhận được niềm vui của các bạn nhỏ và vẻ đẹp của nông thôn thanh bình.</a:t>
            </a:r>
          </a:p>
          <a:p>
            <a:pPr algn="ctr">
              <a:buClr>
                <a:srgbClr val="000000"/>
              </a:buClr>
            </a:pPr>
            <a:endParaRPr lang="en-US" sz="5400" kern="0" dirty="0">
              <a:solidFill>
                <a:srgbClr val="FF0000"/>
              </a:solidFill>
              <a:sym typeface="Arial" panose="020B0604020202020204"/>
            </a:endParaRPr>
          </a:p>
        </p:txBody>
      </p:sp>
    </p:spTree>
    <p:extLst>
      <p:ext uri="{BB962C8B-B14F-4D97-AF65-F5344CB8AC3E}">
        <p14:creationId xmlns:p14="http://schemas.microsoft.com/office/powerpoint/2010/main" val="2272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6900680">
            <a:off x="8055114" y="305873"/>
            <a:ext cx="813765" cy="895142"/>
          </a:xfrm>
          <a:prstGeom prst="rect">
            <a:avLst/>
          </a:prstGeom>
        </p:spPr>
      </p:pic>
      <p:sp>
        <p:nvSpPr>
          <p:cNvPr id="2" name="TextBox 1"/>
          <p:cNvSpPr txBox="1"/>
          <p:nvPr/>
        </p:nvSpPr>
        <p:spPr>
          <a:xfrm>
            <a:off x="4208081" y="1563638"/>
            <a:ext cx="4491614" cy="1107996"/>
          </a:xfrm>
          <a:prstGeom prst="rect">
            <a:avLst/>
          </a:prstGeom>
          <a:noFill/>
        </p:spPr>
        <p:txBody>
          <a:bodyPr wrap="none" lIns="0" tIns="0" rIns="0" bIns="0" rtlCol="0">
            <a:spAutoFit/>
          </a:bodyPr>
          <a:lstStyle/>
          <a:p>
            <a:pPr algn="ctr">
              <a:defRPr/>
            </a:pPr>
            <a:r>
              <a:rPr lang="en-US" sz="7200" dirty="0" smtClean="0">
                <a:ln>
                  <a:solidFill>
                    <a:schemeClr val="accent5">
                      <a:lumMod val="75000"/>
                    </a:schemeClr>
                  </a:solidFill>
                </a:ln>
                <a:solidFill>
                  <a:schemeClr val="accent5">
                    <a:lumMod val="60000"/>
                    <a:lumOff val="40000"/>
                  </a:schemeClr>
                </a:solidFill>
                <a:latin typeface="iCiel Cadena" panose="02000503000000020004" pitchFamily="50" charset="0"/>
              </a:rPr>
              <a:t>KHÁM PHÁ</a:t>
            </a:r>
            <a:endParaRPr lang="en-US" sz="7200" dirty="0">
              <a:ln>
                <a:solidFill>
                  <a:schemeClr val="accent5">
                    <a:lumMod val="75000"/>
                  </a:schemeClr>
                </a:solidFill>
              </a:ln>
              <a:solidFill>
                <a:schemeClr val="accent5">
                  <a:lumMod val="60000"/>
                  <a:lumOff val="40000"/>
                </a:schemeClr>
              </a:solidFill>
              <a:latin typeface="iCiel Cadena" panose="02000503000000020004" pitchFamily="50" charset="0"/>
            </a:endParaRPr>
          </a:p>
        </p:txBody>
      </p:sp>
      <p:pic>
        <p:nvPicPr>
          <p:cNvPr id="9" name="Picture 8"/>
          <p:cNvPicPr>
            <a:picLocks noChangeAspect="1"/>
          </p:cNvPicPr>
          <p:nvPr/>
        </p:nvPicPr>
        <p:blipFill>
          <a:blip r:embed="rId3"/>
          <a:stretch>
            <a:fillRect/>
          </a:stretch>
        </p:blipFill>
        <p:spPr>
          <a:xfrm>
            <a:off x="1187624" y="1779662"/>
            <a:ext cx="2639797" cy="2444708"/>
          </a:xfrm>
          <a:prstGeom prst="rect">
            <a:avLst/>
          </a:prstGeom>
        </p:spPr>
      </p:pic>
      <p:grpSp>
        <p:nvGrpSpPr>
          <p:cNvPr id="18" name="กลุ่ม 95"/>
          <p:cNvGrpSpPr/>
          <p:nvPr/>
        </p:nvGrpSpPr>
        <p:grpSpPr>
          <a:xfrm>
            <a:off x="2585344" y="279438"/>
            <a:ext cx="307072" cy="362768"/>
            <a:chOff x="5181879" y="1475364"/>
            <a:chExt cx="1326034" cy="1566547"/>
          </a:xfrm>
          <a:effectLst>
            <a:outerShdw blurRad="50800" dist="38100" dir="2700000" algn="tl" rotWithShape="0">
              <a:schemeClr val="accent4">
                <a:lumMod val="75000"/>
                <a:alpha val="40000"/>
              </a:schemeClr>
            </a:outerShdw>
          </a:effectLst>
        </p:grpSpPr>
        <p:sp>
          <p:nvSpPr>
            <p:cNvPr id="19"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0"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1"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2"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prstClr val="black"/>
                </a:solidFill>
              </a:endParaRPr>
            </a:p>
          </p:txBody>
        </p:sp>
        <p:sp>
          <p:nvSpPr>
            <p:cNvPr id="23"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4"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25" name="กลุ่ม 95"/>
          <p:cNvGrpSpPr/>
          <p:nvPr/>
        </p:nvGrpSpPr>
        <p:grpSpPr>
          <a:xfrm>
            <a:off x="6012160" y="887789"/>
            <a:ext cx="307072" cy="362768"/>
            <a:chOff x="5181879" y="1475364"/>
            <a:chExt cx="1326034" cy="1566547"/>
          </a:xfrm>
          <a:effectLst>
            <a:outerShdw blurRad="50800" dist="38100" dir="2700000" algn="tl" rotWithShape="0">
              <a:schemeClr val="accent4">
                <a:lumMod val="75000"/>
                <a:alpha val="40000"/>
              </a:schemeClr>
            </a:outerShdw>
          </a:effectLst>
        </p:grpSpPr>
        <p:sp>
          <p:nvSpPr>
            <p:cNvPr id="26"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7"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8"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29"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prstClr val="black"/>
                </a:solidFill>
              </a:endParaRPr>
            </a:p>
          </p:txBody>
        </p:sp>
        <p:sp>
          <p:nvSpPr>
            <p:cNvPr id="30"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32" name="กลุ่ม 95"/>
          <p:cNvGrpSpPr/>
          <p:nvPr/>
        </p:nvGrpSpPr>
        <p:grpSpPr>
          <a:xfrm>
            <a:off x="4644008" y="3507854"/>
            <a:ext cx="307072" cy="362768"/>
            <a:chOff x="5181879" y="1475364"/>
            <a:chExt cx="1326034" cy="1566547"/>
          </a:xfrm>
          <a:effectLst>
            <a:outerShdw blurRad="50800" dist="38100" dir="2700000" algn="tl" rotWithShape="0">
              <a:schemeClr val="accent4">
                <a:lumMod val="75000"/>
                <a:alpha val="40000"/>
              </a:schemeClr>
            </a:outerShdw>
          </a:effectLst>
        </p:grpSpPr>
        <p:sp>
          <p:nvSpPr>
            <p:cNvPr id="33"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4"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5"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6"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prstClr val="black"/>
                </a:solidFill>
              </a:endParaRPr>
            </a:p>
          </p:txBody>
        </p:sp>
        <p:sp>
          <p:nvSpPr>
            <p:cNvPr id="37"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38"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39" name="กลุ่ม 95"/>
          <p:cNvGrpSpPr/>
          <p:nvPr/>
        </p:nvGrpSpPr>
        <p:grpSpPr>
          <a:xfrm>
            <a:off x="7092280" y="3026888"/>
            <a:ext cx="307072" cy="362768"/>
            <a:chOff x="5181879" y="1475364"/>
            <a:chExt cx="1326034" cy="1566547"/>
          </a:xfrm>
          <a:effectLst>
            <a:outerShdw blurRad="50800" dist="38100" dir="2700000" algn="tl" rotWithShape="0">
              <a:schemeClr val="accent4">
                <a:lumMod val="75000"/>
                <a:alpha val="40000"/>
              </a:schemeClr>
            </a:outerShdw>
          </a:effectLst>
        </p:grpSpPr>
        <p:sp>
          <p:nvSpPr>
            <p:cNvPr id="40"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1"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2"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3"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prstClr val="black"/>
                </a:solidFill>
              </a:endParaRPr>
            </a:p>
          </p:txBody>
        </p:sp>
        <p:sp>
          <p:nvSpPr>
            <p:cNvPr id="44"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5"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spTree>
    <p:extLst>
      <p:ext uri="{BB962C8B-B14F-4D97-AF65-F5344CB8AC3E}">
        <p14:creationId xmlns:p14="http://schemas.microsoft.com/office/powerpoint/2010/main" val="37286196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8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8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80">
                                              <p:stCondLst>
                                                <p:cond delay="0"/>
                                              </p:stCondLst>
                                            </p:cTn>
                                            <p:tgtEl>
                                              <p:spTgt spid="2">
                                                <p:txEl>
                                                  <p:pRg st="0" end="0"/>
                                                </p:txEl>
                                              </p:spTgt>
                                            </p:tgtEl>
                                          </p:cBhvr>
                                        </p:animEffect>
                                        <p:anim calcmode="lin" valueType="num">
                                          <p:cBhvr>
                                            <p:cTn id="12"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xEl>
                                                  <p:pRg st="0" end="0"/>
                                                </p:txEl>
                                              </p:spTgt>
                                            </p:tgtEl>
                                          </p:cBhvr>
                                          <p:to x="100000" y="60000"/>
                                        </p:animScale>
                                        <p:animScale>
                                          <p:cBhvr>
                                            <p:cTn id="18" dur="166" decel="50000">
                                              <p:stCondLst>
                                                <p:cond delay="676"/>
                                              </p:stCondLst>
                                            </p:cTn>
                                            <p:tgtEl>
                                              <p:spTgt spid="2">
                                                <p:txEl>
                                                  <p:pRg st="0" end="0"/>
                                                </p:txEl>
                                              </p:spTgt>
                                            </p:tgtEl>
                                          </p:cBhvr>
                                          <p:to x="100000" y="100000"/>
                                        </p:animScale>
                                        <p:animScale>
                                          <p:cBhvr>
                                            <p:cTn id="19" dur="26">
                                              <p:stCondLst>
                                                <p:cond delay="1312"/>
                                              </p:stCondLst>
                                            </p:cTn>
                                            <p:tgtEl>
                                              <p:spTgt spid="2">
                                                <p:txEl>
                                                  <p:pRg st="0" end="0"/>
                                                </p:txEl>
                                              </p:spTgt>
                                            </p:tgtEl>
                                          </p:cBhvr>
                                          <p:to x="100000" y="80000"/>
                                        </p:animScale>
                                        <p:animScale>
                                          <p:cBhvr>
                                            <p:cTn id="20" dur="166" decel="50000">
                                              <p:stCondLst>
                                                <p:cond delay="1338"/>
                                              </p:stCondLst>
                                            </p:cTn>
                                            <p:tgtEl>
                                              <p:spTgt spid="2">
                                                <p:txEl>
                                                  <p:pRg st="0" end="0"/>
                                                </p:txEl>
                                              </p:spTgt>
                                            </p:tgtEl>
                                          </p:cBhvr>
                                          <p:to x="100000" y="100000"/>
                                        </p:animScale>
                                        <p:animScale>
                                          <p:cBhvr>
                                            <p:cTn id="21" dur="26">
                                              <p:stCondLst>
                                                <p:cond delay="1642"/>
                                              </p:stCondLst>
                                            </p:cTn>
                                            <p:tgtEl>
                                              <p:spTgt spid="2">
                                                <p:txEl>
                                                  <p:pRg st="0" end="0"/>
                                                </p:txEl>
                                              </p:spTgt>
                                            </p:tgtEl>
                                          </p:cBhvr>
                                          <p:to x="100000" y="90000"/>
                                        </p:animScale>
                                        <p:animScale>
                                          <p:cBhvr>
                                            <p:cTn id="22" dur="166" decel="50000">
                                              <p:stCondLst>
                                                <p:cond delay="1668"/>
                                              </p:stCondLst>
                                            </p:cTn>
                                            <p:tgtEl>
                                              <p:spTgt spid="2">
                                                <p:txEl>
                                                  <p:pRg st="0" end="0"/>
                                                </p:txEl>
                                              </p:spTgt>
                                            </p:tgtEl>
                                          </p:cBhvr>
                                          <p:to x="100000" y="100000"/>
                                        </p:animScale>
                                        <p:animScale>
                                          <p:cBhvr>
                                            <p:cTn id="23" dur="26">
                                              <p:stCondLst>
                                                <p:cond delay="1808"/>
                                              </p:stCondLst>
                                            </p:cTn>
                                            <p:tgtEl>
                                              <p:spTgt spid="2">
                                                <p:txEl>
                                                  <p:pRg st="0" end="0"/>
                                                </p:txEl>
                                              </p:spTgt>
                                            </p:tgtEl>
                                          </p:cBhvr>
                                          <p:to x="100000" y="95000"/>
                                        </p:animScale>
                                        <p:animScale>
                                          <p:cBhvr>
                                            <p:cTn id="24"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down)">
                                          <p:cBhvr>
                                            <p:cTn id="11" dur="580">
                                              <p:stCondLst>
                                                <p:cond delay="0"/>
                                              </p:stCondLst>
                                            </p:cTn>
                                            <p:tgtEl>
                                              <p:spTgt spid="2">
                                                <p:txEl>
                                                  <p:pRg st="0" end="0"/>
                                                </p:txEl>
                                              </p:spTgt>
                                            </p:tgtEl>
                                          </p:cBhvr>
                                        </p:animEffect>
                                        <p:anim calcmode="lin" valueType="num">
                                          <p:cBhvr>
                                            <p:cTn id="12"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xEl>
                                                  <p:pRg st="0" end="0"/>
                                                </p:txEl>
                                              </p:spTgt>
                                            </p:tgtEl>
                                          </p:cBhvr>
                                          <p:to x="100000" y="60000"/>
                                        </p:animScale>
                                        <p:animScale>
                                          <p:cBhvr>
                                            <p:cTn id="18" dur="166" decel="50000">
                                              <p:stCondLst>
                                                <p:cond delay="676"/>
                                              </p:stCondLst>
                                            </p:cTn>
                                            <p:tgtEl>
                                              <p:spTgt spid="2">
                                                <p:txEl>
                                                  <p:pRg st="0" end="0"/>
                                                </p:txEl>
                                              </p:spTgt>
                                            </p:tgtEl>
                                          </p:cBhvr>
                                          <p:to x="100000" y="100000"/>
                                        </p:animScale>
                                        <p:animScale>
                                          <p:cBhvr>
                                            <p:cTn id="19" dur="26">
                                              <p:stCondLst>
                                                <p:cond delay="1312"/>
                                              </p:stCondLst>
                                            </p:cTn>
                                            <p:tgtEl>
                                              <p:spTgt spid="2">
                                                <p:txEl>
                                                  <p:pRg st="0" end="0"/>
                                                </p:txEl>
                                              </p:spTgt>
                                            </p:tgtEl>
                                          </p:cBhvr>
                                          <p:to x="100000" y="80000"/>
                                        </p:animScale>
                                        <p:animScale>
                                          <p:cBhvr>
                                            <p:cTn id="20" dur="166" decel="50000">
                                              <p:stCondLst>
                                                <p:cond delay="1338"/>
                                              </p:stCondLst>
                                            </p:cTn>
                                            <p:tgtEl>
                                              <p:spTgt spid="2">
                                                <p:txEl>
                                                  <p:pRg st="0" end="0"/>
                                                </p:txEl>
                                              </p:spTgt>
                                            </p:tgtEl>
                                          </p:cBhvr>
                                          <p:to x="100000" y="100000"/>
                                        </p:animScale>
                                        <p:animScale>
                                          <p:cBhvr>
                                            <p:cTn id="21" dur="26">
                                              <p:stCondLst>
                                                <p:cond delay="1642"/>
                                              </p:stCondLst>
                                            </p:cTn>
                                            <p:tgtEl>
                                              <p:spTgt spid="2">
                                                <p:txEl>
                                                  <p:pRg st="0" end="0"/>
                                                </p:txEl>
                                              </p:spTgt>
                                            </p:tgtEl>
                                          </p:cBhvr>
                                          <p:to x="100000" y="90000"/>
                                        </p:animScale>
                                        <p:animScale>
                                          <p:cBhvr>
                                            <p:cTn id="22" dur="166" decel="50000">
                                              <p:stCondLst>
                                                <p:cond delay="1668"/>
                                              </p:stCondLst>
                                            </p:cTn>
                                            <p:tgtEl>
                                              <p:spTgt spid="2">
                                                <p:txEl>
                                                  <p:pRg st="0" end="0"/>
                                                </p:txEl>
                                              </p:spTgt>
                                            </p:tgtEl>
                                          </p:cBhvr>
                                          <p:to x="100000" y="100000"/>
                                        </p:animScale>
                                        <p:animScale>
                                          <p:cBhvr>
                                            <p:cTn id="23" dur="26">
                                              <p:stCondLst>
                                                <p:cond delay="1808"/>
                                              </p:stCondLst>
                                            </p:cTn>
                                            <p:tgtEl>
                                              <p:spTgt spid="2">
                                                <p:txEl>
                                                  <p:pRg st="0" end="0"/>
                                                </p:txEl>
                                              </p:spTgt>
                                            </p:tgtEl>
                                          </p:cBhvr>
                                          <p:to x="100000" y="95000"/>
                                        </p:animScale>
                                        <p:animScale>
                                          <p:cBhvr>
                                            <p:cTn id="24"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7704" y="1419622"/>
            <a:ext cx="5555974" cy="2456185"/>
          </a:xfrm>
          <a:prstGeom prst="rect">
            <a:avLst/>
          </a:prstGeom>
          <a:noFill/>
          <a:effectLst>
            <a:outerShdw dist="50800" dir="1200000" algn="tl" rotWithShape="0">
              <a:sysClr val="window" lastClr="FFFFFF"/>
            </a:outerShdw>
          </a:effectLst>
        </p:spPr>
        <p:txBody>
          <a:bodyPr wrap="square" lIns="0" tIns="0" rIns="0" bIns="0" rtlCol="0">
            <a:spAutoFit/>
          </a:bodyPr>
          <a:lstStyle/>
          <a:p>
            <a:pPr marL="0" marR="0" lvl="0" indent="0" algn="ctr" defTabSz="914400" eaLnBrk="1" fontAlgn="auto" latinLnBrk="0" hangingPunct="1">
              <a:lnSpc>
                <a:spcPct val="117000"/>
              </a:lnSpc>
              <a:spcBef>
                <a:spcPts val="0"/>
              </a:spcBef>
              <a:spcAft>
                <a:spcPts val="0"/>
              </a:spcAft>
              <a:buClrTx/>
              <a:buSzTx/>
              <a:buFontTx/>
              <a:buNone/>
              <a:tabLst/>
              <a:defRPr/>
            </a:pPr>
            <a:r>
              <a:rPr kumimoji="0" lang="en-US" sz="7200" b="1" i="0" u="none" strike="noStrike" kern="0" normalizeH="0" baseline="0" noProof="0" dirty="0" err="1">
                <a:ln w="22225">
                  <a:solidFill>
                    <a:schemeClr val="accent2"/>
                  </a:solidFill>
                  <a:prstDash val="solid"/>
                </a:ln>
                <a:solidFill>
                  <a:schemeClr val="accent2">
                    <a:lumMod val="60000"/>
                    <a:lumOff val="40000"/>
                  </a:schemeClr>
                </a:solidFill>
                <a:uLnTx/>
                <a:uFillTx/>
                <a:latin typeface="iCiel Cadena" panose="02000503000000020004" pitchFamily="50" charset="0"/>
              </a:rPr>
              <a:t>Luyện</a:t>
            </a:r>
            <a:r>
              <a:rPr kumimoji="0" lang="en-US" sz="7200" b="1" i="0" u="none" strike="noStrike" kern="0" normalizeH="0" baseline="0" noProof="0" dirty="0">
                <a:ln w="22225">
                  <a:solidFill>
                    <a:schemeClr val="accent2"/>
                  </a:solidFill>
                  <a:prstDash val="solid"/>
                </a:ln>
                <a:solidFill>
                  <a:schemeClr val="accent2">
                    <a:lumMod val="60000"/>
                    <a:lumOff val="40000"/>
                  </a:schemeClr>
                </a:solidFill>
                <a:uLnTx/>
                <a:uFillTx/>
                <a:latin typeface="iCiel Cadena" panose="02000503000000020004" pitchFamily="50" charset="0"/>
              </a:rPr>
              <a:t> </a:t>
            </a:r>
            <a:r>
              <a:rPr kumimoji="0" lang="en-US" sz="7200" b="1" i="0" u="none" strike="noStrike" kern="0" normalizeH="0" baseline="0" noProof="0" dirty="0" err="1">
                <a:ln w="22225">
                  <a:solidFill>
                    <a:schemeClr val="accent2"/>
                  </a:solidFill>
                  <a:prstDash val="solid"/>
                </a:ln>
                <a:solidFill>
                  <a:schemeClr val="accent2">
                    <a:lumMod val="60000"/>
                    <a:lumOff val="40000"/>
                  </a:schemeClr>
                </a:solidFill>
                <a:uLnTx/>
                <a:uFillTx/>
                <a:latin typeface="iCiel Cadena" panose="02000503000000020004" pitchFamily="50" charset="0"/>
              </a:rPr>
              <a:t>đọc</a:t>
            </a:r>
            <a:r>
              <a:rPr kumimoji="0" lang="en-US" sz="7200" b="1" i="0" u="none" strike="noStrike" kern="0" normalizeH="0" baseline="0" noProof="0" dirty="0">
                <a:ln w="22225">
                  <a:solidFill>
                    <a:schemeClr val="accent2"/>
                  </a:solidFill>
                  <a:prstDash val="solid"/>
                </a:ln>
                <a:solidFill>
                  <a:schemeClr val="accent2">
                    <a:lumMod val="60000"/>
                    <a:lumOff val="40000"/>
                  </a:schemeClr>
                </a:solidFill>
                <a:uLnTx/>
                <a:uFillTx/>
                <a:latin typeface="iCiel Cadena" panose="02000503000000020004" pitchFamily="50" charset="0"/>
              </a:rPr>
              <a:t> </a:t>
            </a:r>
            <a:r>
              <a:rPr kumimoji="0" lang="en-US" sz="7200" b="1" i="0" u="none" strike="noStrike" kern="0" normalizeH="0" baseline="0" noProof="0" dirty="0" err="1">
                <a:ln w="22225">
                  <a:solidFill>
                    <a:schemeClr val="accent2"/>
                  </a:solidFill>
                  <a:prstDash val="solid"/>
                </a:ln>
                <a:solidFill>
                  <a:schemeClr val="accent2">
                    <a:lumMod val="60000"/>
                    <a:lumOff val="40000"/>
                  </a:schemeClr>
                </a:solidFill>
                <a:uLnTx/>
                <a:uFillTx/>
                <a:latin typeface="iCiel Cadena" panose="02000503000000020004" pitchFamily="50" charset="0"/>
              </a:rPr>
              <a:t>thành</a:t>
            </a:r>
            <a:r>
              <a:rPr kumimoji="0" lang="en-US" sz="7200" b="1" i="0" u="none" strike="noStrike" kern="0" normalizeH="0" baseline="0" noProof="0" dirty="0">
                <a:ln w="22225">
                  <a:solidFill>
                    <a:schemeClr val="accent2"/>
                  </a:solidFill>
                  <a:prstDash val="solid"/>
                </a:ln>
                <a:solidFill>
                  <a:schemeClr val="accent2">
                    <a:lumMod val="60000"/>
                    <a:lumOff val="40000"/>
                  </a:schemeClr>
                </a:solidFill>
                <a:uLnTx/>
                <a:uFillTx/>
                <a:latin typeface="iCiel Cadena" panose="02000503000000020004" pitchFamily="50" charset="0"/>
              </a:rPr>
              <a:t> </a:t>
            </a:r>
            <a:r>
              <a:rPr kumimoji="0" lang="en-US" sz="7200" b="1" i="0" u="none" strike="noStrike" kern="0" normalizeH="0" baseline="0" noProof="0" dirty="0" err="1">
                <a:ln w="22225">
                  <a:solidFill>
                    <a:schemeClr val="accent2"/>
                  </a:solidFill>
                  <a:prstDash val="solid"/>
                </a:ln>
                <a:solidFill>
                  <a:schemeClr val="accent2">
                    <a:lumMod val="60000"/>
                    <a:lumOff val="40000"/>
                  </a:schemeClr>
                </a:solidFill>
                <a:uLnTx/>
                <a:uFillTx/>
                <a:latin typeface="iCiel Cadena" panose="02000503000000020004" pitchFamily="50" charset="0"/>
              </a:rPr>
              <a:t>tiếng</a:t>
            </a:r>
            <a:endParaRPr kumimoji="0" lang="en-US" sz="7200" b="1" i="0" u="none" strike="noStrike" kern="0" normalizeH="0" baseline="0" noProof="0" dirty="0">
              <a:ln w="22225">
                <a:solidFill>
                  <a:schemeClr val="accent2"/>
                </a:solidFill>
                <a:prstDash val="solid"/>
              </a:ln>
              <a:solidFill>
                <a:schemeClr val="accent2">
                  <a:lumMod val="60000"/>
                  <a:lumOff val="40000"/>
                </a:schemeClr>
              </a:solidFill>
              <a:uLnTx/>
              <a:uFillTx/>
              <a:latin typeface="iCiel Cadena" panose="02000503000000020004" pitchFamily="50" charset="0"/>
            </a:endParaRPr>
          </a:p>
        </p:txBody>
      </p:sp>
      <p:pic>
        <p:nvPicPr>
          <p:cNvPr id="6" name="Picture 5"/>
          <p:cNvPicPr>
            <a:picLocks noChangeAspect="1"/>
          </p:cNvPicPr>
          <p:nvPr/>
        </p:nvPicPr>
        <p:blipFill>
          <a:blip r:embed="rId2"/>
          <a:stretch>
            <a:fillRect/>
          </a:stretch>
        </p:blipFill>
        <p:spPr>
          <a:xfrm>
            <a:off x="1043608" y="2647714"/>
            <a:ext cx="1219306" cy="1042506"/>
          </a:xfrm>
          <a:prstGeom prst="rect">
            <a:avLst/>
          </a:prstGeom>
        </p:spPr>
      </p:pic>
      <p:pic>
        <p:nvPicPr>
          <p:cNvPr id="7" name="Picture 6"/>
          <p:cNvPicPr>
            <a:picLocks noChangeAspect="1"/>
          </p:cNvPicPr>
          <p:nvPr/>
        </p:nvPicPr>
        <p:blipFill>
          <a:blip r:embed="rId3"/>
          <a:stretch>
            <a:fillRect/>
          </a:stretch>
        </p:blipFill>
        <p:spPr>
          <a:xfrm rot="18590264">
            <a:off x="-671301" y="-1187470"/>
            <a:ext cx="3005588" cy="2566638"/>
          </a:xfrm>
          <a:prstGeom prst="rect">
            <a:avLst/>
          </a:prstGeom>
        </p:spPr>
      </p:pic>
      <p:pic>
        <p:nvPicPr>
          <p:cNvPr id="8" name="Picture 7"/>
          <p:cNvPicPr>
            <a:picLocks noChangeAspect="1"/>
          </p:cNvPicPr>
          <p:nvPr/>
        </p:nvPicPr>
        <p:blipFill>
          <a:blip r:embed="rId4"/>
          <a:stretch>
            <a:fillRect/>
          </a:stretch>
        </p:blipFill>
        <p:spPr>
          <a:xfrm>
            <a:off x="179512" y="267494"/>
            <a:ext cx="1249788" cy="944962"/>
          </a:xfrm>
          <a:prstGeom prst="rect">
            <a:avLst/>
          </a:prstGeom>
        </p:spPr>
      </p:pic>
    </p:spTree>
    <p:extLst>
      <p:ext uri="{BB962C8B-B14F-4D97-AF65-F5344CB8AC3E}">
        <p14:creationId xmlns:p14="http://schemas.microsoft.com/office/powerpoint/2010/main" val="214423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234783C4-3276-620E-76BD-41B3E64689A9}"/>
              </a:ext>
            </a:extLst>
          </p:cNvPr>
          <p:cNvSpPr/>
          <p:nvPr/>
        </p:nvSpPr>
        <p:spPr>
          <a:xfrm>
            <a:off x="377195" y="339502"/>
            <a:ext cx="8304861" cy="4315975"/>
          </a:xfrm>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 name="connsiteX0" fmla="*/ 0 w 8763000"/>
              <a:gd name="connsiteY0" fmla="*/ 787416 h 4724400"/>
              <a:gd name="connsiteX1" fmla="*/ 787416 w 8763000"/>
              <a:gd name="connsiteY1" fmla="*/ 0 h 4724400"/>
              <a:gd name="connsiteX2" fmla="*/ 1584649 w 8763000"/>
              <a:gd name="connsiteY2" fmla="*/ 0 h 4724400"/>
              <a:gd name="connsiteX3" fmla="*/ 2022474 w 8763000"/>
              <a:gd name="connsiteY3" fmla="*/ 0 h 4724400"/>
              <a:gd name="connsiteX4" fmla="*/ 2819707 w 8763000"/>
              <a:gd name="connsiteY4" fmla="*/ 0 h 4724400"/>
              <a:gd name="connsiteX5" fmla="*/ 3473177 w 8763000"/>
              <a:gd name="connsiteY5" fmla="*/ 0 h 4724400"/>
              <a:gd name="connsiteX6" fmla="*/ 4198528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956171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322843 h 4724400"/>
              <a:gd name="connsiteX14" fmla="*/ 8763000 w 8763000"/>
              <a:gd name="connsiteY14" fmla="*/ 1952756 h 4724400"/>
              <a:gd name="connsiteX15" fmla="*/ 8763000 w 8763000"/>
              <a:gd name="connsiteY15" fmla="*/ 2488183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93996 w 8763000"/>
              <a:gd name="connsiteY19" fmla="*/ 4724400 h 4724400"/>
              <a:gd name="connsiteX20" fmla="*/ 6668644 w 8763000"/>
              <a:gd name="connsiteY20" fmla="*/ 4724400 h 4724400"/>
              <a:gd name="connsiteX21" fmla="*/ 6015175 w 8763000"/>
              <a:gd name="connsiteY21" fmla="*/ 4724400 h 4724400"/>
              <a:gd name="connsiteX22" fmla="*/ 5577350 w 8763000"/>
              <a:gd name="connsiteY22" fmla="*/ 4724400 h 4724400"/>
              <a:gd name="connsiteX23" fmla="*/ 5139525 w 8763000"/>
              <a:gd name="connsiteY23" fmla="*/ 4724400 h 4724400"/>
              <a:gd name="connsiteX24" fmla="*/ 4629819 w 8763000"/>
              <a:gd name="connsiteY24" fmla="*/ 4724400 h 4724400"/>
              <a:gd name="connsiteX25" fmla="*/ 4191994 w 8763000"/>
              <a:gd name="connsiteY25" fmla="*/ 4724400 h 4724400"/>
              <a:gd name="connsiteX26" fmla="*/ 3394761 w 8763000"/>
              <a:gd name="connsiteY26" fmla="*/ 4724400 h 4724400"/>
              <a:gd name="connsiteX27" fmla="*/ 2597527 w 8763000"/>
              <a:gd name="connsiteY27" fmla="*/ 4724400 h 4724400"/>
              <a:gd name="connsiteX28" fmla="*/ 1872176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40148 h 4724400"/>
              <a:gd name="connsiteX33" fmla="*/ 0 w 8763000"/>
              <a:gd name="connsiteY33" fmla="*/ 2204722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18022" y="356647"/>
                  <a:pt x="355813" y="8305"/>
                  <a:pt x="787416" y="0"/>
                </a:cubicBezTo>
                <a:cubicBezTo>
                  <a:pt x="964847" y="6941"/>
                  <a:pt x="1142418" y="-8132"/>
                  <a:pt x="1440886" y="0"/>
                </a:cubicBezTo>
                <a:cubicBezTo>
                  <a:pt x="1692176" y="7837"/>
                  <a:pt x="2039052" y="34418"/>
                  <a:pt x="2238119" y="0"/>
                </a:cubicBezTo>
                <a:cubicBezTo>
                  <a:pt x="2445629" y="-77318"/>
                  <a:pt x="2684188" y="-11372"/>
                  <a:pt x="3035352" y="0"/>
                </a:cubicBezTo>
                <a:cubicBezTo>
                  <a:pt x="3404673" y="-6055"/>
                  <a:pt x="3342371" y="19610"/>
                  <a:pt x="3545059" y="0"/>
                </a:cubicBezTo>
                <a:cubicBezTo>
                  <a:pt x="3751480" y="-53700"/>
                  <a:pt x="3947247" y="-35101"/>
                  <a:pt x="4126647" y="0"/>
                </a:cubicBezTo>
                <a:cubicBezTo>
                  <a:pt x="4307968" y="-559"/>
                  <a:pt x="4560855" y="14038"/>
                  <a:pt x="4708235" y="0"/>
                </a:cubicBezTo>
                <a:cubicBezTo>
                  <a:pt x="4831970" y="2395"/>
                  <a:pt x="5147064" y="21292"/>
                  <a:pt x="5505468" y="0"/>
                </a:cubicBezTo>
                <a:cubicBezTo>
                  <a:pt x="5874907" y="-25405"/>
                  <a:pt x="5946354" y="-14801"/>
                  <a:pt x="6230820" y="0"/>
                </a:cubicBezTo>
                <a:cubicBezTo>
                  <a:pt x="6517881" y="9537"/>
                  <a:pt x="6739464" y="22484"/>
                  <a:pt x="6884289" y="0"/>
                </a:cubicBezTo>
                <a:cubicBezTo>
                  <a:pt x="6957949" y="-3850"/>
                  <a:pt x="7680985" y="-2637"/>
                  <a:pt x="7975584" y="0"/>
                </a:cubicBezTo>
                <a:cubicBezTo>
                  <a:pt x="8516967" y="-126788"/>
                  <a:pt x="8693587" y="307528"/>
                  <a:pt x="8763000" y="787416"/>
                </a:cubicBezTo>
                <a:cubicBezTo>
                  <a:pt x="8754644" y="929839"/>
                  <a:pt x="8688474" y="1209790"/>
                  <a:pt x="8763000" y="1480321"/>
                </a:cubicBezTo>
                <a:cubicBezTo>
                  <a:pt x="8794795" y="1753145"/>
                  <a:pt x="8776178" y="1801185"/>
                  <a:pt x="8763000" y="2047243"/>
                </a:cubicBezTo>
                <a:cubicBezTo>
                  <a:pt x="8754216" y="2300137"/>
                  <a:pt x="8741442" y="2461270"/>
                  <a:pt x="8763000" y="2614165"/>
                </a:cubicBezTo>
                <a:cubicBezTo>
                  <a:pt x="8829399" y="2768968"/>
                  <a:pt x="8750895" y="2987397"/>
                  <a:pt x="8763000" y="3149592"/>
                </a:cubicBezTo>
                <a:cubicBezTo>
                  <a:pt x="8783959" y="3291134"/>
                  <a:pt x="8777037" y="3721492"/>
                  <a:pt x="8763000" y="3936984"/>
                </a:cubicBezTo>
                <a:cubicBezTo>
                  <a:pt x="8642135" y="4454240"/>
                  <a:pt x="8410428" y="4684490"/>
                  <a:pt x="7975584" y="4724400"/>
                </a:cubicBezTo>
                <a:cubicBezTo>
                  <a:pt x="7820831" y="4733815"/>
                  <a:pt x="7468542" y="4730859"/>
                  <a:pt x="7322114" y="4724400"/>
                </a:cubicBezTo>
                <a:cubicBezTo>
                  <a:pt x="7185008" y="4659587"/>
                  <a:pt x="6946041" y="4710966"/>
                  <a:pt x="6596763" y="4724400"/>
                </a:cubicBezTo>
                <a:cubicBezTo>
                  <a:pt x="6259389" y="4740565"/>
                  <a:pt x="6140664" y="4766266"/>
                  <a:pt x="5871411" y="4724400"/>
                </a:cubicBezTo>
                <a:cubicBezTo>
                  <a:pt x="5565790" y="4698733"/>
                  <a:pt x="5326735" y="4745600"/>
                  <a:pt x="5074178" y="4724400"/>
                </a:cubicBezTo>
                <a:cubicBezTo>
                  <a:pt x="4849144" y="4764552"/>
                  <a:pt x="4581168" y="4688016"/>
                  <a:pt x="4348827" y="4724400"/>
                </a:cubicBezTo>
                <a:cubicBezTo>
                  <a:pt x="4060858" y="4761483"/>
                  <a:pt x="3917410" y="4770103"/>
                  <a:pt x="3767238" y="4724400"/>
                </a:cubicBezTo>
                <a:cubicBezTo>
                  <a:pt x="3601474" y="4703670"/>
                  <a:pt x="3447404" y="4704191"/>
                  <a:pt x="3329414" y="4724400"/>
                </a:cubicBezTo>
                <a:cubicBezTo>
                  <a:pt x="3234702" y="4768642"/>
                  <a:pt x="2810510" y="4696460"/>
                  <a:pt x="2675944" y="4724400"/>
                </a:cubicBezTo>
                <a:cubicBezTo>
                  <a:pt x="2515413" y="4718413"/>
                  <a:pt x="2307779" y="4726826"/>
                  <a:pt x="2094356" y="4724400"/>
                </a:cubicBezTo>
                <a:cubicBezTo>
                  <a:pt x="1865485" y="4692696"/>
                  <a:pt x="1738605" y="4743486"/>
                  <a:pt x="1512767" y="4724400"/>
                </a:cubicBezTo>
                <a:cubicBezTo>
                  <a:pt x="1294503" y="4756260"/>
                  <a:pt x="942445" y="4686019"/>
                  <a:pt x="787416" y="4724400"/>
                </a:cubicBezTo>
                <a:cubicBezTo>
                  <a:pt x="425022" y="4826042"/>
                  <a:pt x="-49391" y="4457069"/>
                  <a:pt x="0" y="3936984"/>
                </a:cubicBezTo>
                <a:cubicBezTo>
                  <a:pt x="-12410" y="3709411"/>
                  <a:pt x="48190" y="3538291"/>
                  <a:pt x="0" y="3370062"/>
                </a:cubicBezTo>
                <a:cubicBezTo>
                  <a:pt x="18410" y="3212401"/>
                  <a:pt x="14674" y="2980615"/>
                  <a:pt x="0" y="2708652"/>
                </a:cubicBezTo>
                <a:cubicBezTo>
                  <a:pt x="-21787" y="2476434"/>
                  <a:pt x="12487" y="2438565"/>
                  <a:pt x="0" y="2173226"/>
                </a:cubicBezTo>
                <a:cubicBezTo>
                  <a:pt x="-19029" y="1917075"/>
                  <a:pt x="24018" y="1755147"/>
                  <a:pt x="0" y="1574808"/>
                </a:cubicBezTo>
                <a:cubicBezTo>
                  <a:pt x="26453" y="1402858"/>
                  <a:pt x="-32744" y="1158854"/>
                  <a:pt x="0" y="787416"/>
                </a:cubicBezTo>
                <a:close/>
              </a:path>
              <a:path w="8763000" h="4724400" stroke="0" extrusionOk="0">
                <a:moveTo>
                  <a:pt x="0" y="787416"/>
                </a:moveTo>
                <a:cubicBezTo>
                  <a:pt x="19766" y="265988"/>
                  <a:pt x="262648" y="-52141"/>
                  <a:pt x="787416" y="0"/>
                </a:cubicBezTo>
                <a:cubicBezTo>
                  <a:pt x="1062159" y="29200"/>
                  <a:pt x="1275556" y="-9795"/>
                  <a:pt x="1584649" y="0"/>
                </a:cubicBezTo>
                <a:cubicBezTo>
                  <a:pt x="1864563" y="19917"/>
                  <a:pt x="1846806" y="1800"/>
                  <a:pt x="2022474" y="0"/>
                </a:cubicBezTo>
                <a:cubicBezTo>
                  <a:pt x="2262581" y="-41259"/>
                  <a:pt x="2559163" y="-5909"/>
                  <a:pt x="2819707" y="0"/>
                </a:cubicBezTo>
                <a:cubicBezTo>
                  <a:pt x="3097247" y="24536"/>
                  <a:pt x="3238113" y="-37626"/>
                  <a:pt x="3473177" y="0"/>
                </a:cubicBezTo>
                <a:cubicBezTo>
                  <a:pt x="3704101" y="18116"/>
                  <a:pt x="4029882" y="4515"/>
                  <a:pt x="4198528" y="0"/>
                </a:cubicBezTo>
                <a:cubicBezTo>
                  <a:pt x="4342356" y="-12159"/>
                  <a:pt x="4582762" y="7289"/>
                  <a:pt x="4708235" y="0"/>
                </a:cubicBezTo>
                <a:cubicBezTo>
                  <a:pt x="4858157" y="3410"/>
                  <a:pt x="5321685" y="24171"/>
                  <a:pt x="5505468" y="0"/>
                </a:cubicBezTo>
                <a:cubicBezTo>
                  <a:pt x="5706629" y="-45828"/>
                  <a:pt x="6015410" y="67856"/>
                  <a:pt x="6230820" y="0"/>
                </a:cubicBezTo>
                <a:cubicBezTo>
                  <a:pt x="6475891" y="-36263"/>
                  <a:pt x="6663964" y="10895"/>
                  <a:pt x="6956171" y="0"/>
                </a:cubicBezTo>
                <a:cubicBezTo>
                  <a:pt x="7298216" y="44538"/>
                  <a:pt x="7627218" y="-3083"/>
                  <a:pt x="7975584" y="0"/>
                </a:cubicBezTo>
                <a:cubicBezTo>
                  <a:pt x="8496778" y="-9579"/>
                  <a:pt x="8682277" y="416542"/>
                  <a:pt x="8763000" y="787416"/>
                </a:cubicBezTo>
                <a:cubicBezTo>
                  <a:pt x="8702744" y="931066"/>
                  <a:pt x="8782217" y="1160637"/>
                  <a:pt x="8763000" y="1322843"/>
                </a:cubicBezTo>
                <a:cubicBezTo>
                  <a:pt x="8745468" y="1476492"/>
                  <a:pt x="8755163" y="1673891"/>
                  <a:pt x="8763000" y="1952756"/>
                </a:cubicBezTo>
                <a:cubicBezTo>
                  <a:pt x="8743922" y="2251266"/>
                  <a:pt x="8752366" y="2262668"/>
                  <a:pt x="8763000" y="2488183"/>
                </a:cubicBezTo>
                <a:cubicBezTo>
                  <a:pt x="8770819" y="2708507"/>
                  <a:pt x="8728008" y="2875389"/>
                  <a:pt x="8763000" y="3149592"/>
                </a:cubicBezTo>
                <a:cubicBezTo>
                  <a:pt x="8768218" y="3406238"/>
                  <a:pt x="8718108" y="3698740"/>
                  <a:pt x="8763000" y="3936984"/>
                </a:cubicBezTo>
                <a:cubicBezTo>
                  <a:pt x="8806311" y="4439508"/>
                  <a:pt x="8364904" y="4820031"/>
                  <a:pt x="7975584" y="4724400"/>
                </a:cubicBezTo>
                <a:cubicBezTo>
                  <a:pt x="7732863" y="4724847"/>
                  <a:pt x="7625449" y="4703291"/>
                  <a:pt x="7393996" y="4724400"/>
                </a:cubicBezTo>
                <a:cubicBezTo>
                  <a:pt x="7172384" y="4777545"/>
                  <a:pt x="6944493" y="4743173"/>
                  <a:pt x="6668644" y="4724400"/>
                </a:cubicBezTo>
                <a:cubicBezTo>
                  <a:pt x="6407965" y="4737987"/>
                  <a:pt x="6300405" y="4752430"/>
                  <a:pt x="6015175" y="4724400"/>
                </a:cubicBezTo>
                <a:cubicBezTo>
                  <a:pt x="5722364" y="4708840"/>
                  <a:pt x="5688467" y="4714460"/>
                  <a:pt x="5577350" y="4724400"/>
                </a:cubicBezTo>
                <a:cubicBezTo>
                  <a:pt x="5468563" y="4758971"/>
                  <a:pt x="5282189" y="4714524"/>
                  <a:pt x="5139525" y="4724400"/>
                </a:cubicBezTo>
                <a:cubicBezTo>
                  <a:pt x="4991640" y="4723860"/>
                  <a:pt x="4837722" y="4708561"/>
                  <a:pt x="4629819" y="4724400"/>
                </a:cubicBezTo>
                <a:cubicBezTo>
                  <a:pt x="4401342" y="4739768"/>
                  <a:pt x="4386069" y="4738112"/>
                  <a:pt x="4191994" y="4724400"/>
                </a:cubicBezTo>
                <a:cubicBezTo>
                  <a:pt x="3987464" y="4696251"/>
                  <a:pt x="3764408" y="4703308"/>
                  <a:pt x="3394761" y="4724400"/>
                </a:cubicBezTo>
                <a:cubicBezTo>
                  <a:pt x="3032820" y="4724595"/>
                  <a:pt x="2913125" y="4724095"/>
                  <a:pt x="2597527" y="4724400"/>
                </a:cubicBezTo>
                <a:cubicBezTo>
                  <a:pt x="2259804" y="4718207"/>
                  <a:pt x="2233118" y="4699516"/>
                  <a:pt x="1872176" y="4724400"/>
                </a:cubicBezTo>
                <a:cubicBezTo>
                  <a:pt x="1527013" y="4822908"/>
                  <a:pt x="1081228" y="4747295"/>
                  <a:pt x="787416" y="4724400"/>
                </a:cubicBezTo>
                <a:cubicBezTo>
                  <a:pt x="357476" y="4744549"/>
                  <a:pt x="39055" y="4363655"/>
                  <a:pt x="0" y="3936984"/>
                </a:cubicBezTo>
                <a:cubicBezTo>
                  <a:pt x="49824" y="3769536"/>
                  <a:pt x="12487" y="3537409"/>
                  <a:pt x="0" y="3370062"/>
                </a:cubicBezTo>
                <a:cubicBezTo>
                  <a:pt x="-16043" y="3228189"/>
                  <a:pt x="6628" y="2893276"/>
                  <a:pt x="0" y="2740148"/>
                </a:cubicBezTo>
                <a:cubicBezTo>
                  <a:pt x="42254" y="2582544"/>
                  <a:pt x="16019" y="2324426"/>
                  <a:pt x="0" y="2204722"/>
                </a:cubicBezTo>
                <a:cubicBezTo>
                  <a:pt x="-10937" y="2050282"/>
                  <a:pt x="10252" y="1760780"/>
                  <a:pt x="0" y="1574808"/>
                </a:cubicBezTo>
                <a:cubicBezTo>
                  <a:pt x="-33430" y="1331401"/>
                  <a:pt x="20669" y="1045825"/>
                  <a:pt x="0" y="787416"/>
                </a:cubicBezTo>
                <a:close/>
              </a:path>
              <a:path w="8763000" h="4724400" fill="none" stroke="0" extrusionOk="0">
                <a:moveTo>
                  <a:pt x="0" y="787416"/>
                </a:moveTo>
                <a:cubicBezTo>
                  <a:pt x="9801" y="393553"/>
                  <a:pt x="420960" y="-46604"/>
                  <a:pt x="787416" y="0"/>
                </a:cubicBezTo>
                <a:cubicBezTo>
                  <a:pt x="986833" y="-28267"/>
                  <a:pt x="1189745" y="4018"/>
                  <a:pt x="1440886" y="0"/>
                </a:cubicBezTo>
                <a:cubicBezTo>
                  <a:pt x="1705861" y="-14180"/>
                  <a:pt x="2045125" y="40644"/>
                  <a:pt x="2238119" y="0"/>
                </a:cubicBezTo>
                <a:cubicBezTo>
                  <a:pt x="2466835" y="-24663"/>
                  <a:pt x="2686539" y="12071"/>
                  <a:pt x="3035352" y="0"/>
                </a:cubicBezTo>
                <a:cubicBezTo>
                  <a:pt x="3397175" y="-2955"/>
                  <a:pt x="3329578" y="16809"/>
                  <a:pt x="3545059" y="0"/>
                </a:cubicBezTo>
                <a:cubicBezTo>
                  <a:pt x="3743825" y="2439"/>
                  <a:pt x="3938357" y="-30313"/>
                  <a:pt x="4126647" y="0"/>
                </a:cubicBezTo>
                <a:cubicBezTo>
                  <a:pt x="4307046" y="-6088"/>
                  <a:pt x="4576380" y="45467"/>
                  <a:pt x="4708235" y="0"/>
                </a:cubicBezTo>
                <a:cubicBezTo>
                  <a:pt x="4788397" y="-11624"/>
                  <a:pt x="5081286" y="60996"/>
                  <a:pt x="5505468" y="0"/>
                </a:cubicBezTo>
                <a:cubicBezTo>
                  <a:pt x="5884549" y="-33012"/>
                  <a:pt x="5959531" y="-29463"/>
                  <a:pt x="6230820" y="0"/>
                </a:cubicBezTo>
                <a:cubicBezTo>
                  <a:pt x="6530317" y="27239"/>
                  <a:pt x="6760242" y="42320"/>
                  <a:pt x="6884289" y="0"/>
                </a:cubicBezTo>
                <a:cubicBezTo>
                  <a:pt x="6986543" y="37284"/>
                  <a:pt x="7600741" y="43429"/>
                  <a:pt x="7975584" y="0"/>
                </a:cubicBezTo>
                <a:cubicBezTo>
                  <a:pt x="8405175" y="-22238"/>
                  <a:pt x="8733901" y="312029"/>
                  <a:pt x="8763000" y="787416"/>
                </a:cubicBezTo>
                <a:cubicBezTo>
                  <a:pt x="8751307" y="987245"/>
                  <a:pt x="8769378" y="1190912"/>
                  <a:pt x="8763000" y="1480321"/>
                </a:cubicBezTo>
                <a:cubicBezTo>
                  <a:pt x="8806643" y="1760399"/>
                  <a:pt x="8775984" y="1798780"/>
                  <a:pt x="8763000" y="2047243"/>
                </a:cubicBezTo>
                <a:cubicBezTo>
                  <a:pt x="8724599" y="2272261"/>
                  <a:pt x="8764218" y="2459691"/>
                  <a:pt x="8763000" y="2614165"/>
                </a:cubicBezTo>
                <a:cubicBezTo>
                  <a:pt x="8794620" y="2775293"/>
                  <a:pt x="8740828" y="2965375"/>
                  <a:pt x="8763000" y="3149592"/>
                </a:cubicBezTo>
                <a:cubicBezTo>
                  <a:pt x="8738472" y="3276454"/>
                  <a:pt x="8807883" y="3746672"/>
                  <a:pt x="8763000" y="3936984"/>
                </a:cubicBezTo>
                <a:cubicBezTo>
                  <a:pt x="8739120" y="4437015"/>
                  <a:pt x="8432826" y="4675684"/>
                  <a:pt x="7975584" y="4724400"/>
                </a:cubicBezTo>
                <a:cubicBezTo>
                  <a:pt x="7832939" y="4752032"/>
                  <a:pt x="7465410" y="4709730"/>
                  <a:pt x="7322114" y="4724400"/>
                </a:cubicBezTo>
                <a:cubicBezTo>
                  <a:pt x="7170466" y="4678982"/>
                  <a:pt x="6942072" y="4763470"/>
                  <a:pt x="6596763" y="4724400"/>
                </a:cubicBezTo>
                <a:cubicBezTo>
                  <a:pt x="6255150" y="4737164"/>
                  <a:pt x="6131715" y="4749606"/>
                  <a:pt x="5871411" y="4724400"/>
                </a:cubicBezTo>
                <a:cubicBezTo>
                  <a:pt x="5622438" y="4727092"/>
                  <a:pt x="5302287" y="4698776"/>
                  <a:pt x="5074178" y="4724400"/>
                </a:cubicBezTo>
                <a:cubicBezTo>
                  <a:pt x="4830728" y="4724347"/>
                  <a:pt x="4582394" y="4711033"/>
                  <a:pt x="4348827" y="4724400"/>
                </a:cubicBezTo>
                <a:cubicBezTo>
                  <a:pt x="4061155" y="4703451"/>
                  <a:pt x="3913622" y="4717141"/>
                  <a:pt x="3767238" y="4724400"/>
                </a:cubicBezTo>
                <a:cubicBezTo>
                  <a:pt x="3628034" y="4704626"/>
                  <a:pt x="3458255" y="4705017"/>
                  <a:pt x="3329414" y="4724400"/>
                </a:cubicBezTo>
                <a:cubicBezTo>
                  <a:pt x="3182332" y="4751385"/>
                  <a:pt x="2838731" y="4692984"/>
                  <a:pt x="2675944" y="4724400"/>
                </a:cubicBezTo>
                <a:cubicBezTo>
                  <a:pt x="2524069" y="4745766"/>
                  <a:pt x="2332956" y="4759027"/>
                  <a:pt x="2094356" y="4724400"/>
                </a:cubicBezTo>
                <a:cubicBezTo>
                  <a:pt x="1850342" y="4709634"/>
                  <a:pt x="1723335" y="4733480"/>
                  <a:pt x="1512767" y="4724400"/>
                </a:cubicBezTo>
                <a:cubicBezTo>
                  <a:pt x="1297869" y="4732754"/>
                  <a:pt x="941618" y="4697103"/>
                  <a:pt x="787416" y="4724400"/>
                </a:cubicBezTo>
                <a:cubicBezTo>
                  <a:pt x="414992" y="4898280"/>
                  <a:pt x="-75944" y="4427423"/>
                  <a:pt x="0" y="3936984"/>
                </a:cubicBezTo>
                <a:cubicBezTo>
                  <a:pt x="-39582" y="3719453"/>
                  <a:pt x="54234" y="3578925"/>
                  <a:pt x="0" y="3370062"/>
                </a:cubicBezTo>
                <a:cubicBezTo>
                  <a:pt x="23864" y="3160027"/>
                  <a:pt x="-5935" y="2917541"/>
                  <a:pt x="0" y="2708652"/>
                </a:cubicBezTo>
                <a:cubicBezTo>
                  <a:pt x="-9414" y="2465460"/>
                  <a:pt x="7567" y="2427940"/>
                  <a:pt x="0" y="2173226"/>
                </a:cubicBezTo>
                <a:cubicBezTo>
                  <a:pt x="5906" y="1931805"/>
                  <a:pt x="29551" y="1770908"/>
                  <a:pt x="0" y="1574808"/>
                </a:cubicBezTo>
                <a:cubicBezTo>
                  <a:pt x="18251" y="1461433"/>
                  <a:pt x="-62161" y="1188356"/>
                  <a:pt x="0" y="787416"/>
                </a:cubicBezTo>
                <a:close/>
              </a:path>
            </a:pathLst>
          </a:custGeom>
          <a:ln>
            <a:solidFill>
              <a:srgbClr val="DAA2B6"/>
            </a:solidFill>
            <a:extLst>
              <a:ext uri="{C807C97D-BFC1-408E-A445-0C87EB9F89A2}">
                <ask:lineSketchStyleProps xmlns:ask="http://schemas.microsoft.com/office/drawing/2018/sketchyshapes" xmlns="" sd="3363174570">
                  <a:custGeom>
                    <a:avLst/>
                    <a:gdLst>
                      <a:gd name="connsiteX0" fmla="*/ 0 w 8763000"/>
                      <a:gd name="connsiteY0" fmla="*/ 787416 h 4724400"/>
                      <a:gd name="connsiteX1" fmla="*/ 787416 w 8763000"/>
                      <a:gd name="connsiteY1" fmla="*/ 0 h 4724400"/>
                      <a:gd name="connsiteX2" fmla="*/ 1440886 w 8763000"/>
                      <a:gd name="connsiteY2" fmla="*/ 0 h 4724400"/>
                      <a:gd name="connsiteX3" fmla="*/ 2238119 w 8763000"/>
                      <a:gd name="connsiteY3" fmla="*/ 0 h 4724400"/>
                      <a:gd name="connsiteX4" fmla="*/ 3035352 w 8763000"/>
                      <a:gd name="connsiteY4" fmla="*/ 0 h 4724400"/>
                      <a:gd name="connsiteX5" fmla="*/ 3545059 w 8763000"/>
                      <a:gd name="connsiteY5" fmla="*/ 0 h 4724400"/>
                      <a:gd name="connsiteX6" fmla="*/ 4126647 w 8763000"/>
                      <a:gd name="connsiteY6" fmla="*/ 0 h 4724400"/>
                      <a:gd name="connsiteX7" fmla="*/ 4708235 w 8763000"/>
                      <a:gd name="connsiteY7" fmla="*/ 0 h 4724400"/>
                      <a:gd name="connsiteX8" fmla="*/ 5505468 w 8763000"/>
                      <a:gd name="connsiteY8" fmla="*/ 0 h 4724400"/>
                      <a:gd name="connsiteX9" fmla="*/ 6230820 w 8763000"/>
                      <a:gd name="connsiteY9" fmla="*/ 0 h 4724400"/>
                      <a:gd name="connsiteX10" fmla="*/ 6884289 w 8763000"/>
                      <a:gd name="connsiteY10" fmla="*/ 0 h 4724400"/>
                      <a:gd name="connsiteX11" fmla="*/ 7975584 w 8763000"/>
                      <a:gd name="connsiteY11" fmla="*/ 0 h 4724400"/>
                      <a:gd name="connsiteX12" fmla="*/ 8763000 w 8763000"/>
                      <a:gd name="connsiteY12" fmla="*/ 787416 h 4724400"/>
                      <a:gd name="connsiteX13" fmla="*/ 8763000 w 8763000"/>
                      <a:gd name="connsiteY13" fmla="*/ 1480321 h 4724400"/>
                      <a:gd name="connsiteX14" fmla="*/ 8763000 w 8763000"/>
                      <a:gd name="connsiteY14" fmla="*/ 2047243 h 4724400"/>
                      <a:gd name="connsiteX15" fmla="*/ 8763000 w 8763000"/>
                      <a:gd name="connsiteY15" fmla="*/ 2614165 h 4724400"/>
                      <a:gd name="connsiteX16" fmla="*/ 8763000 w 8763000"/>
                      <a:gd name="connsiteY16" fmla="*/ 3149592 h 4724400"/>
                      <a:gd name="connsiteX17" fmla="*/ 8763000 w 8763000"/>
                      <a:gd name="connsiteY17" fmla="*/ 3936984 h 4724400"/>
                      <a:gd name="connsiteX18" fmla="*/ 7975584 w 8763000"/>
                      <a:gd name="connsiteY18" fmla="*/ 4724400 h 4724400"/>
                      <a:gd name="connsiteX19" fmla="*/ 7322114 w 8763000"/>
                      <a:gd name="connsiteY19" fmla="*/ 4724400 h 4724400"/>
                      <a:gd name="connsiteX20" fmla="*/ 6596763 w 8763000"/>
                      <a:gd name="connsiteY20" fmla="*/ 4724400 h 4724400"/>
                      <a:gd name="connsiteX21" fmla="*/ 5871411 w 8763000"/>
                      <a:gd name="connsiteY21" fmla="*/ 4724400 h 4724400"/>
                      <a:gd name="connsiteX22" fmla="*/ 5074178 w 8763000"/>
                      <a:gd name="connsiteY22" fmla="*/ 4724400 h 4724400"/>
                      <a:gd name="connsiteX23" fmla="*/ 4348827 w 8763000"/>
                      <a:gd name="connsiteY23" fmla="*/ 4724400 h 4724400"/>
                      <a:gd name="connsiteX24" fmla="*/ 3767238 w 8763000"/>
                      <a:gd name="connsiteY24" fmla="*/ 4724400 h 4724400"/>
                      <a:gd name="connsiteX25" fmla="*/ 3329414 w 8763000"/>
                      <a:gd name="connsiteY25" fmla="*/ 4724400 h 4724400"/>
                      <a:gd name="connsiteX26" fmla="*/ 2675944 w 8763000"/>
                      <a:gd name="connsiteY26" fmla="*/ 4724400 h 4724400"/>
                      <a:gd name="connsiteX27" fmla="*/ 2094356 w 8763000"/>
                      <a:gd name="connsiteY27" fmla="*/ 4724400 h 4724400"/>
                      <a:gd name="connsiteX28" fmla="*/ 1512767 w 8763000"/>
                      <a:gd name="connsiteY28" fmla="*/ 4724400 h 4724400"/>
                      <a:gd name="connsiteX29" fmla="*/ 787416 w 8763000"/>
                      <a:gd name="connsiteY29" fmla="*/ 4724400 h 4724400"/>
                      <a:gd name="connsiteX30" fmla="*/ 0 w 8763000"/>
                      <a:gd name="connsiteY30" fmla="*/ 3936984 h 4724400"/>
                      <a:gd name="connsiteX31" fmla="*/ 0 w 8763000"/>
                      <a:gd name="connsiteY31" fmla="*/ 3370062 h 4724400"/>
                      <a:gd name="connsiteX32" fmla="*/ 0 w 8763000"/>
                      <a:gd name="connsiteY32" fmla="*/ 2708652 h 4724400"/>
                      <a:gd name="connsiteX33" fmla="*/ 0 w 8763000"/>
                      <a:gd name="connsiteY33" fmla="*/ 2173226 h 4724400"/>
                      <a:gd name="connsiteX34" fmla="*/ 0 w 8763000"/>
                      <a:gd name="connsiteY34" fmla="*/ 1574808 h 4724400"/>
                      <a:gd name="connsiteX35" fmla="*/ 0 w 8763000"/>
                      <a:gd name="connsiteY35" fmla="*/ 787416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63000" h="4724400" fill="none" extrusionOk="0">
                        <a:moveTo>
                          <a:pt x="0" y="787416"/>
                        </a:moveTo>
                        <a:cubicBezTo>
                          <a:pt x="61611" y="394815"/>
                          <a:pt x="428434" y="-41222"/>
                          <a:pt x="787416" y="0"/>
                        </a:cubicBezTo>
                        <a:cubicBezTo>
                          <a:pt x="952910" y="13101"/>
                          <a:pt x="1185537" y="-1522"/>
                          <a:pt x="1440886" y="0"/>
                        </a:cubicBezTo>
                        <a:cubicBezTo>
                          <a:pt x="1696235" y="1522"/>
                          <a:pt x="2044338" y="34023"/>
                          <a:pt x="2238119" y="0"/>
                        </a:cubicBezTo>
                        <a:cubicBezTo>
                          <a:pt x="2431900" y="-34023"/>
                          <a:pt x="2673261" y="5141"/>
                          <a:pt x="3035352" y="0"/>
                        </a:cubicBezTo>
                        <a:cubicBezTo>
                          <a:pt x="3397443" y="-5141"/>
                          <a:pt x="3327458" y="12836"/>
                          <a:pt x="3545059" y="0"/>
                        </a:cubicBezTo>
                        <a:cubicBezTo>
                          <a:pt x="3762660" y="-12836"/>
                          <a:pt x="3950353" y="4694"/>
                          <a:pt x="4126647" y="0"/>
                        </a:cubicBezTo>
                        <a:cubicBezTo>
                          <a:pt x="4302941" y="-4694"/>
                          <a:pt x="4574590" y="18269"/>
                          <a:pt x="4708235" y="0"/>
                        </a:cubicBezTo>
                        <a:cubicBezTo>
                          <a:pt x="4841880" y="-18269"/>
                          <a:pt x="5138290" y="27105"/>
                          <a:pt x="5505468" y="0"/>
                        </a:cubicBezTo>
                        <a:cubicBezTo>
                          <a:pt x="5872646" y="-27105"/>
                          <a:pt x="5948060" y="-16464"/>
                          <a:pt x="6230820" y="0"/>
                        </a:cubicBezTo>
                        <a:cubicBezTo>
                          <a:pt x="6513580" y="16464"/>
                          <a:pt x="6738019" y="14378"/>
                          <a:pt x="6884289" y="0"/>
                        </a:cubicBezTo>
                        <a:cubicBezTo>
                          <a:pt x="7030559" y="-14378"/>
                          <a:pt x="7608152" y="54424"/>
                          <a:pt x="7975584" y="0"/>
                        </a:cubicBezTo>
                        <a:cubicBezTo>
                          <a:pt x="8492644" y="-33875"/>
                          <a:pt x="8717237" y="322264"/>
                          <a:pt x="8763000" y="787416"/>
                        </a:cubicBezTo>
                        <a:cubicBezTo>
                          <a:pt x="8773747" y="938679"/>
                          <a:pt x="8730857" y="1198811"/>
                          <a:pt x="8763000" y="1480321"/>
                        </a:cubicBezTo>
                        <a:cubicBezTo>
                          <a:pt x="8795143" y="1761831"/>
                          <a:pt x="8772803" y="1806366"/>
                          <a:pt x="8763000" y="2047243"/>
                        </a:cubicBezTo>
                        <a:cubicBezTo>
                          <a:pt x="8753197" y="2288120"/>
                          <a:pt x="8735572" y="2455633"/>
                          <a:pt x="8763000" y="2614165"/>
                        </a:cubicBezTo>
                        <a:cubicBezTo>
                          <a:pt x="8790428" y="2772697"/>
                          <a:pt x="8758473" y="2987618"/>
                          <a:pt x="8763000" y="3149592"/>
                        </a:cubicBezTo>
                        <a:cubicBezTo>
                          <a:pt x="8767527" y="3311566"/>
                          <a:pt x="8771915" y="3725796"/>
                          <a:pt x="8763000" y="3936984"/>
                        </a:cubicBezTo>
                        <a:cubicBezTo>
                          <a:pt x="8714274" y="4419359"/>
                          <a:pt x="8442737" y="4672418"/>
                          <a:pt x="7975584" y="4724400"/>
                        </a:cubicBezTo>
                        <a:cubicBezTo>
                          <a:pt x="7838764" y="4729545"/>
                          <a:pt x="7460375" y="4741343"/>
                          <a:pt x="7322114" y="4724400"/>
                        </a:cubicBezTo>
                        <a:cubicBezTo>
                          <a:pt x="7183853" y="4707458"/>
                          <a:pt x="6936978" y="4707459"/>
                          <a:pt x="6596763" y="4724400"/>
                        </a:cubicBezTo>
                        <a:cubicBezTo>
                          <a:pt x="6256548" y="4741341"/>
                          <a:pt x="6137120" y="4743238"/>
                          <a:pt x="5871411" y="4724400"/>
                        </a:cubicBezTo>
                        <a:cubicBezTo>
                          <a:pt x="5605702" y="4705562"/>
                          <a:pt x="5319724" y="4692689"/>
                          <a:pt x="5074178" y="4724400"/>
                        </a:cubicBezTo>
                        <a:cubicBezTo>
                          <a:pt x="4828632" y="4756111"/>
                          <a:pt x="4624487" y="4709443"/>
                          <a:pt x="4348827" y="4724400"/>
                        </a:cubicBezTo>
                        <a:cubicBezTo>
                          <a:pt x="4073167" y="4739357"/>
                          <a:pt x="3919758" y="4732040"/>
                          <a:pt x="3767238" y="4724400"/>
                        </a:cubicBezTo>
                        <a:cubicBezTo>
                          <a:pt x="3614718" y="4716760"/>
                          <a:pt x="3449778" y="4708225"/>
                          <a:pt x="3329414" y="4724400"/>
                        </a:cubicBezTo>
                        <a:cubicBezTo>
                          <a:pt x="3209050" y="4740575"/>
                          <a:pt x="2844776" y="4708622"/>
                          <a:pt x="2675944" y="4724400"/>
                        </a:cubicBezTo>
                        <a:cubicBezTo>
                          <a:pt x="2507112" y="4740179"/>
                          <a:pt x="2308330" y="4739121"/>
                          <a:pt x="2094356" y="4724400"/>
                        </a:cubicBezTo>
                        <a:cubicBezTo>
                          <a:pt x="1880382" y="4709679"/>
                          <a:pt x="1743080" y="4716191"/>
                          <a:pt x="1512767" y="4724400"/>
                        </a:cubicBezTo>
                        <a:cubicBezTo>
                          <a:pt x="1282454" y="4732609"/>
                          <a:pt x="946160" y="4713488"/>
                          <a:pt x="787416" y="4724400"/>
                        </a:cubicBezTo>
                        <a:cubicBezTo>
                          <a:pt x="388720" y="4811535"/>
                          <a:pt x="-4902" y="4411035"/>
                          <a:pt x="0" y="3936984"/>
                        </a:cubicBezTo>
                        <a:cubicBezTo>
                          <a:pt x="-4205" y="3715132"/>
                          <a:pt x="25316" y="3552937"/>
                          <a:pt x="0" y="3370062"/>
                        </a:cubicBezTo>
                        <a:cubicBezTo>
                          <a:pt x="-25316" y="3187187"/>
                          <a:pt x="14504" y="2943164"/>
                          <a:pt x="0" y="2708652"/>
                        </a:cubicBezTo>
                        <a:cubicBezTo>
                          <a:pt x="-14504" y="2474140"/>
                          <a:pt x="6796" y="2438034"/>
                          <a:pt x="0" y="2173226"/>
                        </a:cubicBezTo>
                        <a:cubicBezTo>
                          <a:pt x="-6796" y="1908418"/>
                          <a:pt x="16591" y="1733552"/>
                          <a:pt x="0" y="1574808"/>
                        </a:cubicBezTo>
                        <a:cubicBezTo>
                          <a:pt x="-16591" y="1416064"/>
                          <a:pt x="-21757" y="1157617"/>
                          <a:pt x="0" y="787416"/>
                        </a:cubicBezTo>
                        <a:close/>
                      </a:path>
                      <a:path w="8763000" h="4724400" stroke="0" extrusionOk="0">
                        <a:moveTo>
                          <a:pt x="0" y="787416"/>
                        </a:moveTo>
                        <a:cubicBezTo>
                          <a:pt x="-17741" y="352106"/>
                          <a:pt x="315136" y="-26935"/>
                          <a:pt x="787416" y="0"/>
                        </a:cubicBezTo>
                        <a:cubicBezTo>
                          <a:pt x="1111022" y="36616"/>
                          <a:pt x="1305234" y="-21584"/>
                          <a:pt x="1584649" y="0"/>
                        </a:cubicBezTo>
                        <a:cubicBezTo>
                          <a:pt x="1864064" y="21584"/>
                          <a:pt x="1846233" y="5288"/>
                          <a:pt x="2022474" y="0"/>
                        </a:cubicBezTo>
                        <a:cubicBezTo>
                          <a:pt x="2198716" y="-5288"/>
                          <a:pt x="2520895" y="-31422"/>
                          <a:pt x="2819707" y="0"/>
                        </a:cubicBezTo>
                        <a:cubicBezTo>
                          <a:pt x="3118519" y="31422"/>
                          <a:pt x="3236536" y="-31319"/>
                          <a:pt x="3473177" y="0"/>
                        </a:cubicBezTo>
                        <a:cubicBezTo>
                          <a:pt x="3709818" y="31319"/>
                          <a:pt x="4046788" y="13907"/>
                          <a:pt x="4198528" y="0"/>
                        </a:cubicBezTo>
                        <a:cubicBezTo>
                          <a:pt x="4350268" y="-13907"/>
                          <a:pt x="4571637" y="10827"/>
                          <a:pt x="4708235" y="0"/>
                        </a:cubicBezTo>
                        <a:cubicBezTo>
                          <a:pt x="4844833" y="-10827"/>
                          <a:pt x="5277167" y="30510"/>
                          <a:pt x="5505468" y="0"/>
                        </a:cubicBezTo>
                        <a:cubicBezTo>
                          <a:pt x="5733769" y="-30510"/>
                          <a:pt x="5970408" y="27289"/>
                          <a:pt x="6230820" y="0"/>
                        </a:cubicBezTo>
                        <a:cubicBezTo>
                          <a:pt x="6491232" y="-27289"/>
                          <a:pt x="6643930" y="15825"/>
                          <a:pt x="6956171" y="0"/>
                        </a:cubicBezTo>
                        <a:cubicBezTo>
                          <a:pt x="7268412" y="-15825"/>
                          <a:pt x="7612493" y="-22824"/>
                          <a:pt x="7975584" y="0"/>
                        </a:cubicBezTo>
                        <a:cubicBezTo>
                          <a:pt x="8453718" y="27847"/>
                          <a:pt x="8774411" y="366886"/>
                          <a:pt x="8763000" y="787416"/>
                        </a:cubicBezTo>
                        <a:cubicBezTo>
                          <a:pt x="8737193" y="939461"/>
                          <a:pt x="8785864" y="1158040"/>
                          <a:pt x="8763000" y="1322843"/>
                        </a:cubicBezTo>
                        <a:cubicBezTo>
                          <a:pt x="8740136" y="1487646"/>
                          <a:pt x="8781415" y="1653280"/>
                          <a:pt x="8763000" y="1952756"/>
                        </a:cubicBezTo>
                        <a:cubicBezTo>
                          <a:pt x="8744585" y="2252232"/>
                          <a:pt x="8750889" y="2263279"/>
                          <a:pt x="8763000" y="2488183"/>
                        </a:cubicBezTo>
                        <a:cubicBezTo>
                          <a:pt x="8775111" y="2713087"/>
                          <a:pt x="8766590" y="2875151"/>
                          <a:pt x="8763000" y="3149592"/>
                        </a:cubicBezTo>
                        <a:cubicBezTo>
                          <a:pt x="8759410" y="3424033"/>
                          <a:pt x="8777066" y="3691348"/>
                          <a:pt x="8763000" y="3936984"/>
                        </a:cubicBezTo>
                        <a:cubicBezTo>
                          <a:pt x="8734531" y="4397207"/>
                          <a:pt x="8320884" y="4756110"/>
                          <a:pt x="7975584" y="4724400"/>
                        </a:cubicBezTo>
                        <a:cubicBezTo>
                          <a:pt x="7740421" y="4722239"/>
                          <a:pt x="7637126" y="4704680"/>
                          <a:pt x="7393996" y="4724400"/>
                        </a:cubicBezTo>
                        <a:cubicBezTo>
                          <a:pt x="7150866" y="4744120"/>
                          <a:pt x="6944634" y="4708550"/>
                          <a:pt x="6668644" y="4724400"/>
                        </a:cubicBezTo>
                        <a:cubicBezTo>
                          <a:pt x="6392654" y="4740250"/>
                          <a:pt x="6313652" y="4743500"/>
                          <a:pt x="6015175" y="4724400"/>
                        </a:cubicBezTo>
                        <a:cubicBezTo>
                          <a:pt x="5716698" y="4705300"/>
                          <a:pt x="5688911" y="4716700"/>
                          <a:pt x="5577350" y="4724400"/>
                        </a:cubicBezTo>
                        <a:cubicBezTo>
                          <a:pt x="5465789" y="4732100"/>
                          <a:pt x="5291016" y="4732045"/>
                          <a:pt x="5139525" y="4724400"/>
                        </a:cubicBezTo>
                        <a:cubicBezTo>
                          <a:pt x="4988035" y="4716755"/>
                          <a:pt x="4857403" y="4712084"/>
                          <a:pt x="4629819" y="4724400"/>
                        </a:cubicBezTo>
                        <a:cubicBezTo>
                          <a:pt x="4402235" y="4736716"/>
                          <a:pt x="4386415" y="4735975"/>
                          <a:pt x="4191994" y="4724400"/>
                        </a:cubicBezTo>
                        <a:cubicBezTo>
                          <a:pt x="3997574" y="4712825"/>
                          <a:pt x="3761811" y="4728948"/>
                          <a:pt x="3394761" y="4724400"/>
                        </a:cubicBezTo>
                        <a:cubicBezTo>
                          <a:pt x="3027711" y="4719852"/>
                          <a:pt x="2933312" y="4722278"/>
                          <a:pt x="2597527" y="4724400"/>
                        </a:cubicBezTo>
                        <a:cubicBezTo>
                          <a:pt x="2261742" y="4726522"/>
                          <a:pt x="2230550" y="4697506"/>
                          <a:pt x="1872176" y="4724400"/>
                        </a:cubicBezTo>
                        <a:cubicBezTo>
                          <a:pt x="1513802" y="4751294"/>
                          <a:pt x="1087867" y="4706869"/>
                          <a:pt x="787416" y="4724400"/>
                        </a:cubicBezTo>
                        <a:cubicBezTo>
                          <a:pt x="361866" y="4715900"/>
                          <a:pt x="63500" y="4347830"/>
                          <a:pt x="0" y="3936984"/>
                        </a:cubicBezTo>
                        <a:cubicBezTo>
                          <a:pt x="25125" y="3800569"/>
                          <a:pt x="-13854" y="3530233"/>
                          <a:pt x="0" y="3370062"/>
                        </a:cubicBezTo>
                        <a:cubicBezTo>
                          <a:pt x="13854" y="3209891"/>
                          <a:pt x="-28993" y="2921588"/>
                          <a:pt x="0" y="2740148"/>
                        </a:cubicBezTo>
                        <a:cubicBezTo>
                          <a:pt x="28993" y="2558708"/>
                          <a:pt x="20020" y="2330610"/>
                          <a:pt x="0" y="2204722"/>
                        </a:cubicBezTo>
                        <a:cubicBezTo>
                          <a:pt x="-20020" y="2078834"/>
                          <a:pt x="-1494" y="1792244"/>
                          <a:pt x="0" y="1574808"/>
                        </a:cubicBezTo>
                        <a:cubicBezTo>
                          <a:pt x="1494" y="1357372"/>
                          <a:pt x="-38089" y="1041081"/>
                          <a:pt x="0" y="787416"/>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9Slide02 Noi dung dai"/>
              <a:ea typeface="+mn-ea"/>
              <a:cs typeface="+mn-cs"/>
            </a:endParaRPr>
          </a:p>
        </p:txBody>
      </p:sp>
      <p:pic>
        <p:nvPicPr>
          <p:cNvPr id="5" name="Picture 4"/>
          <p:cNvPicPr>
            <a:picLocks noChangeAspect="1"/>
          </p:cNvPicPr>
          <p:nvPr/>
        </p:nvPicPr>
        <p:blipFill>
          <a:blip r:embed="rId2"/>
          <a:stretch>
            <a:fillRect/>
          </a:stretch>
        </p:blipFill>
        <p:spPr>
          <a:xfrm>
            <a:off x="1043608" y="411510"/>
            <a:ext cx="7200800" cy="4176464"/>
          </a:xfrm>
          <a:prstGeom prst="rect">
            <a:avLst/>
          </a:prstGeom>
        </p:spPr>
      </p:pic>
    </p:spTree>
    <p:extLst>
      <p:ext uri="{BB962C8B-B14F-4D97-AF65-F5344CB8AC3E}">
        <p14:creationId xmlns:p14="http://schemas.microsoft.com/office/powerpoint/2010/main" val="41279493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12146</TotalTime>
  <Words>1395</Words>
  <Application>Microsoft Office PowerPoint</Application>
  <PresentationFormat>On-screen Show (16:9)</PresentationFormat>
  <Paragraphs>121</Paragraphs>
  <Slides>35</Slides>
  <Notes>3</Notes>
  <HiddenSlides>0</HiddenSlides>
  <MMClips>2</MMClips>
  <ScaleCrop>false</ScaleCrop>
  <HeadingPairs>
    <vt:vector size="6" baseType="variant">
      <vt:variant>
        <vt:lpstr>Fonts Used</vt:lpstr>
      </vt:variant>
      <vt:variant>
        <vt:i4>40</vt:i4>
      </vt:variant>
      <vt:variant>
        <vt:lpstr>Theme</vt:lpstr>
      </vt:variant>
      <vt:variant>
        <vt:i4>6</vt:i4>
      </vt:variant>
      <vt:variant>
        <vt:lpstr>Slide Titles</vt:lpstr>
      </vt:variant>
      <vt:variant>
        <vt:i4>35</vt:i4>
      </vt:variant>
    </vt:vector>
  </HeadingPairs>
  <TitlesOfParts>
    <vt:vector size="81" baseType="lpstr">
      <vt:lpstr>Karla</vt:lpstr>
      <vt:lpstr>#9Slide02 Noi dung dai</vt:lpstr>
      <vt:lpstr>SVN-Dessert Menu Script</vt:lpstr>
      <vt:lpstr>Times New Roman</vt:lpstr>
      <vt:lpstr>milk tea Med</vt:lpstr>
      <vt:lpstr>FC Onigiri Outline Color</vt:lpstr>
      <vt:lpstr>#9Slide07 Altus</vt:lpstr>
      <vt:lpstr>Source Sans Pro</vt:lpstr>
      <vt:lpstr>腾祥铁山楷书繁</vt:lpstr>
      <vt:lpstr>Karla Regular</vt:lpstr>
      <vt:lpstr>UTM Thanh Nhac TL</vt:lpstr>
      <vt:lpstr>can_NongAor</vt:lpstr>
      <vt:lpstr>Roboto Light</vt:lpstr>
      <vt:lpstr>UTM Nyala</vt:lpstr>
      <vt:lpstr>Calibri</vt:lpstr>
      <vt:lpstr>SVN-Poky's</vt:lpstr>
      <vt:lpstr>Luckiest Guy</vt:lpstr>
      <vt:lpstr>#9Slide07 HoneyCream</vt:lpstr>
      <vt:lpstr>LNTH-Pleasantly Plump</vt:lpstr>
      <vt:lpstr>FC Onigiri Outline</vt:lpstr>
      <vt:lpstr>Montserrat</vt:lpstr>
      <vt:lpstr>Courier New</vt:lpstr>
      <vt:lpstr>方正姚体</vt:lpstr>
      <vt:lpstr>Cambria</vt:lpstr>
      <vt:lpstr>#9Slide05 Angelline</vt:lpstr>
      <vt:lpstr>Chiller</vt:lpstr>
      <vt:lpstr>Arial</vt:lpstr>
      <vt:lpstr>SVN-Newton</vt:lpstr>
      <vt:lpstr>Chango</vt:lpstr>
      <vt:lpstr>UTM Avo</vt:lpstr>
      <vt:lpstr>#9Slide05 Bodega Script</vt:lpstr>
      <vt:lpstr>#9Slide05 SVNSweetie</vt:lpstr>
      <vt:lpstr>UTM Cookies</vt:lpstr>
      <vt:lpstr>OpenSans</vt:lpstr>
      <vt:lpstr>#9Slide05 Aphrodite Pro</vt:lpstr>
      <vt:lpstr>UTM Seagull</vt:lpstr>
      <vt:lpstr>Roboto Black</vt:lpstr>
      <vt:lpstr>iCiel Cadena</vt:lpstr>
      <vt:lpstr>Cordia New</vt:lpstr>
      <vt:lpstr>milk tea</vt:lpstr>
      <vt:lpstr>ชุดรูปแบบของ Office</vt:lpstr>
      <vt:lpstr>Building Siblings Relationships by Slidesgo</vt:lpstr>
      <vt:lpstr>1_Building Siblings Relationships by Slidesgo</vt:lpstr>
      <vt:lpstr>2_Building Siblings Relationships by Slidesgo</vt:lpstr>
      <vt:lpstr>3_Building Siblings Relationships by Slidesgo</vt:lpstr>
      <vt:lpstr>Funny Air Travel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www.PowerPointHub.com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Learning</dc:title>
  <dc:creator>Science Learning</dc:creator>
  <cp:lastModifiedBy>Admin</cp:lastModifiedBy>
  <cp:revision>33</cp:revision>
  <dcterms:created xsi:type="dcterms:W3CDTF">2021-07-28T16:57:18Z</dcterms:created>
  <dcterms:modified xsi:type="dcterms:W3CDTF">2022-08-29T13:50:34Z</dcterms:modified>
</cp:coreProperties>
</file>