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10"/>
  </p:notesMasterIdLst>
  <p:sldIdLst>
    <p:sldId id="260" r:id="rId2"/>
    <p:sldId id="295" r:id="rId3"/>
    <p:sldId id="289" r:id="rId4"/>
    <p:sldId id="287" r:id="rId5"/>
    <p:sldId id="281" r:id="rId6"/>
    <p:sldId id="288" r:id="rId7"/>
    <p:sldId id="296" r:id="rId8"/>
    <p:sldId id="285" r:id="rId9"/>
  </p:sldIdLst>
  <p:sldSz cx="12192000" cy="6858000"/>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1C233"/>
    <a:srgbClr val="F26B4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63" autoAdjust="0"/>
    <p:restoredTop sz="94660"/>
  </p:normalViewPr>
  <p:slideViewPr>
    <p:cSldViewPr snapToGrid="0">
      <p:cViewPr varScale="1">
        <p:scale>
          <a:sx n="70" d="100"/>
          <a:sy n="70" d="100"/>
        </p:scale>
        <p:origin x="208" y="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45014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38368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38655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48C3D58-D6AC-4AEE-87B3-C3749A634C2C}"/>
              </a:ext>
            </a:extLst>
          </p:cNvPr>
          <p:cNvPicPr>
            <a:picLocks noChangeAspect="1"/>
          </p:cNvPicPr>
          <p:nvPr userDrawn="1"/>
        </p:nvPicPr>
        <p:blipFill>
          <a:blip r:embed="rId5"/>
          <a:stretch>
            <a:fillRect/>
          </a:stretch>
        </p:blipFill>
        <p:spPr>
          <a:xfrm>
            <a:off x="0" y="0"/>
            <a:ext cx="12192000" cy="6857999"/>
          </a:xfrm>
          <a:prstGeom prst="rect">
            <a:avLst/>
          </a:prstGeom>
        </p:spPr>
      </p:pic>
      <p:sp>
        <p:nvSpPr>
          <p:cNvPr id="12" name="矩形 11">
            <a:extLst>
              <a:ext uri="{FF2B5EF4-FFF2-40B4-BE49-F238E27FC236}">
                <a16:creationId xmlns="" xmlns:a16="http://schemas.microsoft.com/office/drawing/2014/main"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8.svg"/><Relationship Id="rId15" Type="http://schemas.openxmlformats.org/officeDocument/2006/relationships/image" Target="../media/image68.svg"/><Relationship Id="rId4" Type="http://schemas.openxmlformats.org/officeDocument/2006/relationships/image" Target="../media/image26.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28" y="450806"/>
            <a:ext cx="11349800" cy="5906628"/>
          </a:xfrm>
          <a:prstGeom prst="rect">
            <a:avLst/>
          </a:prstGeom>
        </p:spPr>
      </p:pic>
      <p:pic>
        <p:nvPicPr>
          <p:cNvPr id="7" name="图片 6">
            <a:extLst>
              <a:ext uri="{FF2B5EF4-FFF2-40B4-BE49-F238E27FC236}">
                <a16:creationId xmlns="" xmlns:a16="http://schemas.microsoft.com/office/drawing/2014/main" id="{763CA97C-88A5-4FC3-ABC2-CB3398B81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578" y="-159754"/>
            <a:ext cx="1354422" cy="1232116"/>
          </a:xfrm>
          <a:prstGeom prst="rect">
            <a:avLst/>
          </a:prstGeom>
        </p:spPr>
      </p:pic>
      <p:pic>
        <p:nvPicPr>
          <p:cNvPr id="9" name="图片 8">
            <a:extLst>
              <a:ext uri="{FF2B5EF4-FFF2-40B4-BE49-F238E27FC236}">
                <a16:creationId xmlns="" xmlns:a16="http://schemas.microsoft.com/office/drawing/2014/main" id="{35B0D7F8-5CD7-4846-9D91-D79E9F7BF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384241" cy="2164975"/>
          </a:xfrm>
          <a:prstGeom prst="rect">
            <a:avLst/>
          </a:prstGeom>
        </p:spPr>
      </p:pic>
      <p:pic>
        <p:nvPicPr>
          <p:cNvPr id="16" name="图片 15">
            <a:extLst>
              <a:ext uri="{FF2B5EF4-FFF2-40B4-BE49-F238E27FC236}">
                <a16:creationId xmlns=""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3651598" y="6288765"/>
            <a:ext cx="885808" cy="368753"/>
          </a:xfrm>
          <a:prstGeom prst="rect">
            <a:avLst/>
          </a:prstGeom>
        </p:spPr>
      </p:pic>
      <p:pic>
        <p:nvPicPr>
          <p:cNvPr id="18" name="图片 17">
            <a:extLst>
              <a:ext uri="{FF2B5EF4-FFF2-40B4-BE49-F238E27FC236}">
                <a16:creationId xmlns=""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2121" y="5994334"/>
            <a:ext cx="2290244" cy="651229"/>
          </a:xfrm>
          <a:prstGeom prst="rect">
            <a:avLst/>
          </a:prstGeom>
        </p:spPr>
      </p:pic>
      <p:grpSp>
        <p:nvGrpSpPr>
          <p:cNvPr id="4" name="组合 3">
            <a:extLst>
              <a:ext uri="{FF2B5EF4-FFF2-40B4-BE49-F238E27FC236}">
                <a16:creationId xmlns="" xmlns:a16="http://schemas.microsoft.com/office/drawing/2014/main" id="{78419E67-A162-4FD8-852D-515A39A80D44}"/>
              </a:ext>
            </a:extLst>
          </p:cNvPr>
          <p:cNvGrpSpPr/>
          <p:nvPr/>
        </p:nvGrpSpPr>
        <p:grpSpPr>
          <a:xfrm>
            <a:off x="0" y="4677688"/>
            <a:ext cx="12192000" cy="2130552"/>
            <a:chOff x="0" y="3698571"/>
            <a:chExt cx="12198968" cy="3159429"/>
          </a:xfrm>
        </p:grpSpPr>
        <p:pic>
          <p:nvPicPr>
            <p:cNvPr id="20" name="图片 19">
              <a:extLst>
                <a:ext uri="{FF2B5EF4-FFF2-40B4-BE49-F238E27FC236}">
                  <a16:creationId xmlns=""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2" name="Picture 1"/>
          <p:cNvPicPr>
            <a:picLocks noChangeAspect="1"/>
          </p:cNvPicPr>
          <p:nvPr/>
        </p:nvPicPr>
        <p:blipFill>
          <a:blip r:embed="rId11"/>
          <a:stretch>
            <a:fillRect/>
          </a:stretch>
        </p:blipFill>
        <p:spPr>
          <a:xfrm>
            <a:off x="1364891" y="661702"/>
            <a:ext cx="9345978" cy="3566469"/>
          </a:xfrm>
          <a:prstGeom prst="rect">
            <a:avLst/>
          </a:prstGeom>
        </p:spPr>
      </p:pic>
      <p:pic>
        <p:nvPicPr>
          <p:cNvPr id="3" name="Picture 2"/>
          <p:cNvPicPr>
            <a:picLocks noChangeAspect="1"/>
          </p:cNvPicPr>
          <p:nvPr/>
        </p:nvPicPr>
        <p:blipFill rotWithShape="1">
          <a:blip r:embed="rId12"/>
          <a:srcRect l="2266" t="4629"/>
          <a:stretch/>
        </p:blipFill>
        <p:spPr>
          <a:xfrm>
            <a:off x="419382" y="3089391"/>
            <a:ext cx="3717009" cy="2898931"/>
          </a:xfrm>
          <a:prstGeom prst="rect">
            <a:avLst/>
          </a:prstGeom>
          <a:effectLst>
            <a:softEdge rad="317500"/>
          </a:effectLst>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0040" y="3010581"/>
            <a:ext cx="1481328" cy="1481328"/>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52360" y="653302"/>
            <a:ext cx="740158" cy="740158"/>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09330" y="1396835"/>
            <a:ext cx="740158" cy="740158"/>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77243" y="4718560"/>
            <a:ext cx="740158" cy="740158"/>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40790" y="4142278"/>
            <a:ext cx="740158" cy="740158"/>
          </a:xfrm>
          <a:prstGeom prst="rect">
            <a:avLst/>
          </a:prstGeom>
        </p:spPr>
      </p:pic>
    </p:spTree>
    <p:extLst>
      <p:ext uri="{BB962C8B-B14F-4D97-AF65-F5344CB8AC3E}">
        <p14:creationId xmlns:p14="http://schemas.microsoft.com/office/powerpoint/2010/main" val="397286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6" presetClass="entr" presetSubtype="16"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1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26"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72">
                                          <p:stCondLst>
                                            <p:cond delay="0"/>
                                          </p:stCondLst>
                                        </p:cTn>
                                        <p:tgtEl>
                                          <p:spTgt spid="25"/>
                                        </p:tgtEl>
                                      </p:cBhvr>
                                    </p:animEffect>
                                    <p:anim calcmode="lin" valueType="num">
                                      <p:cBhvr>
                                        <p:cTn id="46" dur="22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7" dur="83"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8" dur="83" tmFilter="0, 0; 0.125,0.2665; 0.25,0.4; 0.375,0.465; 0.5,0.5;  0.625,0.535; 0.75,0.6; 0.875,0.7335; 1,1">
                                          <p:stCondLst>
                                            <p:cond delay="83"/>
                                          </p:stCondLst>
                                        </p:cTn>
                                        <p:tgtEl>
                                          <p:spTgt spid="25"/>
                                        </p:tgtEl>
                                        <p:attrNameLst>
                                          <p:attrName>ppt_y</p:attrName>
                                        </p:attrNameLst>
                                      </p:cBhvr>
                                      <p:tavLst>
                                        <p:tav tm="0" fmla="#ppt_y-sin(pi*$)/9">
                                          <p:val>
                                            <p:fltVal val="0"/>
                                          </p:val>
                                        </p:tav>
                                        <p:tav tm="100000">
                                          <p:val>
                                            <p:fltVal val="1"/>
                                          </p:val>
                                        </p:tav>
                                      </p:tavLst>
                                    </p:anim>
                                    <p:anim calcmode="lin" valueType="num">
                                      <p:cBhvr>
                                        <p:cTn id="49" dur="41" tmFilter="0, 0; 0.125,0.2665; 0.25,0.4; 0.375,0.465; 0.5,0.5;  0.625,0.535; 0.75,0.6; 0.875,0.7335; 1,1">
                                          <p:stCondLst>
                                            <p:cond delay="166"/>
                                          </p:stCondLst>
                                        </p:cTn>
                                        <p:tgtEl>
                                          <p:spTgt spid="25"/>
                                        </p:tgtEl>
                                        <p:attrNameLst>
                                          <p:attrName>ppt_y</p:attrName>
                                        </p:attrNameLst>
                                      </p:cBhvr>
                                      <p:tavLst>
                                        <p:tav tm="0" fmla="#ppt_y-sin(pi*$)/27">
                                          <p:val>
                                            <p:fltVal val="0"/>
                                          </p:val>
                                        </p:tav>
                                        <p:tav tm="100000">
                                          <p:val>
                                            <p:fltVal val="1"/>
                                          </p:val>
                                        </p:tav>
                                      </p:tavLst>
                                    </p:anim>
                                    <p:anim calcmode="lin" valueType="num">
                                      <p:cBhvr>
                                        <p:cTn id="50" dur="21" tmFilter="0, 0; 0.125,0.2665; 0.25,0.4; 0.375,0.465; 0.5,0.5;  0.625,0.535; 0.75,0.6; 0.875,0.7335; 1,1">
                                          <p:stCondLst>
                                            <p:cond delay="207"/>
                                          </p:stCondLst>
                                        </p:cTn>
                                        <p:tgtEl>
                                          <p:spTgt spid="25"/>
                                        </p:tgtEl>
                                        <p:attrNameLst>
                                          <p:attrName>ppt_y</p:attrName>
                                        </p:attrNameLst>
                                      </p:cBhvr>
                                      <p:tavLst>
                                        <p:tav tm="0" fmla="#ppt_y-sin(pi*$)/81">
                                          <p:val>
                                            <p:fltVal val="0"/>
                                          </p:val>
                                        </p:tav>
                                        <p:tav tm="100000">
                                          <p:val>
                                            <p:fltVal val="1"/>
                                          </p:val>
                                        </p:tav>
                                      </p:tavLst>
                                    </p:anim>
                                    <p:animScale>
                                      <p:cBhvr>
                                        <p:cTn id="51" dur="3">
                                          <p:stCondLst>
                                            <p:cond delay="81"/>
                                          </p:stCondLst>
                                        </p:cTn>
                                        <p:tgtEl>
                                          <p:spTgt spid="25"/>
                                        </p:tgtEl>
                                      </p:cBhvr>
                                      <p:to x="100000" y="60000"/>
                                    </p:animScale>
                                    <p:animScale>
                                      <p:cBhvr>
                                        <p:cTn id="52" dur="21" decel="50000">
                                          <p:stCondLst>
                                            <p:cond delay="85"/>
                                          </p:stCondLst>
                                        </p:cTn>
                                        <p:tgtEl>
                                          <p:spTgt spid="25"/>
                                        </p:tgtEl>
                                      </p:cBhvr>
                                      <p:to x="100000" y="100000"/>
                                    </p:animScale>
                                    <p:animScale>
                                      <p:cBhvr>
                                        <p:cTn id="53" dur="3">
                                          <p:stCondLst>
                                            <p:cond delay="164"/>
                                          </p:stCondLst>
                                        </p:cTn>
                                        <p:tgtEl>
                                          <p:spTgt spid="25"/>
                                        </p:tgtEl>
                                      </p:cBhvr>
                                      <p:to x="100000" y="80000"/>
                                    </p:animScale>
                                    <p:animScale>
                                      <p:cBhvr>
                                        <p:cTn id="54" dur="21" decel="50000">
                                          <p:stCondLst>
                                            <p:cond delay="167"/>
                                          </p:stCondLst>
                                        </p:cTn>
                                        <p:tgtEl>
                                          <p:spTgt spid="25"/>
                                        </p:tgtEl>
                                      </p:cBhvr>
                                      <p:to x="100000" y="100000"/>
                                    </p:animScale>
                                    <p:animScale>
                                      <p:cBhvr>
                                        <p:cTn id="55" dur="3">
                                          <p:stCondLst>
                                            <p:cond delay="205"/>
                                          </p:stCondLst>
                                        </p:cTn>
                                        <p:tgtEl>
                                          <p:spTgt spid="25"/>
                                        </p:tgtEl>
                                      </p:cBhvr>
                                      <p:to x="100000" y="90000"/>
                                    </p:animScale>
                                    <p:animScale>
                                      <p:cBhvr>
                                        <p:cTn id="56" dur="21" decel="50000">
                                          <p:stCondLst>
                                            <p:cond delay="208"/>
                                          </p:stCondLst>
                                        </p:cTn>
                                        <p:tgtEl>
                                          <p:spTgt spid="25"/>
                                        </p:tgtEl>
                                      </p:cBhvr>
                                      <p:to x="100000" y="100000"/>
                                    </p:animScale>
                                    <p:animScale>
                                      <p:cBhvr>
                                        <p:cTn id="57" dur="3">
                                          <p:stCondLst>
                                            <p:cond delay="226"/>
                                          </p:stCondLst>
                                        </p:cTn>
                                        <p:tgtEl>
                                          <p:spTgt spid="25"/>
                                        </p:tgtEl>
                                      </p:cBhvr>
                                      <p:to x="100000" y="95000"/>
                                    </p:animScale>
                                    <p:animScale>
                                      <p:cBhvr>
                                        <p:cTn id="58" dur="21" decel="50000">
                                          <p:stCondLst>
                                            <p:cond delay="229"/>
                                          </p:stCondLst>
                                        </p:cTn>
                                        <p:tgtEl>
                                          <p:spTgt spid="25"/>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71">
                                          <p:stCondLst>
                                            <p:cond delay="0"/>
                                          </p:stCondLst>
                                        </p:cTn>
                                        <p:tgtEl>
                                          <p:spTgt spid="26"/>
                                        </p:tgtEl>
                                      </p:cBhvr>
                                    </p:animEffect>
                                    <p:anim calcmode="lin" valueType="num">
                                      <p:cBhvr>
                                        <p:cTn id="62" dur="224"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3" dur="8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4" dur="82" tmFilter="0, 0; 0.125,0.2665; 0.25,0.4; 0.375,0.465; 0.5,0.5;  0.625,0.535; 0.75,0.6; 0.875,0.7335; 1,1">
                                          <p:stCondLst>
                                            <p:cond delay="82"/>
                                          </p:stCondLst>
                                        </p:cTn>
                                        <p:tgtEl>
                                          <p:spTgt spid="26"/>
                                        </p:tgtEl>
                                        <p:attrNameLst>
                                          <p:attrName>ppt_y</p:attrName>
                                        </p:attrNameLst>
                                      </p:cBhvr>
                                      <p:tavLst>
                                        <p:tav tm="0" fmla="#ppt_y-sin(pi*$)/9">
                                          <p:val>
                                            <p:fltVal val="0"/>
                                          </p:val>
                                        </p:tav>
                                        <p:tav tm="100000">
                                          <p:val>
                                            <p:fltVal val="1"/>
                                          </p:val>
                                        </p:tav>
                                      </p:tavLst>
                                    </p:anim>
                                    <p:anim calcmode="lin" valueType="num">
                                      <p:cBhvr>
                                        <p:cTn id="65" dur="2" tmFilter="0, 0; 0.125,0.2665; 0.25,0.4; 0.375,0.465; 0.5,0.5;  0.625,0.535; 0.75,0.6; 0.875,0.7335; 1,1">
                                          <p:stCondLst>
                                            <p:cond delay="163"/>
                                          </p:stCondLst>
                                        </p:cTn>
                                        <p:tgtEl>
                                          <p:spTgt spid="26"/>
                                        </p:tgtEl>
                                        <p:attrNameLst>
                                          <p:attrName>ppt_y</p:attrName>
                                        </p:attrNameLst>
                                      </p:cBhvr>
                                      <p:tavLst>
                                        <p:tav tm="0" fmla="#ppt_y-sin(pi*$)/27">
                                          <p:val>
                                            <p:fltVal val="0"/>
                                          </p:val>
                                        </p:tav>
                                        <p:tav tm="100000">
                                          <p:val>
                                            <p:fltVal val="1"/>
                                          </p:val>
                                        </p:tav>
                                      </p:tavLst>
                                    </p:anim>
                                    <p:anim calcmode="lin" valueType="num">
                                      <p:cBhvr>
                                        <p:cTn id="66" dur="1" tmFilter="0, 0; 0.125,0.2665; 0.25,0.4; 0.375,0.465; 0.5,0.5;  0.625,0.535; 0.75,0.6; 0.875,0.7335; 1,1">
                                          <p:stCondLst>
                                            <p:cond delay="249"/>
                                          </p:stCondLst>
                                        </p:cTn>
                                        <p:tgtEl>
                                          <p:spTgt spid="26"/>
                                        </p:tgtEl>
                                        <p:attrNameLst>
                                          <p:attrName>ppt_y</p:attrName>
                                        </p:attrNameLst>
                                      </p:cBhvr>
                                      <p:tavLst>
                                        <p:tav tm="0" fmla="#ppt_y-sin(pi*$)/81">
                                          <p:val>
                                            <p:fltVal val="0"/>
                                          </p:val>
                                        </p:tav>
                                        <p:tav tm="100000">
                                          <p:val>
                                            <p:fltVal val="1"/>
                                          </p:val>
                                        </p:tav>
                                      </p:tavLst>
                                    </p:anim>
                                    <p:animScale>
                                      <p:cBhvr>
                                        <p:cTn id="67" dur="1">
                                          <p:stCondLst>
                                            <p:cond delay="80"/>
                                          </p:stCondLst>
                                        </p:cTn>
                                        <p:tgtEl>
                                          <p:spTgt spid="26"/>
                                        </p:tgtEl>
                                      </p:cBhvr>
                                      <p:to x="100000" y="60000"/>
                                    </p:animScale>
                                    <p:animScale>
                                      <p:cBhvr>
                                        <p:cTn id="68" dur="1" decel="50000">
                                          <p:stCondLst>
                                            <p:cond delay="83"/>
                                          </p:stCondLst>
                                        </p:cTn>
                                        <p:tgtEl>
                                          <p:spTgt spid="26"/>
                                        </p:tgtEl>
                                      </p:cBhvr>
                                      <p:to x="100000" y="100000"/>
                                    </p:animScale>
                                    <p:animScale>
                                      <p:cBhvr>
                                        <p:cTn id="69" dur="1">
                                          <p:stCondLst>
                                            <p:cond delay="161"/>
                                          </p:stCondLst>
                                        </p:cTn>
                                        <p:tgtEl>
                                          <p:spTgt spid="26"/>
                                        </p:tgtEl>
                                      </p:cBhvr>
                                      <p:to x="100000" y="80000"/>
                                    </p:animScale>
                                    <p:animScale>
                                      <p:cBhvr>
                                        <p:cTn id="70" dur="1" decel="50000">
                                          <p:stCondLst>
                                            <p:cond delay="164"/>
                                          </p:stCondLst>
                                        </p:cTn>
                                        <p:tgtEl>
                                          <p:spTgt spid="26"/>
                                        </p:tgtEl>
                                      </p:cBhvr>
                                      <p:to x="100000" y="100000"/>
                                    </p:animScale>
                                    <p:animScale>
                                      <p:cBhvr>
                                        <p:cTn id="71" dur="1">
                                          <p:stCondLst>
                                            <p:cond delay="249"/>
                                          </p:stCondLst>
                                        </p:cTn>
                                        <p:tgtEl>
                                          <p:spTgt spid="26"/>
                                        </p:tgtEl>
                                      </p:cBhvr>
                                      <p:to x="100000" y="90000"/>
                                    </p:animScale>
                                    <p:animScale>
                                      <p:cBhvr>
                                        <p:cTn id="72" dur="1" decel="50000">
                                          <p:stCondLst>
                                            <p:cond delay="249"/>
                                          </p:stCondLst>
                                        </p:cTn>
                                        <p:tgtEl>
                                          <p:spTgt spid="26"/>
                                        </p:tgtEl>
                                      </p:cBhvr>
                                      <p:to x="100000" y="100000"/>
                                    </p:animScale>
                                    <p:animScale>
                                      <p:cBhvr>
                                        <p:cTn id="73" dur="1">
                                          <p:stCondLst>
                                            <p:cond delay="249"/>
                                          </p:stCondLst>
                                        </p:cTn>
                                        <p:tgtEl>
                                          <p:spTgt spid="26"/>
                                        </p:tgtEl>
                                      </p:cBhvr>
                                      <p:to x="100000" y="95000"/>
                                    </p:animScale>
                                    <p:animScale>
                                      <p:cBhvr>
                                        <p:cTn id="74" dur="1" decel="50000">
                                          <p:stCondLst>
                                            <p:cond delay="249"/>
                                          </p:stCondLst>
                                        </p:cTn>
                                        <p:tgtEl>
                                          <p:spTgt spid="26"/>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down)">
                                      <p:cBhvr>
                                        <p:cTn id="77" dur="72">
                                          <p:stCondLst>
                                            <p:cond delay="0"/>
                                          </p:stCondLst>
                                        </p:cTn>
                                        <p:tgtEl>
                                          <p:spTgt spid="27"/>
                                        </p:tgtEl>
                                      </p:cBhvr>
                                    </p:animEffect>
                                    <p:anim calcmode="lin" valueType="num">
                                      <p:cBhvr>
                                        <p:cTn id="78" dur="22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9" dur="8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0" dur="83" tmFilter="0, 0; 0.125,0.2665; 0.25,0.4; 0.375,0.465; 0.5,0.5;  0.625,0.535; 0.75,0.6; 0.875,0.7335; 1,1">
                                          <p:stCondLst>
                                            <p:cond delay="83"/>
                                          </p:stCondLst>
                                        </p:cTn>
                                        <p:tgtEl>
                                          <p:spTgt spid="27"/>
                                        </p:tgtEl>
                                        <p:attrNameLst>
                                          <p:attrName>ppt_y</p:attrName>
                                        </p:attrNameLst>
                                      </p:cBhvr>
                                      <p:tavLst>
                                        <p:tav tm="0" fmla="#ppt_y-sin(pi*$)/9">
                                          <p:val>
                                            <p:fltVal val="0"/>
                                          </p:val>
                                        </p:tav>
                                        <p:tav tm="100000">
                                          <p:val>
                                            <p:fltVal val="1"/>
                                          </p:val>
                                        </p:tav>
                                      </p:tavLst>
                                    </p:anim>
                                    <p:anim calcmode="lin" valueType="num">
                                      <p:cBhvr>
                                        <p:cTn id="81" dur="41" tmFilter="0, 0; 0.125,0.2665; 0.25,0.4; 0.375,0.465; 0.5,0.5;  0.625,0.535; 0.75,0.6; 0.875,0.7335; 1,1">
                                          <p:stCondLst>
                                            <p:cond delay="166"/>
                                          </p:stCondLst>
                                        </p:cTn>
                                        <p:tgtEl>
                                          <p:spTgt spid="27"/>
                                        </p:tgtEl>
                                        <p:attrNameLst>
                                          <p:attrName>ppt_y</p:attrName>
                                        </p:attrNameLst>
                                      </p:cBhvr>
                                      <p:tavLst>
                                        <p:tav tm="0" fmla="#ppt_y-sin(pi*$)/27">
                                          <p:val>
                                            <p:fltVal val="0"/>
                                          </p:val>
                                        </p:tav>
                                        <p:tav tm="100000">
                                          <p:val>
                                            <p:fltVal val="1"/>
                                          </p:val>
                                        </p:tav>
                                      </p:tavLst>
                                    </p:anim>
                                    <p:anim calcmode="lin" valueType="num">
                                      <p:cBhvr>
                                        <p:cTn id="82" dur="21" tmFilter="0, 0; 0.125,0.2665; 0.25,0.4; 0.375,0.465; 0.5,0.5;  0.625,0.535; 0.75,0.6; 0.875,0.7335; 1,1">
                                          <p:stCondLst>
                                            <p:cond delay="207"/>
                                          </p:stCondLst>
                                        </p:cTn>
                                        <p:tgtEl>
                                          <p:spTgt spid="27"/>
                                        </p:tgtEl>
                                        <p:attrNameLst>
                                          <p:attrName>ppt_y</p:attrName>
                                        </p:attrNameLst>
                                      </p:cBhvr>
                                      <p:tavLst>
                                        <p:tav tm="0" fmla="#ppt_y-sin(pi*$)/81">
                                          <p:val>
                                            <p:fltVal val="0"/>
                                          </p:val>
                                        </p:tav>
                                        <p:tav tm="100000">
                                          <p:val>
                                            <p:fltVal val="1"/>
                                          </p:val>
                                        </p:tav>
                                      </p:tavLst>
                                    </p:anim>
                                    <p:animScale>
                                      <p:cBhvr>
                                        <p:cTn id="83" dur="3">
                                          <p:stCondLst>
                                            <p:cond delay="81"/>
                                          </p:stCondLst>
                                        </p:cTn>
                                        <p:tgtEl>
                                          <p:spTgt spid="27"/>
                                        </p:tgtEl>
                                      </p:cBhvr>
                                      <p:to x="100000" y="60000"/>
                                    </p:animScale>
                                    <p:animScale>
                                      <p:cBhvr>
                                        <p:cTn id="84" dur="21" decel="50000">
                                          <p:stCondLst>
                                            <p:cond delay="85"/>
                                          </p:stCondLst>
                                        </p:cTn>
                                        <p:tgtEl>
                                          <p:spTgt spid="27"/>
                                        </p:tgtEl>
                                      </p:cBhvr>
                                      <p:to x="100000" y="100000"/>
                                    </p:animScale>
                                    <p:animScale>
                                      <p:cBhvr>
                                        <p:cTn id="85" dur="3">
                                          <p:stCondLst>
                                            <p:cond delay="164"/>
                                          </p:stCondLst>
                                        </p:cTn>
                                        <p:tgtEl>
                                          <p:spTgt spid="27"/>
                                        </p:tgtEl>
                                      </p:cBhvr>
                                      <p:to x="100000" y="80000"/>
                                    </p:animScale>
                                    <p:animScale>
                                      <p:cBhvr>
                                        <p:cTn id="86" dur="21" decel="50000">
                                          <p:stCondLst>
                                            <p:cond delay="167"/>
                                          </p:stCondLst>
                                        </p:cTn>
                                        <p:tgtEl>
                                          <p:spTgt spid="27"/>
                                        </p:tgtEl>
                                      </p:cBhvr>
                                      <p:to x="100000" y="100000"/>
                                    </p:animScale>
                                    <p:animScale>
                                      <p:cBhvr>
                                        <p:cTn id="87" dur="3">
                                          <p:stCondLst>
                                            <p:cond delay="205"/>
                                          </p:stCondLst>
                                        </p:cTn>
                                        <p:tgtEl>
                                          <p:spTgt spid="27"/>
                                        </p:tgtEl>
                                      </p:cBhvr>
                                      <p:to x="100000" y="90000"/>
                                    </p:animScale>
                                    <p:animScale>
                                      <p:cBhvr>
                                        <p:cTn id="88" dur="21" decel="50000">
                                          <p:stCondLst>
                                            <p:cond delay="208"/>
                                          </p:stCondLst>
                                        </p:cTn>
                                        <p:tgtEl>
                                          <p:spTgt spid="27"/>
                                        </p:tgtEl>
                                      </p:cBhvr>
                                      <p:to x="100000" y="100000"/>
                                    </p:animScale>
                                    <p:animScale>
                                      <p:cBhvr>
                                        <p:cTn id="89" dur="3">
                                          <p:stCondLst>
                                            <p:cond delay="226"/>
                                          </p:stCondLst>
                                        </p:cTn>
                                        <p:tgtEl>
                                          <p:spTgt spid="27"/>
                                        </p:tgtEl>
                                      </p:cBhvr>
                                      <p:to x="100000" y="95000"/>
                                    </p:animScale>
                                    <p:animScale>
                                      <p:cBhvr>
                                        <p:cTn id="90" dur="21" decel="50000">
                                          <p:stCondLst>
                                            <p:cond delay="229"/>
                                          </p:stCondLst>
                                        </p:cTn>
                                        <p:tgtEl>
                                          <p:spTgt spid="27"/>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down)">
                                      <p:cBhvr>
                                        <p:cTn id="93" dur="72">
                                          <p:stCondLst>
                                            <p:cond delay="0"/>
                                          </p:stCondLst>
                                        </p:cTn>
                                        <p:tgtEl>
                                          <p:spTgt spid="28"/>
                                        </p:tgtEl>
                                      </p:cBhvr>
                                    </p:animEffect>
                                    <p:anim calcmode="lin" valueType="num">
                                      <p:cBhvr>
                                        <p:cTn id="94" dur="228"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5" dur="83"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6" dur="83" tmFilter="0, 0; 0.125,0.2665; 0.25,0.4; 0.375,0.465; 0.5,0.5;  0.625,0.535; 0.75,0.6; 0.875,0.7335; 1,1">
                                          <p:stCondLst>
                                            <p:cond delay="83"/>
                                          </p:stCondLst>
                                        </p:cTn>
                                        <p:tgtEl>
                                          <p:spTgt spid="28"/>
                                        </p:tgtEl>
                                        <p:attrNameLst>
                                          <p:attrName>ppt_y</p:attrName>
                                        </p:attrNameLst>
                                      </p:cBhvr>
                                      <p:tavLst>
                                        <p:tav tm="0" fmla="#ppt_y-sin(pi*$)/9">
                                          <p:val>
                                            <p:fltVal val="0"/>
                                          </p:val>
                                        </p:tav>
                                        <p:tav tm="100000">
                                          <p:val>
                                            <p:fltVal val="1"/>
                                          </p:val>
                                        </p:tav>
                                      </p:tavLst>
                                    </p:anim>
                                    <p:anim calcmode="lin" valueType="num">
                                      <p:cBhvr>
                                        <p:cTn id="97" dur="41" tmFilter="0, 0; 0.125,0.2665; 0.25,0.4; 0.375,0.465; 0.5,0.5;  0.625,0.535; 0.75,0.6; 0.875,0.7335; 1,1">
                                          <p:stCondLst>
                                            <p:cond delay="166"/>
                                          </p:stCondLst>
                                        </p:cTn>
                                        <p:tgtEl>
                                          <p:spTgt spid="28"/>
                                        </p:tgtEl>
                                        <p:attrNameLst>
                                          <p:attrName>ppt_y</p:attrName>
                                        </p:attrNameLst>
                                      </p:cBhvr>
                                      <p:tavLst>
                                        <p:tav tm="0" fmla="#ppt_y-sin(pi*$)/27">
                                          <p:val>
                                            <p:fltVal val="0"/>
                                          </p:val>
                                        </p:tav>
                                        <p:tav tm="100000">
                                          <p:val>
                                            <p:fltVal val="1"/>
                                          </p:val>
                                        </p:tav>
                                      </p:tavLst>
                                    </p:anim>
                                    <p:anim calcmode="lin" valueType="num">
                                      <p:cBhvr>
                                        <p:cTn id="98" dur="21" tmFilter="0, 0; 0.125,0.2665; 0.25,0.4; 0.375,0.465; 0.5,0.5;  0.625,0.535; 0.75,0.6; 0.875,0.7335; 1,1">
                                          <p:stCondLst>
                                            <p:cond delay="207"/>
                                          </p:stCondLst>
                                        </p:cTn>
                                        <p:tgtEl>
                                          <p:spTgt spid="28"/>
                                        </p:tgtEl>
                                        <p:attrNameLst>
                                          <p:attrName>ppt_y</p:attrName>
                                        </p:attrNameLst>
                                      </p:cBhvr>
                                      <p:tavLst>
                                        <p:tav tm="0" fmla="#ppt_y-sin(pi*$)/81">
                                          <p:val>
                                            <p:fltVal val="0"/>
                                          </p:val>
                                        </p:tav>
                                        <p:tav tm="100000">
                                          <p:val>
                                            <p:fltVal val="1"/>
                                          </p:val>
                                        </p:tav>
                                      </p:tavLst>
                                    </p:anim>
                                    <p:animScale>
                                      <p:cBhvr>
                                        <p:cTn id="99" dur="3">
                                          <p:stCondLst>
                                            <p:cond delay="81"/>
                                          </p:stCondLst>
                                        </p:cTn>
                                        <p:tgtEl>
                                          <p:spTgt spid="28"/>
                                        </p:tgtEl>
                                      </p:cBhvr>
                                      <p:to x="100000" y="60000"/>
                                    </p:animScale>
                                    <p:animScale>
                                      <p:cBhvr>
                                        <p:cTn id="100" dur="21" decel="50000">
                                          <p:stCondLst>
                                            <p:cond delay="85"/>
                                          </p:stCondLst>
                                        </p:cTn>
                                        <p:tgtEl>
                                          <p:spTgt spid="28"/>
                                        </p:tgtEl>
                                      </p:cBhvr>
                                      <p:to x="100000" y="100000"/>
                                    </p:animScale>
                                    <p:animScale>
                                      <p:cBhvr>
                                        <p:cTn id="101" dur="3">
                                          <p:stCondLst>
                                            <p:cond delay="164"/>
                                          </p:stCondLst>
                                        </p:cTn>
                                        <p:tgtEl>
                                          <p:spTgt spid="28"/>
                                        </p:tgtEl>
                                      </p:cBhvr>
                                      <p:to x="100000" y="80000"/>
                                    </p:animScale>
                                    <p:animScale>
                                      <p:cBhvr>
                                        <p:cTn id="102" dur="21" decel="50000">
                                          <p:stCondLst>
                                            <p:cond delay="167"/>
                                          </p:stCondLst>
                                        </p:cTn>
                                        <p:tgtEl>
                                          <p:spTgt spid="28"/>
                                        </p:tgtEl>
                                      </p:cBhvr>
                                      <p:to x="100000" y="100000"/>
                                    </p:animScale>
                                    <p:animScale>
                                      <p:cBhvr>
                                        <p:cTn id="103" dur="3">
                                          <p:stCondLst>
                                            <p:cond delay="205"/>
                                          </p:stCondLst>
                                        </p:cTn>
                                        <p:tgtEl>
                                          <p:spTgt spid="28"/>
                                        </p:tgtEl>
                                      </p:cBhvr>
                                      <p:to x="100000" y="90000"/>
                                    </p:animScale>
                                    <p:animScale>
                                      <p:cBhvr>
                                        <p:cTn id="104" dur="21" decel="50000">
                                          <p:stCondLst>
                                            <p:cond delay="208"/>
                                          </p:stCondLst>
                                        </p:cTn>
                                        <p:tgtEl>
                                          <p:spTgt spid="28"/>
                                        </p:tgtEl>
                                      </p:cBhvr>
                                      <p:to x="100000" y="100000"/>
                                    </p:animScale>
                                    <p:animScale>
                                      <p:cBhvr>
                                        <p:cTn id="105" dur="3">
                                          <p:stCondLst>
                                            <p:cond delay="226"/>
                                          </p:stCondLst>
                                        </p:cTn>
                                        <p:tgtEl>
                                          <p:spTgt spid="28"/>
                                        </p:tgtEl>
                                      </p:cBhvr>
                                      <p:to x="100000" y="95000"/>
                                    </p:animScale>
                                    <p:animScale>
                                      <p:cBhvr>
                                        <p:cTn id="106" dur="21" decel="50000">
                                          <p:stCondLst>
                                            <p:cond delay="229"/>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ầm Chồi Lá 2022 - Tập 6 Bài Hát Tập Thể Thao - Ca Nhạc Dành Cho Thiếu Nhi">
            <a:hlinkClick r:id="" action="ppaction://media"/>
          </p:cNvPr>
          <p:cNvPicPr>
            <a:picLocks noChangeAspect="1"/>
          </p:cNvPicPr>
          <p:nvPr>
            <a:videoFile r:link="rId1"/>
            <p:extLst>
              <p:ext uri="{DAA4B4D4-6D71-4841-9C94-3DE7FCFB9230}">
                <p14:media xmlns:p14="http://schemas.microsoft.com/office/powerpoint/2010/main" r:embed="rId2">
                  <p14:trim st="11501" end="52379.9999"/>
                </p14:media>
              </p:ext>
            </p:extLst>
          </p:nvPr>
        </p:nvPicPr>
        <p:blipFill>
          <a:blip r:embed="rId4"/>
          <a:stretch>
            <a:fillRect/>
          </a:stretch>
        </p:blipFill>
        <p:spPr>
          <a:xfrm>
            <a:off x="0" y="2677"/>
            <a:ext cx="12192000" cy="6855323"/>
          </a:xfrm>
          <a:prstGeom prst="rect">
            <a:avLst/>
          </a:prstGeom>
        </p:spPr>
      </p:pic>
    </p:spTree>
    <p:extLst>
      <p:ext uri="{BB962C8B-B14F-4D97-AF65-F5344CB8AC3E}">
        <p14:creationId xmlns:p14="http://schemas.microsoft.com/office/powerpoint/2010/main" val="1486930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B02D6C8A-192B-428B-A6A0-775ABC4C0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272" y="630936"/>
            <a:ext cx="9774936" cy="5433029"/>
          </a:xfrm>
          <a:prstGeom prst="rect">
            <a:avLst/>
          </a:prstGeom>
        </p:spPr>
      </p:pic>
      <p:pic>
        <p:nvPicPr>
          <p:cNvPr id="5" name="Picture 4"/>
          <p:cNvPicPr>
            <a:picLocks noChangeAspect="1"/>
          </p:cNvPicPr>
          <p:nvPr/>
        </p:nvPicPr>
        <p:blipFill>
          <a:blip r:embed="rId3"/>
          <a:stretch>
            <a:fillRect/>
          </a:stretch>
        </p:blipFill>
        <p:spPr>
          <a:xfrm>
            <a:off x="118872" y="585216"/>
            <a:ext cx="11338812" cy="29566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158" y="3347450"/>
            <a:ext cx="3721956" cy="2714446"/>
          </a:xfrm>
          <a:prstGeom prst="rect">
            <a:avLst/>
          </a:prstGeom>
          <a:effectLst>
            <a:softEdge rad="127000"/>
          </a:effectLst>
        </p:spPr>
      </p:pic>
      <p:pic>
        <p:nvPicPr>
          <p:cNvPr id="2" name="Picture 1"/>
          <p:cNvPicPr>
            <a:picLocks noChangeAspect="1"/>
          </p:cNvPicPr>
          <p:nvPr/>
        </p:nvPicPr>
        <p:blipFill>
          <a:blip r:embed="rId5"/>
          <a:stretch>
            <a:fillRect/>
          </a:stretch>
        </p:blipFill>
        <p:spPr>
          <a:xfrm>
            <a:off x="4023360" y="6061896"/>
            <a:ext cx="595234" cy="597927"/>
          </a:xfrm>
          <a:prstGeom prst="rect">
            <a:avLst/>
          </a:prstGeom>
        </p:spPr>
      </p:pic>
      <p:pic>
        <p:nvPicPr>
          <p:cNvPr id="7" name="Picture 6"/>
          <p:cNvPicPr>
            <a:picLocks noChangeAspect="1"/>
          </p:cNvPicPr>
          <p:nvPr/>
        </p:nvPicPr>
        <p:blipFill>
          <a:blip r:embed="rId5"/>
          <a:stretch>
            <a:fillRect/>
          </a:stretch>
        </p:blipFill>
        <p:spPr>
          <a:xfrm>
            <a:off x="8028432" y="6109685"/>
            <a:ext cx="595234" cy="597927"/>
          </a:xfrm>
          <a:prstGeom prst="rect">
            <a:avLst/>
          </a:prstGeom>
        </p:spPr>
      </p:pic>
      <p:pic>
        <p:nvPicPr>
          <p:cNvPr id="8" name="Picture 7"/>
          <p:cNvPicPr>
            <a:picLocks noChangeAspect="1"/>
          </p:cNvPicPr>
          <p:nvPr/>
        </p:nvPicPr>
        <p:blipFill>
          <a:blip r:embed="rId5"/>
          <a:stretch>
            <a:fillRect/>
          </a:stretch>
        </p:blipFill>
        <p:spPr>
          <a:xfrm>
            <a:off x="11187188" y="2063548"/>
            <a:ext cx="595234" cy="597927"/>
          </a:xfrm>
          <a:prstGeom prst="rect">
            <a:avLst/>
          </a:prstGeom>
        </p:spPr>
      </p:pic>
      <p:pic>
        <p:nvPicPr>
          <p:cNvPr id="3" name="Picture 2"/>
          <p:cNvPicPr>
            <a:picLocks noChangeAspect="1"/>
          </p:cNvPicPr>
          <p:nvPr/>
        </p:nvPicPr>
        <p:blipFill>
          <a:blip r:embed="rId6"/>
          <a:stretch>
            <a:fillRect/>
          </a:stretch>
        </p:blipFill>
        <p:spPr>
          <a:xfrm>
            <a:off x="894113" y="4014121"/>
            <a:ext cx="2609314" cy="2176461"/>
          </a:xfrm>
          <a:prstGeom prst="rect">
            <a:avLst/>
          </a:prstGeom>
        </p:spPr>
      </p:pic>
    </p:spTree>
    <p:extLst>
      <p:ext uri="{BB962C8B-B14F-4D97-AF65-F5344CB8AC3E}">
        <p14:creationId xmlns:p14="http://schemas.microsoft.com/office/powerpoint/2010/main" val="40794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 xmlns:a16="http://schemas.microsoft.com/office/drawing/2014/main" id="{234783C4-3276-620E-76BD-41B3E64689A9}"/>
              </a:ext>
            </a:extLst>
          </p:cNvPr>
          <p:cNvSpPr/>
          <p:nvPr/>
        </p:nvSpPr>
        <p:spPr>
          <a:xfrm>
            <a:off x="1444753" y="941832"/>
            <a:ext cx="9336024" cy="4115981"/>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solidFill>
            <a:sysClr val="window" lastClr="FFFFFF"/>
          </a:solidFill>
          <a:ln w="25400" cap="flat" cmpd="sng" algn="ctr">
            <a:solidFill>
              <a:schemeClr val="accent2">
                <a:lumMod val="40000"/>
                <a:lumOff val="60000"/>
              </a:schemeClr>
            </a:solidFill>
            <a:prstDash val="solid"/>
            <a:extLst>
              <a:ext uri="{C807C97D-BFC1-408E-A445-0C87EB9F89A2}">
                <ask:lineSketchStyleProps xmlns="" xmlns:ask="http://schemas.microsoft.com/office/drawing/2018/sketchyshape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smtClean="0">
                <a:solidFill>
                  <a:prstClr val="black"/>
                </a:solidFill>
                <a:latin typeface="#9Slide02 Noi dung dai"/>
                <a:cs typeface="FC Onigiri Outline"/>
              </a:rPr>
              <a:t>         </a:t>
            </a:r>
            <a:r>
              <a:rPr lang="en-US" sz="2800" kern="0" dirty="0" err="1" smtClean="0">
                <a:solidFill>
                  <a:prstClr val="black"/>
                </a:solidFill>
                <a:latin typeface="UTM Avo" panose="02040603050506020204" pitchFamily="18" charset="0"/>
                <a:cs typeface="FC Onigiri Outline"/>
              </a:rPr>
              <a:t>Chọn</a:t>
            </a:r>
            <a:r>
              <a:rPr lang="en-US" sz="2800" kern="0" dirty="0" smtClean="0">
                <a:solidFill>
                  <a:prstClr val="black"/>
                </a:solidFill>
                <a:latin typeface="UTM Avo" panose="02040603050506020204" pitchFamily="18" charset="0"/>
                <a:cs typeface="FC Onigiri Outline"/>
              </a:rPr>
              <a:t> 1 </a:t>
            </a:r>
            <a:r>
              <a:rPr lang="en-US" sz="2800" kern="0" dirty="0" err="1" smtClean="0">
                <a:solidFill>
                  <a:prstClr val="black"/>
                </a:solidFill>
                <a:latin typeface="UTM Avo" panose="02040603050506020204" pitchFamily="18" charset="0"/>
                <a:cs typeface="FC Onigiri Outline"/>
              </a:rPr>
              <a:t>trong</a:t>
            </a:r>
            <a:r>
              <a:rPr lang="en-US" sz="2800" kern="0" dirty="0" smtClean="0">
                <a:solidFill>
                  <a:prstClr val="black"/>
                </a:solidFill>
                <a:latin typeface="UTM Avo" panose="02040603050506020204" pitchFamily="18" charset="0"/>
                <a:cs typeface="FC Onigiri Outline"/>
              </a:rPr>
              <a:t> 2 </a:t>
            </a:r>
            <a:r>
              <a:rPr lang="en-US" sz="2800" kern="0" dirty="0" err="1" smtClean="0">
                <a:solidFill>
                  <a:prstClr val="black"/>
                </a:solidFill>
                <a:latin typeface="UTM Avo" panose="02040603050506020204" pitchFamily="18" charset="0"/>
                <a:cs typeface="FC Onigiri Outline"/>
              </a:rPr>
              <a:t>đề</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sau</a:t>
            </a:r>
            <a:r>
              <a:rPr lang="en-US" sz="2800" kern="0" dirty="0" smtClean="0">
                <a:solidFill>
                  <a:prstClr val="black"/>
                </a:solidFill>
                <a:latin typeface="UTM Avo" panose="02040603050506020204" pitchFamily="18" charset="0"/>
                <a:cs typeface="FC Onigiri Outline"/>
              </a:rPr>
              <a:t>:</a:t>
            </a:r>
          </a:p>
          <a:p>
            <a:pPr lvl="2" defTabSz="914400">
              <a:defRPr/>
            </a:pPr>
            <a:r>
              <a:rPr kumimoji="0" lang="en-US" sz="2800" b="1" i="0"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FC Onigiri Outline"/>
              </a:rPr>
              <a:t>1.</a:t>
            </a:r>
            <a:r>
              <a:rPr kumimoji="0" lang="en-US" sz="2800" b="1" i="0" u="none" strike="noStrike" kern="0" cap="none" spc="0" normalizeH="0" noProof="0" dirty="0" smtClean="0">
                <a:ln>
                  <a:noFill/>
                </a:ln>
                <a:solidFill>
                  <a:prstClr val="black"/>
                </a:solidFill>
                <a:effectLst>
                  <a:outerShdw blurRad="38100" dist="38100" dir="2700000" algn="tl">
                    <a:srgbClr val="000000">
                      <a:alpha val="43137"/>
                    </a:srgbClr>
                  </a:outerShdw>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Viết</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một</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bản</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tin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ngắn</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(7 - 8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câu</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về</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một</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hoạt</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động</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thể</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thao</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ở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trường</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 </a:t>
            </a:r>
            <a:r>
              <a:rPr kumimoji="0" lang="en-US" sz="2800" b="0" i="0" u="none" strike="noStrike" kern="0" cap="none" spc="0" normalizeH="0" noProof="0" dirty="0" err="1" smtClean="0">
                <a:ln>
                  <a:noFill/>
                </a:ln>
                <a:solidFill>
                  <a:prstClr val="black"/>
                </a:solidFill>
                <a:effectLst/>
                <a:uLnTx/>
                <a:uFillTx/>
                <a:latin typeface="UTM Avo" panose="02040603050506020204" pitchFamily="18" charset="0"/>
                <a:cs typeface="FC Onigiri Outline"/>
              </a:rPr>
              <a:t>em</a:t>
            </a:r>
            <a:r>
              <a:rPr kumimoji="0" lang="en-US" sz="2800" b="0" i="0" u="none" strike="noStrike" kern="0" cap="none" spc="0" normalizeH="0" noProof="0" dirty="0" smtClean="0">
                <a:ln>
                  <a:noFill/>
                </a:ln>
                <a:solidFill>
                  <a:prstClr val="black"/>
                </a:solidFill>
                <a:effectLst/>
                <a:uLnTx/>
                <a:uFillTx/>
                <a:latin typeface="UTM Avo" panose="02040603050506020204" pitchFamily="18" charset="0"/>
                <a:cs typeface="FC Onigiri Outline"/>
              </a:rPr>
              <a:t>.</a:t>
            </a:r>
          </a:p>
          <a:p>
            <a:pPr lvl="2" defTabSz="914400">
              <a:defRPr/>
            </a:pPr>
            <a:r>
              <a:rPr lang="en-US" sz="2800" b="1" kern="0" baseline="0" dirty="0"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FC Onigiri Outline"/>
              </a:rPr>
              <a:t>2.</a:t>
            </a:r>
            <a:r>
              <a:rPr lang="en-US" sz="2800" kern="0" baseline="0" dirty="0" smtClean="0">
                <a:solidFill>
                  <a:prstClr val="black"/>
                </a:solidFill>
                <a:latin typeface="UTM Avo" panose="02040603050506020204" pitchFamily="18" charset="0"/>
                <a:cs typeface="FC Onigiri Outline"/>
              </a:rPr>
              <a:t> </a:t>
            </a:r>
            <a:r>
              <a:rPr lang="en-US" sz="2800" kern="0" baseline="0" dirty="0" err="1" smtClean="0">
                <a:solidFill>
                  <a:prstClr val="black"/>
                </a:solidFill>
                <a:latin typeface="UTM Avo" panose="02040603050506020204" pitchFamily="18" charset="0"/>
                <a:cs typeface="FC Onigiri Outline"/>
              </a:rPr>
              <a:t>Viết</a:t>
            </a:r>
            <a:r>
              <a:rPr lang="en-US" sz="2800" kern="0" baseline="0" dirty="0" smtClean="0">
                <a:solidFill>
                  <a:prstClr val="black"/>
                </a:solidFill>
                <a:latin typeface="UTM Avo" panose="02040603050506020204" pitchFamily="18" charset="0"/>
                <a:cs typeface="FC Onigiri Outline"/>
              </a:rPr>
              <a:t> </a:t>
            </a:r>
            <a:r>
              <a:rPr lang="en-US" sz="2800" kern="0" dirty="0" err="1">
                <a:solidFill>
                  <a:prstClr val="black"/>
                </a:solidFill>
                <a:latin typeface="UTM Avo" panose="02040603050506020204" pitchFamily="18" charset="0"/>
                <a:cs typeface="FC Onigiri Outline"/>
              </a:rPr>
              <a:t>một</a:t>
            </a:r>
            <a:r>
              <a:rPr lang="en-US" sz="2800" kern="0" dirty="0">
                <a:solidFill>
                  <a:prstClr val="black"/>
                </a:solidFill>
                <a:latin typeface="UTM Avo" panose="02040603050506020204" pitchFamily="18" charset="0"/>
                <a:cs typeface="FC Onigiri Outline"/>
              </a:rPr>
              <a:t> </a:t>
            </a:r>
            <a:r>
              <a:rPr lang="en-US" sz="2800" kern="0" dirty="0" err="1">
                <a:solidFill>
                  <a:prstClr val="black"/>
                </a:solidFill>
                <a:latin typeface="UTM Avo" panose="02040603050506020204" pitchFamily="18" charset="0"/>
                <a:cs typeface="FC Onigiri Outline"/>
              </a:rPr>
              <a:t>bản</a:t>
            </a:r>
            <a:r>
              <a:rPr lang="en-US" sz="2800" kern="0" dirty="0">
                <a:solidFill>
                  <a:prstClr val="black"/>
                </a:solidFill>
                <a:latin typeface="UTM Avo" panose="02040603050506020204" pitchFamily="18" charset="0"/>
                <a:cs typeface="FC Onigiri Outline"/>
              </a:rPr>
              <a:t> tin </a:t>
            </a:r>
            <a:r>
              <a:rPr lang="en-US" sz="2800" kern="0" dirty="0" err="1">
                <a:solidFill>
                  <a:prstClr val="black"/>
                </a:solidFill>
                <a:latin typeface="UTM Avo" panose="02040603050506020204" pitchFamily="18" charset="0"/>
                <a:cs typeface="FC Onigiri Outline"/>
              </a:rPr>
              <a:t>ngắn</a:t>
            </a:r>
            <a:r>
              <a:rPr lang="en-US" sz="2800" kern="0" dirty="0">
                <a:solidFill>
                  <a:prstClr val="black"/>
                </a:solidFill>
                <a:latin typeface="UTM Avo" panose="02040603050506020204" pitchFamily="18" charset="0"/>
                <a:cs typeface="FC Onigiri Outline"/>
              </a:rPr>
              <a:t> (7 - 8 </a:t>
            </a:r>
            <a:r>
              <a:rPr lang="en-US" sz="2800" kern="0" dirty="0" err="1">
                <a:solidFill>
                  <a:prstClr val="black"/>
                </a:solidFill>
                <a:latin typeface="UTM Avo" panose="02040603050506020204" pitchFamily="18" charset="0"/>
                <a:cs typeface="FC Onigiri Outline"/>
              </a:rPr>
              <a:t>câu</a:t>
            </a:r>
            <a:r>
              <a:rPr lang="en-US" sz="2800" kern="0" dirty="0">
                <a:solidFill>
                  <a:prstClr val="black"/>
                </a:solidFill>
                <a:latin typeface="UTM Avo" panose="02040603050506020204" pitchFamily="18" charset="0"/>
                <a:cs typeface="FC Onigiri Outline"/>
              </a:rPr>
              <a:t>) </a:t>
            </a:r>
            <a:r>
              <a:rPr lang="en-US" sz="2800" kern="0" dirty="0" err="1">
                <a:solidFill>
                  <a:prstClr val="black"/>
                </a:solidFill>
                <a:latin typeface="UTM Avo" panose="02040603050506020204" pitchFamily="18" charset="0"/>
                <a:cs typeface="FC Onigiri Outline"/>
              </a:rPr>
              <a:t>về</a:t>
            </a:r>
            <a:r>
              <a:rPr lang="en-US" sz="2800" kern="0" dirty="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một</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buổi</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thi</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đấu</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mà</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em</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được</a:t>
            </a:r>
            <a:r>
              <a:rPr lang="en-US" sz="2800" kern="0" dirty="0" smtClean="0">
                <a:solidFill>
                  <a:prstClr val="black"/>
                </a:solidFill>
                <a:latin typeface="UTM Avo" panose="02040603050506020204" pitchFamily="18" charset="0"/>
                <a:cs typeface="FC Onigiri Outline"/>
              </a:rPr>
              <a:t> </a:t>
            </a:r>
            <a:r>
              <a:rPr lang="en-US" sz="2800" kern="0" dirty="0" err="1" smtClean="0">
                <a:solidFill>
                  <a:prstClr val="black"/>
                </a:solidFill>
                <a:latin typeface="UTM Avo" panose="02040603050506020204" pitchFamily="18" charset="0"/>
                <a:cs typeface="FC Onigiri Outline"/>
              </a:rPr>
              <a:t>xem</a:t>
            </a:r>
            <a:r>
              <a:rPr lang="en-US" sz="2800" kern="0" dirty="0" smtClean="0">
                <a:solidFill>
                  <a:prstClr val="black"/>
                </a:solidFill>
                <a:latin typeface="UTM Avo" panose="02040603050506020204" pitchFamily="18" charset="0"/>
                <a:cs typeface="FC Onigiri Outline"/>
              </a:rPr>
              <a:t>.</a:t>
            </a:r>
            <a:endParaRPr kumimoji="0" lang="en-US" sz="2800" b="0" i="0" u="none" strike="noStrike" kern="0" cap="none" spc="0" normalizeH="0" baseline="0" noProof="0" dirty="0" smtClean="0">
              <a:ln>
                <a:noFill/>
              </a:ln>
              <a:solidFill>
                <a:prstClr val="black"/>
              </a:solidFill>
              <a:effectLst/>
              <a:uLnTx/>
              <a:uFillTx/>
              <a:latin typeface="UTM Avo" panose="02040603050506020204" pitchFamily="18" charset="0"/>
              <a:cs typeface="FC Onigiri Outline"/>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780777" y="1381552"/>
            <a:ext cx="1404398" cy="1142192"/>
          </a:xfrm>
          <a:prstGeom prst="rect">
            <a:avLst/>
          </a:prstGeom>
        </p:spPr>
      </p:pic>
    </p:spTree>
    <p:extLst>
      <p:ext uri="{BB962C8B-B14F-4D97-AF65-F5344CB8AC3E}">
        <p14:creationId xmlns:p14="http://schemas.microsoft.com/office/powerpoint/2010/main" val="72767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30">
            <a:extLst>
              <a:ext uri="{FF2B5EF4-FFF2-40B4-BE49-F238E27FC236}">
                <a16:creationId xmlns=""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 y="466344"/>
            <a:ext cx="10168127" cy="5861303"/>
          </a:xfrm>
          <a:prstGeom prst="rect">
            <a:avLst/>
          </a:prstGeom>
        </p:spPr>
      </p:pic>
      <p:pic>
        <p:nvPicPr>
          <p:cNvPr id="55" name="Picture 54"/>
          <p:cNvPicPr>
            <a:picLocks noChangeAspect="1"/>
          </p:cNvPicPr>
          <p:nvPr/>
        </p:nvPicPr>
        <p:blipFill rotWithShape="1">
          <a:blip r:embed="rId4"/>
          <a:srcRect l="8415" t="11029" r="7055"/>
          <a:stretch/>
        </p:blipFill>
        <p:spPr>
          <a:xfrm>
            <a:off x="1106423" y="598931"/>
            <a:ext cx="9875520" cy="5596128"/>
          </a:xfrm>
          <a:prstGeom prst="rect">
            <a:avLst/>
          </a:prstGeom>
          <a:effectLst>
            <a:softEdge rad="63500"/>
          </a:effectLst>
        </p:spPr>
      </p:pic>
    </p:spTree>
    <p:extLst>
      <p:ext uri="{BB962C8B-B14F-4D97-AF65-F5344CB8AC3E}">
        <p14:creationId xmlns:p14="http://schemas.microsoft.com/office/powerpoint/2010/main" val="326358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3110" y="100584"/>
            <a:ext cx="11736010" cy="6510528"/>
          </a:xfrm>
          <a:prstGeom prst="rect">
            <a:avLst/>
          </a:prstGeom>
        </p:spPr>
      </p:pic>
      <p:sp>
        <p:nvSpPr>
          <p:cNvPr id="4" name="Rectangle 3"/>
          <p:cNvSpPr/>
          <p:nvPr/>
        </p:nvSpPr>
        <p:spPr>
          <a:xfrm>
            <a:off x="444403" y="0"/>
            <a:ext cx="11393424" cy="7386638"/>
          </a:xfrm>
          <a:prstGeom prst="rect">
            <a:avLst/>
          </a:prstGeom>
        </p:spPr>
        <p:txBody>
          <a:bodyPr wrap="square">
            <a:spAutoFit/>
          </a:bodyPr>
          <a:lstStyle/>
          <a:p>
            <a:r>
              <a:rPr lang="vi-VN" sz="2000" dirty="0">
                <a:solidFill>
                  <a:srgbClr val="FF0000"/>
                </a:solidFill>
                <a:latin typeface="Times New Roman" panose="02020603050405020304" pitchFamily="18" charset="0"/>
              </a:rPr>
              <a:t>+ Bước 1 (Viết về gì?): </a:t>
            </a:r>
            <a:r>
              <a:rPr lang="vi-VN" sz="2000" dirty="0"/>
              <a:t/>
            </a:r>
            <a:br>
              <a:rPr lang="vi-VN" sz="2000" dirty="0"/>
            </a:br>
            <a:r>
              <a:rPr lang="en-US" sz="2000" dirty="0" smtClean="0"/>
              <a:t>- </a:t>
            </a:r>
            <a:r>
              <a:rPr lang="vi-VN" sz="2000" dirty="0" smtClean="0">
                <a:solidFill>
                  <a:srgbClr val="000000"/>
                </a:solidFill>
                <a:latin typeface="Times New Roman" panose="02020603050405020304" pitchFamily="18" charset="0"/>
              </a:rPr>
              <a:t>CH</a:t>
            </a:r>
            <a:r>
              <a:rPr lang="vi-VN" sz="2000" dirty="0">
                <a:solidFill>
                  <a:srgbClr val="000000"/>
                </a:solidFill>
                <a:latin typeface="Times New Roman" panose="02020603050405020304" pitchFamily="18" charset="0"/>
              </a:rPr>
              <a:t>: Em muốn viết về gì</a:t>
            </a:r>
            <a:r>
              <a:rPr lang="vi-VN" sz="2000" dirty="0" smtClean="0">
                <a:solidFill>
                  <a:srgbClr val="000000"/>
                </a:solidFill>
                <a:latin typeface="Times New Roman" panose="02020603050405020304" pitchFamily="18" charset="0"/>
              </a:rPr>
              <a:t>?</a:t>
            </a:r>
            <a:endParaRPr lang="vi-VN" sz="2000" dirty="0" smtClean="0"/>
          </a:p>
          <a:p>
            <a:pPr marL="342900" indent="-342900">
              <a:buFontTx/>
              <a:buChar char="-"/>
            </a:pPr>
            <a:r>
              <a:rPr lang="vi-VN" sz="2000" dirty="0" smtClean="0">
                <a:solidFill>
                  <a:srgbClr val="002060"/>
                </a:solidFill>
                <a:latin typeface="Times New Roman" panose="02020603050405020304" pitchFamily="18" charset="0"/>
              </a:rPr>
              <a:t>Em </a:t>
            </a:r>
            <a:r>
              <a:rPr lang="vi-VN" sz="2000" dirty="0">
                <a:solidFill>
                  <a:srgbClr val="002060"/>
                </a:solidFill>
                <a:latin typeface="Times New Roman" panose="02020603050405020304" pitchFamily="18" charset="0"/>
              </a:rPr>
              <a:t>muốn viết về Hội khoẻ Phù</a:t>
            </a:r>
            <a:r>
              <a:rPr lang="en-US" sz="2000" dirty="0">
                <a:solidFill>
                  <a:srgbClr val="002060"/>
                </a:solidFill>
                <a:latin typeface="UTM Avo" panose="02040603050506020204" pitchFamily="18" charset="0"/>
              </a:rPr>
              <a:t> </a:t>
            </a:r>
            <a:r>
              <a:rPr lang="vi-VN" sz="2000" dirty="0">
                <a:solidFill>
                  <a:srgbClr val="002060"/>
                </a:solidFill>
                <a:latin typeface="Times New Roman" panose="02020603050405020304" pitchFamily="18" charset="0"/>
              </a:rPr>
              <a:t>Đổng cấp trường</a:t>
            </a:r>
            <a:r>
              <a:rPr lang="vi-VN" sz="2000" dirty="0" smtClean="0">
                <a:solidFill>
                  <a:srgbClr val="002060"/>
                </a:solidFill>
                <a:latin typeface="Times New Roman" panose="02020603050405020304" pitchFamily="18" charset="0"/>
              </a:rPr>
              <a:t>.</a:t>
            </a:r>
            <a:endParaRPr lang="en-US" sz="2000" dirty="0" smtClean="0">
              <a:solidFill>
                <a:srgbClr val="002060"/>
              </a:solidFill>
              <a:latin typeface="Times New Roman" panose="02020603050405020304" pitchFamily="18" charset="0"/>
            </a:endParaRPr>
          </a:p>
          <a:p>
            <a:r>
              <a:rPr lang="vi-VN" sz="2000" dirty="0" smtClean="0">
                <a:solidFill>
                  <a:srgbClr val="002060"/>
                </a:solidFill>
              </a:rPr>
              <a:t/>
            </a:r>
            <a:br>
              <a:rPr lang="vi-VN" sz="2000" dirty="0" smtClean="0">
                <a:solidFill>
                  <a:srgbClr val="002060"/>
                </a:solidFill>
              </a:rPr>
            </a:br>
            <a:r>
              <a:rPr lang="vi-VN" sz="2000" dirty="0" smtClean="0">
                <a:solidFill>
                  <a:srgbClr val="FF0000"/>
                </a:solidFill>
                <a:latin typeface="Times New Roman" panose="02020603050405020304" pitchFamily="18" charset="0"/>
              </a:rPr>
              <a:t>+ Bước 2:</a:t>
            </a:r>
            <a:r>
              <a:rPr lang="vi-VN" sz="2000" dirty="0" smtClean="0">
                <a:solidFill>
                  <a:srgbClr val="000000"/>
                </a:solidFill>
                <a:latin typeface="Times New Roman" panose="02020603050405020304" pitchFamily="18" charset="0"/>
              </a:rPr>
              <a:t>  </a:t>
            </a:r>
            <a:r>
              <a:rPr lang="vi-VN" sz="2000" dirty="0"/>
              <a:t/>
            </a:r>
            <a:br>
              <a:rPr lang="vi-VN" sz="2000" dirty="0"/>
            </a:br>
            <a:r>
              <a:rPr lang="vi-VN" sz="2000" dirty="0">
                <a:solidFill>
                  <a:srgbClr val="000000"/>
                </a:solidFill>
                <a:latin typeface="Times New Roman" panose="02020603050405020304" pitchFamily="18" charset="0"/>
              </a:rPr>
              <a:t>  - Hội khoẻ Phù Đổng diễn ra khi nào? Ở đâu?</a:t>
            </a:r>
            <a:endParaRPr lang="vi-VN" sz="2000" dirty="0"/>
          </a:p>
          <a:p>
            <a:pPr algn="just"/>
            <a:r>
              <a:rPr lang="vi-VN" sz="2000" dirty="0">
                <a:solidFill>
                  <a:srgbClr val="002060"/>
                </a:solidFill>
                <a:latin typeface="Times New Roman" panose="02020603050405020304" pitchFamily="18" charset="0"/>
              </a:rPr>
              <a:t>- Trường Tiểu học và THCS Vũ Trung , vào ngày 19 tháng 11.</a:t>
            </a:r>
            <a:endParaRPr lang="vi-VN" sz="2000" dirty="0">
              <a:solidFill>
                <a:srgbClr val="002060"/>
              </a:solidFill>
            </a:endParaRPr>
          </a:p>
          <a:p>
            <a:r>
              <a:rPr lang="vi-VN" sz="2000" dirty="0" smtClean="0">
                <a:solidFill>
                  <a:srgbClr val="000000"/>
                </a:solidFill>
                <a:latin typeface="Times New Roman" panose="02020603050405020304" pitchFamily="18" charset="0"/>
              </a:rPr>
              <a:t>- </a:t>
            </a:r>
            <a:r>
              <a:rPr lang="vi-VN" sz="2000" dirty="0">
                <a:solidFill>
                  <a:srgbClr val="000000"/>
                </a:solidFill>
                <a:latin typeface="Times New Roman" panose="02020603050405020304" pitchFamily="18" charset="0"/>
              </a:rPr>
              <a:t>Có những ai tham gia? HS toàn trường và các thầy cô giáo</a:t>
            </a:r>
            <a:endParaRPr lang="vi-VN" sz="2000" dirty="0"/>
          </a:p>
          <a:p>
            <a:r>
              <a:rPr lang="vi-VN" sz="2000" dirty="0">
                <a:solidFill>
                  <a:srgbClr val="000000"/>
                </a:solidFill>
                <a:latin typeface="Times New Roman" panose="02020603050405020304" pitchFamily="18" charset="0"/>
              </a:rPr>
              <a:t> </a:t>
            </a:r>
            <a:r>
              <a:rPr lang="vi-VN" sz="2000" dirty="0">
                <a:solidFill>
                  <a:srgbClr val="002060"/>
                </a:solidFill>
                <a:latin typeface="Times New Roman" panose="02020603050405020304" pitchFamily="18" charset="0"/>
              </a:rPr>
              <a:t>- Các HS hào hứng tham gia thi đấu, còn các thầy cô nhiệt liệt cổ vũ</a:t>
            </a:r>
            <a:r>
              <a:rPr lang="vi-VN" sz="2000" dirty="0" smtClean="0">
                <a:solidFill>
                  <a:srgbClr val="002060"/>
                </a:solidFill>
                <a:latin typeface="Times New Roman" panose="02020603050405020304" pitchFamily="18" charset="0"/>
              </a:rPr>
              <a:t>.</a:t>
            </a:r>
            <a:endParaRPr lang="en-US" sz="2000" dirty="0" smtClean="0">
              <a:solidFill>
                <a:srgbClr val="002060"/>
              </a:solidFill>
              <a:latin typeface="Times New Roman" panose="02020603050405020304" pitchFamily="18" charset="0"/>
            </a:endParaRPr>
          </a:p>
          <a:p>
            <a:endParaRPr lang="vi-VN" sz="2000" dirty="0"/>
          </a:p>
          <a:p>
            <a:r>
              <a:rPr lang="vi-VN" sz="2000" dirty="0">
                <a:solidFill>
                  <a:srgbClr val="FF0000"/>
                </a:solidFill>
                <a:latin typeface="Times New Roman" panose="02020603050405020304" pitchFamily="18" charset="0"/>
              </a:rPr>
              <a:t>+ Bước 3 (Sắp xếp ý): </a:t>
            </a:r>
            <a:r>
              <a:rPr lang="vi-VN" sz="2000" dirty="0">
                <a:solidFill>
                  <a:srgbClr val="000000"/>
                </a:solidFill>
                <a:latin typeface="Times New Roman" panose="02020603050405020304" pitchFamily="18" charset="0"/>
              </a:rPr>
              <a:t>HS xác định các ý chính: Tên hoạt động là gì? Hoạt động diễn biến như thế nào? Em hoặc những người tham gia có cảm xúc như thế nào</a:t>
            </a:r>
            <a:r>
              <a:rPr lang="vi-VN" sz="2000" dirty="0" smtClean="0">
                <a:solidFill>
                  <a:srgbClr val="000000"/>
                </a:solidFill>
                <a:latin typeface="Times New Roman" panose="02020603050405020304" pitchFamily="18" charset="0"/>
              </a:rPr>
              <a:t>?</a:t>
            </a:r>
            <a:endParaRPr lang="en-US" sz="2000" dirty="0" smtClean="0">
              <a:solidFill>
                <a:srgbClr val="000000"/>
              </a:solidFill>
              <a:latin typeface="Times New Roman" panose="02020603050405020304" pitchFamily="18" charset="0"/>
            </a:endParaRPr>
          </a:p>
          <a:p>
            <a:pPr algn="just"/>
            <a:r>
              <a:rPr lang="vi-VN" sz="2000" dirty="0">
                <a:solidFill>
                  <a:srgbClr val="002060"/>
                </a:solidFill>
                <a:latin typeface="Times New Roman" panose="02020603050405020304" pitchFamily="18" charset="0"/>
              </a:rPr>
              <a:t>- Tên hoạt động: Hội khoẻ Phù Đổng trường em.</a:t>
            </a:r>
            <a:endParaRPr lang="vi-VN" sz="2000" dirty="0">
              <a:solidFill>
                <a:srgbClr val="002060"/>
              </a:solidFill>
            </a:endParaRPr>
          </a:p>
          <a:p>
            <a:pPr algn="just"/>
            <a:r>
              <a:rPr lang="vi-VN" sz="2000" dirty="0">
                <a:solidFill>
                  <a:srgbClr val="002060"/>
                </a:solidFill>
                <a:latin typeface="Times New Roman" panose="02020603050405020304" pitchFamily="18" charset="0"/>
              </a:rPr>
              <a:t>- Diễn biến của hoạt động: Ngày 19 tháng 11, Trường Tiểu học và THCS Vũ Trung tổ chức Hội khoẻ Phù Đổng. Người tham gia là HS toàn trường và các thầy cô giáo.Các HS tranh tài ở nhiều môn thể thao.Cảm xúc của mọi người: HS rất hào hứng tham gia thi đấu, còn các thầy, cô nhiệt liệt cổ vũ.</a:t>
            </a:r>
            <a:endParaRPr lang="vi-VN" sz="2000" dirty="0">
              <a:solidFill>
                <a:srgbClr val="002060"/>
              </a:solidFill>
            </a:endParaRPr>
          </a:p>
          <a:p>
            <a:r>
              <a:rPr lang="vi-VN" sz="2000" dirty="0">
                <a:solidFill>
                  <a:srgbClr val="002060"/>
                </a:solidFill>
              </a:rPr>
              <a:t/>
            </a:r>
            <a:br>
              <a:rPr lang="vi-VN" sz="2000" dirty="0">
                <a:solidFill>
                  <a:srgbClr val="002060"/>
                </a:solidFill>
              </a:rPr>
            </a:br>
            <a:r>
              <a:rPr lang="vi-VN" sz="2000" dirty="0">
                <a:solidFill>
                  <a:srgbClr val="FF0000"/>
                </a:solidFill>
                <a:latin typeface="Times New Roman" panose="02020603050405020304" pitchFamily="18" charset="0"/>
              </a:rPr>
              <a:t>+ Bước 4 (Viết): </a:t>
            </a:r>
            <a:r>
              <a:rPr lang="vi-VN" sz="2000" dirty="0">
                <a:solidFill>
                  <a:srgbClr val="000000"/>
                </a:solidFill>
                <a:latin typeface="Times New Roman" panose="02020603050405020304" pitchFamily="18" charset="0"/>
              </a:rPr>
              <a:t>HS viết bản tin theo dàn ý đã lập. GV lưu ý HS viết câu đúng, giữa các câu có sự nối kết</a:t>
            </a:r>
            <a:r>
              <a:rPr lang="vi-VN" sz="2000" dirty="0" smtClean="0">
                <a:solidFill>
                  <a:srgbClr val="000000"/>
                </a:solidFill>
                <a:latin typeface="Times New Roman" panose="02020603050405020304" pitchFamily="18" charset="0"/>
              </a:rPr>
              <a:t>.</a:t>
            </a:r>
            <a:endParaRPr lang="en-US" sz="2000" dirty="0" smtClean="0">
              <a:solidFill>
                <a:srgbClr val="000000"/>
              </a:solidFill>
              <a:latin typeface="Times New Roman" panose="02020603050405020304" pitchFamily="18" charset="0"/>
            </a:endParaRPr>
          </a:p>
          <a:p>
            <a:endParaRPr lang="vi-VN" sz="2000" dirty="0"/>
          </a:p>
          <a:p>
            <a:r>
              <a:rPr lang="vi-VN" sz="2000" dirty="0">
                <a:solidFill>
                  <a:srgbClr val="FF0000"/>
                </a:solidFill>
                <a:latin typeface="Times New Roman" panose="02020603050405020304" pitchFamily="18" charset="0"/>
              </a:rPr>
              <a:t>+ Bước 5 (Hoàn chỉnh): </a:t>
            </a:r>
            <a:r>
              <a:rPr lang="vi-VN" sz="2000" dirty="0">
                <a:solidFill>
                  <a:srgbClr val="000000"/>
                </a:solidFill>
                <a:latin typeface="Times New Roman" panose="02020603050405020304" pitchFamily="18" charset="0"/>
              </a:rPr>
              <a:t>HS đọc lại bản tin đã viết, chỉnh sửa các lỗi chính tả, lỗi diễn đạt, bổ sung thêm thông tin cần thiết hoặc bớt đi các thông tin thừa.</a:t>
            </a:r>
            <a:endParaRPr lang="vi-VN" sz="2000" dirty="0"/>
          </a:p>
          <a:p>
            <a:pPr>
              <a:lnSpc>
                <a:spcPct val="150000"/>
              </a:lnSpc>
            </a:pPr>
            <a:r>
              <a:rPr lang="vi-VN" dirty="0"/>
              <a:t/>
            </a:r>
            <a:br>
              <a:rPr lang="vi-VN" dirty="0"/>
            </a:br>
            <a:endParaRPr lang="en-US" dirty="0"/>
          </a:p>
        </p:txBody>
      </p:sp>
    </p:spTree>
    <p:extLst>
      <p:ext uri="{BB962C8B-B14F-4D97-AF65-F5344CB8AC3E}">
        <p14:creationId xmlns:p14="http://schemas.microsoft.com/office/powerpoint/2010/main" val="4111415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ể thao rất vui - Chun Chin -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773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grpSp>
        <p:nvGrpSpPr>
          <p:cNvPr id="8" name="组合 7">
            <a:extLst>
              <a:ext uri="{FF2B5EF4-FFF2-40B4-BE49-F238E27FC236}">
                <a16:creationId xmlns="" xmlns:a16="http://schemas.microsoft.com/office/drawing/2014/main" id="{34CAC7C2-2456-4E2B-9467-B10362A5DD56}"/>
              </a:ext>
            </a:extLst>
          </p:cNvPr>
          <p:cNvGrpSpPr/>
          <p:nvPr/>
        </p:nvGrpSpPr>
        <p:grpSpPr>
          <a:xfrm>
            <a:off x="3316685" y="2806691"/>
            <a:ext cx="5724644" cy="1204780"/>
            <a:chOff x="3316685" y="2806691"/>
            <a:chExt cx="5724644" cy="1204780"/>
          </a:xfrm>
        </p:grpSpPr>
        <p:sp>
          <p:nvSpPr>
            <p:cNvPr id="28" name="矩形 27">
              <a:extLst>
                <a:ext uri="{FF2B5EF4-FFF2-40B4-BE49-F238E27FC236}">
                  <a16:creationId xmlns="" xmlns:a16="http://schemas.microsoft.com/office/drawing/2014/main" id="{F4EA1D31-29AE-4C53-BAB3-6E3D932263BF}"/>
                </a:ext>
              </a:extLst>
            </p:cNvPr>
            <p:cNvSpPr/>
            <p:nvPr/>
          </p:nvSpPr>
          <p:spPr>
            <a:xfrm>
              <a:off x="3316685" y="2811142"/>
              <a:ext cx="5724644" cy="1200329"/>
            </a:xfrm>
            <a:prstGeom prst="rect">
              <a:avLst/>
            </a:prstGeom>
          </p:spPr>
          <p:txBody>
            <a:bodyPr wrap="none">
              <a:spAutoFit/>
              <a:scene3d>
                <a:camera prst="orthographicFront"/>
                <a:lightRig rig="threePt" dir="t"/>
              </a:scene3d>
              <a:sp3d contourW="12700"/>
            </a:bodyPr>
            <a:lstStyle/>
            <a:p>
              <a:pPr algn="ctr"/>
              <a:r>
                <a:rPr lang="en-US" altLang="zh-CN" sz="7200" dirty="0">
                  <a:ln w="44450">
                    <a:solidFill>
                      <a:schemeClr val="bg1"/>
                    </a:solidFill>
                  </a:ln>
                  <a:solidFill>
                    <a:schemeClr val="tx1">
                      <a:lumMod val="85000"/>
                      <a:lumOff val="15000"/>
                    </a:schemeClr>
                  </a:solidFill>
                  <a:effectLst>
                    <a:outerShdw blurRad="152400" dist="38100" dir="2700000" algn="tl" rotWithShape="0">
                      <a:prstClr val="black">
                        <a:alpha val="48000"/>
                      </a:prstClr>
                    </a:outerShdw>
                  </a:effectLst>
                  <a:latin typeface="微软雅黑" panose="020B0503020204020204" pitchFamily="34" charset="-122"/>
                  <a:ea typeface="微软雅黑" panose="020B0503020204020204" pitchFamily="34" charset="-122"/>
                </a:rPr>
                <a:t>THANK YOU</a:t>
              </a:r>
              <a:endParaRPr lang="zh-CN" altLang="en-US" sz="7200" dirty="0">
                <a:ln w="44450">
                  <a:solidFill>
                    <a:schemeClr val="bg1"/>
                  </a:solidFill>
                </a:ln>
                <a:solidFill>
                  <a:schemeClr val="tx1">
                    <a:lumMod val="85000"/>
                    <a:lumOff val="15000"/>
                  </a:schemeClr>
                </a:solidFill>
                <a:effectLst>
                  <a:outerShdw blurRad="152400" dist="38100" dir="2700000" algn="tl" rotWithShape="0">
                    <a:prstClr val="black">
                      <a:alpha val="48000"/>
                    </a:prstClr>
                  </a:outerShdw>
                </a:effectLst>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 xmlns:a16="http://schemas.microsoft.com/office/drawing/2014/main" id="{1501FE40-5AD4-49A4-9147-CB17CCA9A168}"/>
                </a:ext>
              </a:extLst>
            </p:cNvPr>
            <p:cNvSpPr/>
            <p:nvPr/>
          </p:nvSpPr>
          <p:spPr>
            <a:xfrm>
              <a:off x="3316685" y="2806691"/>
              <a:ext cx="5724644" cy="1200329"/>
            </a:xfrm>
            <a:prstGeom prst="rect">
              <a:avLst/>
            </a:prstGeom>
          </p:spPr>
          <p:txBody>
            <a:bodyPr wrap="none">
              <a:spAutoFit/>
              <a:scene3d>
                <a:camera prst="orthographicFront"/>
                <a:lightRig rig="threePt" dir="t"/>
              </a:scene3d>
              <a:sp3d contourW="12700"/>
            </a:bodyPr>
            <a:lstStyle/>
            <a:p>
              <a:pPr algn="ctr"/>
              <a:r>
                <a:rPr lang="en-US" altLang="zh-CN" sz="7200" dirty="0">
                  <a:solidFill>
                    <a:schemeClr val="accent1"/>
                  </a:solidFill>
                  <a:latin typeface="微软雅黑" panose="020B0503020204020204" pitchFamily="34" charset="-122"/>
                  <a:ea typeface="微软雅黑" panose="020B0503020204020204" pitchFamily="34" charset="-122"/>
                </a:rPr>
                <a:t>THANK YOU</a:t>
              </a:r>
              <a:endParaRPr lang="zh-CN" altLang="en-US" sz="7200" dirty="0">
                <a:solidFill>
                  <a:schemeClr val="accent1"/>
                </a:solidFill>
                <a:latin typeface="微软雅黑" panose="020B0503020204020204" pitchFamily="34" charset="-122"/>
                <a:ea typeface="微软雅黑" panose="020B0503020204020204" pitchFamily="34" charset="-122"/>
              </a:endParaRPr>
            </a:p>
          </p:txBody>
        </p:sp>
      </p:grpSp>
      <p:pic>
        <p:nvPicPr>
          <p:cNvPr id="7" name="图片 6">
            <a:extLst>
              <a:ext uri="{FF2B5EF4-FFF2-40B4-BE49-F238E27FC236}">
                <a16:creationId xmlns=""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9" name="图片 8">
            <a:extLst>
              <a:ext uri="{FF2B5EF4-FFF2-40B4-BE49-F238E27FC236}">
                <a16:creationId xmlns=""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16" name="图片 15">
            <a:extLst>
              <a:ext uri="{FF2B5EF4-FFF2-40B4-BE49-F238E27FC236}">
                <a16:creationId xmlns=""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18" name="图片 17">
            <a:extLst>
              <a:ext uri="{FF2B5EF4-FFF2-40B4-BE49-F238E27FC236}">
                <a16:creationId xmlns=""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4" name="组合 3">
            <a:extLst>
              <a:ext uri="{FF2B5EF4-FFF2-40B4-BE49-F238E27FC236}">
                <a16:creationId xmlns="" xmlns:a16="http://schemas.microsoft.com/office/drawing/2014/main" id="{78419E67-A162-4FD8-852D-515A39A80D44}"/>
              </a:ext>
            </a:extLst>
          </p:cNvPr>
          <p:cNvGrpSpPr/>
          <p:nvPr/>
        </p:nvGrpSpPr>
        <p:grpSpPr>
          <a:xfrm>
            <a:off x="0" y="3698571"/>
            <a:ext cx="12198968" cy="3159429"/>
            <a:chOff x="0" y="3698571"/>
            <a:chExt cx="12198968" cy="3159429"/>
          </a:xfrm>
        </p:grpSpPr>
        <p:pic>
          <p:nvPicPr>
            <p:cNvPr id="20" name="图片 19">
              <a:extLst>
                <a:ext uri="{FF2B5EF4-FFF2-40B4-BE49-F238E27FC236}">
                  <a16:creationId xmlns=""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Tree>
    <p:extLst>
      <p:ext uri="{BB962C8B-B14F-4D97-AF65-F5344CB8AC3E}">
        <p14:creationId xmlns:p14="http://schemas.microsoft.com/office/powerpoint/2010/main" val="15634662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1058</TotalTime>
  <Words>70</Words>
  <Application>Microsoft Office PowerPoint</Application>
  <PresentationFormat>Widescreen</PresentationFormat>
  <Paragraphs>23</Paragraphs>
  <Slides>8</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微软雅黑</vt:lpstr>
      <vt:lpstr>#9Slide02 Noi dung dai</vt:lpstr>
      <vt:lpstr>Arial</vt:lpstr>
      <vt:lpstr>Calibri</vt:lpstr>
      <vt:lpstr>FC Onigiri Outline</vt:lpstr>
      <vt:lpstr>Times New Roman</vt:lpstr>
      <vt:lpstr>UTM Avo</vt:lpstr>
      <vt:lpstr>等线</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102</cp:revision>
  <dcterms:created xsi:type="dcterms:W3CDTF">2017-08-18T03:02:00Z</dcterms:created>
  <dcterms:modified xsi:type="dcterms:W3CDTF">2022-08-30T09:31:07Z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