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0" r:id="rId2"/>
    <p:sldId id="474" r:id="rId3"/>
    <p:sldId id="514" r:id="rId4"/>
    <p:sldId id="515" r:id="rId5"/>
    <p:sldId id="516" r:id="rId6"/>
    <p:sldId id="517" r:id="rId7"/>
    <p:sldId id="513" r:id="rId8"/>
    <p:sldId id="512" r:id="rId9"/>
    <p:sldId id="265" r:id="rId10"/>
    <p:sldId id="522" r:id="rId11"/>
    <p:sldId id="271" r:id="rId12"/>
    <p:sldId id="519" r:id="rId13"/>
    <p:sldId id="268" r:id="rId14"/>
    <p:sldId id="269" r:id="rId15"/>
    <p:sldId id="520" r:id="rId16"/>
    <p:sldId id="521" r:id="rId17"/>
    <p:sldId id="275" r:id="rId18"/>
    <p:sldId id="5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5B5B1-0DC6-41F1-973C-1081EE32B039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D69E8-659C-4C48-A0FD-8ADFEC18A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34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3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8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6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7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1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25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8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6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7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1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59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4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93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0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4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4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9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1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7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661" r:id="rId18"/>
    <p:sldLayoutId id="2147483662" r:id="rId19"/>
    <p:sldLayoutId id="2147483667" r:id="rId20"/>
    <p:sldLayoutId id="2147483685" r:id="rId21"/>
    <p:sldLayoutId id="214748370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hdphoto" Target="../media/hdphoto21.wdp"/><Relationship Id="rId18" Type="http://schemas.openxmlformats.org/officeDocument/2006/relationships/image" Target="../media/image47.png"/><Relationship Id="rId26" Type="http://schemas.microsoft.com/office/2007/relationships/hdphoto" Target="../media/hdphoto23.wdp"/><Relationship Id="rId39" Type="http://schemas.microsoft.com/office/2007/relationships/hdphoto" Target="../media/hdphoto28.wdp"/><Relationship Id="rId3" Type="http://schemas.openxmlformats.org/officeDocument/2006/relationships/image" Target="../media/image37.jpeg"/><Relationship Id="rId21" Type="http://schemas.openxmlformats.org/officeDocument/2006/relationships/image" Target="../media/image48.png"/><Relationship Id="rId34" Type="http://schemas.openxmlformats.org/officeDocument/2006/relationships/image" Target="../media/image53.png"/><Relationship Id="rId42" Type="http://schemas.openxmlformats.org/officeDocument/2006/relationships/image" Target="../media/image57.png"/><Relationship Id="rId47" Type="http://schemas.openxmlformats.org/officeDocument/2006/relationships/slide" Target="slide15.xml"/><Relationship Id="rId50" Type="http://schemas.openxmlformats.org/officeDocument/2006/relationships/image" Target="../media/image39.png"/><Relationship Id="rId7" Type="http://schemas.microsoft.com/office/2007/relationships/hdphoto" Target="../media/hdphoto18.wdp"/><Relationship Id="rId12" Type="http://schemas.openxmlformats.org/officeDocument/2006/relationships/image" Target="../media/image44.png"/><Relationship Id="rId17" Type="http://schemas.openxmlformats.org/officeDocument/2006/relationships/image" Target="../media/image46.png"/><Relationship Id="rId25" Type="http://schemas.openxmlformats.org/officeDocument/2006/relationships/image" Target="../media/image49.png"/><Relationship Id="rId33" Type="http://schemas.microsoft.com/office/2007/relationships/hdphoto" Target="../media/hdphoto25.wdp"/><Relationship Id="rId38" Type="http://schemas.openxmlformats.org/officeDocument/2006/relationships/image" Target="../media/image55.png"/><Relationship Id="rId46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microsoft.com/office/2007/relationships/hdphoto" Target="../media/hdphoto11.wdp"/><Relationship Id="rId20" Type="http://schemas.microsoft.com/office/2007/relationships/hdphoto" Target="../media/hdphoto10.wdp"/><Relationship Id="rId29" Type="http://schemas.openxmlformats.org/officeDocument/2006/relationships/image" Target="../media/image32.png"/><Relationship Id="rId41" Type="http://schemas.microsoft.com/office/2007/relationships/hdphoto" Target="../media/hdphoto2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microsoft.com/office/2007/relationships/hdphoto" Target="../media/hdphoto20.wdp"/><Relationship Id="rId24" Type="http://schemas.microsoft.com/office/2007/relationships/hdphoto" Target="../media/hdphoto13.wdp"/><Relationship Id="rId32" Type="http://schemas.openxmlformats.org/officeDocument/2006/relationships/image" Target="../media/image52.png"/><Relationship Id="rId37" Type="http://schemas.microsoft.com/office/2007/relationships/hdphoto" Target="../media/hdphoto27.wdp"/><Relationship Id="rId40" Type="http://schemas.openxmlformats.org/officeDocument/2006/relationships/image" Target="../media/image56.png"/><Relationship Id="rId45" Type="http://schemas.openxmlformats.org/officeDocument/2006/relationships/slide" Target="slide13.xml"/><Relationship Id="rId5" Type="http://schemas.microsoft.com/office/2007/relationships/hdphoto" Target="../media/hdphoto17.wdp"/><Relationship Id="rId15" Type="http://schemas.openxmlformats.org/officeDocument/2006/relationships/image" Target="../media/image29.png"/><Relationship Id="rId23" Type="http://schemas.openxmlformats.org/officeDocument/2006/relationships/image" Target="../media/image31.png"/><Relationship Id="rId28" Type="http://schemas.microsoft.com/office/2007/relationships/hdphoto" Target="../media/hdphoto24.wdp"/><Relationship Id="rId36" Type="http://schemas.openxmlformats.org/officeDocument/2006/relationships/image" Target="../media/image54.png"/><Relationship Id="rId49" Type="http://schemas.openxmlformats.org/officeDocument/2006/relationships/slide" Target="slide18.xml"/><Relationship Id="rId10" Type="http://schemas.openxmlformats.org/officeDocument/2006/relationships/image" Target="../media/image43.png"/><Relationship Id="rId19" Type="http://schemas.openxmlformats.org/officeDocument/2006/relationships/image" Target="../media/image28.png"/><Relationship Id="rId31" Type="http://schemas.openxmlformats.org/officeDocument/2006/relationships/image" Target="../media/image51.png"/><Relationship Id="rId44" Type="http://schemas.openxmlformats.org/officeDocument/2006/relationships/slide" Target="slide12.xml"/><Relationship Id="rId4" Type="http://schemas.openxmlformats.org/officeDocument/2006/relationships/image" Target="../media/image40.png"/><Relationship Id="rId9" Type="http://schemas.microsoft.com/office/2007/relationships/hdphoto" Target="../media/hdphoto19.wdp"/><Relationship Id="rId14" Type="http://schemas.openxmlformats.org/officeDocument/2006/relationships/image" Target="../media/image45.png"/><Relationship Id="rId22" Type="http://schemas.microsoft.com/office/2007/relationships/hdphoto" Target="../media/hdphoto22.wdp"/><Relationship Id="rId27" Type="http://schemas.openxmlformats.org/officeDocument/2006/relationships/image" Target="../media/image50.png"/><Relationship Id="rId30" Type="http://schemas.microsoft.com/office/2007/relationships/hdphoto" Target="../media/hdphoto14.wdp"/><Relationship Id="rId35" Type="http://schemas.microsoft.com/office/2007/relationships/hdphoto" Target="../media/hdphoto26.wdp"/><Relationship Id="rId43" Type="http://schemas.microsoft.com/office/2007/relationships/hdphoto" Target="../media/hdphoto30.wdp"/><Relationship Id="rId48" Type="http://schemas.openxmlformats.org/officeDocument/2006/relationships/slide" Target="slide16.xml"/><Relationship Id="rId8" Type="http://schemas.openxmlformats.org/officeDocument/2006/relationships/image" Target="../media/image42.png"/><Relationship Id="rId51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slide" Target="slide11.xml"/><Relationship Id="rId4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7.wdp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11.wdp"/><Relationship Id="rId34" Type="http://schemas.openxmlformats.org/officeDocument/2006/relationships/image" Target="../media/image36.png"/><Relationship Id="rId7" Type="http://schemas.microsoft.com/office/2007/relationships/hdphoto" Target="../media/hdphoto4.wdp"/><Relationship Id="rId12" Type="http://schemas.openxmlformats.org/officeDocument/2006/relationships/image" Target="../media/image25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33" Type="http://schemas.openxmlformats.org/officeDocument/2006/relationships/slide" Target="slide10.xml"/><Relationship Id="rId2" Type="http://schemas.openxmlformats.org/officeDocument/2006/relationships/audio" Target="../media/media1.wav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microsoft.com/office/2007/relationships/hdphoto" Target="../media/hdphoto15.wdp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24" Type="http://schemas.openxmlformats.org/officeDocument/2006/relationships/image" Target="../media/image31.png"/><Relationship Id="rId32" Type="http://schemas.openxmlformats.org/officeDocument/2006/relationships/image" Target="../media/image35.png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33.png"/><Relationship Id="rId10" Type="http://schemas.openxmlformats.org/officeDocument/2006/relationships/image" Target="../media/image24.png"/><Relationship Id="rId19" Type="http://schemas.microsoft.com/office/2007/relationships/hdphoto" Target="../media/hdphoto10.wdp"/><Relationship Id="rId31" Type="http://schemas.openxmlformats.org/officeDocument/2006/relationships/image" Target="../media/image34.png"/><Relationship Id="rId4" Type="http://schemas.openxmlformats.org/officeDocument/2006/relationships/image" Target="../media/image21.jpeg"/><Relationship Id="rId9" Type="http://schemas.microsoft.com/office/2007/relationships/hdphoto" Target="../media/hdphoto5.wdp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microsoft.com/office/2007/relationships/hdphoto" Target="../media/hdphoto14.wdp"/><Relationship Id="rId30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48598" y="50995"/>
            <a:ext cx="146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914709" y="1658131"/>
            <a:ext cx="8592160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179"/>
            <a:ext cx="12192000" cy="63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2" y="925155"/>
            <a:ext cx="10330414" cy="62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058552" y="1951127"/>
            <a:ext cx="881190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Cách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: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dirty="0" err="1">
                <a:cs typeface="Arial" panose="020B0604020202020204" pitchFamily="34" charset="0"/>
              </a:rPr>
              <a:t>Ấn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vào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số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để</a:t>
            </a:r>
            <a:r>
              <a:rPr lang="en-US" sz="3200" dirty="0">
                <a:cs typeface="Arial" panose="020B0604020202020204" pitchFamily="34" charset="0"/>
              </a:rPr>
              <a:t> ra </a:t>
            </a:r>
            <a:r>
              <a:rPr lang="en-US" sz="3200" dirty="0" err="1">
                <a:cs typeface="Arial" panose="020B0604020202020204" pitchFamily="34" charset="0"/>
              </a:rPr>
              <a:t>câu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hỏi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dirty="0" err="1">
                <a:cs typeface="Arial" panose="020B0604020202020204" pitchFamily="34" charset="0"/>
              </a:rPr>
              <a:t>Ấn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vào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lâm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tặc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để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số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biến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mất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dirty="0" err="1">
                <a:cs typeface="Arial" panose="020B0604020202020204" pitchFamily="34" charset="0"/>
              </a:rPr>
              <a:t>Ấn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vào</a:t>
            </a:r>
            <a:r>
              <a:rPr lang="en-US" sz="3200" dirty="0">
                <a:cs typeface="Arial" panose="020B0604020202020204" pitchFamily="34" charset="0"/>
              </a:rPr>
              <a:t> con </a:t>
            </a:r>
            <a:r>
              <a:rPr lang="en-US" sz="3200" dirty="0" err="1">
                <a:cs typeface="Arial" panose="020B0604020202020204" pitchFamily="34" charset="0"/>
              </a:rPr>
              <a:t>khỉ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để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ngăn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chặn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lâm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tặc</a:t>
            </a:r>
            <a:r>
              <a:rPr lang="en-US" sz="3200" dirty="0">
                <a:cs typeface="Arial" panose="020B0604020202020204" pitchFamily="34" charset="0"/>
              </a:rPr>
              <a:t>.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96"/>
            <a:ext cx="12192000" cy="64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73882" y="3519770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1" y="147580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983230" y="759040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619793" y="-290941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16" descr="Kết quả hình ảnh cho monkey cartoo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08" y="683831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882" y="2062234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27" y="2934496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08" y="4882845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44" action="ppaction://hlinksldjump"/>
          </p:cNvPr>
          <p:cNvSpPr/>
          <p:nvPr/>
        </p:nvSpPr>
        <p:spPr>
          <a:xfrm>
            <a:off x="1236946" y="28575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Oval 39">
            <a:hlinkClick r:id="rId45" action="ppaction://hlinksldjump"/>
          </p:cNvPr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>
            <a:hlinkClick r:id="rId46" action="ppaction://hlinksldjump"/>
          </p:cNvPr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Oval 41">
            <a:hlinkClick r:id="rId47" action="ppaction://hlinksldjump"/>
          </p:cNvPr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43" name="9" descr="C:\Users\ADMIN\Desktop\Lam tac\e7f4c27d556f238339f9337509756439--lumberjacks-vectors.jpg">
            <a:extLst>
              <a:ext uri="{FF2B5EF4-FFF2-40B4-BE49-F238E27FC236}">
                <a16:creationId xmlns:a16="http://schemas.microsoft.com/office/drawing/2014/main" id="{985E999D-32B9-4AAF-921F-D84AC2FB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7595" flipV="1">
            <a:off x="9713725" y="4051701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2" descr="C:\Users\ADMIN\Desktop\Picture1.png">
            <a:extLst>
              <a:ext uri="{FF2B5EF4-FFF2-40B4-BE49-F238E27FC236}">
                <a16:creationId xmlns:a16="http://schemas.microsoft.com/office/drawing/2014/main" id="{732920D6-50A3-4A70-A72D-A14B3470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84" y="394527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48" action="ppaction://hlinksldjump"/>
            <a:extLst>
              <a:ext uri="{FF2B5EF4-FFF2-40B4-BE49-F238E27FC236}">
                <a16:creationId xmlns:a16="http://schemas.microsoft.com/office/drawing/2014/main" id="{A10AEA14-7171-4276-BB0E-472CE087FB08}"/>
              </a:ext>
            </a:extLst>
          </p:cNvPr>
          <p:cNvSpPr/>
          <p:nvPr/>
        </p:nvSpPr>
        <p:spPr>
          <a:xfrm>
            <a:off x="10261293" y="3822896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6CEF1AEE-F1E7-4A14-B70B-0B07A3D1075B}"/>
              </a:ext>
            </a:extLst>
          </p:cNvPr>
          <p:cNvGrpSpPr/>
          <p:nvPr/>
        </p:nvGrpSpPr>
        <p:grpSpPr>
          <a:xfrm>
            <a:off x="10482208" y="395631"/>
            <a:ext cx="1709792" cy="718923"/>
            <a:chOff x="10465320" y="319703"/>
            <a:chExt cx="1709792" cy="718923"/>
          </a:xfrm>
        </p:grpSpPr>
        <p:pic>
          <p:nvPicPr>
            <p:cNvPr id="46" name="Picture 2" descr="C:\Users\ADMIN\Desktop\Tai nguyen thiet ke tro choi\Bảng gỗ\Picture1 (2).png">
              <a:hlinkClick r:id="rId49" action="ppaction://hlinksldjump"/>
              <a:extLst>
                <a:ext uri="{FF2B5EF4-FFF2-40B4-BE49-F238E27FC236}">
                  <a16:creationId xmlns:a16="http://schemas.microsoft.com/office/drawing/2014/main" id="{4739AFD1-7D15-4EE9-A40A-1882C3F5D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320" y="319703"/>
              <a:ext cx="1691103" cy="71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Hộp Văn bản 7">
              <a:hlinkClick r:id="rId51" action="ppaction://hlinksldjump"/>
              <a:extLst>
                <a:ext uri="{FF2B5EF4-FFF2-40B4-BE49-F238E27FC236}">
                  <a16:creationId xmlns:a16="http://schemas.microsoft.com/office/drawing/2014/main" id="{18A1B8BB-9BB8-4B58-A9BD-D86F77C1D750}"/>
                </a:ext>
              </a:extLst>
            </p:cNvPr>
            <p:cNvSpPr txBox="1"/>
            <p:nvPr/>
          </p:nvSpPr>
          <p:spPr>
            <a:xfrm>
              <a:off x="10723034" y="497636"/>
              <a:ext cx="1452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KẾT THÚC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6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0222 0.4729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0.2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ure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420"/>
            <a:ext cx="12192000" cy="63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39" y="891337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385734" y="2375068"/>
            <a:ext cx="589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3 + 1 + 3 =…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9C4B64E-92DB-483A-9C33-78A453CED40A}"/>
              </a:ext>
            </a:extLst>
          </p:cNvPr>
          <p:cNvGrpSpPr/>
          <p:nvPr/>
        </p:nvGrpSpPr>
        <p:grpSpPr>
          <a:xfrm>
            <a:off x="2986244" y="4969965"/>
            <a:ext cx="7008656" cy="1589256"/>
            <a:chOff x="3316732" y="5395044"/>
            <a:chExt cx="5892800" cy="1147911"/>
          </a:xfrm>
        </p:grpSpPr>
        <p:pic>
          <p:nvPicPr>
            <p:cNvPr id="6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A091C9C3-B114-4CBC-A87F-8F910C6A8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41">
              <a:extLst>
                <a:ext uri="{FF2B5EF4-FFF2-40B4-BE49-F238E27FC236}">
                  <a16:creationId xmlns:a16="http://schemas.microsoft.com/office/drawing/2014/main" id="{5E061674-BEA2-47C7-89DD-761B8CB75035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3 + 1 + 3 =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7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094"/>
            <a:ext cx="12192000" cy="644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54" y="1029038"/>
            <a:ext cx="6779491" cy="35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275282" y="212913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6 - 1 - 2 = …</a:t>
            </a:r>
          </a:p>
        </p:txBody>
      </p:sp>
      <p:pic>
        <p:nvPicPr>
          <p:cNvPr id="8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753" y="61214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BFB8BEEF-D129-4F94-BB8F-917B0AE65ABB}"/>
              </a:ext>
            </a:extLst>
          </p:cNvPr>
          <p:cNvGrpSpPr/>
          <p:nvPr/>
        </p:nvGrpSpPr>
        <p:grpSpPr>
          <a:xfrm>
            <a:off x="3090427" y="4714041"/>
            <a:ext cx="6523473" cy="1623260"/>
            <a:chOff x="3316732" y="5395044"/>
            <a:chExt cx="5892800" cy="1147911"/>
          </a:xfrm>
        </p:grpSpPr>
        <p:pic>
          <p:nvPicPr>
            <p:cNvPr id="7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E59BB6B5-DFB1-41FE-BFB0-7F1E34552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41">
              <a:extLst>
                <a:ext uri="{FF2B5EF4-FFF2-40B4-BE49-F238E27FC236}">
                  <a16:creationId xmlns:a16="http://schemas.microsoft.com/office/drawing/2014/main" id="{564E8526-265E-4290-9B27-81357336AD72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6 - 1 - 2 =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3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136"/>
            <a:ext cx="12192000" cy="64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70" y="1371422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874792" y="2228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bé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nhất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có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một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chữ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là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8000"/>
                </a:solidFill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rgbClr val="008000"/>
                </a:solidFill>
                <a:cs typeface="Times New Roman" panose="02020603050405020304" pitchFamily="18" charset="0"/>
              </a:rPr>
              <a:t>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DB2A864B-EC03-4124-B6BA-54ADBD345F54}"/>
              </a:ext>
            </a:extLst>
          </p:cNvPr>
          <p:cNvGrpSpPr/>
          <p:nvPr/>
        </p:nvGrpSpPr>
        <p:grpSpPr>
          <a:xfrm>
            <a:off x="3194969" y="4724578"/>
            <a:ext cx="6105202" cy="1524000"/>
            <a:chOff x="3316732" y="5395044"/>
            <a:chExt cx="5892800" cy="1147911"/>
          </a:xfrm>
        </p:grpSpPr>
        <p:pic>
          <p:nvPicPr>
            <p:cNvPr id="7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8BC73573-A351-49CF-82D1-93134CD37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41">
              <a:extLst>
                <a:ext uri="{FF2B5EF4-FFF2-40B4-BE49-F238E27FC236}">
                  <a16:creationId xmlns:a16="http://schemas.microsoft.com/office/drawing/2014/main" id="{8D7BC0EE-AC3B-44F8-8837-0AE6E013995E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1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178"/>
            <a:ext cx="12192000" cy="64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91" y="719132"/>
            <a:ext cx="6858581" cy="43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826328" y="1286691"/>
            <a:ext cx="711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8 = 2 + …</a:t>
            </a:r>
          </a:p>
        </p:txBody>
      </p:sp>
      <p:pic>
        <p:nvPicPr>
          <p:cNvPr id="9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8B34050-3691-4408-99B2-0601B1E87D69}"/>
              </a:ext>
            </a:extLst>
          </p:cNvPr>
          <p:cNvGrpSpPr/>
          <p:nvPr/>
        </p:nvGrpSpPr>
        <p:grpSpPr>
          <a:xfrm>
            <a:off x="3147000" y="4647181"/>
            <a:ext cx="6218672" cy="1592283"/>
            <a:chOff x="3316732" y="5395044"/>
            <a:chExt cx="5892800" cy="1147911"/>
          </a:xfrm>
        </p:grpSpPr>
        <p:pic>
          <p:nvPicPr>
            <p:cNvPr id="7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6AF2E727-EDBD-44C3-804D-FE697180D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5F711ABC-D9D4-41CE-95CD-5A228EEEC1B3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8 = 2 + 6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7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136"/>
            <a:ext cx="12192000" cy="64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60" y="848861"/>
            <a:ext cx="8866199" cy="43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61977" y="1959864"/>
            <a:ext cx="67783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 10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chữ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rPr>
              <a:t> 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96CEA223-AE87-465C-94A5-906028A2477F}"/>
              </a:ext>
            </a:extLst>
          </p:cNvPr>
          <p:cNvGrpSpPr/>
          <p:nvPr/>
        </p:nvGrpSpPr>
        <p:grpSpPr>
          <a:xfrm>
            <a:off x="3268228" y="4743203"/>
            <a:ext cx="6472116" cy="1612900"/>
            <a:chOff x="3316732" y="5395044"/>
            <a:chExt cx="5892800" cy="1147911"/>
          </a:xfrm>
        </p:grpSpPr>
        <p:pic>
          <p:nvPicPr>
            <p:cNvPr id="7" name="Picture 6" descr="C:\Users\ADMIN\Desktop\Lam tac\800px_COLOURBOX9774185 (4).jpg">
              <a:extLst>
                <a:ext uri="{FF2B5EF4-FFF2-40B4-BE49-F238E27FC236}">
                  <a16:creationId xmlns:a16="http://schemas.microsoft.com/office/drawing/2014/main" id="{50785EC1-DA73-4F7B-9EC2-7933A701B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27" y="5395044"/>
              <a:ext cx="3387738" cy="114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7CD55A5E-B0D8-4111-937C-F11D8A27FE77}"/>
                </a:ext>
              </a:extLst>
            </p:cNvPr>
            <p:cNvSpPr txBox="1"/>
            <p:nvPr/>
          </p:nvSpPr>
          <p:spPr>
            <a:xfrm>
              <a:off x="3316732" y="5750206"/>
              <a:ext cx="589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chữ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số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8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79238" y="582215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981969" y="281040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1135" y="1849503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82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A78B04A-D5A8-4122-B762-561744385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5"/>
          <a:stretch/>
        </p:blipFill>
        <p:spPr>
          <a:xfrm flipV="1">
            <a:off x="0" y="420413"/>
            <a:ext cx="12191999" cy="6437585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A90EC36-92C6-48CA-80EF-E5F0F8CF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404" y="879749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 Số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Sun 3">
            <a:extLst>
              <a:ext uri="{FF2B5EF4-FFF2-40B4-BE49-F238E27FC236}">
                <a16:creationId xmlns:a16="http://schemas.microsoft.com/office/drawing/2014/main" id="{7F47CC6A-990E-4243-A572-796584FACCA6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DA1D433-B442-4785-AD91-E15136C4F5A7}"/>
              </a:ext>
            </a:extLst>
          </p:cNvPr>
          <p:cNvSpPr/>
          <p:nvPr/>
        </p:nvSpPr>
        <p:spPr>
          <a:xfrm>
            <a:off x="654049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F5F74505-9E67-44C3-ABF1-3CAE64998EEB}"/>
              </a:ext>
            </a:extLst>
          </p:cNvPr>
          <p:cNvSpPr/>
          <p:nvPr/>
        </p:nvSpPr>
        <p:spPr>
          <a:xfrm>
            <a:off x="2415530" y="4074115"/>
            <a:ext cx="668746" cy="73355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B1AA6C2-2B9F-4591-8A36-A059681C0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42592" r="63563" b="1"/>
          <a:stretch/>
        </p:blipFill>
        <p:spPr>
          <a:xfrm>
            <a:off x="1649257" y="2432804"/>
            <a:ext cx="2356781" cy="2124202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0747978-F719-416B-9C4A-AD84C0385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4" t="46816" r="43791" b="1"/>
          <a:stretch/>
        </p:blipFill>
        <p:spPr>
          <a:xfrm>
            <a:off x="4724399" y="2432804"/>
            <a:ext cx="2160384" cy="1967873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55BBE8E-06D5-49CC-8772-E118DA696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6" t="7461" r="5354"/>
          <a:stretch/>
        </p:blipFill>
        <p:spPr>
          <a:xfrm>
            <a:off x="7435484" y="889313"/>
            <a:ext cx="3657339" cy="3424111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18119CF-B690-494A-B7CB-54179D5A1015}"/>
              </a:ext>
            </a:extLst>
          </p:cNvPr>
          <p:cNvSpPr/>
          <p:nvPr/>
        </p:nvSpPr>
        <p:spPr>
          <a:xfrm>
            <a:off x="5479261" y="4074115"/>
            <a:ext cx="668746" cy="73355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7FDF179-5857-4461-990C-35E0638889FC}"/>
              </a:ext>
            </a:extLst>
          </p:cNvPr>
          <p:cNvSpPr/>
          <p:nvPr/>
        </p:nvSpPr>
        <p:spPr>
          <a:xfrm>
            <a:off x="8395847" y="4074115"/>
            <a:ext cx="668746" cy="73355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02FFDBA-B335-4219-A0F3-A7560696CDFB}"/>
              </a:ext>
            </a:extLst>
          </p:cNvPr>
          <p:cNvSpPr/>
          <p:nvPr/>
        </p:nvSpPr>
        <p:spPr>
          <a:xfrm>
            <a:off x="4020968" y="4074115"/>
            <a:ext cx="668746" cy="73355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755DAC6-2470-4173-89EA-F9F988D29C7D}"/>
              </a:ext>
            </a:extLst>
          </p:cNvPr>
          <p:cNvSpPr/>
          <p:nvPr/>
        </p:nvSpPr>
        <p:spPr>
          <a:xfrm>
            <a:off x="6862144" y="4074115"/>
            <a:ext cx="668746" cy="73355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CA1CC8DA-33AD-4343-B4AF-8C65E739D063}"/>
              </a:ext>
            </a:extLst>
          </p:cNvPr>
          <p:cNvSpPr/>
          <p:nvPr/>
        </p:nvSpPr>
        <p:spPr>
          <a:xfrm>
            <a:off x="9164493" y="4074115"/>
            <a:ext cx="668746" cy="73355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5138059B-2945-479F-BEB0-121421EC6EE1}"/>
              </a:ext>
            </a:extLst>
          </p:cNvPr>
          <p:cNvSpPr/>
          <p:nvPr/>
        </p:nvSpPr>
        <p:spPr>
          <a:xfrm>
            <a:off x="9846775" y="4220060"/>
            <a:ext cx="5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B43548BE-866A-434F-88B2-8ADF140C38AE}"/>
              </a:ext>
            </a:extLst>
          </p:cNvPr>
          <p:cNvSpPr/>
          <p:nvPr/>
        </p:nvSpPr>
        <p:spPr>
          <a:xfrm>
            <a:off x="9851660" y="419331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C11E7D46-9654-4DBD-B06A-ACB2060E606E}"/>
              </a:ext>
            </a:extLst>
          </p:cNvPr>
          <p:cNvSpPr/>
          <p:nvPr/>
        </p:nvSpPr>
        <p:spPr>
          <a:xfrm>
            <a:off x="3972980" y="5163658"/>
            <a:ext cx="5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293543D-BB5F-454F-82EB-14A2BB4D303B}"/>
              </a:ext>
            </a:extLst>
          </p:cNvPr>
          <p:cNvSpPr/>
          <p:nvPr/>
        </p:nvSpPr>
        <p:spPr>
          <a:xfrm>
            <a:off x="4000782" y="51464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Ngoặc móc Phải 27">
            <a:extLst>
              <a:ext uri="{FF2B5EF4-FFF2-40B4-BE49-F238E27FC236}">
                <a16:creationId xmlns:a16="http://schemas.microsoft.com/office/drawing/2014/main" id="{D13EBB95-5F56-4AB1-9AD2-0EB2D873124D}"/>
              </a:ext>
            </a:extLst>
          </p:cNvPr>
          <p:cNvSpPr/>
          <p:nvPr/>
        </p:nvSpPr>
        <p:spPr>
          <a:xfrm rot="5400000">
            <a:off x="4030994" y="3347805"/>
            <a:ext cx="331992" cy="307657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6D534EE-4710-4912-BA38-D47732783961}"/>
              </a:ext>
            </a:extLst>
          </p:cNvPr>
          <p:cNvSpPr/>
          <p:nvPr/>
        </p:nvSpPr>
        <p:spPr>
          <a:xfrm>
            <a:off x="4000782" y="51464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8C34E97-27AF-4ECA-B522-65D0EB2B6F1F}"/>
              </a:ext>
            </a:extLst>
          </p:cNvPr>
          <p:cNvSpPr/>
          <p:nvPr/>
        </p:nvSpPr>
        <p:spPr>
          <a:xfrm>
            <a:off x="9851660" y="419331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2" name="图片 7" descr="572005ec0a0c4">
            <a:extLst>
              <a:ext uri="{FF2B5EF4-FFF2-40B4-BE49-F238E27FC236}">
                <a16:creationId xmlns:a16="http://schemas.microsoft.com/office/drawing/2014/main" id="{CD04183C-1B41-46C4-BDC1-A9E4B08DD4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169633" y="659836"/>
            <a:ext cx="1511513" cy="10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4" grpId="0"/>
      <p:bldP spid="15" grpId="0"/>
      <p:bldP spid="17" grpId="0"/>
      <p:bldP spid="18" grpId="0"/>
      <p:bldP spid="19" grpId="0"/>
      <p:bldP spid="22" grpId="0" animBg="1"/>
      <p:bldP spid="24" grpId="0"/>
      <p:bldP spid="24" grpId="1"/>
      <p:bldP spid="26" grpId="0" animBg="1"/>
      <p:bldP spid="27" grpId="0"/>
      <p:bldP spid="27" grpId="1"/>
      <p:bldP spid="28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0D22D7A-C71F-4111-B751-D92669E6D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5"/>
          <a:stretch/>
        </p:blipFill>
        <p:spPr>
          <a:xfrm flipV="1">
            <a:off x="0" y="420413"/>
            <a:ext cx="12191999" cy="6437585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A90EC36-92C6-48CA-80EF-E5F0F8CF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 Tính: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Sun 3">
            <a:extLst>
              <a:ext uri="{FF2B5EF4-FFF2-40B4-BE49-F238E27FC236}">
                <a16:creationId xmlns:a16="http://schemas.microsoft.com/office/drawing/2014/main" id="{7F47CC6A-990E-4243-A572-796584FACCA6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DA1D433-B442-4785-AD91-E15136C4F5A7}"/>
              </a:ext>
            </a:extLst>
          </p:cNvPr>
          <p:cNvSpPr/>
          <p:nvPr/>
        </p:nvSpPr>
        <p:spPr>
          <a:xfrm>
            <a:off x="667904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618A20C-9602-4252-B002-7BF23E42B0B3}"/>
              </a:ext>
            </a:extLst>
          </p:cNvPr>
          <p:cNvSpPr/>
          <p:nvPr/>
        </p:nvSpPr>
        <p:spPr>
          <a:xfrm>
            <a:off x="1895439" y="286445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 + 1 + 1 =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584EE28-58E0-4EB8-A1E8-99171AED4B3C}"/>
              </a:ext>
            </a:extLst>
          </p:cNvPr>
          <p:cNvSpPr/>
          <p:nvPr/>
        </p:nvSpPr>
        <p:spPr>
          <a:xfrm>
            <a:off x="7118603" y="286445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+ 1 + 2 =</a:t>
            </a:r>
          </a:p>
        </p:txBody>
      </p:sp>
      <p:sp>
        <p:nvSpPr>
          <p:cNvPr id="12" name="Ngoặc móc Phải 11">
            <a:extLst>
              <a:ext uri="{FF2B5EF4-FFF2-40B4-BE49-F238E27FC236}">
                <a16:creationId xmlns:a16="http://schemas.microsoft.com/office/drawing/2014/main" id="{BA6927B3-B49A-43B2-B85B-98A78E8040C0}"/>
              </a:ext>
            </a:extLst>
          </p:cNvPr>
          <p:cNvSpPr/>
          <p:nvPr/>
        </p:nvSpPr>
        <p:spPr>
          <a:xfrm rot="5400000">
            <a:off x="2397502" y="3191061"/>
            <a:ext cx="301933" cy="864902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39197C0F-EBAE-4762-A291-99EA5A3CA366}"/>
              </a:ext>
            </a:extLst>
          </p:cNvPr>
          <p:cNvSpPr/>
          <p:nvPr/>
        </p:nvSpPr>
        <p:spPr>
          <a:xfrm>
            <a:off x="2246952" y="376820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843320EB-7267-4E61-945F-39345C6528AE}"/>
              </a:ext>
            </a:extLst>
          </p:cNvPr>
          <p:cNvSpPr/>
          <p:nvPr/>
        </p:nvSpPr>
        <p:spPr>
          <a:xfrm>
            <a:off x="4181465" y="29752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15" name="Ngoặc móc Phải 14">
            <a:extLst>
              <a:ext uri="{FF2B5EF4-FFF2-40B4-BE49-F238E27FC236}">
                <a16:creationId xmlns:a16="http://schemas.microsoft.com/office/drawing/2014/main" id="{0F078197-D97A-4221-BC28-1A26CD7C4338}"/>
              </a:ext>
            </a:extLst>
          </p:cNvPr>
          <p:cNvSpPr/>
          <p:nvPr/>
        </p:nvSpPr>
        <p:spPr>
          <a:xfrm rot="5400000">
            <a:off x="7665970" y="3220104"/>
            <a:ext cx="301933" cy="86490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C595E65D-19B5-4FF7-A8A5-C6BDA3849195}"/>
              </a:ext>
            </a:extLst>
          </p:cNvPr>
          <p:cNvSpPr/>
          <p:nvPr/>
        </p:nvSpPr>
        <p:spPr>
          <a:xfrm>
            <a:off x="7591811" y="380352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0FBD78E-00D1-4315-B26A-2C4E6DF7E5B2}"/>
              </a:ext>
            </a:extLst>
          </p:cNvPr>
          <p:cNvSpPr/>
          <p:nvPr/>
        </p:nvSpPr>
        <p:spPr>
          <a:xfrm>
            <a:off x="9380329" y="29752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9</a:t>
            </a:r>
          </a:p>
        </p:txBody>
      </p:sp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41E4CA8-BE08-468C-BF71-5F914981D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538907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6148649-B9E7-419D-B5D4-3BA1B1D54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5"/>
          <a:stretch/>
        </p:blipFill>
        <p:spPr>
          <a:xfrm flipV="1">
            <a:off x="0" y="420413"/>
            <a:ext cx="12191999" cy="6437585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CA90EC36-92C6-48CA-80EF-E5F0F8CF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018" y="77024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 Số</a:t>
            </a:r>
            <a:r>
              <a:rPr kumimoji="0" lang="en-US" alt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Sun 3">
            <a:extLst>
              <a:ext uri="{FF2B5EF4-FFF2-40B4-BE49-F238E27FC236}">
                <a16:creationId xmlns:a16="http://schemas.microsoft.com/office/drawing/2014/main" id="{7F47CC6A-990E-4243-A572-796584FACCA6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DA1D433-B442-4785-AD91-E15136C4F5A7}"/>
              </a:ext>
            </a:extLst>
          </p:cNvPr>
          <p:cNvSpPr/>
          <p:nvPr/>
        </p:nvSpPr>
        <p:spPr>
          <a:xfrm>
            <a:off x="654049" y="81663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B3B7538D-2805-407F-957C-CE62E84A4928}"/>
              </a:ext>
            </a:extLst>
          </p:cNvPr>
          <p:cNvGrpSpPr/>
          <p:nvPr/>
        </p:nvGrpSpPr>
        <p:grpSpPr>
          <a:xfrm>
            <a:off x="1677684" y="1615728"/>
            <a:ext cx="7036150" cy="2950985"/>
            <a:chOff x="1677684" y="1615728"/>
            <a:chExt cx="7036150" cy="295098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F8A9A459-46AA-4903-BB57-36E98365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684" y="1615728"/>
              <a:ext cx="5530047" cy="2950985"/>
            </a:xfrm>
            <a:prstGeom prst="rect">
              <a:avLst/>
            </a:prstGeom>
          </p:spPr>
        </p:pic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63119BD4-9651-4572-B6D7-DA12A3DA9F24}"/>
                </a:ext>
              </a:extLst>
            </p:cNvPr>
            <p:cNvSpPr/>
            <p:nvPr/>
          </p:nvSpPr>
          <p:spPr>
            <a:xfrm>
              <a:off x="6816436" y="1989440"/>
              <a:ext cx="1897398" cy="1127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8904BEC-183B-4CEB-9DD9-9C1CAC5F8524}"/>
              </a:ext>
            </a:extLst>
          </p:cNvPr>
          <p:cNvSpPr/>
          <p:nvPr/>
        </p:nvSpPr>
        <p:spPr>
          <a:xfrm>
            <a:off x="7569982" y="2424166"/>
            <a:ext cx="9565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Ngoặc móc Phải 12">
            <a:extLst>
              <a:ext uri="{FF2B5EF4-FFF2-40B4-BE49-F238E27FC236}">
                <a16:creationId xmlns:a16="http://schemas.microsoft.com/office/drawing/2014/main" id="{131E2604-AE1A-4053-B569-A530A1660215}"/>
              </a:ext>
            </a:extLst>
          </p:cNvPr>
          <p:cNvSpPr/>
          <p:nvPr/>
        </p:nvSpPr>
        <p:spPr>
          <a:xfrm rot="5400000">
            <a:off x="8075626" y="2774981"/>
            <a:ext cx="269354" cy="89033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8FE3131B-1A37-454E-987D-76FA84E2C5B3}"/>
              </a:ext>
            </a:extLst>
          </p:cNvPr>
          <p:cNvSpPr/>
          <p:nvPr/>
        </p:nvSpPr>
        <p:spPr>
          <a:xfrm>
            <a:off x="10196375" y="2522039"/>
            <a:ext cx="5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70F9A846-E450-482F-A7B9-40F3C6305EF7}"/>
              </a:ext>
            </a:extLst>
          </p:cNvPr>
          <p:cNvSpPr/>
          <p:nvPr/>
        </p:nvSpPr>
        <p:spPr>
          <a:xfrm>
            <a:off x="10238998" y="248485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68C0896-F2E7-4FEF-9173-0DF2934638F7}"/>
              </a:ext>
            </a:extLst>
          </p:cNvPr>
          <p:cNvSpPr/>
          <p:nvPr/>
        </p:nvSpPr>
        <p:spPr>
          <a:xfrm>
            <a:off x="7959484" y="3521667"/>
            <a:ext cx="540000" cy="54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B3BA5F8-4DAD-423A-98A9-6277ED33A0EA}"/>
              </a:ext>
            </a:extLst>
          </p:cNvPr>
          <p:cNvSpPr/>
          <p:nvPr/>
        </p:nvSpPr>
        <p:spPr>
          <a:xfrm>
            <a:off x="7993865" y="350317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9AF58766-13F5-4452-A46C-F5A393069C38}"/>
              </a:ext>
            </a:extLst>
          </p:cNvPr>
          <p:cNvSpPr/>
          <p:nvPr/>
        </p:nvSpPr>
        <p:spPr>
          <a:xfrm>
            <a:off x="7993865" y="348725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182DBF5C-93B9-4DB4-9294-96EB667AFB4F}"/>
              </a:ext>
            </a:extLst>
          </p:cNvPr>
          <p:cNvSpPr/>
          <p:nvPr/>
        </p:nvSpPr>
        <p:spPr>
          <a:xfrm>
            <a:off x="10194733" y="24937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7D487168-1E44-4620-BB0B-7560F1267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659" y="4537681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C7F54FDC-2D52-4F1F-9CF9-8C991A9D7124}"/>
              </a:ext>
            </a:extLst>
          </p:cNvPr>
          <p:cNvSpPr/>
          <p:nvPr/>
        </p:nvSpPr>
        <p:spPr>
          <a:xfrm>
            <a:off x="2738608" y="492731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4 - 1 - 1 =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78BE21FB-0837-40D3-BAF5-EEE6EFDC9ABF}"/>
              </a:ext>
            </a:extLst>
          </p:cNvPr>
          <p:cNvSpPr/>
          <p:nvPr/>
        </p:nvSpPr>
        <p:spPr>
          <a:xfrm>
            <a:off x="7961772" y="492731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7 - 1 - 2 =   </a:t>
            </a:r>
          </a:p>
        </p:txBody>
      </p:sp>
      <p:sp>
        <p:nvSpPr>
          <p:cNvPr id="23" name="Ngoặc móc Phải 22">
            <a:extLst>
              <a:ext uri="{FF2B5EF4-FFF2-40B4-BE49-F238E27FC236}">
                <a16:creationId xmlns:a16="http://schemas.microsoft.com/office/drawing/2014/main" id="{68F1C48D-21D5-45C6-8DB6-B83885157E98}"/>
              </a:ext>
            </a:extLst>
          </p:cNvPr>
          <p:cNvSpPr/>
          <p:nvPr/>
        </p:nvSpPr>
        <p:spPr>
          <a:xfrm rot="5400000">
            <a:off x="3087706" y="5358065"/>
            <a:ext cx="301935" cy="648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FBE52821-7B99-4674-B9B2-8B8F1EA104CA}"/>
              </a:ext>
            </a:extLst>
          </p:cNvPr>
          <p:cNvSpPr/>
          <p:nvPr/>
        </p:nvSpPr>
        <p:spPr>
          <a:xfrm>
            <a:off x="3021222" y="583303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3D9E770-F749-4DE8-9CA4-648B0F98A164}"/>
              </a:ext>
            </a:extLst>
          </p:cNvPr>
          <p:cNvSpPr/>
          <p:nvPr/>
        </p:nvSpPr>
        <p:spPr>
          <a:xfrm>
            <a:off x="4498567" y="501605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26" name="Ngoặc móc Phải 25">
            <a:extLst>
              <a:ext uri="{FF2B5EF4-FFF2-40B4-BE49-F238E27FC236}">
                <a16:creationId xmlns:a16="http://schemas.microsoft.com/office/drawing/2014/main" id="{8A02E993-A4B5-49E2-AE63-E7759D934A55}"/>
              </a:ext>
            </a:extLst>
          </p:cNvPr>
          <p:cNvSpPr/>
          <p:nvPr/>
        </p:nvSpPr>
        <p:spPr>
          <a:xfrm rot="5400000">
            <a:off x="8313545" y="5257754"/>
            <a:ext cx="301933" cy="80078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D6A9CD76-E4E3-4030-87F3-443392CAB68D}"/>
              </a:ext>
            </a:extLst>
          </p:cNvPr>
          <p:cNvSpPr/>
          <p:nvPr/>
        </p:nvSpPr>
        <p:spPr>
          <a:xfrm>
            <a:off x="8184825" y="58631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C01E8F5-CB2C-4B09-8803-5D53EFCFA4B5}"/>
              </a:ext>
            </a:extLst>
          </p:cNvPr>
          <p:cNvSpPr/>
          <p:nvPr/>
        </p:nvSpPr>
        <p:spPr>
          <a:xfrm>
            <a:off x="9825726" y="501605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9" name="图片 7" descr="572005ec0a0c4">
            <a:extLst>
              <a:ext uri="{FF2B5EF4-FFF2-40B4-BE49-F238E27FC236}">
                <a16:creationId xmlns:a16="http://schemas.microsoft.com/office/drawing/2014/main" id="{CA62AECC-C2E6-4D3D-8A2E-B8129AFA34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37276" y="672372"/>
            <a:ext cx="2142240" cy="1439401"/>
          </a:xfrm>
          <a:prstGeom prst="rect">
            <a:avLst/>
          </a:prstGeom>
        </p:spPr>
      </p:pic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BE5CE416-CF8E-4BC9-9D98-1F8A7C226006}"/>
              </a:ext>
            </a:extLst>
          </p:cNvPr>
          <p:cNvSpPr/>
          <p:nvPr/>
        </p:nvSpPr>
        <p:spPr>
          <a:xfrm>
            <a:off x="7993865" y="2393832"/>
            <a:ext cx="54296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BF0D7362-69EA-44C2-9321-3FC98D253FF3}"/>
              </a:ext>
            </a:extLst>
          </p:cNvPr>
          <p:cNvSpPr/>
          <p:nvPr/>
        </p:nvSpPr>
        <p:spPr>
          <a:xfrm>
            <a:off x="8417476" y="2424166"/>
            <a:ext cx="65500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9760586B-D9CA-4921-A80E-945FA7820E28}"/>
              </a:ext>
            </a:extLst>
          </p:cNvPr>
          <p:cNvSpPr/>
          <p:nvPr/>
        </p:nvSpPr>
        <p:spPr>
          <a:xfrm>
            <a:off x="9246476" y="2420994"/>
            <a:ext cx="5099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76BCD9A-1BA3-4566-B8C7-4D17DA8A3D4D}"/>
              </a:ext>
            </a:extLst>
          </p:cNvPr>
          <p:cNvSpPr/>
          <p:nvPr/>
        </p:nvSpPr>
        <p:spPr>
          <a:xfrm>
            <a:off x="8783887" y="2379206"/>
            <a:ext cx="7385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8A2D5936-E2E7-46F7-9377-5B44E6D32BDF}"/>
              </a:ext>
            </a:extLst>
          </p:cNvPr>
          <p:cNvSpPr/>
          <p:nvPr/>
        </p:nvSpPr>
        <p:spPr>
          <a:xfrm>
            <a:off x="9650925" y="2420994"/>
            <a:ext cx="7231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3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 animBg="1"/>
      <p:bldP spid="15" grpId="0"/>
      <p:bldP spid="15" grpId="1"/>
      <p:bldP spid="16" grpId="0" animBg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0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19EA5E-6192-4A3E-BF77-3C03252D3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5"/>
          <a:stretch/>
        </p:blipFill>
        <p:spPr>
          <a:xfrm flipV="1">
            <a:off x="0" y="420415"/>
            <a:ext cx="12191999" cy="6437585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660334" y="3180766"/>
            <a:ext cx="4880508" cy="1410871"/>
          </a:xfrm>
          <a:prstGeom prst="cloudCallout">
            <a:avLst>
              <a:gd name="adj1" fmla="val -27078"/>
              <a:gd name="adj2" fmla="val 751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880254" y="708737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1868558" y="815397"/>
            <a:ext cx="9833218" cy="1842053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2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trừ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414338"/>
            <a:ext cx="12208933" cy="64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391847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541796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aintBrush/>
                    </a14:imgEffect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00401" y="-48445"/>
            <a:ext cx="9886570" cy="878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8560" y="36618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1979" y="746506"/>
            <a:ext cx="3079241" cy="1646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BẢO VỆ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5" name="Hình ảnh 4">
            <a:hlinkClick r:id="rId33" action="ppaction://hlinksldjump"/>
            <a:extLst>
              <a:ext uri="{FF2B5EF4-FFF2-40B4-BE49-F238E27FC236}">
                <a16:creationId xmlns:a16="http://schemas.microsoft.com/office/drawing/2014/main" id="{DBA19C32-0EB6-42FF-AA65-6A42D1E895A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43" y="3846609"/>
            <a:ext cx="296291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4"/>
            <a:ext cx="12192000" cy="64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6" y="409074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25704" y="2222311"/>
            <a:ext cx="881190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đúng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khỉ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ngăn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chặn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vi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phá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lâm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tặc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nhé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264</Words>
  <Application>Microsoft Office PowerPoint</Application>
  <PresentationFormat>Widescreen</PresentationFormat>
  <Paragraphs>74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80</cp:revision>
  <dcterms:created xsi:type="dcterms:W3CDTF">2021-11-07T15:45:46Z</dcterms:created>
  <dcterms:modified xsi:type="dcterms:W3CDTF">2021-12-09T02:03:45Z</dcterms:modified>
</cp:coreProperties>
</file>