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6" r:id="rId10"/>
    <p:sldId id="278" r:id="rId11"/>
    <p:sldId id="279" r:id="rId12"/>
    <p:sldId id="277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0" d="100"/>
          <a:sy n="60" d="100"/>
        </p:scale>
        <p:origin x="9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=""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=""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=""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=""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=""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=""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=""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=""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=""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=""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=""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=""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="" xmlns:a16="http://schemas.microsoft.com/office/drawing/2014/main" id="{73993EDB-F4C8-51AA-BBA5-60FBBD73D575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1364295" y="3516292"/>
            <a:ext cx="9463424" cy="14126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nghìn,</a:t>
            </a:r>
          </a:p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chục nghìn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8B183BE3-6E6A-76EB-96F0-10F47614B800}"/>
              </a:ext>
            </a:extLst>
          </p:cNvPr>
          <p:cNvSpPr txBox="1"/>
          <p:nvPr/>
        </p:nvSpPr>
        <p:spPr>
          <a:xfrm>
            <a:off x="5167862" y="5102423"/>
            <a:ext cx="1856277" cy="70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065737" y="5455922"/>
            <a:ext cx="9969086" cy="94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7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Mẫu: Quãng đường từ Hà Nội đến Lào Cai dài khoảng 290 km.</a:t>
            </a:r>
            <a:endParaRPr lang="en-US" sz="3200">
              <a:solidFill>
                <a:srgbClr val="C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1D3FF5C7-55CF-36CE-FDEF-978DB70E5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9410" r="11384" b="54681"/>
          <a:stretch/>
        </p:blipFill>
        <p:spPr>
          <a:xfrm>
            <a:off x="1219200" y="1280159"/>
            <a:ext cx="9662160" cy="41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8D7A455-65B3-2D4F-CDF8-DC61FE8CA83D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8B77ED9-2570-722A-5597-DB126208D2C1}"/>
              </a:ext>
            </a:extLst>
          </p:cNvPr>
          <p:cNvSpPr txBox="1"/>
          <p:nvPr/>
        </p:nvSpPr>
        <p:spPr>
          <a:xfrm>
            <a:off x="685571" y="1304156"/>
            <a:ext cx="10820628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150 km.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60 km.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Long 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50 km.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km.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Kiên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250 km.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="" xmlns:a16="http://schemas.microsoft.com/office/drawing/2014/main" id="{78F52973-A971-3389-94DF-172D37074A0F}"/>
              </a:ext>
            </a:extLst>
          </p:cNvPr>
          <p:cNvSpPr/>
          <p:nvPr/>
        </p:nvSpPr>
        <p:spPr>
          <a:xfrm>
            <a:off x="2895600" y="1752600"/>
            <a:ext cx="824696" cy="5739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="" xmlns:a16="http://schemas.microsoft.com/office/drawing/2014/main" id="{8994D17C-B876-B266-CEB4-B2B76B9F7C34}"/>
              </a:ext>
            </a:extLst>
          </p:cNvPr>
          <p:cNvSpPr/>
          <p:nvPr/>
        </p:nvSpPr>
        <p:spPr>
          <a:xfrm>
            <a:off x="2743200" y="2684201"/>
            <a:ext cx="824696" cy="5739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="" xmlns:a16="http://schemas.microsoft.com/office/drawing/2014/main" id="{BFE3315C-6690-2BCA-D405-5FF3A9C16C08}"/>
              </a:ext>
            </a:extLst>
          </p:cNvPr>
          <p:cNvSpPr/>
          <p:nvPr/>
        </p:nvSpPr>
        <p:spPr>
          <a:xfrm>
            <a:off x="5787227" y="3657600"/>
            <a:ext cx="617315" cy="5739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="" xmlns:a16="http://schemas.microsoft.com/office/drawing/2014/main" id="{BFB54082-169B-B03F-0393-7A5C4D52C3EB}"/>
              </a:ext>
            </a:extLst>
          </p:cNvPr>
          <p:cNvSpPr/>
          <p:nvPr/>
        </p:nvSpPr>
        <p:spPr>
          <a:xfrm>
            <a:off x="6072206" y="4639288"/>
            <a:ext cx="757174" cy="5739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="" xmlns:a16="http://schemas.microsoft.com/office/drawing/2014/main" id="{78A897EA-C9F4-374A-0C72-94608E508BB2}"/>
              </a:ext>
            </a:extLst>
          </p:cNvPr>
          <p:cNvSpPr/>
          <p:nvPr/>
        </p:nvSpPr>
        <p:spPr>
          <a:xfrm>
            <a:off x="6629400" y="5649120"/>
            <a:ext cx="757174" cy="5739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6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3297930-DD48-FA03-78E7-260C50D98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8038" r="5412" b="9170"/>
          <a:stretch/>
        </p:blipFill>
        <p:spPr>
          <a:xfrm>
            <a:off x="685800" y="1766139"/>
            <a:ext cx="10794016" cy="448226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2209800" y="3352800"/>
            <a:ext cx="7360919" cy="1674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</a:t>
            </a:r>
            <a:r>
              <a:rPr lang="nl-NL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1 082</a:t>
            </a:r>
            <a:r>
              <a:rPr lang="nl-NL" sz="4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đến hàng nghìn được </a:t>
            </a:r>
            <a:r>
              <a:rPr lang="nl-NL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1 000</a:t>
            </a:r>
            <a:endParaRPr lang="en-US" sz="48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DD54DD6-776F-05B5-7278-899FFB3CF9FE}"/>
              </a:ext>
            </a:extLst>
          </p:cNvPr>
          <p:cNvSpPr txBox="1"/>
          <p:nvPr/>
        </p:nvSpPr>
        <p:spPr>
          <a:xfrm>
            <a:off x="1485900" y="1447800"/>
            <a:ext cx="922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1 082 đến hàng nghìn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9265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9 500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4180336"/>
            <a:ext cx="736091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9500 đến hàng nghìn ta được 10000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5680 đến hàng nghìn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5680 đến hàng trăm ta được 6000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762001" y="1190493"/>
            <a:ext cx="102870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35 000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9492" y="4139095"/>
            <a:ext cx="736091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3500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40 000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1363944" y="3516292"/>
            <a:ext cx="9464130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Làm tròn số đến hàng nghìn,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hàng chục nghìn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chữ đặt trước câu trả lời đúng: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C27D5B1C-2380-0995-869F-016DF5F6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33261" r="1971" b="11318"/>
          <a:stretch/>
        </p:blipFill>
        <p:spPr>
          <a:xfrm>
            <a:off x="844267" y="2057400"/>
            <a:ext cx="10503467" cy="2566555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70944524-CA6D-D260-DB71-ACB045C5E566}"/>
              </a:ext>
            </a:extLst>
          </p:cNvPr>
          <p:cNvSpPr/>
          <p:nvPr/>
        </p:nvSpPr>
        <p:spPr>
          <a:xfrm>
            <a:off x="6705600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ình Bầu dục 10">
            <a:extLst>
              <a:ext uri="{FF2B5EF4-FFF2-40B4-BE49-F238E27FC236}">
                <a16:creationId xmlns="" xmlns:a16="http://schemas.microsoft.com/office/drawing/2014/main" id="{8862D025-EA9F-2C3F-CAD8-3D03CB583C1E}"/>
              </a:ext>
            </a:extLst>
          </p:cNvPr>
          <p:cNvSpPr/>
          <p:nvPr/>
        </p:nvSpPr>
        <p:spPr>
          <a:xfrm>
            <a:off x="9705372" y="4087661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174</TotalTime>
  <Words>255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#9Slide02 Noi dung dai</vt:lpstr>
      <vt:lpstr>#9Slide03 AllRoundGothic</vt:lpstr>
      <vt:lpstr>Arial</vt:lpstr>
      <vt:lpstr>AvantGarde</vt:lpstr>
      <vt:lpstr>SVN-Anastasia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oc</cp:lastModifiedBy>
  <cp:revision>14</cp:revision>
  <dcterms:created xsi:type="dcterms:W3CDTF">2023-01-15T09:20:24Z</dcterms:created>
  <dcterms:modified xsi:type="dcterms:W3CDTF">2024-02-16T06:48:40Z</dcterms:modified>
  <cp:category>9Slide.vn</cp:category>
  <cp:contentStatus>9Slide</cp:contentStatus>
</cp:coreProperties>
</file>