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427" r:id="rId2"/>
    <p:sldId id="432" r:id="rId3"/>
    <p:sldId id="452" r:id="rId4"/>
    <p:sldId id="454" r:id="rId5"/>
    <p:sldId id="455" r:id="rId6"/>
    <p:sldId id="456" r:id="rId7"/>
    <p:sldId id="431" r:id="rId8"/>
  </p:sldIdLst>
  <p:sldSz cx="16276638" cy="9144000"/>
  <p:notesSz cx="6858000" cy="9144000"/>
  <p:custDataLst>
    <p:tags r:id="rId10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0000CC"/>
    <a:srgbClr val="FF7C80"/>
    <a:srgbClr val="FF6600"/>
    <a:srgbClr val="6600CC"/>
    <a:srgbClr val="3333FF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D343995-A31D-4B31-99C4-8156B6224F47}" v="69" dt="2022-08-27T20:59:38.03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876" autoAdjust="0"/>
    <p:restoredTop sz="99274" autoAdjust="0"/>
  </p:normalViewPr>
  <p:slideViewPr>
    <p:cSldViewPr>
      <p:cViewPr varScale="1">
        <p:scale>
          <a:sx n="44" d="100"/>
          <a:sy n="44" d="100"/>
        </p:scale>
        <p:origin x="72" y="396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 H" userId="270efafb50020bd6" providerId="LiveId" clId="{CD343995-A31D-4B31-99C4-8156B6224F47}"/>
    <pc:docChg chg="custSel modSld">
      <pc:chgData name="T H" userId="270efafb50020bd6" providerId="LiveId" clId="{CD343995-A31D-4B31-99C4-8156B6224F47}" dt="2022-08-27T20:59:39.592" v="106" actId="1076"/>
      <pc:docMkLst>
        <pc:docMk/>
      </pc:docMkLst>
      <pc:sldChg chg="modSp mod">
        <pc:chgData name="T H" userId="270efafb50020bd6" providerId="LiveId" clId="{CD343995-A31D-4B31-99C4-8156B6224F47}" dt="2022-08-27T20:26:01.969" v="0" actId="20577"/>
        <pc:sldMkLst>
          <pc:docMk/>
          <pc:sldMk cId="4184934910" sldId="427"/>
        </pc:sldMkLst>
        <pc:spChg chg="mod">
          <ac:chgData name="T H" userId="270efafb50020bd6" providerId="LiveId" clId="{CD343995-A31D-4B31-99C4-8156B6224F47}" dt="2022-08-27T20:26:01.969" v="0" actId="20577"/>
          <ac:spMkLst>
            <pc:docMk/>
            <pc:sldMk cId="4184934910" sldId="427"/>
            <ac:spMk id="28" creationId="{00000000-0000-0000-0000-000000000000}"/>
          </ac:spMkLst>
        </pc:spChg>
      </pc:sldChg>
      <pc:sldChg chg="modSp mod modAnim">
        <pc:chgData name="T H" userId="270efafb50020bd6" providerId="LiveId" clId="{CD343995-A31D-4B31-99C4-8156B6224F47}" dt="2022-08-27T20:34:22.990" v="29" actId="14100"/>
        <pc:sldMkLst>
          <pc:docMk/>
          <pc:sldMk cId="2432748071" sldId="432"/>
        </pc:sldMkLst>
        <pc:spChg chg="mod">
          <ac:chgData name="T H" userId="270efafb50020bd6" providerId="LiveId" clId="{CD343995-A31D-4B31-99C4-8156B6224F47}" dt="2022-08-27T20:31:47.280" v="15" actId="207"/>
          <ac:spMkLst>
            <pc:docMk/>
            <pc:sldMk cId="2432748071" sldId="432"/>
            <ac:spMk id="16" creationId="{00000000-0000-0000-0000-000000000000}"/>
          </ac:spMkLst>
        </pc:spChg>
        <pc:picChg chg="mod">
          <ac:chgData name="T H" userId="270efafb50020bd6" providerId="LiveId" clId="{CD343995-A31D-4B31-99C4-8156B6224F47}" dt="2022-08-27T20:34:22.990" v="29" actId="14100"/>
          <ac:picMkLst>
            <pc:docMk/>
            <pc:sldMk cId="2432748071" sldId="432"/>
            <ac:picMk id="2" creationId="{00000000-0000-0000-0000-000000000000}"/>
          </ac:picMkLst>
        </pc:picChg>
      </pc:sldChg>
      <pc:sldChg chg="modSp mod">
        <pc:chgData name="T H" userId="270efafb50020bd6" providerId="LiveId" clId="{CD343995-A31D-4B31-99C4-8156B6224F47}" dt="2022-08-27T20:33:14.570" v="24" actId="14100"/>
        <pc:sldMkLst>
          <pc:docMk/>
          <pc:sldMk cId="3647534228" sldId="452"/>
        </pc:sldMkLst>
        <pc:picChg chg="mod modCrop">
          <ac:chgData name="T H" userId="270efafb50020bd6" providerId="LiveId" clId="{CD343995-A31D-4B31-99C4-8156B6224F47}" dt="2022-08-27T20:33:14.570" v="24" actId="14100"/>
          <ac:picMkLst>
            <pc:docMk/>
            <pc:sldMk cId="3647534228" sldId="452"/>
            <ac:picMk id="3" creationId="{00000000-0000-0000-0000-000000000000}"/>
          </ac:picMkLst>
        </pc:picChg>
      </pc:sldChg>
      <pc:sldChg chg="modSp mod modAnim">
        <pc:chgData name="T H" userId="270efafb50020bd6" providerId="LiveId" clId="{CD343995-A31D-4B31-99C4-8156B6224F47}" dt="2022-08-27T20:54:25.137" v="88" actId="208"/>
        <pc:sldMkLst>
          <pc:docMk/>
          <pc:sldMk cId="1472333878" sldId="454"/>
        </pc:sldMkLst>
        <pc:spChg chg="mod">
          <ac:chgData name="T H" userId="270efafb50020bd6" providerId="LiveId" clId="{CD343995-A31D-4B31-99C4-8156B6224F47}" dt="2022-08-27T20:37:11.382" v="36" actId="207"/>
          <ac:spMkLst>
            <pc:docMk/>
            <pc:sldMk cId="1472333878" sldId="454"/>
            <ac:spMk id="4" creationId="{00000000-0000-0000-0000-000000000000}"/>
          </ac:spMkLst>
        </pc:spChg>
        <pc:spChg chg="mod">
          <ac:chgData name="T H" userId="270efafb50020bd6" providerId="LiveId" clId="{CD343995-A31D-4B31-99C4-8156B6224F47}" dt="2022-08-27T20:33:20.353" v="25" actId="20577"/>
          <ac:spMkLst>
            <pc:docMk/>
            <pc:sldMk cId="1472333878" sldId="454"/>
            <ac:spMk id="10" creationId="{00000000-0000-0000-0000-000000000000}"/>
          </ac:spMkLst>
        </pc:spChg>
        <pc:spChg chg="mod">
          <ac:chgData name="T H" userId="270efafb50020bd6" providerId="LiveId" clId="{CD343995-A31D-4B31-99C4-8156B6224F47}" dt="2022-08-27T20:36:37.985" v="32" actId="113"/>
          <ac:spMkLst>
            <pc:docMk/>
            <pc:sldMk cId="1472333878" sldId="454"/>
            <ac:spMk id="47" creationId="{00000000-0000-0000-0000-000000000000}"/>
          </ac:spMkLst>
        </pc:spChg>
        <pc:spChg chg="mod">
          <ac:chgData name="T H" userId="270efafb50020bd6" providerId="LiveId" clId="{CD343995-A31D-4B31-99C4-8156B6224F47}" dt="2022-08-27T20:36:37.985" v="32" actId="113"/>
          <ac:spMkLst>
            <pc:docMk/>
            <pc:sldMk cId="1472333878" sldId="454"/>
            <ac:spMk id="48" creationId="{00000000-0000-0000-0000-000000000000}"/>
          </ac:spMkLst>
        </pc:spChg>
        <pc:spChg chg="mod">
          <ac:chgData name="T H" userId="270efafb50020bd6" providerId="LiveId" clId="{CD343995-A31D-4B31-99C4-8156B6224F47}" dt="2022-08-27T20:36:37.985" v="32" actId="113"/>
          <ac:spMkLst>
            <pc:docMk/>
            <pc:sldMk cId="1472333878" sldId="454"/>
            <ac:spMk id="49" creationId="{00000000-0000-0000-0000-000000000000}"/>
          </ac:spMkLst>
        </pc:spChg>
        <pc:spChg chg="mod">
          <ac:chgData name="T H" userId="270efafb50020bd6" providerId="LiveId" clId="{CD343995-A31D-4B31-99C4-8156B6224F47}" dt="2022-08-27T20:36:37.985" v="32" actId="113"/>
          <ac:spMkLst>
            <pc:docMk/>
            <pc:sldMk cId="1472333878" sldId="454"/>
            <ac:spMk id="50" creationId="{00000000-0000-0000-0000-000000000000}"/>
          </ac:spMkLst>
        </pc:spChg>
        <pc:spChg chg="mod">
          <ac:chgData name="T H" userId="270efafb50020bd6" providerId="LiveId" clId="{CD343995-A31D-4B31-99C4-8156B6224F47}" dt="2022-08-27T20:36:43.779" v="33" actId="14100"/>
          <ac:spMkLst>
            <pc:docMk/>
            <pc:sldMk cId="1472333878" sldId="454"/>
            <ac:spMk id="51" creationId="{00000000-0000-0000-0000-000000000000}"/>
          </ac:spMkLst>
        </pc:spChg>
        <pc:spChg chg="mod">
          <ac:chgData name="T H" userId="270efafb50020bd6" providerId="LiveId" clId="{CD343995-A31D-4B31-99C4-8156B6224F47}" dt="2022-08-27T20:36:37.985" v="32" actId="113"/>
          <ac:spMkLst>
            <pc:docMk/>
            <pc:sldMk cId="1472333878" sldId="454"/>
            <ac:spMk id="71" creationId="{00000000-0000-0000-0000-000000000000}"/>
          </ac:spMkLst>
        </pc:spChg>
        <pc:spChg chg="mod">
          <ac:chgData name="T H" userId="270efafb50020bd6" providerId="LiveId" clId="{CD343995-A31D-4B31-99C4-8156B6224F47}" dt="2022-08-27T20:36:37.985" v="32" actId="113"/>
          <ac:spMkLst>
            <pc:docMk/>
            <pc:sldMk cId="1472333878" sldId="454"/>
            <ac:spMk id="72" creationId="{00000000-0000-0000-0000-000000000000}"/>
          </ac:spMkLst>
        </pc:spChg>
        <pc:spChg chg="mod">
          <ac:chgData name="T H" userId="270efafb50020bd6" providerId="LiveId" clId="{CD343995-A31D-4B31-99C4-8156B6224F47}" dt="2022-08-27T20:36:50.443" v="35" actId="14100"/>
          <ac:spMkLst>
            <pc:docMk/>
            <pc:sldMk cId="1472333878" sldId="454"/>
            <ac:spMk id="73" creationId="{00000000-0000-0000-0000-000000000000}"/>
          </ac:spMkLst>
        </pc:spChg>
        <pc:spChg chg="mod">
          <ac:chgData name="T H" userId="270efafb50020bd6" providerId="LiveId" clId="{CD343995-A31D-4B31-99C4-8156B6224F47}" dt="2022-08-27T20:36:47.557" v="34" actId="14100"/>
          <ac:spMkLst>
            <pc:docMk/>
            <pc:sldMk cId="1472333878" sldId="454"/>
            <ac:spMk id="74" creationId="{00000000-0000-0000-0000-000000000000}"/>
          </ac:spMkLst>
        </pc:spChg>
        <pc:spChg chg="mod">
          <ac:chgData name="T H" userId="270efafb50020bd6" providerId="LiveId" clId="{CD343995-A31D-4B31-99C4-8156B6224F47}" dt="2022-08-27T20:36:37.985" v="32" actId="113"/>
          <ac:spMkLst>
            <pc:docMk/>
            <pc:sldMk cId="1472333878" sldId="454"/>
            <ac:spMk id="75" creationId="{00000000-0000-0000-0000-000000000000}"/>
          </ac:spMkLst>
        </pc:spChg>
        <pc:cxnChg chg="mod">
          <ac:chgData name="T H" userId="270efafb50020bd6" providerId="LiveId" clId="{CD343995-A31D-4B31-99C4-8156B6224F47}" dt="2022-08-27T20:54:25.137" v="88" actId="208"/>
          <ac:cxnSpMkLst>
            <pc:docMk/>
            <pc:sldMk cId="1472333878" sldId="454"/>
            <ac:cxnSpMk id="9" creationId="{00000000-0000-0000-0000-000000000000}"/>
          </ac:cxnSpMkLst>
        </pc:cxnChg>
        <pc:cxnChg chg="mod">
          <ac:chgData name="T H" userId="270efafb50020bd6" providerId="LiveId" clId="{CD343995-A31D-4B31-99C4-8156B6224F47}" dt="2022-08-27T20:54:25.137" v="88" actId="208"/>
          <ac:cxnSpMkLst>
            <pc:docMk/>
            <pc:sldMk cId="1472333878" sldId="454"/>
            <ac:cxnSpMk id="23" creationId="{00000000-0000-0000-0000-000000000000}"/>
          </ac:cxnSpMkLst>
        </pc:cxnChg>
        <pc:cxnChg chg="mod">
          <ac:chgData name="T H" userId="270efafb50020bd6" providerId="LiveId" clId="{CD343995-A31D-4B31-99C4-8156B6224F47}" dt="2022-08-27T20:54:16.691" v="87" actId="1582"/>
          <ac:cxnSpMkLst>
            <pc:docMk/>
            <pc:sldMk cId="1472333878" sldId="454"/>
            <ac:cxnSpMk id="31" creationId="{00000000-0000-0000-0000-000000000000}"/>
          </ac:cxnSpMkLst>
        </pc:cxnChg>
        <pc:cxnChg chg="mod">
          <ac:chgData name="T H" userId="270efafb50020bd6" providerId="LiveId" clId="{CD343995-A31D-4B31-99C4-8156B6224F47}" dt="2022-08-27T20:54:16.691" v="87" actId="1582"/>
          <ac:cxnSpMkLst>
            <pc:docMk/>
            <pc:sldMk cId="1472333878" sldId="454"/>
            <ac:cxnSpMk id="33" creationId="{00000000-0000-0000-0000-000000000000}"/>
          </ac:cxnSpMkLst>
        </pc:cxnChg>
        <pc:cxnChg chg="mod">
          <ac:chgData name="T H" userId="270efafb50020bd6" providerId="LiveId" clId="{CD343995-A31D-4B31-99C4-8156B6224F47}" dt="2022-08-27T20:54:16.691" v="87" actId="1582"/>
          <ac:cxnSpMkLst>
            <pc:docMk/>
            <pc:sldMk cId="1472333878" sldId="454"/>
            <ac:cxnSpMk id="35" creationId="{00000000-0000-0000-0000-000000000000}"/>
          </ac:cxnSpMkLst>
        </pc:cxnChg>
        <pc:cxnChg chg="mod">
          <ac:chgData name="T H" userId="270efafb50020bd6" providerId="LiveId" clId="{CD343995-A31D-4B31-99C4-8156B6224F47}" dt="2022-08-27T20:54:16.691" v="87" actId="1582"/>
          <ac:cxnSpMkLst>
            <pc:docMk/>
            <pc:sldMk cId="1472333878" sldId="454"/>
            <ac:cxnSpMk id="37" creationId="{00000000-0000-0000-0000-000000000000}"/>
          </ac:cxnSpMkLst>
        </pc:cxnChg>
        <pc:cxnChg chg="mod">
          <ac:chgData name="T H" userId="270efafb50020bd6" providerId="LiveId" clId="{CD343995-A31D-4B31-99C4-8156B6224F47}" dt="2022-08-27T20:54:16.691" v="87" actId="1582"/>
          <ac:cxnSpMkLst>
            <pc:docMk/>
            <pc:sldMk cId="1472333878" sldId="454"/>
            <ac:cxnSpMk id="44" creationId="{00000000-0000-0000-0000-000000000000}"/>
          </ac:cxnSpMkLst>
        </pc:cxnChg>
        <pc:cxnChg chg="mod">
          <ac:chgData name="T H" userId="270efafb50020bd6" providerId="LiveId" clId="{CD343995-A31D-4B31-99C4-8156B6224F47}" dt="2022-08-27T20:54:16.691" v="87" actId="1582"/>
          <ac:cxnSpMkLst>
            <pc:docMk/>
            <pc:sldMk cId="1472333878" sldId="454"/>
            <ac:cxnSpMk id="61" creationId="{00000000-0000-0000-0000-000000000000}"/>
          </ac:cxnSpMkLst>
        </pc:cxnChg>
        <pc:cxnChg chg="mod">
          <ac:chgData name="T H" userId="270efafb50020bd6" providerId="LiveId" clId="{CD343995-A31D-4B31-99C4-8156B6224F47}" dt="2022-08-27T20:54:16.691" v="87" actId="1582"/>
          <ac:cxnSpMkLst>
            <pc:docMk/>
            <pc:sldMk cId="1472333878" sldId="454"/>
            <ac:cxnSpMk id="65" creationId="{00000000-0000-0000-0000-000000000000}"/>
          </ac:cxnSpMkLst>
        </pc:cxnChg>
        <pc:cxnChg chg="mod">
          <ac:chgData name="T H" userId="270efafb50020bd6" providerId="LiveId" clId="{CD343995-A31D-4B31-99C4-8156B6224F47}" dt="2022-08-27T20:54:16.691" v="87" actId="1582"/>
          <ac:cxnSpMkLst>
            <pc:docMk/>
            <pc:sldMk cId="1472333878" sldId="454"/>
            <ac:cxnSpMk id="68" creationId="{00000000-0000-0000-0000-000000000000}"/>
          </ac:cxnSpMkLst>
        </pc:cxnChg>
      </pc:sldChg>
      <pc:sldChg chg="addSp delSp modSp mod modAnim">
        <pc:chgData name="T H" userId="270efafb50020bd6" providerId="LiveId" clId="{CD343995-A31D-4B31-99C4-8156B6224F47}" dt="2022-08-27T20:55:42.936" v="93"/>
        <pc:sldMkLst>
          <pc:docMk/>
          <pc:sldMk cId="3046914517" sldId="455"/>
        </pc:sldMkLst>
        <pc:spChg chg="mod">
          <ac:chgData name="T H" userId="270efafb50020bd6" providerId="LiveId" clId="{CD343995-A31D-4B31-99C4-8156B6224F47}" dt="2022-08-27T20:54:45.118" v="89" actId="1076"/>
          <ac:spMkLst>
            <pc:docMk/>
            <pc:sldMk cId="3046914517" sldId="455"/>
            <ac:spMk id="4" creationId="{00000000-0000-0000-0000-000000000000}"/>
          </ac:spMkLst>
        </pc:spChg>
        <pc:spChg chg="mod">
          <ac:chgData name="T H" userId="270efafb50020bd6" providerId="LiveId" clId="{CD343995-A31D-4B31-99C4-8156B6224F47}" dt="2022-08-27T20:26:09.955" v="5" actId="20577"/>
          <ac:spMkLst>
            <pc:docMk/>
            <pc:sldMk cId="3046914517" sldId="455"/>
            <ac:spMk id="15" creationId="{00000000-0000-0000-0000-000000000000}"/>
          </ac:spMkLst>
        </pc:spChg>
        <pc:picChg chg="mod">
          <ac:chgData name="T H" userId="270efafb50020bd6" providerId="LiveId" clId="{CD343995-A31D-4B31-99C4-8156B6224F47}" dt="2022-08-27T20:26:34.755" v="6" actId="1076"/>
          <ac:picMkLst>
            <pc:docMk/>
            <pc:sldMk cId="3046914517" sldId="455"/>
            <ac:picMk id="3" creationId="{00000000-0000-0000-0000-000000000000}"/>
          </ac:picMkLst>
        </pc:picChg>
        <pc:picChg chg="add del mod">
          <ac:chgData name="T H" userId="270efafb50020bd6" providerId="LiveId" clId="{CD343995-A31D-4B31-99C4-8156B6224F47}" dt="2022-08-27T20:35:01.067" v="30" actId="478"/>
          <ac:picMkLst>
            <pc:docMk/>
            <pc:sldMk cId="3046914517" sldId="455"/>
            <ac:picMk id="6" creationId="{C8FF7E82-C20B-1DC3-2399-97BF3EB9A6BC}"/>
          </ac:picMkLst>
        </pc:picChg>
      </pc:sldChg>
      <pc:sldChg chg="delSp modSp mod">
        <pc:chgData name="T H" userId="270efafb50020bd6" providerId="LiveId" clId="{CD343995-A31D-4B31-99C4-8156B6224F47}" dt="2022-08-27T20:59:39.592" v="106" actId="1076"/>
        <pc:sldMkLst>
          <pc:docMk/>
          <pc:sldMk cId="19184159" sldId="456"/>
        </pc:sldMkLst>
        <pc:spChg chg="mod">
          <ac:chgData name="T H" userId="270efafb50020bd6" providerId="LiveId" clId="{CD343995-A31D-4B31-99C4-8156B6224F47}" dt="2022-08-27T20:59:38.032" v="105" actId="207"/>
          <ac:spMkLst>
            <pc:docMk/>
            <pc:sldMk cId="19184159" sldId="456"/>
            <ac:spMk id="2" creationId="{00000000-0000-0000-0000-000000000000}"/>
          </ac:spMkLst>
        </pc:spChg>
        <pc:spChg chg="mod">
          <ac:chgData name="T H" userId="270efafb50020bd6" providerId="LiveId" clId="{CD343995-A31D-4B31-99C4-8156B6224F47}" dt="2022-08-27T20:55:59.514" v="95" actId="20577"/>
          <ac:spMkLst>
            <pc:docMk/>
            <pc:sldMk cId="19184159" sldId="456"/>
            <ac:spMk id="12" creationId="{00000000-0000-0000-0000-000000000000}"/>
          </ac:spMkLst>
        </pc:spChg>
        <pc:spChg chg="del mod">
          <ac:chgData name="T H" userId="270efafb50020bd6" providerId="LiveId" clId="{CD343995-A31D-4B31-99C4-8156B6224F47}" dt="2022-08-27T20:57:49.177" v="97" actId="478"/>
          <ac:spMkLst>
            <pc:docMk/>
            <pc:sldMk cId="19184159" sldId="456"/>
            <ac:spMk id="13" creationId="{00000000-0000-0000-0000-000000000000}"/>
          </ac:spMkLst>
        </pc:spChg>
        <pc:spChg chg="mod">
          <ac:chgData name="T H" userId="270efafb50020bd6" providerId="LiveId" clId="{CD343995-A31D-4B31-99C4-8156B6224F47}" dt="2022-08-27T20:59:39.592" v="106" actId="1076"/>
          <ac:spMkLst>
            <pc:docMk/>
            <pc:sldMk cId="19184159" sldId="456"/>
            <ac:spMk id="14" creationId="{00000000-0000-0000-0000-000000000000}"/>
          </ac:spMkLst>
        </pc:spChg>
        <pc:spChg chg="mod">
          <ac:chgData name="T H" userId="270efafb50020bd6" providerId="LiveId" clId="{CD343995-A31D-4B31-99C4-8156B6224F47}" dt="2022-08-27T20:58:21.572" v="101" actId="20577"/>
          <ac:spMkLst>
            <pc:docMk/>
            <pc:sldMk cId="19184159" sldId="456"/>
            <ac:spMk id="15" creationId="{00000000-0000-0000-0000-000000000000}"/>
          </ac:spMkLst>
        </pc:sp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3.31707" units="1/cm"/>
          <inkml:channelProperty channel="Y" name="resolution" value="33.3913" units="1/cm"/>
          <inkml:channelProperty channel="T" name="resolution" value="1" units="1/dev"/>
        </inkml:channelProperties>
      </inkml:inkSource>
      <inkml:timestamp xml:id="ts0" timeString="2022-08-15T13:00:54.605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 contextRef="#ctx0" brushRef="#br0">1123 0 0,'49'49'203,"0"-49"-156,0 0-31,0 0 93,-1 0-31,1 0 1,0 0-33,0 0 111,-49 49-110,49-49-32,0 0 95,-1 0-95,1 0 1,0 0 15,0 0 16,0 0-31,0 0 15,0 0 0,-1 0 16,1 0-31,0 0 46,0 0 16,0 0-47,0 0 110,-49 49-78,0 0 46,0 0-62,0 0-16,0-1-15,0 1 15,0 0 0,0 0-31,48-49 16,-48 49-1,0 0 32,0-1 0,0 1-31,0 0 15,0 0 16,0 0-16,0 0 0,0 0 16,0-1-15,0 1-17,0 0 1,0 0 15,0 0-15,0 0-1,0-1 1,0 1 15,0 0-15,0 0 15,0 0-15,0 0 31,0 0-16,0-1 0,0 1-15,0 0-1,0 0 17,0 0-1,49-49-31,-49 49 15,0-1 1,0 1 15,0 0-15,0 0 15,0 0-15,0 0-1,0 0 17,0-1-1,0 1-15,0 0 15,0 0 0,0 0 0,0 0-15,0-1 0,0 1 15,0 0 0,0 0-15,0 0-1,0 0 17,0 0-1,0-1-31,0 1 15,0 0 17,49-49-32,-49 49 15,0 0 1,0 0 0,0-1 15,49-48-31,-49 49 15,0 0 1,0 0 15,0 0 1,0 0 14,0 0-14,0-1 15,0 1-16,49-49 16,-49 49-47,0 0 47,0 0-47,49 0 46,-49-1 1,49 1 16,-49 0-1,48-49-46,-48 49 31,49-49-32,-49 49 32,49-49 0,-49 49-31,0 0-1,0-1 64,49-48-64,-49 49 48,49-49 46,-49 49-109,49-49 31,-49 49-15,48-49 31,-48 49 0,49-49-16,-49 49 47,49-49-78,0 0 31,0 0 47,-49 48-78,49-48 32,-49 49-1,49-49 0,-1 0 0,1 0 16,0 49-15,0-49-17,0 0 1,0 0-1,-1 0 17,1 0-1,0 0-15,0 0 46,0 0-31,0 0 1,0 0-17,-1 0 1,1 0-1,0 0 1,0 0 0,0 0-16,0 0 15,-1 0 1,1 0 0,0 0-1,0 0 32,0 0 0,0 0-31,0 49 15,-1-49 0,1 0 0,0 0-15,0 0 78,-49 49-16,49 0 0,-49 0 78,0-1-109,0 1 31,0 0-47,0 0 1,0 0 30,0 0 32,-49-49-78,49 48-1,-49-48 16,0 49-15,0-49 0,49 49-1,-48-49 17,48 49-1,-49-49 16,0 0-16,49 49-15,-49-49 30,49 49-46,-49-49 32,0 49-1,0-49-15,49 48 30,-48-48-46,-1 0 32,0 0-17,49 49-15,-49-49 16,0 49 0,0-49 30,1 49-14,-1-49-17,0 0 17,0 49-1,0-49 0,0 0-31,0 0 47,49 49-47,-48-49 16,48 48-1,-49-48 1,0 0-1,0 0 17,0 0-17,49 49-15,-49-49 16,1 0 0,-1 0-1,49 49 1,-49-49-1,0 0 1,0 0 0,0 0 31,0 0-1,1 49-14,-1-49-17,0 0 1,0 0 0,0 0 15,0 0 16,1 0-32,-1 0 32,0 0-16,0 0 1,0 0-17,0 0 32,0 0-16,1 0 32,-1 0-47,0 0 15,0 0 0,0 0 16,0 0-16,1 0 32,-1 0-32,0-49 31,0 49 1,49-49-32,-49 49 47,0 0-15,49-49-32,-49 1 32,1 48-1,-1 0 1,0-49-17,0 49 48,0 0-31,0 0 62,1 0 203,-1 0-219,0 0 47,0 0-124,49 49 77,-49-49-62,49 48-31,0 1 155,0 0-108,0 0-16,0 0 0,0 0 171,0 0-61,0-1-64,0 1 1,0 0 109,49-49-125,0 0-15,0 0 62,0 49 62,-1-49 14329,1 0 10047,0 0-24532,0 0-16,0 49 17,0-49 374,-49 49-281,48-49 16,1 0 30,0 0-30,0 0-78,-49 48-17,49-48 17,0 0 46,0 0-15,-1 0 47,1 0-94,0 49 78,0-49-47,0 0 47,0 0-78,-1 0 93,1 0-77,0 0 109,0 0-141,0 0-16,0 0 1,0 49 0,-1-49-1,1 0 1,0 0 31,0 0 78,0 0-78,0 0 31,-1 0-31,-48 49 0,49-49-32,0 0 32,0 0 94,0 0-63,0 0 0,0 0-78,-1 0 78,1 0 16,0 0-32,0 0-15,0 49-31,0-49 46,-1 0-30,1 0-1,-49 49-31,49-49 15,0 0 17,0 0 61,-49 49 111,49-49-95,0 0-78,-49 48 32,48 1-32,1 0 16,0-49-16,-49 49-15,49-49 15,-49 49 63,0 0-47,0-1 187,0 1-78,0 0 16,0 0-16,-49-49-78,49 49 32,-49-49-63,0 0 15,1 0-15,48 49-31,-49-49-16,0 0 78,0 0 16,0 0-48,0 0-46,0 0 32,1 0-17,-1 0 48,0 0-16,0 0 15,0 0 1,0 0-1,98 0 376,-49 49-423,0-1-15,0 1 32,0 0-17,49-49 1,-49 49-1,0 0 32,49-49 0,0 0 16,0 0 15,-49 49-47,48-49-15,1 0 46,0 0-15,0 0 47,-49 48-47,49-48-32,0 0 48,0 0-32,-1 0 47,-48 49-47,49-49 32,-49 49-16,0 0 234,-49-49-265,1 0 15,-1 0-15,0 0-1,49 49 1,-49-49 15,0 0-15,0 0 15,0 49-15,1-49 30,48 49-30,-49-49 47,0 0-48,0 0 32,0 0 16,49 48-48,-49-48 32,1 0-16,-1 0 16,0 0 47,0 0-16,0 0 47,0 0-94,0 0 16,1 0-16,-1 0 16,49-48-15,-49 48-32,0-49 46,0 49 1,49-49-15,-49 49-17,49-49 157,49 49-109,0 0-17,0 0 95,0 0-32,-49-49-93,0 0 15,49 0-15,-49 1 0,48 48-1,-48-49 1,0 0-16,0 0 31,49 49 16,-49-49-31,0 0 77,0 1-30,-49 48-32,49-49-15,0 0 31,-48 0-1,48 0-14,0 0 15,-49 49-1,0 0-14,49-49-32,-49 49 47,0 0-16,0 0 63,1-48-79,-1 48 79,49-49-78,-49 49 93,0 0 63,0 0-47,49 49-47,0-1-47,0 1-15,0 0-1,0 0 1,0 0 15,-49-49-31,49 49 47,0 0 63,0-1-95,0 1 16,0 0 32,0 0-16,0 0 0,0 0 93,0-1 110,-49-48-234,1 0 109,-1 0-63,0 0 95,0 0-48,0 0-62,0 0 15,49-48 188,-48 48-234,48-49 62,0 0-15,-49 49-1,49-49 1,-49 49-16,49-49-16,-49 49-16,0 0 1,49-49 0,0 1-1,-49 48 1,49-49 0,0 0 46,-49 49 1,1-49 124,-1 49-171,0-49 31,0 49 31,0 0 109,0 0-62,49 49 110,-48-49-204,48 49 47,0 0 63,-49-49-126,49 49-15,0-1 16,-49 1 31,0-49 93,0 49 32,0-49-141,0 0 16,1 0-15,-1 0 108,0 0-77,49-49 109,0 0-94,0 1 0,-49 48-63,0 0 32,49-49 0,-49 49-16,1-49 63,-1 49 16,49-49-95,-49 0 16,0 0 1,49 0-17,-49 49 126,0 0 265,49 49-390,-49-49-1,49 49 1,0 0 0,-48 0 15,48 0 0,-49-49-15,49 49-1,0-1 1,0 1 31,-49-49-31,49 49 46,0 0 1,0 0-32,0 0 47,49-49-47,0 0 0,-1 0 1,1 0-17,0 0 17,-49 48-17,49-48 16,0 0 16,0 0-15,0 0 14,-1 0 17,1 0-1,0 0-15,0 0 16,-49 49-63,49-49 15,0 0 1,-1 0 0,1 0-1,0 0 17,0 0-17,0 0 1,0 0-1,0 0 17,-1 0-1,1 0-15,0 0 30,0 0-14,0 0 15,0 0-32,-1 0 48,1 0-16,-49 49-32,49-49 1,0 0-1,0 0 17,0 0 15,-49 49-1,49-49 1,-1 0 16,1 0-63,-49 49 15,49-49 17,0 0-1,-49 49-15,49-49 15,0 49-31,-1-49 31,-48 48 47,49-48-62,0 0 15,0 0-15,0 0 15,-49 49-31,49-49 16,0 49-1,-1-49 1,50 49-16,-49-49 15,0 0 1,0 0 0,-1 0 46,1 0 1,0 0-32,0 0-31,0 0 16,0 0 30,0 0-14,-1 0 15,1 0-16,0 0 0,0 0 0,0 0 16,0 49-47,-1-49 31,1 0 16,0 0-31,0 0 15,0 0 0,-49 49 1,49-49 30,-49 48-31,49-48-15,-1 0 0,1 0 46,-49 49-15,49-49-31,0 0 15,0 49 0,-49 0 172,0 0-156,0 0 31,0 0 47,0-1 78,-49-48-93,0 0-63,49 49-47,-49-49 15,0 0 32,1 49-16,-1-49 48,0 0-48,0 0 16,0 0-32,0 0 1,49 49 0,-49-49-1,1 0 1,-1 0 15,0 0 32,0 0-32,0 0-16,0 0 1,1 0 31,-1 0 15,0 0-30,0 0-1,0 0 0,0 0 32,0 0-32,1 0 47,-1 0-47,0 0 16,0 0 1016,0 0-1016,0 0-32,1 0 79,-1 0 0,0 0 31,0 0-47,0 0 109,0 0-93,0 0-47,1 0-31,-1 0 15,0-49 47,0 0-31,0 49 15,0 0 32,1 0-47,-1 0-31,0 0-1,0 0 1,0 0 15,0 0 47,49 49 16,-49-49-16,49 49-62,-48-49-1,-1 0 17,49 49-32,-49-49 125,49 49-94,-49-49 234,0 0-249,0-49 0,1 0 15,-1 49-15,49-49-1,-49 49-15,49-49 16,-49 49 15,49-49-15,-49 49-1,49-48 1,-49 48 0,0-49-1,1 49 16,48-49-15,0 0 0,-49 49-1,0-49 17,0 49-1,49-49 0,-49 49-15,0 0 31,49-49-47,-48 49 15,-1-48 1,0 48 15,0 0 0,49-49-15,-49 49 0,0 0-1,0 0 79,1-49 672,-1 49 624,0 0-1312,0 0 47,0 0 157,0 0-189,1 0-46,-1 0 94,98 0 296,-1 0-374,1 0-32,-49-49-15,49 0-1,0 49 142,0 0-126,0 0 250,-49 49 657,0 0-923,0 0 1,0 0 15,0-1-15,0 1 15,0 0 0,0 0 141,0-98 469,0 0-579,0 0-15,0 1-31,0-1 31,0 0 140,-49 49-93,0 0-63,49-49 16,-49 49 15,0 0-15,98 0 266,0 0-266,0 0-16,0 0 78,-49 49 204,-49-49-251,0 49-30,49 0-17,-49-49 16,49 48-31,0 1 63,-49-49 15,49-49 391,0 1-469,0-1 15,0 0 1,0 0 0,0 0-16,0 0 15,0 1 17,0-1-17,0 0 63,0 0-62,0 0 15,0 0 0,0 0 16,0 1-15,0-1-1,0 0-31,0 0 15,0 0 1,0 0 0,0 1-1,-49 48 1,49-49 15,0 0-15,0 0 31,-48 0-47,48 0 47,0 0-16,0 1 0,-49 48-15,49-49-16,0 0 15,0 0 32,0 0 78,0 0 0,49 49-94,-49-48-31,48 48 32,1-49-1,0 49 47,0 0-47,0 0-15,-49-49 31,49 49-32,-1 0 48,1 0-32,0 0-15,0 0-1,-49-49-15,49 49 16,-49-49 0,49 49-16,0 0 15,-1 0 1,1 0 0,-49-49-1,49 49 1,0 0 15,0 0 16,0 0 15,-1 0 48,1 0-95,0 0 17,-49 49-1,49-49-15,0 49 30,0-49-30,0 0 0,-49 49-1,48-49-15,1 0 16,0 49-16,0-49 16,-49 49-16,49-49 15,0 0-15,-1 48 16,1-48 15,0 0-15,0 0-1,0 49 17,0-49 14,0 0-30,-1 0 0,1 0-1,0 0 1,0 0 0,0 0-1,0 0 1,-1 0-1,1 0 1,0 0 0,0 0-1,0 0 1,0 0 0,0 0-16,-1 0 15,1 0 16,0 0-15,0 0 15,0 0-15,0 0 0,-1 0-1,1 0 1,0 0-1,0 0 1,0 0 15,0 0-15,0 0 0,-1 0-1,1 0 1,0 0-1,0 0-15,0 0 16,0 0 15,48 0-31,-48 0 16,49 0 0,-49 0-1,0 0 1,-1 0-1,1 0 1,0 0 0,0 0-1,0 0-15,-49-49 16,49 49-16,-1 0 16,1 0-16,0 0 15,0 0-15,0 0 16,0 0-16,0-48 15,-1 48 17,1-49-17,0 49 79,0 0 94,-49 49-173,0-1 1,0 1-1,0 0 17,0 0-17,0 0 1,0 0 0,0-1-1,0 1 1,0 0-1,0 0-15,0 0 16,0 0 0,0 0-1,0-1 1,0 1 0,0 0 15,49-49-16,-49 49 1,0 0 31,49-49-31,-49 49-1,0-1 16,0 1-31,48-49 16,-48 49 0,49-49 31,-49 49-32,0 0 48,0 0-48,49-49-15,-49 49 32,49-49-1,-49 48-31,0 1 31,0 0-15,0 0 15,0 0 0,49-49-15,-49 49 62,0-1-47,0 1 47,0 0-31,0 0-16,0 0-15,0 0 31,0 0-31,0-1 15,49-48-16,-49 49-15,-49-49 32,0 0-17,-49-49 1,98 98 62,-49-49-62,49 49-1,0 0 32,-48-49 0,-1 0-16,0 0 1,49 49-32,-49-49 15,0 0 16,0 0-15,1 49 47,-1-49-1,0 0-31,0 0-15,49 48 0,-49-48-1,49 49 1,-49-49-1,0 0 32,1 0-15,-1 49-17,0-49 32,0 0 16,49 49-48,-49-49 1,0 0-1,1 0 17,48 49-1,-49-49-15,0 0 15,0 0-16,0 0 17,0 49-1,0-49 0,1 0-15,48 49 15,-49-49-31,0 0 31,0 0-15,0 0 0,0 0 15,1 0 0,-1 0 16,0 0-31,0 0 15,0 0 0,0 0 63,0 0-32,1 0-15,-1 0-16,49-49 1,-49 49-17,0 0 1,0 0 31,49-49-16,-49 49-31,1 0 16,-1-49 15,0 49-15,0 0 15,0 0 16,0-49 46,0 49-46,1 0 31,48 49 251,0 0-298,0 0 0,0 0-15,-49-49 15,49 48-31,0 1 47,0 0 15,0 0-30,0 0 77,0 0-78,0-1 47,0 1-62,0 0 31,0 0 140,0 0-140,0 0 0,49-49 47,-49 49-32,0-1 95,0 1-95,0 0-46,48-49 109,1 0-16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3.31707" units="1/cm"/>
          <inkml:channelProperty channel="Y" name="resolution" value="33.3913" units="1/cm"/>
          <inkml:channelProperty channel="T" name="resolution" value="1" units="1/dev"/>
        </inkml:channelProperties>
      </inkml:inkSource>
      <inkml:timestamp xml:id="ts0" timeString="2022-08-15T13:01:04.325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 contextRef="#ctx0" brushRef="#br0">0 0 0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3.31707" units="1/cm"/>
          <inkml:channelProperty channel="Y" name="resolution" value="33.3913" units="1/cm"/>
          <inkml:channelProperty channel="T" name="resolution" value="1" units="1/dev"/>
        </inkml:channelProperties>
      </inkml:inkSource>
      <inkml:timestamp xml:id="ts0" timeString="2022-08-15T13:01:06.029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 contextRef="#ctx0" brushRef="#br0">0 0 0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emf"/><Relationship Id="rId5" Type="http://schemas.openxmlformats.org/officeDocument/2006/relationships/customXml" Target="../ink/ink2.xml"/><Relationship Id="rId4" Type="http://schemas.openxmlformats.org/officeDocument/2006/relationships/image" Target="../media/image9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 Box 3"/>
          <p:cNvSpPr txBox="1">
            <a:spLocks noChangeArrowheads="1"/>
          </p:cNvSpPr>
          <p:nvPr/>
        </p:nvSpPr>
        <p:spPr bwMode="auto">
          <a:xfrm>
            <a:off x="3197197" y="2667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……</a:t>
            </a:r>
          </a:p>
        </p:txBody>
      </p:sp>
      <p:cxnSp>
        <p:nvCxnSpPr>
          <p:cNvPr id="26" name="Straight Connector 25"/>
          <p:cNvCxnSpPr/>
          <p:nvPr/>
        </p:nvCxnSpPr>
        <p:spPr>
          <a:xfrm flipV="1">
            <a:off x="5407784" y="9906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5852319" y="1129028"/>
            <a:ext cx="4953000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8" name="Text Box 14"/>
          <p:cNvSpPr txBox="1">
            <a:spLocks noChangeArrowheads="1"/>
          </p:cNvSpPr>
          <p:nvPr/>
        </p:nvSpPr>
        <p:spPr bwMode="auto">
          <a:xfrm>
            <a:off x="746919" y="3962400"/>
            <a:ext cx="13868400" cy="17301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15: CƠ QUAN </a:t>
            </a:r>
            <a:r>
              <a:rPr lang="en-US" sz="4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TIÊU HÓA (</a:t>
            </a:r>
            <a:r>
              <a:rPr 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T1)</a:t>
            </a:r>
            <a:endParaRPr lang="en-US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 Box 18"/>
          <p:cNvSpPr txBox="1">
            <a:spLocks noChangeArrowheads="1"/>
          </p:cNvSpPr>
          <p:nvPr/>
        </p:nvSpPr>
        <p:spPr bwMode="auto">
          <a:xfrm>
            <a:off x="4084093" y="8107680"/>
            <a:ext cx="7102225" cy="1006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800" b="1" i="1">
                <a:solidFill>
                  <a:srgbClr val="0000CC"/>
                </a:solidFill>
                <a:latin typeface="Times New Roman" pitchFamily="18" charset="0"/>
              </a:rPr>
              <a:t>Giáo viên:……………………………………</a:t>
            </a:r>
          </a:p>
          <a:p>
            <a:pPr eaLnBrk="1" hangingPunct="1"/>
            <a:r>
              <a:rPr lang="en-US" altLang="en-US" sz="2800" b="1" i="1">
                <a:solidFill>
                  <a:srgbClr val="0000CC"/>
                </a:solidFill>
                <a:latin typeface="Times New Roman" pitchFamily="18" charset="0"/>
              </a:rPr>
              <a:t>Lớp:  3</a:t>
            </a:r>
          </a:p>
        </p:txBody>
      </p:sp>
      <p:pic>
        <p:nvPicPr>
          <p:cNvPr id="30" name="Picture 22" descr="bd21315_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9233" y="6479382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Text Box 17"/>
          <p:cNvSpPr txBox="1">
            <a:spLocks noChangeArrowheads="1"/>
          </p:cNvSpPr>
          <p:nvPr/>
        </p:nvSpPr>
        <p:spPr bwMode="auto">
          <a:xfrm>
            <a:off x="1889919" y="1702753"/>
            <a:ext cx="12146361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32" name="Picture 7" descr="BƯỚM 58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61410">
            <a:off x="13947921" y="388164"/>
            <a:ext cx="1197160" cy="1561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Picture 8" descr="animal-14[1]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328913" y="6922250"/>
            <a:ext cx="1110487" cy="8079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8493491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5211494" y="103853"/>
            <a:ext cx="5878532" cy="994830"/>
            <a:chOff x="5063633" y="164812"/>
            <a:chExt cx="5779343" cy="994830"/>
          </a:xfrm>
        </p:grpSpPr>
        <p:grpSp>
          <p:nvGrpSpPr>
            <p:cNvPr id="27" name="Group 26"/>
            <p:cNvGrpSpPr/>
            <p:nvPr/>
          </p:nvGrpSpPr>
          <p:grpSpPr>
            <a:xfrm>
              <a:off x="5063633" y="164812"/>
              <a:ext cx="5779343" cy="994830"/>
              <a:chOff x="5063633" y="164812"/>
              <a:chExt cx="5779343" cy="994830"/>
            </a:xfrm>
          </p:grpSpPr>
          <p:sp>
            <p:nvSpPr>
              <p:cNvPr id="29" name="TextBox 28"/>
              <p:cNvSpPr txBox="1"/>
              <p:nvPr/>
            </p:nvSpPr>
            <p:spPr>
              <a:xfrm>
                <a:off x="5063633" y="164812"/>
                <a:ext cx="5779343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5993302" y="636422"/>
                <a:ext cx="390704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TỰ NHIÊN VÀ XÃ HỘI</a:t>
                </a:r>
              </a:p>
            </p:txBody>
          </p:sp>
        </p:grpSp>
        <p:cxnSp>
          <p:nvCxnSpPr>
            <p:cNvPr id="28" name="Straight Connector 27"/>
            <p:cNvCxnSpPr/>
            <p:nvPr/>
          </p:nvCxnSpPr>
          <p:spPr>
            <a:xfrm>
              <a:off x="6143131" y="1136154"/>
              <a:ext cx="3595885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" name="Rectangle 9"/>
          <p:cNvSpPr/>
          <p:nvPr/>
        </p:nvSpPr>
        <p:spPr>
          <a:xfrm>
            <a:off x="1573149" y="1782783"/>
            <a:ext cx="1327077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6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phận</a:t>
            </a:r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6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2) .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3261519" y="1097280"/>
            <a:ext cx="105918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15: CƠ QUAN TIÊU HÓA(T1)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78259" y="2429114"/>
            <a:ext cx="1492011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6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6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36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36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phận</a:t>
            </a:r>
            <a:r>
              <a:rPr lang="en-US" sz="36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36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36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6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36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36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sơ</a:t>
            </a:r>
            <a:r>
              <a:rPr lang="en-US" sz="36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36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6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6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/>
          <a:srcRect l="36530" t="38542" r="28917" b="8334"/>
          <a:stretch/>
        </p:blipFill>
        <p:spPr>
          <a:xfrm>
            <a:off x="9205119" y="3352800"/>
            <a:ext cx="6096000" cy="54102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838476" y="3629443"/>
            <a:ext cx="810693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phận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38476" y="5257800"/>
            <a:ext cx="823678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ống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dày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ruột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non,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ruột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già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hậu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bọt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mật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túi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mật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tụy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432748071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2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5211494" y="103853"/>
            <a:ext cx="5878532" cy="994830"/>
            <a:chOff x="5063633" y="164812"/>
            <a:chExt cx="5779343" cy="994830"/>
          </a:xfrm>
        </p:grpSpPr>
        <p:grpSp>
          <p:nvGrpSpPr>
            <p:cNvPr id="27" name="Group 26"/>
            <p:cNvGrpSpPr/>
            <p:nvPr/>
          </p:nvGrpSpPr>
          <p:grpSpPr>
            <a:xfrm>
              <a:off x="5063633" y="164812"/>
              <a:ext cx="5779343" cy="994830"/>
              <a:chOff x="5063633" y="164812"/>
              <a:chExt cx="5779343" cy="994830"/>
            </a:xfrm>
          </p:grpSpPr>
          <p:sp>
            <p:nvSpPr>
              <p:cNvPr id="29" name="TextBox 28"/>
              <p:cNvSpPr txBox="1"/>
              <p:nvPr/>
            </p:nvSpPr>
            <p:spPr>
              <a:xfrm>
                <a:off x="5063633" y="164812"/>
                <a:ext cx="5779343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5993302" y="636422"/>
                <a:ext cx="390704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TỰ NHIÊN VÀ XÃ HỘI</a:t>
                </a:r>
              </a:p>
            </p:txBody>
          </p:sp>
        </p:grpSp>
        <p:cxnSp>
          <p:nvCxnSpPr>
            <p:cNvPr id="28" name="Straight Connector 27"/>
            <p:cNvCxnSpPr/>
            <p:nvPr/>
          </p:nvCxnSpPr>
          <p:spPr>
            <a:xfrm>
              <a:off x="6143131" y="1136154"/>
              <a:ext cx="3595885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" name="Rectangle 9"/>
          <p:cNvSpPr/>
          <p:nvPr/>
        </p:nvSpPr>
        <p:spPr>
          <a:xfrm>
            <a:off x="1573149" y="1782783"/>
            <a:ext cx="1327077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6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36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thẻ</a:t>
            </a:r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” (</a:t>
            </a:r>
            <a:r>
              <a:rPr lang="en-US" sz="36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5) .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3261519" y="1097280"/>
            <a:ext cx="105918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15: CƠ QUAN TIÊU HÓA(T1)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l="36231" t="33478" r="30657" b="8866"/>
          <a:stretch/>
        </p:blipFill>
        <p:spPr>
          <a:xfrm>
            <a:off x="2728119" y="2667000"/>
            <a:ext cx="11048999" cy="5495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7534228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5211494" y="103853"/>
            <a:ext cx="5878532" cy="994830"/>
            <a:chOff x="5063633" y="164812"/>
            <a:chExt cx="5779343" cy="994830"/>
          </a:xfrm>
        </p:grpSpPr>
        <p:grpSp>
          <p:nvGrpSpPr>
            <p:cNvPr id="27" name="Group 26"/>
            <p:cNvGrpSpPr/>
            <p:nvPr/>
          </p:nvGrpSpPr>
          <p:grpSpPr>
            <a:xfrm>
              <a:off x="5063633" y="164812"/>
              <a:ext cx="5779343" cy="994830"/>
              <a:chOff x="5063633" y="164812"/>
              <a:chExt cx="5779343" cy="994830"/>
            </a:xfrm>
          </p:grpSpPr>
          <p:sp>
            <p:nvSpPr>
              <p:cNvPr id="29" name="TextBox 28"/>
              <p:cNvSpPr txBox="1"/>
              <p:nvPr/>
            </p:nvSpPr>
            <p:spPr>
              <a:xfrm>
                <a:off x="5063633" y="164812"/>
                <a:ext cx="5779343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5993302" y="636422"/>
                <a:ext cx="390704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TỰ NHIÊN VÀ XÃ HỘI</a:t>
                </a:r>
              </a:p>
            </p:txBody>
          </p:sp>
        </p:grpSp>
        <p:cxnSp>
          <p:nvCxnSpPr>
            <p:cNvPr id="28" name="Straight Connector 27"/>
            <p:cNvCxnSpPr/>
            <p:nvPr/>
          </p:nvCxnSpPr>
          <p:spPr>
            <a:xfrm>
              <a:off x="6143131" y="1136154"/>
              <a:ext cx="3595885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" name="Rectangle 9"/>
          <p:cNvSpPr/>
          <p:nvPr/>
        </p:nvSpPr>
        <p:spPr>
          <a:xfrm>
            <a:off x="1274334" y="1587261"/>
            <a:ext cx="1327077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6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36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thẻ</a:t>
            </a:r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600" b="1" u="sng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”.</a:t>
            </a:r>
            <a:endParaRPr lang="en-US" sz="3600" b="1" u="sng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3261519" y="1097280"/>
            <a:ext cx="105918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15: CƠ QUAN TIÊU HÓA(T1)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l="53343" t="36182" r="31271" b="20649"/>
          <a:stretch/>
        </p:blipFill>
        <p:spPr>
          <a:xfrm>
            <a:off x="7947819" y="2952238"/>
            <a:ext cx="5805330" cy="5520923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2" name="TextBox 1"/>
          <p:cNvSpPr txBox="1"/>
          <p:nvPr/>
        </p:nvSpPr>
        <p:spPr>
          <a:xfrm>
            <a:off x="6766719" y="5011226"/>
            <a:ext cx="2362200" cy="646331"/>
          </a:xfrm>
          <a:prstGeom prst="rect">
            <a:avLst/>
          </a:prstGeom>
          <a:solidFill>
            <a:schemeClr val="accent1"/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965390" y="8208612"/>
            <a:ext cx="2034677" cy="646331"/>
          </a:xfrm>
          <a:prstGeom prst="rect">
            <a:avLst/>
          </a:prstGeom>
          <a:solidFill>
            <a:schemeClr val="accent1"/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hậu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709784" y="5768627"/>
            <a:ext cx="976890" cy="646331"/>
          </a:xfrm>
          <a:prstGeom prst="rect">
            <a:avLst/>
          </a:prstGeom>
          <a:solidFill>
            <a:schemeClr val="accent1"/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gan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2939548" y="6465844"/>
            <a:ext cx="1827542" cy="646331"/>
          </a:xfrm>
          <a:prstGeom prst="rect">
            <a:avLst/>
          </a:prstGeom>
          <a:solidFill>
            <a:schemeClr val="accent1"/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túi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mật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305682" y="4246520"/>
            <a:ext cx="1612079" cy="646331"/>
          </a:xfrm>
          <a:prstGeom prst="rect">
            <a:avLst/>
          </a:prstGeom>
          <a:solidFill>
            <a:schemeClr val="accent1"/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071484" y="3469049"/>
            <a:ext cx="3276600" cy="646331"/>
          </a:xfrm>
          <a:prstGeom prst="rect">
            <a:avLst/>
          </a:prstGeom>
          <a:solidFill>
            <a:schemeClr val="accent1"/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bọt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3097495" y="7968854"/>
            <a:ext cx="2437511" cy="646331"/>
          </a:xfrm>
          <a:prstGeom prst="rect">
            <a:avLst/>
          </a:prstGeom>
          <a:solidFill>
            <a:schemeClr val="accent1"/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tụy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2729227" y="5704025"/>
            <a:ext cx="1679325" cy="646331"/>
          </a:xfrm>
          <a:prstGeom prst="rect">
            <a:avLst/>
          </a:prstGeom>
          <a:solidFill>
            <a:schemeClr val="accent1"/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dày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806107" y="6540639"/>
            <a:ext cx="1894380" cy="646331"/>
          </a:xfrm>
          <a:prstGeom prst="rect">
            <a:avLst/>
          </a:prstGeom>
          <a:solidFill>
            <a:schemeClr val="accent1"/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ruột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già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682212" y="7322523"/>
            <a:ext cx="2055143" cy="646331"/>
          </a:xfrm>
          <a:prstGeom prst="rect">
            <a:avLst/>
          </a:prstGeom>
          <a:solidFill>
            <a:schemeClr val="accent1"/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ruột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non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9377528" y="3827177"/>
            <a:ext cx="1758034" cy="511393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8942342" y="4506031"/>
            <a:ext cx="1752600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9142536" y="5406713"/>
            <a:ext cx="2070260" cy="36258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8711394" y="6229367"/>
            <a:ext cx="1608768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8711394" y="6901927"/>
            <a:ext cx="1437753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flipV="1">
            <a:off x="8713269" y="7572932"/>
            <a:ext cx="2137215" cy="36593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flipV="1">
            <a:off x="10000067" y="8056079"/>
            <a:ext cx="1196217" cy="497851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295371" y="3120602"/>
            <a:ext cx="2446730" cy="646331"/>
          </a:xfrm>
          <a:prstGeom prst="rect">
            <a:avLst/>
          </a:prstGeom>
          <a:solidFill>
            <a:schemeClr val="accent1"/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6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endParaRPr lang="en-US" sz="36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256480" y="4075924"/>
            <a:ext cx="2437511" cy="646331"/>
          </a:xfrm>
          <a:prstGeom prst="rect">
            <a:avLst/>
          </a:prstGeom>
          <a:solidFill>
            <a:schemeClr val="accent1"/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Hậu</a:t>
            </a:r>
            <a:r>
              <a:rPr lang="en-US" sz="36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endParaRPr lang="en-US" sz="36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256481" y="5225823"/>
            <a:ext cx="2437511" cy="646331"/>
          </a:xfrm>
          <a:prstGeom prst="rect">
            <a:avLst/>
          </a:prstGeom>
          <a:solidFill>
            <a:schemeClr val="accent1"/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Gan</a:t>
            </a:r>
            <a:endParaRPr lang="en-US" sz="36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283185" y="6255596"/>
            <a:ext cx="2437511" cy="646331"/>
          </a:xfrm>
          <a:prstGeom prst="rect">
            <a:avLst/>
          </a:prstGeom>
          <a:solidFill>
            <a:schemeClr val="accent1"/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Túi</a:t>
            </a:r>
            <a:r>
              <a:rPr lang="en-US" sz="36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mật</a:t>
            </a:r>
            <a:endParaRPr lang="en-US" sz="36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267571" y="7236737"/>
            <a:ext cx="3458136" cy="646331"/>
          </a:xfrm>
          <a:prstGeom prst="rect">
            <a:avLst/>
          </a:prstGeom>
          <a:solidFill>
            <a:schemeClr val="accent1"/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r>
              <a:rPr lang="en-US" sz="36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6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bọt</a:t>
            </a:r>
            <a:endParaRPr lang="en-US" sz="36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1" name="Straight Arrow Connector 60"/>
          <p:cNvCxnSpPr/>
          <p:nvPr/>
        </p:nvCxnSpPr>
        <p:spPr>
          <a:xfrm flipH="1">
            <a:off x="10540276" y="6592229"/>
            <a:ext cx="2381107" cy="861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 flipH="1">
            <a:off x="11948319" y="6107742"/>
            <a:ext cx="780908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/>
          <p:nvPr/>
        </p:nvCxnSpPr>
        <p:spPr>
          <a:xfrm flipH="1" flipV="1">
            <a:off x="11330247" y="6716235"/>
            <a:ext cx="1767248" cy="1492377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3725707" y="3084270"/>
            <a:ext cx="1455232" cy="646331"/>
          </a:xfrm>
          <a:prstGeom prst="rect">
            <a:avLst/>
          </a:prstGeom>
          <a:solidFill>
            <a:schemeClr val="accent1"/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endParaRPr lang="en-US" sz="36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3718720" y="4054665"/>
            <a:ext cx="2163015" cy="646331"/>
          </a:xfrm>
          <a:prstGeom prst="rect">
            <a:avLst/>
          </a:prstGeom>
          <a:solidFill>
            <a:schemeClr val="accent1"/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r>
              <a:rPr lang="en-US" sz="36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tụy</a:t>
            </a:r>
            <a:endParaRPr lang="en-US" sz="36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3727034" y="5097353"/>
            <a:ext cx="2253380" cy="646331"/>
          </a:xfrm>
          <a:prstGeom prst="rect">
            <a:avLst/>
          </a:prstGeom>
          <a:solidFill>
            <a:schemeClr val="accent1"/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</a:t>
            </a:r>
            <a:r>
              <a:rPr lang="en-US" sz="36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dày</a:t>
            </a:r>
            <a:endParaRPr lang="en-US" sz="36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3771847" y="6255596"/>
            <a:ext cx="2183847" cy="646331"/>
          </a:xfrm>
          <a:prstGeom prst="rect">
            <a:avLst/>
          </a:prstGeom>
          <a:solidFill>
            <a:schemeClr val="accent1"/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Ruột</a:t>
            </a:r>
            <a:r>
              <a:rPr lang="en-US" sz="36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non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3785077" y="7233586"/>
            <a:ext cx="1932755" cy="646331"/>
          </a:xfrm>
          <a:prstGeom prst="rect">
            <a:avLst/>
          </a:prstGeom>
          <a:solidFill>
            <a:schemeClr val="accent1"/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Ruột</a:t>
            </a:r>
            <a:r>
              <a:rPr lang="en-US" sz="36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già</a:t>
            </a:r>
            <a:endParaRPr lang="en-US" sz="36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74334" y="2130442"/>
            <a:ext cx="99998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Ghép</a:t>
            </a:r>
            <a:r>
              <a:rPr lang="en-US" sz="36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thẻ</a:t>
            </a:r>
            <a:r>
              <a:rPr lang="en-US" sz="36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6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6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36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6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36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36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phù</a:t>
            </a:r>
            <a:r>
              <a:rPr lang="en-US" sz="36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6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72333878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3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1" grpId="0" animBg="1"/>
      <p:bldP spid="12" grpId="0" animBg="1"/>
      <p:bldP spid="13" grpId="0" animBg="1"/>
      <p:bldP spid="14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5211494" y="103853"/>
            <a:ext cx="5878532" cy="994830"/>
            <a:chOff x="5063633" y="164812"/>
            <a:chExt cx="5779343" cy="994830"/>
          </a:xfrm>
        </p:grpSpPr>
        <p:grpSp>
          <p:nvGrpSpPr>
            <p:cNvPr id="27" name="Group 26"/>
            <p:cNvGrpSpPr/>
            <p:nvPr/>
          </p:nvGrpSpPr>
          <p:grpSpPr>
            <a:xfrm>
              <a:off x="5063633" y="164812"/>
              <a:ext cx="5779343" cy="994830"/>
              <a:chOff x="5063633" y="164812"/>
              <a:chExt cx="5779343" cy="994830"/>
            </a:xfrm>
          </p:grpSpPr>
          <p:sp>
            <p:nvSpPr>
              <p:cNvPr id="29" name="TextBox 28"/>
              <p:cNvSpPr txBox="1"/>
              <p:nvPr/>
            </p:nvSpPr>
            <p:spPr>
              <a:xfrm>
                <a:off x="5063633" y="164812"/>
                <a:ext cx="5779343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5993302" y="636422"/>
                <a:ext cx="390704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TỰ NHIÊN VÀ XÃ HỘI</a:t>
                </a:r>
              </a:p>
            </p:txBody>
          </p:sp>
        </p:grpSp>
        <p:cxnSp>
          <p:nvCxnSpPr>
            <p:cNvPr id="28" name="Straight Connector 27"/>
            <p:cNvCxnSpPr/>
            <p:nvPr/>
          </p:nvCxnSpPr>
          <p:spPr>
            <a:xfrm>
              <a:off x="6143131" y="1136154"/>
              <a:ext cx="3595885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" name="Rectangle 9"/>
          <p:cNvSpPr/>
          <p:nvPr/>
        </p:nvSpPr>
        <p:spPr>
          <a:xfrm>
            <a:off x="1274334" y="1587261"/>
            <a:ext cx="1327077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6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36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thẻ</a:t>
            </a:r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” (</a:t>
            </a:r>
            <a:r>
              <a:rPr lang="en-US" sz="36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5) .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3261519" y="1097280"/>
            <a:ext cx="105918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15: CƠ QUAN </a:t>
            </a:r>
            <a:r>
              <a:rPr lang="en-US" sz="28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TIÊU HÓA (</a:t>
            </a:r>
            <a:r>
              <a: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T1)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l="53343" t="36182" r="31271" b="20649"/>
          <a:stretch/>
        </p:blipFill>
        <p:spPr>
          <a:xfrm>
            <a:off x="8047989" y="2829118"/>
            <a:ext cx="5805330" cy="5520923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2" name="TextBox 1"/>
          <p:cNvSpPr txBox="1"/>
          <p:nvPr/>
        </p:nvSpPr>
        <p:spPr>
          <a:xfrm>
            <a:off x="6766719" y="5011226"/>
            <a:ext cx="2362200" cy="646331"/>
          </a:xfrm>
          <a:prstGeom prst="rect">
            <a:avLst/>
          </a:prstGeom>
          <a:solidFill>
            <a:schemeClr val="accent1"/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965390" y="8208612"/>
            <a:ext cx="2034677" cy="646331"/>
          </a:xfrm>
          <a:prstGeom prst="rect">
            <a:avLst/>
          </a:prstGeom>
          <a:solidFill>
            <a:schemeClr val="accent1"/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hậu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709784" y="5768627"/>
            <a:ext cx="976890" cy="646331"/>
          </a:xfrm>
          <a:prstGeom prst="rect">
            <a:avLst/>
          </a:prstGeom>
          <a:solidFill>
            <a:schemeClr val="accent1"/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gan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2939548" y="6465844"/>
            <a:ext cx="1827542" cy="646331"/>
          </a:xfrm>
          <a:prstGeom prst="rect">
            <a:avLst/>
          </a:prstGeom>
          <a:solidFill>
            <a:schemeClr val="accent1"/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túi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mật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305682" y="4246520"/>
            <a:ext cx="1612079" cy="646331"/>
          </a:xfrm>
          <a:prstGeom prst="rect">
            <a:avLst/>
          </a:prstGeom>
          <a:solidFill>
            <a:schemeClr val="accent1"/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071484" y="3469049"/>
            <a:ext cx="3276600" cy="646331"/>
          </a:xfrm>
          <a:prstGeom prst="rect">
            <a:avLst/>
          </a:prstGeom>
          <a:solidFill>
            <a:schemeClr val="accent1"/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bọt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3097495" y="7968854"/>
            <a:ext cx="2437511" cy="646331"/>
          </a:xfrm>
          <a:prstGeom prst="rect">
            <a:avLst/>
          </a:prstGeom>
          <a:solidFill>
            <a:schemeClr val="accent1"/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tụy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2729227" y="5704025"/>
            <a:ext cx="1679325" cy="646331"/>
          </a:xfrm>
          <a:prstGeom prst="rect">
            <a:avLst/>
          </a:prstGeom>
          <a:solidFill>
            <a:schemeClr val="accent1"/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dày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806107" y="6540639"/>
            <a:ext cx="1894380" cy="646331"/>
          </a:xfrm>
          <a:prstGeom prst="rect">
            <a:avLst/>
          </a:prstGeom>
          <a:solidFill>
            <a:schemeClr val="accent1"/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ruột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già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682212" y="7322523"/>
            <a:ext cx="2055143" cy="646331"/>
          </a:xfrm>
          <a:prstGeom prst="rect">
            <a:avLst/>
          </a:prstGeom>
          <a:solidFill>
            <a:schemeClr val="accent1"/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ruột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non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9377528" y="3827177"/>
            <a:ext cx="1758034" cy="511393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8942342" y="4506031"/>
            <a:ext cx="1752600" cy="0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9142536" y="5406713"/>
            <a:ext cx="2070260" cy="36258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8711394" y="6229367"/>
            <a:ext cx="1608768" cy="0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8711394" y="6901927"/>
            <a:ext cx="1437753" cy="0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flipV="1">
            <a:off x="8713269" y="7572932"/>
            <a:ext cx="2137215" cy="36593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flipV="1">
            <a:off x="10000067" y="8056079"/>
            <a:ext cx="1196217" cy="497851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 flipH="1">
            <a:off x="10540276" y="6592229"/>
            <a:ext cx="2381107" cy="8619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 flipH="1">
            <a:off x="11948319" y="6107742"/>
            <a:ext cx="780908" cy="0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/>
          <p:nvPr/>
        </p:nvCxnSpPr>
        <p:spPr>
          <a:xfrm flipH="1" flipV="1">
            <a:off x="11330247" y="6716235"/>
            <a:ext cx="1767248" cy="1492377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303401" y="2208762"/>
            <a:ext cx="123787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6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36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6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6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6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36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6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lang="en-US" sz="36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6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36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6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36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36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847108" y="4407911"/>
            <a:ext cx="486719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dày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ruột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non,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ruột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già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hậu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8" name="Ink 7"/>
              <p14:cNvContentPartPr/>
              <p14:nvPr/>
            </p14:nvContentPartPr>
            <p14:xfrm>
              <a:off x="10269526" y="4483911"/>
              <a:ext cx="1829160" cy="3587760"/>
            </p14:xfrm>
          </p:contentPart>
        </mc:Choice>
        <mc:Fallback xmlns="">
          <p:pic>
            <p:nvPicPr>
              <p:cNvPr id="8" name="Ink 7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0257646" y="4472031"/>
                <a:ext cx="1852920" cy="3611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22" name="Ink 21"/>
              <p14:cNvContentPartPr/>
              <p14:nvPr/>
            </p14:nvContentPartPr>
            <p14:xfrm>
              <a:off x="10779286" y="4501551"/>
              <a:ext cx="360" cy="360"/>
            </p14:xfrm>
          </p:contentPart>
        </mc:Choice>
        <mc:Fallback xmlns="">
          <p:pic>
            <p:nvPicPr>
              <p:cNvPr id="22" name="Ink 21"/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0767406" y="4489671"/>
                <a:ext cx="24120" cy="24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25" name="Ink 24"/>
              <p14:cNvContentPartPr/>
              <p14:nvPr/>
            </p14:nvContentPartPr>
            <p14:xfrm>
              <a:off x="10779286" y="4501551"/>
              <a:ext cx="360" cy="360"/>
            </p14:xfrm>
          </p:contentPart>
        </mc:Choice>
        <mc:Fallback xmlns="">
          <p:pic>
            <p:nvPicPr>
              <p:cNvPr id="25" name="Ink 24"/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0767406" y="4489671"/>
                <a:ext cx="24120" cy="241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04691451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5211494" y="103853"/>
            <a:ext cx="5878532" cy="994830"/>
            <a:chOff x="5063633" y="164812"/>
            <a:chExt cx="5779343" cy="994830"/>
          </a:xfrm>
        </p:grpSpPr>
        <p:grpSp>
          <p:nvGrpSpPr>
            <p:cNvPr id="27" name="Group 26"/>
            <p:cNvGrpSpPr/>
            <p:nvPr/>
          </p:nvGrpSpPr>
          <p:grpSpPr>
            <a:xfrm>
              <a:off x="5063633" y="164812"/>
              <a:ext cx="5779343" cy="994830"/>
              <a:chOff x="5063633" y="164812"/>
              <a:chExt cx="5779343" cy="994830"/>
            </a:xfrm>
          </p:grpSpPr>
          <p:sp>
            <p:nvSpPr>
              <p:cNvPr id="29" name="TextBox 28"/>
              <p:cNvSpPr txBox="1"/>
              <p:nvPr/>
            </p:nvSpPr>
            <p:spPr>
              <a:xfrm>
                <a:off x="5063633" y="164812"/>
                <a:ext cx="5779343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5993302" y="636422"/>
                <a:ext cx="390704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TỰ NHIÊN VÀ XÃ HỘI</a:t>
                </a:r>
              </a:p>
            </p:txBody>
          </p:sp>
        </p:grpSp>
        <p:cxnSp>
          <p:nvCxnSpPr>
            <p:cNvPr id="28" name="Straight Connector 27"/>
            <p:cNvCxnSpPr/>
            <p:nvPr/>
          </p:nvCxnSpPr>
          <p:spPr>
            <a:xfrm>
              <a:off x="6143131" y="1136154"/>
              <a:ext cx="3595885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3261519" y="1097280"/>
            <a:ext cx="105918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15: CƠ QUAN </a:t>
            </a:r>
            <a:r>
              <a:rPr lang="en-US" sz="28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TIÊU HÓA   (</a:t>
            </a:r>
            <a:r>
              <a: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T1)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573149" y="1782783"/>
            <a:ext cx="1327077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6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phận</a:t>
            </a:r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3600" b="1" u="sng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hóa.</a:t>
            </a:r>
            <a:endParaRPr lang="en-US" sz="3600" b="1" u="sng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573149" y="3329664"/>
            <a:ext cx="1311837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ống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Ống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r>
              <a:rPr lang="en-US" sz="36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6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sz="36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</a:t>
            </a:r>
            <a:r>
              <a:rPr lang="en-US" sz="36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dày</a:t>
            </a:r>
            <a:r>
              <a:rPr lang="en-US" sz="36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ruột</a:t>
            </a:r>
            <a:r>
              <a:rPr lang="en-US" sz="36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non, </a:t>
            </a:r>
            <a:r>
              <a:rPr 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ruột</a:t>
            </a:r>
            <a:r>
              <a:rPr lang="en-US" sz="36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già</a:t>
            </a:r>
            <a:r>
              <a:rPr lang="en-US" sz="36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hậu</a:t>
            </a:r>
            <a:r>
              <a:rPr lang="en-US" sz="36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r>
              <a:rPr lang="en-US" sz="36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r>
              <a:rPr lang="en-US" sz="36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6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bọt</a:t>
            </a:r>
            <a:r>
              <a:rPr lang="en-US" sz="36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6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6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bọt</a:t>
            </a:r>
            <a:r>
              <a:rPr lang="en-US" sz="36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gan</a:t>
            </a:r>
            <a:r>
              <a:rPr lang="en-US" sz="36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6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mật</a:t>
            </a:r>
            <a:r>
              <a:rPr lang="en-US" sz="36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36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trữ</a:t>
            </a:r>
            <a:r>
              <a:rPr lang="en-US" sz="36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túi</a:t>
            </a:r>
            <a:r>
              <a:rPr lang="en-US" sz="36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mật</a:t>
            </a:r>
            <a:r>
              <a:rPr lang="en-US" sz="36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r>
              <a:rPr 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r>
              <a:rPr lang="en-US" sz="36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tụy</a:t>
            </a:r>
            <a:r>
              <a:rPr lang="en-US" sz="36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6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36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tụy</a:t>
            </a:r>
            <a:r>
              <a:rPr lang="en-US" sz="36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573149" y="6761052"/>
            <a:ext cx="1311837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Ở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dày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dày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Ở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ruột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non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ruột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ruột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184159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Anh dep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3" y="388938"/>
            <a:ext cx="14920252" cy="875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WordArt 3"/>
          <p:cNvSpPr>
            <a:spLocks noChangeArrowheads="1" noChangeShapeType="1" noTextEdit="1"/>
          </p:cNvSpPr>
          <p:nvPr/>
        </p:nvSpPr>
        <p:spPr bwMode="auto">
          <a:xfrm>
            <a:off x="3642519" y="4114800"/>
            <a:ext cx="9220200" cy="11255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63397092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9947</TotalTime>
  <Words>530</Words>
  <Application>Microsoft Office PowerPoint</Application>
  <PresentationFormat>Custom</PresentationFormat>
  <Paragraphs>70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oc</cp:lastModifiedBy>
  <cp:revision>1163</cp:revision>
  <dcterms:created xsi:type="dcterms:W3CDTF">2008-09-09T22:52:10Z</dcterms:created>
  <dcterms:modified xsi:type="dcterms:W3CDTF">2024-02-16T06:54:14Z</dcterms:modified>
</cp:coreProperties>
</file>