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0" r:id="rId2"/>
    <p:sldId id="278" r:id="rId3"/>
    <p:sldId id="276" r:id="rId4"/>
    <p:sldId id="277" r:id="rId5"/>
    <p:sldId id="279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82" r:id="rId15"/>
    <p:sldId id="266" r:id="rId16"/>
    <p:sldId id="267" r:id="rId17"/>
    <p:sldId id="268" r:id="rId18"/>
    <p:sldId id="270" r:id="rId19"/>
    <p:sldId id="271" r:id="rId20"/>
    <p:sldId id="281" r:id="rId21"/>
    <p:sldId id="274" r:id="rId22"/>
    <p:sldId id="284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EEC06-77B2-4EF8-98F2-1C962F5914EC}" type="datetimeFigureOut">
              <a:rPr lang="vi-VN" smtClean="0"/>
              <a:t>17/02/2024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542D3-4DC4-4665-9576-2BB180D7AA0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2508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77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944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611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966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610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928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807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444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334B-9BB3-4398-8A27-CDEF06049857}" type="datetimeFigureOut">
              <a:rPr lang="vi-VN" smtClean="0"/>
              <a:t>17/02/2024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52168-8FD2-4C21-8E94-979ABB94F9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7662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334B-9BB3-4398-8A27-CDEF06049857}" type="datetimeFigureOut">
              <a:rPr lang="vi-VN" smtClean="0"/>
              <a:t>17/02/2024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52168-8FD2-4C21-8E94-979ABB94F9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9775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334B-9BB3-4398-8A27-CDEF06049857}" type="datetimeFigureOut">
              <a:rPr lang="vi-VN" smtClean="0"/>
              <a:t>17/02/2024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52168-8FD2-4C21-8E94-979ABB94F9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0640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54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955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334B-9BB3-4398-8A27-CDEF06049857}" type="datetimeFigureOut">
              <a:rPr lang="vi-VN" smtClean="0"/>
              <a:t>17/02/2024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52168-8FD2-4C21-8E94-979ABB94F9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5497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334B-9BB3-4398-8A27-CDEF06049857}" type="datetimeFigureOut">
              <a:rPr lang="vi-VN" smtClean="0"/>
              <a:t>17/02/2024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52168-8FD2-4C21-8E94-979ABB94F9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0285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334B-9BB3-4398-8A27-CDEF06049857}" type="datetimeFigureOut">
              <a:rPr lang="vi-VN" smtClean="0"/>
              <a:t>17/02/2024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52168-8FD2-4C21-8E94-979ABB94F9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8457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334B-9BB3-4398-8A27-CDEF06049857}" type="datetimeFigureOut">
              <a:rPr lang="vi-VN" smtClean="0"/>
              <a:t>17/02/2024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52168-8FD2-4C21-8E94-979ABB94F9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7878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334B-9BB3-4398-8A27-CDEF06049857}" type="datetimeFigureOut">
              <a:rPr lang="vi-VN" smtClean="0"/>
              <a:t>17/02/2024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52168-8FD2-4C21-8E94-979ABB94F9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3098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334B-9BB3-4398-8A27-CDEF06049857}" type="datetimeFigureOut">
              <a:rPr lang="vi-VN" smtClean="0"/>
              <a:t>17/02/2024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52168-8FD2-4C21-8E94-979ABB94F9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737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334B-9BB3-4398-8A27-CDEF06049857}" type="datetimeFigureOut">
              <a:rPr lang="vi-VN" smtClean="0"/>
              <a:t>17/02/2024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52168-8FD2-4C21-8E94-979ABB94F9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6137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334B-9BB3-4398-8A27-CDEF06049857}" type="datetimeFigureOut">
              <a:rPr lang="vi-VN" smtClean="0"/>
              <a:t>17/02/2024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52168-8FD2-4C21-8E94-979ABB94F9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3267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1334B-9BB3-4398-8A27-CDEF06049857}" type="datetimeFigureOut">
              <a:rPr lang="vi-VN" smtClean="0"/>
              <a:t>17/02/2024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52168-8FD2-4C21-8E94-979ABB94F9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072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1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5.wmf"/><Relationship Id="rId12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8.png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5.bin"/><Relationship Id="rId4" Type="http://schemas.openxmlformats.org/officeDocument/2006/relationships/image" Target="../media/image24.wmf"/><Relationship Id="rId9" Type="http://schemas.openxmlformats.org/officeDocument/2006/relationships/image" Target="../media/image2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7.w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6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16.xml"/><Relationship Id="rId7" Type="http://schemas.openxmlformats.org/officeDocument/2006/relationships/slide" Target="slide1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slide" Target="slide13.xml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microsoft.com/office/2007/relationships/hdphoto" Target="../media/hdphoto2.wdp"/><Relationship Id="rId5" Type="http://schemas.openxmlformats.org/officeDocument/2006/relationships/image" Target="../media/image4.jpe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image" Target="../media/image4.jpeg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15.xml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2.jpe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2257412" y="308694"/>
            <a:ext cx="746760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Nhiệt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liệt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chào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mừng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quý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thầy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cô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895096" y="2226394"/>
            <a:ext cx="43845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dự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thăm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FF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5A4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64980" y="2862763"/>
            <a:ext cx="206203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509" y="3561263"/>
            <a:ext cx="626966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thang</a:t>
            </a:r>
          </a:p>
        </p:txBody>
      </p:sp>
      <p:pic>
        <p:nvPicPr>
          <p:cNvPr id="11" name="RiverFlowsInYou-AnCoong-27449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9498" y="61165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3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C2006CC5-4A4D-49DD-8CA4-A02661DDD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7B683597-2AFA-4D92-BE01-C6376F6A8472}"/>
              </a:ext>
            </a:extLst>
          </p:cNvPr>
          <p:cNvSpPr/>
          <p:nvPr/>
        </p:nvSpPr>
        <p:spPr>
          <a:xfrm>
            <a:off x="378817" y="338773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ine 51">
            <a:extLst>
              <a:ext uri="{FF2B5EF4-FFF2-40B4-BE49-F238E27FC236}">
                <a16:creationId xmlns:a16="http://schemas.microsoft.com/office/drawing/2014/main" id="{5621B4E5-3AD1-4019-94A1-F177A2A0A0B9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3440" y="5141530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5" name="Line 52">
            <a:extLst>
              <a:ext uri="{FF2B5EF4-FFF2-40B4-BE49-F238E27FC236}">
                <a16:creationId xmlns:a16="http://schemas.microsoft.com/office/drawing/2014/main" id="{D63B3556-D161-4A4C-B095-0BC1CAD692C2}"/>
              </a:ext>
            </a:extLst>
          </p:cNvPr>
          <p:cNvSpPr>
            <a:spLocks noChangeShapeType="1"/>
          </p:cNvSpPr>
          <p:nvPr/>
        </p:nvSpPr>
        <p:spPr bwMode="auto">
          <a:xfrm>
            <a:off x="2842040" y="514153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grpSp>
        <p:nvGrpSpPr>
          <p:cNvPr id="6" name="Group 195">
            <a:extLst>
              <a:ext uri="{FF2B5EF4-FFF2-40B4-BE49-F238E27FC236}">
                <a16:creationId xmlns:a16="http://schemas.microsoft.com/office/drawing/2014/main" id="{6858296B-F404-4CA3-B08C-CC8AEC858902}"/>
              </a:ext>
            </a:extLst>
          </p:cNvPr>
          <p:cNvGrpSpPr>
            <a:grpSpLocks/>
          </p:cNvGrpSpPr>
          <p:nvPr/>
        </p:nvGrpSpPr>
        <p:grpSpPr bwMode="auto">
          <a:xfrm>
            <a:off x="1051340" y="2939667"/>
            <a:ext cx="5756275" cy="2979738"/>
            <a:chOff x="262" y="1090"/>
            <a:chExt cx="3626" cy="1877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9EF4D9A5-052E-42B8-B320-CE470FD2CF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1" y="1330"/>
              <a:ext cx="3108" cy="1296"/>
              <a:chOff x="1344" y="2928"/>
              <a:chExt cx="3108" cy="1296"/>
            </a:xfrm>
          </p:grpSpPr>
          <p:sp>
            <p:nvSpPr>
              <p:cNvPr id="13" name="Line 8">
                <a:extLst>
                  <a:ext uri="{FF2B5EF4-FFF2-40B4-BE49-F238E27FC236}">
                    <a16:creationId xmlns:a16="http://schemas.microsoft.com/office/drawing/2014/main" id="{8A33B052-6C9F-4B64-A4DF-D870289339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44" y="2928"/>
                <a:ext cx="637" cy="1296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4" name="Line 9">
                <a:extLst>
                  <a:ext uri="{FF2B5EF4-FFF2-40B4-BE49-F238E27FC236}">
                    <a16:creationId xmlns:a16="http://schemas.microsoft.com/office/drawing/2014/main" id="{4D6461DD-2144-4D6D-B60D-5FFCB385BD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36" y="3600"/>
                <a:ext cx="516" cy="624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5" name="Line 10">
                <a:extLst>
                  <a:ext uri="{FF2B5EF4-FFF2-40B4-BE49-F238E27FC236}">
                    <a16:creationId xmlns:a16="http://schemas.microsoft.com/office/drawing/2014/main" id="{E43791E3-C80D-475B-8C76-83915BB524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4224"/>
                <a:ext cx="3108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6" name="Line 11">
                <a:extLst>
                  <a:ext uri="{FF2B5EF4-FFF2-40B4-BE49-F238E27FC236}">
                    <a16:creationId xmlns:a16="http://schemas.microsoft.com/office/drawing/2014/main" id="{53066C64-86A6-4E3C-A477-30AB15C753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2" y="2941"/>
                <a:ext cx="1964" cy="659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8" name="Line 12">
              <a:extLst>
                <a:ext uri="{FF2B5EF4-FFF2-40B4-BE49-F238E27FC236}">
                  <a16:creationId xmlns:a16="http://schemas.microsoft.com/office/drawing/2014/main" id="{B062FD98-0E8D-426A-AFCC-5EAF38C192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" y="1330"/>
              <a:ext cx="0" cy="1296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9" name="Text Box 47">
              <a:extLst>
                <a:ext uri="{FF2B5EF4-FFF2-40B4-BE49-F238E27FC236}">
                  <a16:creationId xmlns:a16="http://schemas.microsoft.com/office/drawing/2014/main" id="{E13047AF-52C2-4D88-A6FA-357D94F8BF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9" y="1090"/>
              <a:ext cx="38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002060"/>
                  </a:solidFill>
                </a:rPr>
                <a:t>A</a:t>
              </a:r>
            </a:p>
          </p:txBody>
        </p:sp>
        <p:sp>
          <p:nvSpPr>
            <p:cNvPr id="10" name="Text Box 49">
              <a:extLst>
                <a:ext uri="{FF2B5EF4-FFF2-40B4-BE49-F238E27FC236}">
                  <a16:creationId xmlns:a16="http://schemas.microsoft.com/office/drawing/2014/main" id="{F0061B71-420B-42DD-AC3A-3BE3005B71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" y="2640"/>
              <a:ext cx="38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002060"/>
                  </a:solidFill>
                </a:rPr>
                <a:t>C</a:t>
              </a:r>
            </a:p>
          </p:txBody>
        </p:sp>
        <p:sp>
          <p:nvSpPr>
            <p:cNvPr id="11" name="Text Box 50">
              <a:extLst>
                <a:ext uri="{FF2B5EF4-FFF2-40B4-BE49-F238E27FC236}">
                  <a16:creationId xmlns:a16="http://schemas.microsoft.com/office/drawing/2014/main" id="{3323B0A0-6B6D-4079-A5E4-2F318EA7A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" y="2524"/>
              <a:ext cx="38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002060"/>
                  </a:solidFill>
                </a:rPr>
                <a:t>D</a:t>
              </a:r>
            </a:p>
          </p:txBody>
        </p:sp>
        <p:sp>
          <p:nvSpPr>
            <p:cNvPr id="12" name="Text Box 53">
              <a:extLst>
                <a:ext uri="{FF2B5EF4-FFF2-40B4-BE49-F238E27FC236}">
                  <a16:creationId xmlns:a16="http://schemas.microsoft.com/office/drawing/2014/main" id="{3E961B79-342F-455D-8121-52550308A6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3" y="2610"/>
              <a:ext cx="38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002060"/>
                  </a:solidFill>
                </a:rPr>
                <a:t>H</a:t>
              </a:r>
            </a:p>
          </p:txBody>
        </p:sp>
      </p:grpSp>
      <p:grpSp>
        <p:nvGrpSpPr>
          <p:cNvPr id="17" name="Group 55">
            <a:extLst>
              <a:ext uri="{FF2B5EF4-FFF2-40B4-BE49-F238E27FC236}">
                <a16:creationId xmlns:a16="http://schemas.microsoft.com/office/drawing/2014/main" id="{4BAE4E08-EF55-4B2E-81E7-EA50628E7D1D}"/>
              </a:ext>
            </a:extLst>
          </p:cNvPr>
          <p:cNvGrpSpPr>
            <a:grpSpLocks/>
          </p:cNvGrpSpPr>
          <p:nvPr/>
        </p:nvGrpSpPr>
        <p:grpSpPr bwMode="auto">
          <a:xfrm>
            <a:off x="5645565" y="4358892"/>
            <a:ext cx="3109913" cy="1038225"/>
            <a:chOff x="3813" y="1601"/>
            <a:chExt cx="1885" cy="655"/>
          </a:xfrm>
        </p:grpSpPr>
        <p:grpSp>
          <p:nvGrpSpPr>
            <p:cNvPr id="18" name="Group 56">
              <a:extLst>
                <a:ext uri="{FF2B5EF4-FFF2-40B4-BE49-F238E27FC236}">
                  <a16:creationId xmlns:a16="http://schemas.microsoft.com/office/drawing/2014/main" id="{CADAFC79-D680-4347-907C-0DAD4A23411F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813" y="1601"/>
              <a:ext cx="1885" cy="650"/>
              <a:chOff x="1523" y="1632"/>
              <a:chExt cx="1885" cy="624"/>
            </a:xfrm>
          </p:grpSpPr>
          <p:sp>
            <p:nvSpPr>
              <p:cNvPr id="31" name="Line 57">
                <a:extLst>
                  <a:ext uri="{FF2B5EF4-FFF2-40B4-BE49-F238E27FC236}">
                    <a16:creationId xmlns:a16="http://schemas.microsoft.com/office/drawing/2014/main" id="{5D8A9F29-6827-463F-9127-E8B90D5504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" y="1632"/>
                <a:ext cx="1348" cy="0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2" name="Line 58">
                <a:extLst>
                  <a:ext uri="{FF2B5EF4-FFF2-40B4-BE49-F238E27FC236}">
                    <a16:creationId xmlns:a16="http://schemas.microsoft.com/office/drawing/2014/main" id="{87BE38D1-FE1B-4F20-9461-B98B585B32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1632"/>
                <a:ext cx="528" cy="624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3" name="Line 59">
                <a:extLst>
                  <a:ext uri="{FF2B5EF4-FFF2-40B4-BE49-F238E27FC236}">
                    <a16:creationId xmlns:a16="http://schemas.microsoft.com/office/drawing/2014/main" id="{2A04DCFF-BA50-4792-87D8-4DF74AF0F6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9" y="1637"/>
                <a:ext cx="1846" cy="611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9" name="Line 60">
              <a:extLst>
                <a:ext uri="{FF2B5EF4-FFF2-40B4-BE49-F238E27FC236}">
                  <a16:creationId xmlns:a16="http://schemas.microsoft.com/office/drawing/2014/main" id="{A6D90C37-D126-4D51-A20D-D0716639C6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667"/>
              <a:ext cx="480" cy="576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0" name="Line 61">
              <a:extLst>
                <a:ext uri="{FF2B5EF4-FFF2-40B4-BE49-F238E27FC236}">
                  <a16:creationId xmlns:a16="http://schemas.microsoft.com/office/drawing/2014/main" id="{37A3EE38-52A8-46B5-9439-EE00574AFF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2" y="1702"/>
              <a:ext cx="445" cy="541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1" name="Line 62">
              <a:extLst>
                <a:ext uri="{FF2B5EF4-FFF2-40B4-BE49-F238E27FC236}">
                  <a16:creationId xmlns:a16="http://schemas.microsoft.com/office/drawing/2014/main" id="{1C04A600-8F2B-4B52-87F2-03A5F4DB28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1728"/>
              <a:ext cx="419" cy="515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2" name="Line 63">
              <a:extLst>
                <a:ext uri="{FF2B5EF4-FFF2-40B4-BE49-F238E27FC236}">
                  <a16:creationId xmlns:a16="http://schemas.microsoft.com/office/drawing/2014/main" id="{98F13D7D-2D12-4541-A55F-43AE96C258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2" y="1772"/>
              <a:ext cx="397" cy="484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3" name="Line 64">
              <a:extLst>
                <a:ext uri="{FF2B5EF4-FFF2-40B4-BE49-F238E27FC236}">
                  <a16:creationId xmlns:a16="http://schemas.microsoft.com/office/drawing/2014/main" id="{68218C9E-3145-4857-8B51-B32B1B2782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1824"/>
              <a:ext cx="336" cy="432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4" name="Line 65">
              <a:extLst>
                <a:ext uri="{FF2B5EF4-FFF2-40B4-BE49-F238E27FC236}">
                  <a16:creationId xmlns:a16="http://schemas.microsoft.com/office/drawing/2014/main" id="{852E4823-4968-460A-95FF-A44860F9BF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6" y="1867"/>
              <a:ext cx="287" cy="389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5" name="Line 66">
              <a:extLst>
                <a:ext uri="{FF2B5EF4-FFF2-40B4-BE49-F238E27FC236}">
                  <a16:creationId xmlns:a16="http://schemas.microsoft.com/office/drawing/2014/main" id="{5A76D884-1859-4B1D-9BCC-8C67DC899C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8" y="1894"/>
              <a:ext cx="301" cy="362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6" name="Line 67">
              <a:extLst>
                <a:ext uri="{FF2B5EF4-FFF2-40B4-BE49-F238E27FC236}">
                  <a16:creationId xmlns:a16="http://schemas.microsoft.com/office/drawing/2014/main" id="{3771CC3C-2928-49EC-98AB-4535A3D452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22" y="1941"/>
              <a:ext cx="253" cy="315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7" name="Line 68">
              <a:extLst>
                <a:ext uri="{FF2B5EF4-FFF2-40B4-BE49-F238E27FC236}">
                  <a16:creationId xmlns:a16="http://schemas.microsoft.com/office/drawing/2014/main" id="{E2F8EFC7-B648-4E59-A2EA-2928F28E12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4" y="1994"/>
              <a:ext cx="192" cy="24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8" name="Line 69">
              <a:extLst>
                <a:ext uri="{FF2B5EF4-FFF2-40B4-BE49-F238E27FC236}">
                  <a16:creationId xmlns:a16="http://schemas.microsoft.com/office/drawing/2014/main" id="{0CFC3797-358D-4131-BBA2-AF50D8114D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3" y="2016"/>
              <a:ext cx="192" cy="24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9" name="Line 70">
              <a:extLst>
                <a:ext uri="{FF2B5EF4-FFF2-40B4-BE49-F238E27FC236}">
                  <a16:creationId xmlns:a16="http://schemas.microsoft.com/office/drawing/2014/main" id="{03FDF9F9-BF05-42AF-BAA5-A758D73910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4" y="2064"/>
              <a:ext cx="144" cy="192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30" name="Line 71">
              <a:extLst>
                <a:ext uri="{FF2B5EF4-FFF2-40B4-BE49-F238E27FC236}">
                  <a16:creationId xmlns:a16="http://schemas.microsoft.com/office/drawing/2014/main" id="{FED84110-29F1-48AF-96E6-42860513B9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8" y="2112"/>
              <a:ext cx="96" cy="144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</p:grpSp>
      <p:sp>
        <p:nvSpPr>
          <p:cNvPr id="34" name="Text Box 124">
            <a:extLst>
              <a:ext uri="{FF2B5EF4-FFF2-40B4-BE49-F238E27FC236}">
                <a16:creationId xmlns:a16="http://schemas.microsoft.com/office/drawing/2014/main" id="{4BA125DA-446C-4793-A8F0-851306858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1157" y="5787836"/>
            <a:ext cx="762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002060"/>
                </a:solidFill>
              </a:rPr>
              <a:t>(B)</a:t>
            </a:r>
          </a:p>
        </p:txBody>
      </p:sp>
      <p:sp>
        <p:nvSpPr>
          <p:cNvPr id="35" name="Text Box 125">
            <a:extLst>
              <a:ext uri="{FF2B5EF4-FFF2-40B4-BE49-F238E27FC236}">
                <a16:creationId xmlns:a16="http://schemas.microsoft.com/office/drawing/2014/main" id="{F8B27ED5-F3EC-44E7-8304-9BFE0479A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3488" y="5769909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002060"/>
                </a:solidFill>
              </a:rPr>
              <a:t>(A)</a:t>
            </a:r>
          </a:p>
        </p:txBody>
      </p:sp>
      <p:sp>
        <p:nvSpPr>
          <p:cNvPr id="36" name="Text Box 126">
            <a:extLst>
              <a:ext uri="{FF2B5EF4-FFF2-40B4-BE49-F238E27FC236}">
                <a16:creationId xmlns:a16="http://schemas.microsoft.com/office/drawing/2014/main" id="{F86B9FC8-F533-427E-81B0-F1AC01026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0658" y="5365018"/>
            <a:ext cx="762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002060"/>
                </a:solidFill>
              </a:rPr>
              <a:t>K</a:t>
            </a:r>
          </a:p>
        </p:txBody>
      </p:sp>
      <p:pic>
        <p:nvPicPr>
          <p:cNvPr id="37" name="图片 1" descr="图片包含 室内, 物体&#10;&#10;描述已自动生成">
            <a:extLst>
              <a:ext uri="{FF2B5EF4-FFF2-40B4-BE49-F238E27FC236}">
                <a16:creationId xmlns:a16="http://schemas.microsoft.com/office/drawing/2014/main" id="{C8A54527-FDC7-4B2A-877F-D77B1DA66B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3" t="4143" r="15251" b="20361"/>
          <a:stretch/>
        </p:blipFill>
        <p:spPr>
          <a:xfrm>
            <a:off x="886206" y="340385"/>
            <a:ext cx="5438013" cy="2435602"/>
          </a:xfrm>
          <a:prstGeom prst="rect">
            <a:avLst/>
          </a:prstGeom>
        </p:spPr>
      </p:pic>
      <p:sp>
        <p:nvSpPr>
          <p:cNvPr id="39" name="Text Box 135">
            <a:extLst>
              <a:ext uri="{FF2B5EF4-FFF2-40B4-BE49-F238E27FC236}">
                <a16:creationId xmlns:a16="http://schemas.microsoft.com/office/drawing/2014/main" id="{20E5A985-CFE1-4341-AB3C-AAB20B6C6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9217" y="1343109"/>
            <a:ext cx="46917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dirty="0">
                <a:solidFill>
                  <a:srgbClr val="FF0066"/>
                </a:solidFill>
              </a:rPr>
              <a:t>Tam </a:t>
            </a:r>
            <a:r>
              <a:rPr lang="en-US" altLang="en-US" sz="3600" b="1" dirty="0" err="1">
                <a:solidFill>
                  <a:srgbClr val="FF0066"/>
                </a:solidFill>
              </a:rPr>
              <a:t>giác</a:t>
            </a:r>
            <a:r>
              <a:rPr lang="en-US" altLang="en-US" sz="3600" b="1" dirty="0">
                <a:solidFill>
                  <a:srgbClr val="FF0066"/>
                </a:solidFill>
              </a:rPr>
              <a:t> ADK</a:t>
            </a:r>
            <a:endParaRPr lang="en-US" altLang="en-US" sz="3600" b="1" dirty="0"/>
          </a:p>
        </p:txBody>
      </p:sp>
      <p:pic>
        <p:nvPicPr>
          <p:cNvPr id="45" name="图片 12">
            <a:extLst>
              <a:ext uri="{FF2B5EF4-FFF2-40B4-BE49-F238E27FC236}">
                <a16:creationId xmlns:a16="http://schemas.microsoft.com/office/drawing/2014/main" id="{1A023761-A0F5-422E-B924-F733938C7B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0148" r="10552" b="77211"/>
          <a:stretch/>
        </p:blipFill>
        <p:spPr>
          <a:xfrm rot="249425" flipH="1">
            <a:off x="9349708" y="4866775"/>
            <a:ext cx="2448343" cy="194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8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164">
            <a:extLst>
              <a:ext uri="{FF2B5EF4-FFF2-40B4-BE49-F238E27FC236}">
                <a16:creationId xmlns:a16="http://schemas.microsoft.com/office/drawing/2014/main" id="{47D70D69-E296-4F72-9056-25A2DFA37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6" name="Rectangle 165">
            <a:extLst>
              <a:ext uri="{FF2B5EF4-FFF2-40B4-BE49-F238E27FC236}">
                <a16:creationId xmlns:a16="http://schemas.microsoft.com/office/drawing/2014/main" id="{FD80BA4B-A0D0-4E42-9458-F96FDDD52445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图片 1" descr="图片包含 室内, 物体&#10;&#10;描述已自动生成">
            <a:extLst>
              <a:ext uri="{FF2B5EF4-FFF2-40B4-BE49-F238E27FC236}">
                <a16:creationId xmlns:a16="http://schemas.microsoft.com/office/drawing/2014/main" id="{5E6644C9-03E2-483C-AC0F-45ED573919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3" t="4143" r="15251" b="20361"/>
          <a:stretch/>
        </p:blipFill>
        <p:spPr>
          <a:xfrm>
            <a:off x="407573" y="494847"/>
            <a:ext cx="5438013" cy="2435602"/>
          </a:xfrm>
          <a:prstGeom prst="rect">
            <a:avLst/>
          </a:prstGeom>
        </p:spPr>
      </p:pic>
      <p:sp>
        <p:nvSpPr>
          <p:cNvPr id="42" name="Text Box 135">
            <a:extLst>
              <a:ext uri="{FF2B5EF4-FFF2-40B4-BE49-F238E27FC236}">
                <a16:creationId xmlns:a16="http://schemas.microsoft.com/office/drawing/2014/main" id="{B77FF4EC-175A-4085-9691-B6202F44E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703" y="977241"/>
            <a:ext cx="469175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Diện tích hình thang ABCD </a:t>
            </a:r>
            <a:r>
              <a:rPr lang="en-US" sz="3600" u="sng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bằng</a:t>
            </a:r>
            <a:r>
              <a:rPr lang="en-US" sz="360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diện tích hình tam giác ADK.</a:t>
            </a:r>
            <a:endParaRPr lang="en-US" altLang="en-US" sz="3600" b="1"/>
          </a:p>
        </p:txBody>
      </p:sp>
      <p:grpSp>
        <p:nvGrpSpPr>
          <p:cNvPr id="43" name="Group 13">
            <a:extLst>
              <a:ext uri="{FF2B5EF4-FFF2-40B4-BE49-F238E27FC236}">
                <a16:creationId xmlns:a16="http://schemas.microsoft.com/office/drawing/2014/main" id="{A085CF14-6242-4708-8CBC-7B13C9DBB356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4896580" y="3429000"/>
            <a:ext cx="3124200" cy="1031875"/>
            <a:chOff x="3813" y="1601"/>
            <a:chExt cx="1885" cy="655"/>
          </a:xfrm>
        </p:grpSpPr>
        <p:grpSp>
          <p:nvGrpSpPr>
            <p:cNvPr id="44" name="Group 14">
              <a:extLst>
                <a:ext uri="{FF2B5EF4-FFF2-40B4-BE49-F238E27FC236}">
                  <a16:creationId xmlns:a16="http://schemas.microsoft.com/office/drawing/2014/main" id="{42B45A30-27B6-4A79-A109-5DD05DCA787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813" y="1601"/>
              <a:ext cx="1885" cy="650"/>
              <a:chOff x="1523" y="1632"/>
              <a:chExt cx="1885" cy="624"/>
            </a:xfrm>
          </p:grpSpPr>
          <p:sp>
            <p:nvSpPr>
              <p:cNvPr id="57" name="Line 15">
                <a:extLst>
                  <a:ext uri="{FF2B5EF4-FFF2-40B4-BE49-F238E27FC236}">
                    <a16:creationId xmlns:a16="http://schemas.microsoft.com/office/drawing/2014/main" id="{704D63DC-4BAF-47F0-B7BE-1B47B67930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" y="1632"/>
                <a:ext cx="1348" cy="0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58" name="Line 16">
                <a:extLst>
                  <a:ext uri="{FF2B5EF4-FFF2-40B4-BE49-F238E27FC236}">
                    <a16:creationId xmlns:a16="http://schemas.microsoft.com/office/drawing/2014/main" id="{3FEEAA9E-CD58-4A68-8030-0D16C20F55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1632"/>
                <a:ext cx="528" cy="624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59" name="Line 17">
                <a:extLst>
                  <a:ext uri="{FF2B5EF4-FFF2-40B4-BE49-F238E27FC236}">
                    <a16:creationId xmlns:a16="http://schemas.microsoft.com/office/drawing/2014/main" id="{ECA4943B-581C-4F0F-9477-8CA9BD68AC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9" y="1637"/>
                <a:ext cx="1846" cy="611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5" name="Line 18">
              <a:extLst>
                <a:ext uri="{FF2B5EF4-FFF2-40B4-BE49-F238E27FC236}">
                  <a16:creationId xmlns:a16="http://schemas.microsoft.com/office/drawing/2014/main" id="{41D58DA2-61A0-446E-93AE-469F02E6D2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667"/>
              <a:ext cx="480" cy="576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6" name="Line 19">
              <a:extLst>
                <a:ext uri="{FF2B5EF4-FFF2-40B4-BE49-F238E27FC236}">
                  <a16:creationId xmlns:a16="http://schemas.microsoft.com/office/drawing/2014/main" id="{D05F8789-F0B5-43AA-9B98-33F636A2AC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2" y="1702"/>
              <a:ext cx="445" cy="541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7" name="Line 20">
              <a:extLst>
                <a:ext uri="{FF2B5EF4-FFF2-40B4-BE49-F238E27FC236}">
                  <a16:creationId xmlns:a16="http://schemas.microsoft.com/office/drawing/2014/main" id="{47436559-AD26-49A1-B9C3-B8B501405A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1728"/>
              <a:ext cx="419" cy="515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8" name="Line 21">
              <a:extLst>
                <a:ext uri="{FF2B5EF4-FFF2-40B4-BE49-F238E27FC236}">
                  <a16:creationId xmlns:a16="http://schemas.microsoft.com/office/drawing/2014/main" id="{6FD39E7E-E95A-4E44-8A15-A8AC5D8186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2" y="1772"/>
              <a:ext cx="397" cy="484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49" name="Line 22">
              <a:extLst>
                <a:ext uri="{FF2B5EF4-FFF2-40B4-BE49-F238E27FC236}">
                  <a16:creationId xmlns:a16="http://schemas.microsoft.com/office/drawing/2014/main" id="{5698D7A6-7210-496E-9787-4E04C90D0F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1824"/>
              <a:ext cx="336" cy="432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50" name="Line 23">
              <a:extLst>
                <a:ext uri="{FF2B5EF4-FFF2-40B4-BE49-F238E27FC236}">
                  <a16:creationId xmlns:a16="http://schemas.microsoft.com/office/drawing/2014/main" id="{DFDF05A4-FC05-4618-B0F5-C22E46EB5C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7" y="1837"/>
              <a:ext cx="326" cy="419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51" name="Line 24">
              <a:extLst>
                <a:ext uri="{FF2B5EF4-FFF2-40B4-BE49-F238E27FC236}">
                  <a16:creationId xmlns:a16="http://schemas.microsoft.com/office/drawing/2014/main" id="{0D58DE6C-B42F-47FD-9341-F24EED289D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8" y="1894"/>
              <a:ext cx="301" cy="362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52" name="Line 25">
              <a:extLst>
                <a:ext uri="{FF2B5EF4-FFF2-40B4-BE49-F238E27FC236}">
                  <a16:creationId xmlns:a16="http://schemas.microsoft.com/office/drawing/2014/main" id="{94D166B7-AF4F-4EF9-A441-BF45B324D2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7" y="1920"/>
              <a:ext cx="288" cy="336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53" name="Line 26">
              <a:extLst>
                <a:ext uri="{FF2B5EF4-FFF2-40B4-BE49-F238E27FC236}">
                  <a16:creationId xmlns:a16="http://schemas.microsoft.com/office/drawing/2014/main" id="{CB6693FA-F03B-4C40-B1FF-388016A6F8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4" y="1994"/>
              <a:ext cx="192" cy="24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54" name="Line 27">
              <a:extLst>
                <a:ext uri="{FF2B5EF4-FFF2-40B4-BE49-F238E27FC236}">
                  <a16:creationId xmlns:a16="http://schemas.microsoft.com/office/drawing/2014/main" id="{3E402486-0856-4E3B-86E8-DB0E3E7181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3" y="2016"/>
              <a:ext cx="192" cy="24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55" name="Line 28">
              <a:extLst>
                <a:ext uri="{FF2B5EF4-FFF2-40B4-BE49-F238E27FC236}">
                  <a16:creationId xmlns:a16="http://schemas.microsoft.com/office/drawing/2014/main" id="{19737B56-41AA-4A30-A78F-5BCB86A3FC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4" y="2064"/>
              <a:ext cx="144" cy="192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56" name="Line 29">
              <a:extLst>
                <a:ext uri="{FF2B5EF4-FFF2-40B4-BE49-F238E27FC236}">
                  <a16:creationId xmlns:a16="http://schemas.microsoft.com/office/drawing/2014/main" id="{1F1C4108-51D5-496F-B000-973CD0A0A7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8" y="2112"/>
              <a:ext cx="96" cy="144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</p:grpSp>
      <p:sp>
        <p:nvSpPr>
          <p:cNvPr id="60" name="Line 51">
            <a:extLst>
              <a:ext uri="{FF2B5EF4-FFF2-40B4-BE49-F238E27FC236}">
                <a16:creationId xmlns:a16="http://schemas.microsoft.com/office/drawing/2014/main" id="{C83613A9-E8FB-4324-B8E3-C8D8098FEAE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1980" y="5202238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61" name="Line 52">
            <a:extLst>
              <a:ext uri="{FF2B5EF4-FFF2-40B4-BE49-F238E27FC236}">
                <a16:creationId xmlns:a16="http://schemas.microsoft.com/office/drawing/2014/main" id="{F6925D1E-9E47-4089-8F02-BE236BF0F6A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0580" y="5202238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62" name="Text Box 48">
            <a:extLst>
              <a:ext uri="{FF2B5EF4-FFF2-40B4-BE49-F238E27FC236}">
                <a16:creationId xmlns:a16="http://schemas.microsoft.com/office/drawing/2014/main" id="{482B01D6-541F-4E00-9406-10F89E415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5593" y="2949575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2060"/>
                </a:solidFill>
              </a:rPr>
              <a:t>B</a:t>
            </a:r>
          </a:p>
        </p:txBody>
      </p:sp>
      <p:grpSp>
        <p:nvGrpSpPr>
          <p:cNvPr id="63" name="Group 195">
            <a:extLst>
              <a:ext uri="{FF2B5EF4-FFF2-40B4-BE49-F238E27FC236}">
                <a16:creationId xmlns:a16="http://schemas.microsoft.com/office/drawing/2014/main" id="{48102782-9D43-439C-9EBA-5CE9996ECCD4}"/>
              </a:ext>
            </a:extLst>
          </p:cNvPr>
          <p:cNvGrpSpPr>
            <a:grpSpLocks/>
          </p:cNvGrpSpPr>
          <p:nvPr/>
        </p:nvGrpSpPr>
        <p:grpSpPr bwMode="auto">
          <a:xfrm>
            <a:off x="3359880" y="3000375"/>
            <a:ext cx="5756275" cy="2979738"/>
            <a:chOff x="262" y="1090"/>
            <a:chExt cx="3626" cy="1877"/>
          </a:xfrm>
        </p:grpSpPr>
        <p:grpSp>
          <p:nvGrpSpPr>
            <p:cNvPr id="64" name="Group 7">
              <a:extLst>
                <a:ext uri="{FF2B5EF4-FFF2-40B4-BE49-F238E27FC236}">
                  <a16:creationId xmlns:a16="http://schemas.microsoft.com/office/drawing/2014/main" id="{EE9BA128-DFEE-486B-81DF-D7E87004E9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1" y="1330"/>
              <a:ext cx="3108" cy="1296"/>
              <a:chOff x="1344" y="2928"/>
              <a:chExt cx="3108" cy="1296"/>
            </a:xfrm>
          </p:grpSpPr>
          <p:sp>
            <p:nvSpPr>
              <p:cNvPr id="70" name="Line 8">
                <a:extLst>
                  <a:ext uri="{FF2B5EF4-FFF2-40B4-BE49-F238E27FC236}">
                    <a16:creationId xmlns:a16="http://schemas.microsoft.com/office/drawing/2014/main" id="{515256D4-4332-4EEE-AC3D-FEB45B2315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44" y="2928"/>
                <a:ext cx="637" cy="1296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71" name="Line 9">
                <a:extLst>
                  <a:ext uri="{FF2B5EF4-FFF2-40B4-BE49-F238E27FC236}">
                    <a16:creationId xmlns:a16="http://schemas.microsoft.com/office/drawing/2014/main" id="{0E2B8374-6816-4B27-BEC3-CD5A6CEB37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36" y="3600"/>
                <a:ext cx="516" cy="624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72" name="Line 10">
                <a:extLst>
                  <a:ext uri="{FF2B5EF4-FFF2-40B4-BE49-F238E27FC236}">
                    <a16:creationId xmlns:a16="http://schemas.microsoft.com/office/drawing/2014/main" id="{133F6274-65D6-42E4-84BF-7A1C54EE7A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4224"/>
                <a:ext cx="3108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73" name="Line 11">
                <a:extLst>
                  <a:ext uri="{FF2B5EF4-FFF2-40B4-BE49-F238E27FC236}">
                    <a16:creationId xmlns:a16="http://schemas.microsoft.com/office/drawing/2014/main" id="{CC3B9D8B-D0D7-49B4-97F0-813C319CC9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2" y="2941"/>
                <a:ext cx="1964" cy="659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5" name="Line 12">
              <a:extLst>
                <a:ext uri="{FF2B5EF4-FFF2-40B4-BE49-F238E27FC236}">
                  <a16:creationId xmlns:a16="http://schemas.microsoft.com/office/drawing/2014/main" id="{7341AD61-83EA-46C1-AD15-3A76A4304D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" y="1330"/>
              <a:ext cx="0" cy="1296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66" name="Text Box 47">
              <a:extLst>
                <a:ext uri="{FF2B5EF4-FFF2-40B4-BE49-F238E27FC236}">
                  <a16:creationId xmlns:a16="http://schemas.microsoft.com/office/drawing/2014/main" id="{8D0E2110-9B78-46D1-B179-A6B2FAD944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9" y="1090"/>
              <a:ext cx="38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002060"/>
                  </a:solidFill>
                </a:rPr>
                <a:t>A</a:t>
              </a:r>
            </a:p>
          </p:txBody>
        </p:sp>
        <p:sp>
          <p:nvSpPr>
            <p:cNvPr id="67" name="Text Box 49">
              <a:extLst>
                <a:ext uri="{FF2B5EF4-FFF2-40B4-BE49-F238E27FC236}">
                  <a16:creationId xmlns:a16="http://schemas.microsoft.com/office/drawing/2014/main" id="{E37BA9C1-402D-46DD-A9EA-85D9E94CAA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" y="2640"/>
              <a:ext cx="38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002060"/>
                  </a:solidFill>
                </a:rPr>
                <a:t>C</a:t>
              </a:r>
            </a:p>
          </p:txBody>
        </p:sp>
        <p:sp>
          <p:nvSpPr>
            <p:cNvPr id="68" name="Text Box 50">
              <a:extLst>
                <a:ext uri="{FF2B5EF4-FFF2-40B4-BE49-F238E27FC236}">
                  <a16:creationId xmlns:a16="http://schemas.microsoft.com/office/drawing/2014/main" id="{70BECB45-81DC-416B-8B8C-BFB2BDF56A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" y="2524"/>
              <a:ext cx="38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002060"/>
                  </a:solidFill>
                </a:rPr>
                <a:t>D</a:t>
              </a:r>
            </a:p>
          </p:txBody>
        </p:sp>
        <p:sp>
          <p:nvSpPr>
            <p:cNvPr id="69" name="Text Box 53">
              <a:extLst>
                <a:ext uri="{FF2B5EF4-FFF2-40B4-BE49-F238E27FC236}">
                  <a16:creationId xmlns:a16="http://schemas.microsoft.com/office/drawing/2014/main" id="{F01E7379-3401-4D81-A42C-EEDF539096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3" y="2610"/>
              <a:ext cx="38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002060"/>
                  </a:solidFill>
                </a:rPr>
                <a:t>H</a:t>
              </a:r>
            </a:p>
          </p:txBody>
        </p:sp>
      </p:grpSp>
      <p:sp>
        <p:nvSpPr>
          <p:cNvPr id="74" name="Text Box 54">
            <a:extLst>
              <a:ext uri="{FF2B5EF4-FFF2-40B4-BE49-F238E27FC236}">
                <a16:creationId xmlns:a16="http://schemas.microsoft.com/office/drawing/2014/main" id="{45B75B2C-78C0-4F59-A8C0-8A6D0FDDD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1118" y="4016375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002060"/>
                </a:solidFill>
              </a:rPr>
              <a:t>M</a:t>
            </a:r>
          </a:p>
        </p:txBody>
      </p:sp>
      <p:grpSp>
        <p:nvGrpSpPr>
          <p:cNvPr id="75" name="Group 55">
            <a:extLst>
              <a:ext uri="{FF2B5EF4-FFF2-40B4-BE49-F238E27FC236}">
                <a16:creationId xmlns:a16="http://schemas.microsoft.com/office/drawing/2014/main" id="{1A9B9E43-CD15-4FCF-9CE3-6CFD41DBCCD5}"/>
              </a:ext>
            </a:extLst>
          </p:cNvPr>
          <p:cNvGrpSpPr>
            <a:grpSpLocks/>
          </p:cNvGrpSpPr>
          <p:nvPr/>
        </p:nvGrpSpPr>
        <p:grpSpPr bwMode="auto">
          <a:xfrm>
            <a:off x="7954105" y="4410075"/>
            <a:ext cx="3109913" cy="1038225"/>
            <a:chOff x="3813" y="1601"/>
            <a:chExt cx="1885" cy="655"/>
          </a:xfrm>
        </p:grpSpPr>
        <p:grpSp>
          <p:nvGrpSpPr>
            <p:cNvPr id="76" name="Group 56">
              <a:extLst>
                <a:ext uri="{FF2B5EF4-FFF2-40B4-BE49-F238E27FC236}">
                  <a16:creationId xmlns:a16="http://schemas.microsoft.com/office/drawing/2014/main" id="{E861DFC5-A391-4596-B6E6-E87FBFE82C5A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813" y="1601"/>
              <a:ext cx="1885" cy="650"/>
              <a:chOff x="1523" y="1632"/>
              <a:chExt cx="1885" cy="624"/>
            </a:xfrm>
          </p:grpSpPr>
          <p:sp>
            <p:nvSpPr>
              <p:cNvPr id="89" name="Line 57">
                <a:extLst>
                  <a:ext uri="{FF2B5EF4-FFF2-40B4-BE49-F238E27FC236}">
                    <a16:creationId xmlns:a16="http://schemas.microsoft.com/office/drawing/2014/main" id="{8286AC21-9909-42A9-93C5-6728655CB3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" y="1632"/>
                <a:ext cx="1348" cy="0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90" name="Line 58">
                <a:extLst>
                  <a:ext uri="{FF2B5EF4-FFF2-40B4-BE49-F238E27FC236}">
                    <a16:creationId xmlns:a16="http://schemas.microsoft.com/office/drawing/2014/main" id="{BE1D4A2F-8C47-4723-83CE-B71D92DD74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1632"/>
                <a:ext cx="528" cy="624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91" name="Line 59">
                <a:extLst>
                  <a:ext uri="{FF2B5EF4-FFF2-40B4-BE49-F238E27FC236}">
                    <a16:creationId xmlns:a16="http://schemas.microsoft.com/office/drawing/2014/main" id="{86D5B120-1A03-4173-AA80-C1B2631C0D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9" y="1637"/>
                <a:ext cx="1846" cy="611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77" name="Line 60">
              <a:extLst>
                <a:ext uri="{FF2B5EF4-FFF2-40B4-BE49-F238E27FC236}">
                  <a16:creationId xmlns:a16="http://schemas.microsoft.com/office/drawing/2014/main" id="{164A29CE-262E-41EB-9518-BBE2CC25AD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667"/>
              <a:ext cx="480" cy="576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78" name="Line 61">
              <a:extLst>
                <a:ext uri="{FF2B5EF4-FFF2-40B4-BE49-F238E27FC236}">
                  <a16:creationId xmlns:a16="http://schemas.microsoft.com/office/drawing/2014/main" id="{70D6CA23-C9A7-4607-8FFC-A78BB98459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2" y="1702"/>
              <a:ext cx="445" cy="541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79" name="Line 62">
              <a:extLst>
                <a:ext uri="{FF2B5EF4-FFF2-40B4-BE49-F238E27FC236}">
                  <a16:creationId xmlns:a16="http://schemas.microsoft.com/office/drawing/2014/main" id="{44E1F818-BB49-4026-97E2-E48B817B80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1728"/>
              <a:ext cx="419" cy="515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80" name="Line 63">
              <a:extLst>
                <a:ext uri="{FF2B5EF4-FFF2-40B4-BE49-F238E27FC236}">
                  <a16:creationId xmlns:a16="http://schemas.microsoft.com/office/drawing/2014/main" id="{0BF1A7AC-2E44-4B8F-8905-B0F9B57F7B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2" y="1772"/>
              <a:ext cx="397" cy="484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81" name="Line 64">
              <a:extLst>
                <a:ext uri="{FF2B5EF4-FFF2-40B4-BE49-F238E27FC236}">
                  <a16:creationId xmlns:a16="http://schemas.microsoft.com/office/drawing/2014/main" id="{70CA679E-9E2A-4757-A9DB-E921D30E68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1824"/>
              <a:ext cx="336" cy="432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82" name="Line 65">
              <a:extLst>
                <a:ext uri="{FF2B5EF4-FFF2-40B4-BE49-F238E27FC236}">
                  <a16:creationId xmlns:a16="http://schemas.microsoft.com/office/drawing/2014/main" id="{B5D63684-66AF-4D88-B877-70E8DC33A3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7" y="1837"/>
              <a:ext cx="326" cy="419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83" name="Line 66">
              <a:extLst>
                <a:ext uri="{FF2B5EF4-FFF2-40B4-BE49-F238E27FC236}">
                  <a16:creationId xmlns:a16="http://schemas.microsoft.com/office/drawing/2014/main" id="{D711DCBA-35A1-4604-BA21-D712A27F83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8" y="1894"/>
              <a:ext cx="301" cy="362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84" name="Line 67">
              <a:extLst>
                <a:ext uri="{FF2B5EF4-FFF2-40B4-BE49-F238E27FC236}">
                  <a16:creationId xmlns:a16="http://schemas.microsoft.com/office/drawing/2014/main" id="{070B26EB-F3CC-4D8E-8CF9-D146794663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7" y="1920"/>
              <a:ext cx="288" cy="336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85" name="Line 68">
              <a:extLst>
                <a:ext uri="{FF2B5EF4-FFF2-40B4-BE49-F238E27FC236}">
                  <a16:creationId xmlns:a16="http://schemas.microsoft.com/office/drawing/2014/main" id="{853116E5-4D8D-4F60-9ACA-E0DF1B9F7E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4" y="1994"/>
              <a:ext cx="192" cy="24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86" name="Line 69">
              <a:extLst>
                <a:ext uri="{FF2B5EF4-FFF2-40B4-BE49-F238E27FC236}">
                  <a16:creationId xmlns:a16="http://schemas.microsoft.com/office/drawing/2014/main" id="{B44257A5-DE2B-4AEC-935E-8093D2D0E3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3" y="2016"/>
              <a:ext cx="192" cy="24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87" name="Line 70">
              <a:extLst>
                <a:ext uri="{FF2B5EF4-FFF2-40B4-BE49-F238E27FC236}">
                  <a16:creationId xmlns:a16="http://schemas.microsoft.com/office/drawing/2014/main" id="{78A9A4D3-90BB-4F59-BA4D-BFF8B8DFE5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4" y="2064"/>
              <a:ext cx="144" cy="192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88" name="Line 71">
              <a:extLst>
                <a:ext uri="{FF2B5EF4-FFF2-40B4-BE49-F238E27FC236}">
                  <a16:creationId xmlns:a16="http://schemas.microsoft.com/office/drawing/2014/main" id="{EEDEAFF3-AC28-490C-B513-C76E343B8D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8" y="2112"/>
              <a:ext cx="96" cy="144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</p:grpSp>
      <p:grpSp>
        <p:nvGrpSpPr>
          <p:cNvPr id="92" name="Group 72">
            <a:extLst>
              <a:ext uri="{FF2B5EF4-FFF2-40B4-BE49-F238E27FC236}">
                <a16:creationId xmlns:a16="http://schemas.microsoft.com/office/drawing/2014/main" id="{5A33F67D-7DED-4745-B78E-E51BCF58E8E5}"/>
              </a:ext>
            </a:extLst>
          </p:cNvPr>
          <p:cNvGrpSpPr>
            <a:grpSpLocks/>
          </p:cNvGrpSpPr>
          <p:nvPr/>
        </p:nvGrpSpPr>
        <p:grpSpPr bwMode="auto">
          <a:xfrm rot="-6812027">
            <a:off x="6635687" y="2285206"/>
            <a:ext cx="2743200" cy="1265237"/>
            <a:chOff x="3813" y="1601"/>
            <a:chExt cx="1885" cy="655"/>
          </a:xfrm>
        </p:grpSpPr>
        <p:grpSp>
          <p:nvGrpSpPr>
            <p:cNvPr id="93" name="Group 73">
              <a:extLst>
                <a:ext uri="{FF2B5EF4-FFF2-40B4-BE49-F238E27FC236}">
                  <a16:creationId xmlns:a16="http://schemas.microsoft.com/office/drawing/2014/main" id="{3EE65566-C90E-4FD0-A343-E5890B8E19BC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813" y="1601"/>
              <a:ext cx="1885" cy="650"/>
              <a:chOff x="1523" y="1632"/>
              <a:chExt cx="1885" cy="624"/>
            </a:xfrm>
          </p:grpSpPr>
          <p:sp>
            <p:nvSpPr>
              <p:cNvPr id="106" name="Line 74">
                <a:extLst>
                  <a:ext uri="{FF2B5EF4-FFF2-40B4-BE49-F238E27FC236}">
                    <a16:creationId xmlns:a16="http://schemas.microsoft.com/office/drawing/2014/main" id="{8BD1E856-C9A7-4814-9B23-D073DBC13D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" y="1632"/>
                <a:ext cx="1348" cy="0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Line 75">
                <a:extLst>
                  <a:ext uri="{FF2B5EF4-FFF2-40B4-BE49-F238E27FC236}">
                    <a16:creationId xmlns:a16="http://schemas.microsoft.com/office/drawing/2014/main" id="{EC21C960-DC94-4587-97A0-74E98EF805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1632"/>
                <a:ext cx="528" cy="624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08" name="Line 76">
                <a:extLst>
                  <a:ext uri="{FF2B5EF4-FFF2-40B4-BE49-F238E27FC236}">
                    <a16:creationId xmlns:a16="http://schemas.microsoft.com/office/drawing/2014/main" id="{A8A1800F-2600-4538-AC93-5263383428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9" y="1637"/>
                <a:ext cx="1846" cy="611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4" name="Line 77">
              <a:extLst>
                <a:ext uri="{FF2B5EF4-FFF2-40B4-BE49-F238E27FC236}">
                  <a16:creationId xmlns:a16="http://schemas.microsoft.com/office/drawing/2014/main" id="{35D56539-6344-42A7-8A6E-52FFC1F9D0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667"/>
              <a:ext cx="480" cy="576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5" name="Line 78">
              <a:extLst>
                <a:ext uri="{FF2B5EF4-FFF2-40B4-BE49-F238E27FC236}">
                  <a16:creationId xmlns:a16="http://schemas.microsoft.com/office/drawing/2014/main" id="{EDB01384-4F7B-4416-B0E1-ED4AA0B78B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2" y="1702"/>
              <a:ext cx="445" cy="541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6" name="Line 79">
              <a:extLst>
                <a:ext uri="{FF2B5EF4-FFF2-40B4-BE49-F238E27FC236}">
                  <a16:creationId xmlns:a16="http://schemas.microsoft.com/office/drawing/2014/main" id="{589DBB92-7461-4C34-9712-BAF21F7029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1728"/>
              <a:ext cx="419" cy="515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7" name="Line 80">
              <a:extLst>
                <a:ext uri="{FF2B5EF4-FFF2-40B4-BE49-F238E27FC236}">
                  <a16:creationId xmlns:a16="http://schemas.microsoft.com/office/drawing/2014/main" id="{240B2F69-662E-4118-B74D-802F1E5B89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2" y="1772"/>
              <a:ext cx="397" cy="484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8" name="Line 81">
              <a:extLst>
                <a:ext uri="{FF2B5EF4-FFF2-40B4-BE49-F238E27FC236}">
                  <a16:creationId xmlns:a16="http://schemas.microsoft.com/office/drawing/2014/main" id="{5209AEFD-7DD8-4399-8FF3-47E0D88C0D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1824"/>
              <a:ext cx="336" cy="432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9" name="Line 82">
              <a:extLst>
                <a:ext uri="{FF2B5EF4-FFF2-40B4-BE49-F238E27FC236}">
                  <a16:creationId xmlns:a16="http://schemas.microsoft.com/office/drawing/2014/main" id="{F7E71B03-D706-4492-A4E3-86694793F1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7" y="1837"/>
              <a:ext cx="326" cy="419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0" name="Line 83">
              <a:extLst>
                <a:ext uri="{FF2B5EF4-FFF2-40B4-BE49-F238E27FC236}">
                  <a16:creationId xmlns:a16="http://schemas.microsoft.com/office/drawing/2014/main" id="{513F92E7-015C-45EA-B64A-0555D34A48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8" y="1894"/>
              <a:ext cx="301" cy="362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1" name="Line 84">
              <a:extLst>
                <a:ext uri="{FF2B5EF4-FFF2-40B4-BE49-F238E27FC236}">
                  <a16:creationId xmlns:a16="http://schemas.microsoft.com/office/drawing/2014/main" id="{41743D1A-A9D5-45D3-86D4-BA110294B4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7" y="1920"/>
              <a:ext cx="288" cy="336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2" name="Line 85">
              <a:extLst>
                <a:ext uri="{FF2B5EF4-FFF2-40B4-BE49-F238E27FC236}">
                  <a16:creationId xmlns:a16="http://schemas.microsoft.com/office/drawing/2014/main" id="{7BF1A223-AEEB-49F6-A9EF-C93AFAC3A7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4" y="1994"/>
              <a:ext cx="192" cy="24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3" name="Line 86">
              <a:extLst>
                <a:ext uri="{FF2B5EF4-FFF2-40B4-BE49-F238E27FC236}">
                  <a16:creationId xmlns:a16="http://schemas.microsoft.com/office/drawing/2014/main" id="{4877A6F5-8549-4C8B-99E5-738727143B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3" y="2016"/>
              <a:ext cx="192" cy="24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4" name="Line 87">
              <a:extLst>
                <a:ext uri="{FF2B5EF4-FFF2-40B4-BE49-F238E27FC236}">
                  <a16:creationId xmlns:a16="http://schemas.microsoft.com/office/drawing/2014/main" id="{664636E9-8509-4FEA-8D10-AD3621B35F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4" y="2064"/>
              <a:ext cx="144" cy="192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5" name="Line 88">
              <a:extLst>
                <a:ext uri="{FF2B5EF4-FFF2-40B4-BE49-F238E27FC236}">
                  <a16:creationId xmlns:a16="http://schemas.microsoft.com/office/drawing/2014/main" id="{88290030-6443-48B7-9C89-EDD52CB4B3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8" y="2112"/>
              <a:ext cx="96" cy="144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9" name="Group 89">
            <a:extLst>
              <a:ext uri="{FF2B5EF4-FFF2-40B4-BE49-F238E27FC236}">
                <a16:creationId xmlns:a16="http://schemas.microsoft.com/office/drawing/2014/main" id="{A74AD7DD-67B8-49E4-B112-A2BA0D23A1EA}"/>
              </a:ext>
            </a:extLst>
          </p:cNvPr>
          <p:cNvGrpSpPr>
            <a:grpSpLocks/>
          </p:cNvGrpSpPr>
          <p:nvPr/>
        </p:nvGrpSpPr>
        <p:grpSpPr bwMode="auto">
          <a:xfrm rot="-5064170">
            <a:off x="7770749" y="2447132"/>
            <a:ext cx="2286000" cy="1719262"/>
            <a:chOff x="3813" y="1601"/>
            <a:chExt cx="1885" cy="655"/>
          </a:xfrm>
        </p:grpSpPr>
        <p:grpSp>
          <p:nvGrpSpPr>
            <p:cNvPr id="110" name="Group 90">
              <a:extLst>
                <a:ext uri="{FF2B5EF4-FFF2-40B4-BE49-F238E27FC236}">
                  <a16:creationId xmlns:a16="http://schemas.microsoft.com/office/drawing/2014/main" id="{5A5B453F-5AC3-41BD-9719-D9076FE43E9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813" y="1601"/>
              <a:ext cx="1885" cy="650"/>
              <a:chOff x="1523" y="1632"/>
              <a:chExt cx="1885" cy="624"/>
            </a:xfrm>
          </p:grpSpPr>
          <p:sp>
            <p:nvSpPr>
              <p:cNvPr id="123" name="Line 91">
                <a:extLst>
                  <a:ext uri="{FF2B5EF4-FFF2-40B4-BE49-F238E27FC236}">
                    <a16:creationId xmlns:a16="http://schemas.microsoft.com/office/drawing/2014/main" id="{F036980E-170E-4E4D-9499-8003E1BCF3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" y="1632"/>
                <a:ext cx="1348" cy="0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4" name="Line 92">
                <a:extLst>
                  <a:ext uri="{FF2B5EF4-FFF2-40B4-BE49-F238E27FC236}">
                    <a16:creationId xmlns:a16="http://schemas.microsoft.com/office/drawing/2014/main" id="{C51ECC5E-F8E4-4E13-AF62-59FB151921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1632"/>
                <a:ext cx="528" cy="624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5" name="Line 93">
                <a:extLst>
                  <a:ext uri="{FF2B5EF4-FFF2-40B4-BE49-F238E27FC236}">
                    <a16:creationId xmlns:a16="http://schemas.microsoft.com/office/drawing/2014/main" id="{497A4FB5-B80B-4F2F-9740-75879A2E0E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9" y="1637"/>
                <a:ext cx="1846" cy="611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1" name="Line 94">
              <a:extLst>
                <a:ext uri="{FF2B5EF4-FFF2-40B4-BE49-F238E27FC236}">
                  <a16:creationId xmlns:a16="http://schemas.microsoft.com/office/drawing/2014/main" id="{B529464E-DC8E-44C0-BC22-F6051320A2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667"/>
              <a:ext cx="480" cy="576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2" name="Line 95">
              <a:extLst>
                <a:ext uri="{FF2B5EF4-FFF2-40B4-BE49-F238E27FC236}">
                  <a16:creationId xmlns:a16="http://schemas.microsoft.com/office/drawing/2014/main" id="{E853DAA2-09CB-4203-B693-612494DDE8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2" y="1702"/>
              <a:ext cx="445" cy="541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3" name="Line 96">
              <a:extLst>
                <a:ext uri="{FF2B5EF4-FFF2-40B4-BE49-F238E27FC236}">
                  <a16:creationId xmlns:a16="http://schemas.microsoft.com/office/drawing/2014/main" id="{F860C49E-8BB3-4CE9-8CE7-0DC6432960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1728"/>
              <a:ext cx="419" cy="515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4" name="Line 97">
              <a:extLst>
                <a:ext uri="{FF2B5EF4-FFF2-40B4-BE49-F238E27FC236}">
                  <a16:creationId xmlns:a16="http://schemas.microsoft.com/office/drawing/2014/main" id="{6F21AD55-3C95-4FA6-99E8-0CAD7495AA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2" y="1772"/>
              <a:ext cx="397" cy="484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5" name="Line 98">
              <a:extLst>
                <a:ext uri="{FF2B5EF4-FFF2-40B4-BE49-F238E27FC236}">
                  <a16:creationId xmlns:a16="http://schemas.microsoft.com/office/drawing/2014/main" id="{97361FAC-1B38-4DD6-B4DA-9B85E71A50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1824"/>
              <a:ext cx="336" cy="432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6" name="Line 99">
              <a:extLst>
                <a:ext uri="{FF2B5EF4-FFF2-40B4-BE49-F238E27FC236}">
                  <a16:creationId xmlns:a16="http://schemas.microsoft.com/office/drawing/2014/main" id="{0FA89144-FBAC-4BA2-B497-27CA46DCD2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7" y="1837"/>
              <a:ext cx="326" cy="419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7" name="Line 100">
              <a:extLst>
                <a:ext uri="{FF2B5EF4-FFF2-40B4-BE49-F238E27FC236}">
                  <a16:creationId xmlns:a16="http://schemas.microsoft.com/office/drawing/2014/main" id="{EF9CE5E8-20E5-4893-82F0-F91B99E41C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8" y="1894"/>
              <a:ext cx="301" cy="362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8" name="Line 101">
              <a:extLst>
                <a:ext uri="{FF2B5EF4-FFF2-40B4-BE49-F238E27FC236}">
                  <a16:creationId xmlns:a16="http://schemas.microsoft.com/office/drawing/2014/main" id="{8D842636-0CA9-4E67-BAB6-DDC24F20AA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7" y="1920"/>
              <a:ext cx="288" cy="336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9" name="Line 102">
              <a:extLst>
                <a:ext uri="{FF2B5EF4-FFF2-40B4-BE49-F238E27FC236}">
                  <a16:creationId xmlns:a16="http://schemas.microsoft.com/office/drawing/2014/main" id="{8C17221A-39D2-4519-BB20-198B15CAE9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4" y="1994"/>
              <a:ext cx="192" cy="24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0" name="Line 103">
              <a:extLst>
                <a:ext uri="{FF2B5EF4-FFF2-40B4-BE49-F238E27FC236}">
                  <a16:creationId xmlns:a16="http://schemas.microsoft.com/office/drawing/2014/main" id="{2E10DFD3-4FD7-42E4-AAF1-06B271F1D2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3" y="2016"/>
              <a:ext cx="192" cy="24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1" name="Line 104">
              <a:extLst>
                <a:ext uri="{FF2B5EF4-FFF2-40B4-BE49-F238E27FC236}">
                  <a16:creationId xmlns:a16="http://schemas.microsoft.com/office/drawing/2014/main" id="{29BB8BF1-3588-4186-9656-E93CBEDBF5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4" y="2064"/>
              <a:ext cx="144" cy="192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2" name="Line 105">
              <a:extLst>
                <a:ext uri="{FF2B5EF4-FFF2-40B4-BE49-F238E27FC236}">
                  <a16:creationId xmlns:a16="http://schemas.microsoft.com/office/drawing/2014/main" id="{944B5AFA-0BD8-421C-AB6B-1059DFA7E7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8" y="2112"/>
              <a:ext cx="96" cy="144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26" name="Group 140">
            <a:extLst>
              <a:ext uri="{FF2B5EF4-FFF2-40B4-BE49-F238E27FC236}">
                <a16:creationId xmlns:a16="http://schemas.microsoft.com/office/drawing/2014/main" id="{E120ED93-00A1-4714-B61B-FD926E0EFC62}"/>
              </a:ext>
            </a:extLst>
          </p:cNvPr>
          <p:cNvGrpSpPr>
            <a:grpSpLocks/>
          </p:cNvGrpSpPr>
          <p:nvPr/>
        </p:nvGrpSpPr>
        <p:grpSpPr bwMode="auto">
          <a:xfrm rot="-9436539">
            <a:off x="5606193" y="2357438"/>
            <a:ext cx="2795587" cy="1604962"/>
            <a:chOff x="3813" y="1601"/>
            <a:chExt cx="1885" cy="655"/>
          </a:xfrm>
        </p:grpSpPr>
        <p:grpSp>
          <p:nvGrpSpPr>
            <p:cNvPr id="127" name="Group 141">
              <a:extLst>
                <a:ext uri="{FF2B5EF4-FFF2-40B4-BE49-F238E27FC236}">
                  <a16:creationId xmlns:a16="http://schemas.microsoft.com/office/drawing/2014/main" id="{A6AFCD63-CA2A-4B9D-B4DD-7BBB52619765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813" y="1601"/>
              <a:ext cx="1885" cy="650"/>
              <a:chOff x="1523" y="1632"/>
              <a:chExt cx="1885" cy="624"/>
            </a:xfrm>
          </p:grpSpPr>
          <p:sp>
            <p:nvSpPr>
              <p:cNvPr id="140" name="Line 142">
                <a:extLst>
                  <a:ext uri="{FF2B5EF4-FFF2-40B4-BE49-F238E27FC236}">
                    <a16:creationId xmlns:a16="http://schemas.microsoft.com/office/drawing/2014/main" id="{6E8C380C-4A93-419C-87EB-E89209A0FF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" y="1632"/>
                <a:ext cx="1348" cy="0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41" name="Line 143">
                <a:extLst>
                  <a:ext uri="{FF2B5EF4-FFF2-40B4-BE49-F238E27FC236}">
                    <a16:creationId xmlns:a16="http://schemas.microsoft.com/office/drawing/2014/main" id="{6FED6268-8322-46AA-ABA8-D6AE075C35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1632"/>
                <a:ext cx="528" cy="624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42" name="Line 144">
                <a:extLst>
                  <a:ext uri="{FF2B5EF4-FFF2-40B4-BE49-F238E27FC236}">
                    <a16:creationId xmlns:a16="http://schemas.microsoft.com/office/drawing/2014/main" id="{AD9D2B4B-68E5-483A-B895-A6FE2EF374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9" y="1637"/>
                <a:ext cx="1846" cy="611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8" name="Line 145">
              <a:extLst>
                <a:ext uri="{FF2B5EF4-FFF2-40B4-BE49-F238E27FC236}">
                  <a16:creationId xmlns:a16="http://schemas.microsoft.com/office/drawing/2014/main" id="{5142D735-F9E2-42A1-9D8F-3E1EECC517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667"/>
              <a:ext cx="480" cy="576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9" name="Line 146">
              <a:extLst>
                <a:ext uri="{FF2B5EF4-FFF2-40B4-BE49-F238E27FC236}">
                  <a16:creationId xmlns:a16="http://schemas.microsoft.com/office/drawing/2014/main" id="{1E53E57D-7210-429F-B5F4-490BEB371F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2" y="1702"/>
              <a:ext cx="445" cy="541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0" name="Line 147">
              <a:extLst>
                <a:ext uri="{FF2B5EF4-FFF2-40B4-BE49-F238E27FC236}">
                  <a16:creationId xmlns:a16="http://schemas.microsoft.com/office/drawing/2014/main" id="{61712A7D-22E6-49F8-9B9D-8547BFD16F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1728"/>
              <a:ext cx="419" cy="515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1" name="Line 148">
              <a:extLst>
                <a:ext uri="{FF2B5EF4-FFF2-40B4-BE49-F238E27FC236}">
                  <a16:creationId xmlns:a16="http://schemas.microsoft.com/office/drawing/2014/main" id="{6506F68C-4C09-44BC-9F49-AC6D892EF2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2" y="1772"/>
              <a:ext cx="397" cy="484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2" name="Line 149">
              <a:extLst>
                <a:ext uri="{FF2B5EF4-FFF2-40B4-BE49-F238E27FC236}">
                  <a16:creationId xmlns:a16="http://schemas.microsoft.com/office/drawing/2014/main" id="{00F6FBFF-C776-4217-8BED-55713114FD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1824"/>
              <a:ext cx="336" cy="432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3" name="Line 150">
              <a:extLst>
                <a:ext uri="{FF2B5EF4-FFF2-40B4-BE49-F238E27FC236}">
                  <a16:creationId xmlns:a16="http://schemas.microsoft.com/office/drawing/2014/main" id="{9E3A99CE-3A54-45BB-98DE-7964848DD7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7" y="1837"/>
              <a:ext cx="326" cy="419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4" name="Line 151">
              <a:extLst>
                <a:ext uri="{FF2B5EF4-FFF2-40B4-BE49-F238E27FC236}">
                  <a16:creationId xmlns:a16="http://schemas.microsoft.com/office/drawing/2014/main" id="{1A19AA37-6A8D-42DF-A04E-BE67FEAE89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8" y="1894"/>
              <a:ext cx="301" cy="362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5" name="Line 152">
              <a:extLst>
                <a:ext uri="{FF2B5EF4-FFF2-40B4-BE49-F238E27FC236}">
                  <a16:creationId xmlns:a16="http://schemas.microsoft.com/office/drawing/2014/main" id="{9C57D906-8565-4EA3-8D56-3589A62C23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7" y="1920"/>
              <a:ext cx="288" cy="336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6" name="Line 153">
              <a:extLst>
                <a:ext uri="{FF2B5EF4-FFF2-40B4-BE49-F238E27FC236}">
                  <a16:creationId xmlns:a16="http://schemas.microsoft.com/office/drawing/2014/main" id="{293DE32E-1A2F-4ABE-916A-C039D97CD8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4" y="1994"/>
              <a:ext cx="192" cy="24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7" name="Line 154">
              <a:extLst>
                <a:ext uri="{FF2B5EF4-FFF2-40B4-BE49-F238E27FC236}">
                  <a16:creationId xmlns:a16="http://schemas.microsoft.com/office/drawing/2014/main" id="{F85B0A31-8F69-4E54-8B1C-E5B62AF4F1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3" y="2016"/>
              <a:ext cx="192" cy="24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8" name="Line 155">
              <a:extLst>
                <a:ext uri="{FF2B5EF4-FFF2-40B4-BE49-F238E27FC236}">
                  <a16:creationId xmlns:a16="http://schemas.microsoft.com/office/drawing/2014/main" id="{A20B11BA-D43D-48B2-ACE0-0F5E902BB7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4" y="2064"/>
              <a:ext cx="144" cy="192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9" name="Line 156">
              <a:extLst>
                <a:ext uri="{FF2B5EF4-FFF2-40B4-BE49-F238E27FC236}">
                  <a16:creationId xmlns:a16="http://schemas.microsoft.com/office/drawing/2014/main" id="{C8CBCB8F-619A-4971-A704-DB732DFA01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8" y="2112"/>
              <a:ext cx="96" cy="144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80795F61-22C4-438C-A53A-B0B8AB2570C4}"/>
              </a:ext>
            </a:extLst>
          </p:cNvPr>
          <p:cNvGrpSpPr>
            <a:grpSpLocks/>
          </p:cNvGrpSpPr>
          <p:nvPr/>
        </p:nvGrpSpPr>
        <p:grpSpPr bwMode="auto">
          <a:xfrm rot="-2008425">
            <a:off x="7969980" y="3400425"/>
            <a:ext cx="3303588" cy="1152525"/>
            <a:chOff x="3813" y="1601"/>
            <a:chExt cx="1885" cy="655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0BBFC808-331E-42BE-BE22-0565ECC77CFC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813" y="1601"/>
              <a:ext cx="1885" cy="650"/>
              <a:chOff x="1523" y="1632"/>
              <a:chExt cx="1885" cy="624"/>
            </a:xfrm>
          </p:grpSpPr>
          <p:sp>
            <p:nvSpPr>
              <p:cNvPr id="157" name="Line 176">
                <a:extLst>
                  <a:ext uri="{FF2B5EF4-FFF2-40B4-BE49-F238E27FC236}">
                    <a16:creationId xmlns:a16="http://schemas.microsoft.com/office/drawing/2014/main" id="{906D8F5B-BDD3-4388-A3A2-C5FB42410C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" y="1632"/>
                <a:ext cx="1348" cy="0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8" name="Line 177">
                <a:extLst>
                  <a:ext uri="{FF2B5EF4-FFF2-40B4-BE49-F238E27FC236}">
                    <a16:creationId xmlns:a16="http://schemas.microsoft.com/office/drawing/2014/main" id="{F6E94826-E9D9-4B9D-B558-4BC90B43E4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1632"/>
                <a:ext cx="528" cy="624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9" name="Line 178">
                <a:extLst>
                  <a:ext uri="{FF2B5EF4-FFF2-40B4-BE49-F238E27FC236}">
                    <a16:creationId xmlns:a16="http://schemas.microsoft.com/office/drawing/2014/main" id="{32785B5E-DBE7-422F-BC6F-9DB9AA3744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9" y="1637"/>
                <a:ext cx="1846" cy="611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5" name="Line 179">
              <a:extLst>
                <a:ext uri="{FF2B5EF4-FFF2-40B4-BE49-F238E27FC236}">
                  <a16:creationId xmlns:a16="http://schemas.microsoft.com/office/drawing/2014/main" id="{EB068A7D-081E-497A-A936-061FD3934F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667"/>
              <a:ext cx="480" cy="576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6" name="Line 180">
              <a:extLst>
                <a:ext uri="{FF2B5EF4-FFF2-40B4-BE49-F238E27FC236}">
                  <a16:creationId xmlns:a16="http://schemas.microsoft.com/office/drawing/2014/main" id="{2CD11F2A-F713-4AB2-93D0-E60C9C5B2E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2" y="1702"/>
              <a:ext cx="445" cy="541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7" name="Line 181">
              <a:extLst>
                <a:ext uri="{FF2B5EF4-FFF2-40B4-BE49-F238E27FC236}">
                  <a16:creationId xmlns:a16="http://schemas.microsoft.com/office/drawing/2014/main" id="{D1D6BAC3-B3AE-4573-9A91-DB72B2CFE8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1728"/>
              <a:ext cx="419" cy="515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8" name="Line 182">
              <a:extLst>
                <a:ext uri="{FF2B5EF4-FFF2-40B4-BE49-F238E27FC236}">
                  <a16:creationId xmlns:a16="http://schemas.microsoft.com/office/drawing/2014/main" id="{7B046C26-A24C-4405-BDC4-D45DC0912B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2" y="1772"/>
              <a:ext cx="397" cy="484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9" name="Line 183">
              <a:extLst>
                <a:ext uri="{FF2B5EF4-FFF2-40B4-BE49-F238E27FC236}">
                  <a16:creationId xmlns:a16="http://schemas.microsoft.com/office/drawing/2014/main" id="{2FF76D49-BD7F-45FA-BA5C-ADFCB64AE1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1824"/>
              <a:ext cx="336" cy="432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0" name="Line 184">
              <a:extLst>
                <a:ext uri="{FF2B5EF4-FFF2-40B4-BE49-F238E27FC236}">
                  <a16:creationId xmlns:a16="http://schemas.microsoft.com/office/drawing/2014/main" id="{F4A7C27A-22D7-4AA0-9B14-C3A5FDE395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7" y="1837"/>
              <a:ext cx="326" cy="419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1" name="Line 185">
              <a:extLst>
                <a:ext uri="{FF2B5EF4-FFF2-40B4-BE49-F238E27FC236}">
                  <a16:creationId xmlns:a16="http://schemas.microsoft.com/office/drawing/2014/main" id="{6EA20274-BFB3-4F8B-8973-4D476FA806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8" y="1894"/>
              <a:ext cx="301" cy="362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2" name="Line 186">
              <a:extLst>
                <a:ext uri="{FF2B5EF4-FFF2-40B4-BE49-F238E27FC236}">
                  <a16:creationId xmlns:a16="http://schemas.microsoft.com/office/drawing/2014/main" id="{51E7A316-5020-4B8F-9F45-56A3FEFDA7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7" y="1920"/>
              <a:ext cx="288" cy="336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3" name="Line 187">
              <a:extLst>
                <a:ext uri="{FF2B5EF4-FFF2-40B4-BE49-F238E27FC236}">
                  <a16:creationId xmlns:a16="http://schemas.microsoft.com/office/drawing/2014/main" id="{EB165212-AE69-4D6A-86E1-D127E5D336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4" y="1994"/>
              <a:ext cx="192" cy="24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4" name="Line 188">
              <a:extLst>
                <a:ext uri="{FF2B5EF4-FFF2-40B4-BE49-F238E27FC236}">
                  <a16:creationId xmlns:a16="http://schemas.microsoft.com/office/drawing/2014/main" id="{4535B683-B43D-4ED2-B263-39656008FC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3" y="2016"/>
              <a:ext cx="192" cy="24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5" name="Line 189">
              <a:extLst>
                <a:ext uri="{FF2B5EF4-FFF2-40B4-BE49-F238E27FC236}">
                  <a16:creationId xmlns:a16="http://schemas.microsoft.com/office/drawing/2014/main" id="{6C8201F6-AAA6-47BE-B3AE-4A32A1A4B8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4" y="2064"/>
              <a:ext cx="144" cy="192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6" name="Line 190">
              <a:extLst>
                <a:ext uri="{FF2B5EF4-FFF2-40B4-BE49-F238E27FC236}">
                  <a16:creationId xmlns:a16="http://schemas.microsoft.com/office/drawing/2014/main" id="{39049C23-B808-425B-B42A-656EF8A4D3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8" y="2112"/>
              <a:ext cx="96" cy="144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60" name="Text Box 124">
            <a:extLst>
              <a:ext uri="{FF2B5EF4-FFF2-40B4-BE49-F238E27FC236}">
                <a16:creationId xmlns:a16="http://schemas.microsoft.com/office/drawing/2014/main" id="{4BB99FCA-296E-47DA-B885-1103CB1D1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9697" y="5848544"/>
            <a:ext cx="762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002060"/>
                </a:solidFill>
              </a:rPr>
              <a:t>(B)</a:t>
            </a:r>
          </a:p>
        </p:txBody>
      </p:sp>
      <p:sp>
        <p:nvSpPr>
          <p:cNvPr id="161" name="Text Box 125">
            <a:extLst>
              <a:ext uri="{FF2B5EF4-FFF2-40B4-BE49-F238E27FC236}">
                <a16:creationId xmlns:a16="http://schemas.microsoft.com/office/drawing/2014/main" id="{5F9A98C1-E55E-4311-834B-5C759A553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2028" y="5830617"/>
            <a:ext cx="762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002060"/>
                </a:solidFill>
              </a:rPr>
              <a:t>(A)</a:t>
            </a:r>
          </a:p>
        </p:txBody>
      </p:sp>
      <p:sp>
        <p:nvSpPr>
          <p:cNvPr id="162" name="Text Box 126">
            <a:extLst>
              <a:ext uri="{FF2B5EF4-FFF2-40B4-BE49-F238E27FC236}">
                <a16:creationId xmlns:a16="http://schemas.microsoft.com/office/drawing/2014/main" id="{49C67E98-7ABE-4094-9D77-08616C360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9198" y="5425726"/>
            <a:ext cx="762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002060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109245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62" grpId="0"/>
      <p:bldP spid="74" grpId="0"/>
      <p:bldP spid="74" grpId="1"/>
      <p:bldP spid="160" grpId="0"/>
      <p:bldP spid="161" grpId="0"/>
      <p:bldP spid="1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4873B14-BFAF-479C-A462-ECFC92713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B0934B1-C304-426E-87F2-26E0F621FE1A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48">
            <a:extLst>
              <a:ext uri="{FF2B5EF4-FFF2-40B4-BE49-F238E27FC236}">
                <a16:creationId xmlns:a16="http://schemas.microsoft.com/office/drawing/2014/main" id="{B74BCCED-FB5F-44C0-B0D3-A9C83171D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0310" y="718447"/>
            <a:ext cx="60245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b="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ADK </a:t>
            </a:r>
            <a:r>
              <a:rPr lang="en-US" sz="3200" b="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vi-VN" sz="32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 Box 49">
            <a:extLst>
              <a:ext uri="{FF2B5EF4-FFF2-40B4-BE49-F238E27FC236}">
                <a16:creationId xmlns:a16="http://schemas.microsoft.com/office/drawing/2014/main" id="{B0A71D3C-3F9C-4597-A188-167B4F632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3035" y="1061347"/>
            <a:ext cx="2359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6" name="Object 50">
            <a:extLst>
              <a:ext uri="{FF2B5EF4-FFF2-40B4-BE49-F238E27FC236}">
                <a16:creationId xmlns:a16="http://schemas.microsoft.com/office/drawing/2014/main" id="{5EE4CC3A-BE27-4E70-B0D2-96B974F519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69622" y="572397"/>
          <a:ext cx="1616075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60113" imgH="393529" progId="Equation.DSMT4">
                  <p:embed/>
                </p:oleObj>
              </mc:Choice>
              <mc:Fallback>
                <p:oleObj name="Equation" r:id="rId3" imgW="660113" imgH="393529" progId="Equation.DSMT4">
                  <p:embed/>
                  <p:pic>
                    <p:nvPicPr>
                      <p:cNvPr id="6" name="Object 50">
                        <a:extLst>
                          <a:ext uri="{FF2B5EF4-FFF2-40B4-BE49-F238E27FC236}">
                            <a16:creationId xmlns:a16="http://schemas.microsoft.com/office/drawing/2014/main" id="{5EE4CC3A-BE27-4E70-B0D2-96B974F519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9622" y="572397"/>
                        <a:ext cx="1616075" cy="96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51">
            <a:extLst>
              <a:ext uri="{FF2B5EF4-FFF2-40B4-BE49-F238E27FC236}">
                <a16:creationId xmlns:a16="http://schemas.microsoft.com/office/drawing/2014/main" id="{9D77E0F3-40F1-40BF-888D-02C098831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510" y="1685235"/>
            <a:ext cx="1050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8" name="Object 52">
            <a:extLst>
              <a:ext uri="{FF2B5EF4-FFF2-40B4-BE49-F238E27FC236}">
                <a16:creationId xmlns:a16="http://schemas.microsoft.com/office/drawing/2014/main" id="{899C0AFB-C747-434C-A6FF-3AEFE6AB36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30872" y="1559822"/>
          <a:ext cx="1616075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60113" imgH="393529" progId="Equation.DSMT4">
                  <p:embed/>
                </p:oleObj>
              </mc:Choice>
              <mc:Fallback>
                <p:oleObj name="Equation" r:id="rId5" imgW="660113" imgH="393529" progId="Equation.DSMT4">
                  <p:embed/>
                  <p:pic>
                    <p:nvPicPr>
                      <p:cNvPr id="8" name="Object 52">
                        <a:extLst>
                          <a:ext uri="{FF2B5EF4-FFF2-40B4-BE49-F238E27FC236}">
                            <a16:creationId xmlns:a16="http://schemas.microsoft.com/office/drawing/2014/main" id="{899C0AFB-C747-434C-A6FF-3AEFE6AB36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0872" y="1559822"/>
                        <a:ext cx="1616075" cy="96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53">
            <a:extLst>
              <a:ext uri="{FF2B5EF4-FFF2-40B4-BE49-F238E27FC236}">
                <a16:creationId xmlns:a16="http://schemas.microsoft.com/office/drawing/2014/main" id="{F3951900-42DC-440C-B9EB-8F34B1DDC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4872" y="1761435"/>
            <a:ext cx="3095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/>
              <a:t>=</a:t>
            </a:r>
          </a:p>
        </p:txBody>
      </p:sp>
      <p:graphicFrame>
        <p:nvGraphicFramePr>
          <p:cNvPr id="10" name="Object 54">
            <a:extLst>
              <a:ext uri="{FF2B5EF4-FFF2-40B4-BE49-F238E27FC236}">
                <a16:creationId xmlns:a16="http://schemas.microsoft.com/office/drawing/2014/main" id="{44760031-3E78-40CD-A0BF-2EE6832C02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93010" y="1588397"/>
          <a:ext cx="3540125" cy="98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04900" imgH="393700" progId="Equation.DSMT4">
                  <p:embed/>
                </p:oleObj>
              </mc:Choice>
              <mc:Fallback>
                <p:oleObj name="Equation" r:id="rId6" imgW="1104900" imgH="393700" progId="Equation.DSMT4">
                  <p:embed/>
                  <p:pic>
                    <p:nvPicPr>
                      <p:cNvPr id="10" name="Object 54">
                        <a:extLst>
                          <a:ext uri="{FF2B5EF4-FFF2-40B4-BE49-F238E27FC236}">
                            <a16:creationId xmlns:a16="http://schemas.microsoft.com/office/drawing/2014/main" id="{44760031-3E78-40CD-A0BF-2EE6832C02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3010" y="1588397"/>
                        <a:ext cx="3540125" cy="982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55">
            <a:extLst>
              <a:ext uri="{FF2B5EF4-FFF2-40B4-BE49-F238E27FC236}">
                <a16:creationId xmlns:a16="http://schemas.microsoft.com/office/drawing/2014/main" id="{811039B3-F631-4383-B598-CC73D3B2A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4872" y="1761435"/>
            <a:ext cx="3095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/>
              <a:t>=</a:t>
            </a:r>
          </a:p>
        </p:txBody>
      </p:sp>
      <p:graphicFrame>
        <p:nvGraphicFramePr>
          <p:cNvPr id="12" name="Object 56">
            <a:extLst>
              <a:ext uri="{FF2B5EF4-FFF2-40B4-BE49-F238E27FC236}">
                <a16:creationId xmlns:a16="http://schemas.microsoft.com/office/drawing/2014/main" id="{B7AA2E4A-EDFD-42E8-BF25-3291AA7B15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69672" y="1593160"/>
          <a:ext cx="2584450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91726" imgH="393529" progId="Equation.DSMT4">
                  <p:embed/>
                </p:oleObj>
              </mc:Choice>
              <mc:Fallback>
                <p:oleObj name="Equation" r:id="rId8" imgW="1091726" imgH="393529" progId="Equation.DSMT4">
                  <p:embed/>
                  <p:pic>
                    <p:nvPicPr>
                      <p:cNvPr id="12" name="Object 56">
                        <a:extLst>
                          <a:ext uri="{FF2B5EF4-FFF2-40B4-BE49-F238E27FC236}">
                            <a16:creationId xmlns:a16="http://schemas.microsoft.com/office/drawing/2014/main" id="{B7AA2E4A-EDFD-42E8-BF25-3291AA7B15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69672" y="1593160"/>
                        <a:ext cx="2584450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57">
            <a:extLst>
              <a:ext uri="{FF2B5EF4-FFF2-40B4-BE49-F238E27FC236}">
                <a16:creationId xmlns:a16="http://schemas.microsoft.com/office/drawing/2014/main" id="{2FDC2D3C-7DC3-4349-AC65-29B372758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672" y="2610747"/>
            <a:ext cx="73009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thang ABCD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vi-VN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14" name="Object 58">
            <a:extLst>
              <a:ext uri="{FF2B5EF4-FFF2-40B4-BE49-F238E27FC236}">
                <a16:creationId xmlns:a16="http://schemas.microsoft.com/office/drawing/2014/main" id="{B24F7DCB-18EE-464D-9D85-6C18AEA275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90285" y="2566297"/>
          <a:ext cx="2584450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091726" imgH="393529" progId="Equation.DSMT4">
                  <p:embed/>
                </p:oleObj>
              </mc:Choice>
              <mc:Fallback>
                <p:oleObj name="Equation" r:id="rId10" imgW="1091726" imgH="393529" progId="Equation.DSMT4">
                  <p:embed/>
                  <p:pic>
                    <p:nvPicPr>
                      <p:cNvPr id="14" name="Object 58">
                        <a:extLst>
                          <a:ext uri="{FF2B5EF4-FFF2-40B4-BE49-F238E27FC236}">
                            <a16:creationId xmlns:a16="http://schemas.microsoft.com/office/drawing/2014/main" id="{B24F7DCB-18EE-464D-9D85-6C18AEA275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0285" y="2566297"/>
                        <a:ext cx="2584450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" descr="1,195 Trapezium Cliparts, Stock Vector and Royalty Free Trapezium  Illustrations">
            <a:extLst>
              <a:ext uri="{FF2B5EF4-FFF2-40B4-BE49-F238E27FC236}">
                <a16:creationId xmlns:a16="http://schemas.microsoft.com/office/drawing/2014/main" id="{020FFEEA-14D6-4CF1-B398-F1C26F185F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00" b="80889" l="10000" r="92889">
                        <a14:foregroundMark x1="39778" y1="18889" x2="50889" y2="35333"/>
                        <a14:foregroundMark x1="42000" y1="29556" x2="57556" y2="30000"/>
                        <a14:foregroundMark x1="34667" y1="80000" x2="40222" y2="75333"/>
                        <a14:foregroundMark x1="51333" y1="74889" x2="57778" y2="7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975"/>
          <a:stretch/>
        </p:blipFill>
        <p:spPr bwMode="auto">
          <a:xfrm>
            <a:off x="-139303" y="3031434"/>
            <a:ext cx="4286250" cy="351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D18F63F4-2BAB-467A-B3F7-CC1BF785D5A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0148" r="10552" b="77211"/>
          <a:stretch/>
        </p:blipFill>
        <p:spPr>
          <a:xfrm rot="249425" flipH="1">
            <a:off x="9349708" y="4866775"/>
            <a:ext cx="2448343" cy="194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6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99AA868D-0A74-4B2E-91B7-DE29F15E5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F2C6E538-BDE8-475F-81C1-34D6FB0FA384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79">
            <a:extLst>
              <a:ext uri="{FF2B5EF4-FFF2-40B4-BE49-F238E27FC236}">
                <a16:creationId xmlns:a16="http://schemas.microsoft.com/office/drawing/2014/main" id="{DCB0AC54-6089-4D97-93D7-C5C8DEE48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852" y="558800"/>
            <a:ext cx="3653306" cy="322244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br>
              <a:rPr lang="vi-VN" altLang="en-US" sz="2400" b="1" dirty="0">
                <a:solidFill>
                  <a:srgbClr val="3333FF"/>
                </a:solidFill>
              </a:rPr>
            </a:br>
            <a:r>
              <a:rPr lang="en-US" altLang="en-US" sz="2400" b="1" dirty="0" err="1">
                <a:solidFill>
                  <a:srgbClr val="002060"/>
                </a:solidFill>
              </a:rPr>
              <a:t>Diện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tích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hình</a:t>
            </a:r>
            <a:r>
              <a:rPr lang="en-US" altLang="en-US" sz="2400" b="1" dirty="0">
                <a:solidFill>
                  <a:srgbClr val="002060"/>
                </a:solidFill>
              </a:rPr>
              <a:t> thang </a:t>
            </a:r>
            <a:r>
              <a:rPr lang="en-US" altLang="en-US" sz="2400" b="1" dirty="0" err="1">
                <a:solidFill>
                  <a:srgbClr val="002060"/>
                </a:solidFill>
              </a:rPr>
              <a:t>bằng</a:t>
            </a:r>
            <a:endParaRPr lang="en-US" altLang="en-US" sz="2400" b="1" dirty="0">
              <a:solidFill>
                <a:srgbClr val="002060"/>
              </a:solidFill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2060"/>
                </a:solidFill>
              </a:rPr>
              <a:t>tổng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độ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dài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hai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đáy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nhân</a:t>
            </a:r>
            <a:endParaRPr lang="en-US" altLang="en-US" sz="2400" b="1" dirty="0">
              <a:solidFill>
                <a:srgbClr val="002060"/>
              </a:solidFill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2060"/>
                </a:solidFill>
              </a:rPr>
              <a:t>với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chiều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cao</a:t>
            </a:r>
            <a:r>
              <a:rPr lang="en-US" altLang="en-US" sz="2400" b="1" dirty="0">
                <a:solidFill>
                  <a:srgbClr val="002060"/>
                </a:solidFill>
              </a:rPr>
              <a:t> (</a:t>
            </a:r>
            <a:r>
              <a:rPr lang="en-US" altLang="en-US" sz="2400" b="1" dirty="0" err="1">
                <a:solidFill>
                  <a:srgbClr val="002060"/>
                </a:solidFill>
              </a:rPr>
              <a:t>cùng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2060"/>
                </a:solidFill>
              </a:rPr>
              <a:t>đơn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vị</a:t>
            </a:r>
            <a:r>
              <a:rPr lang="en-US" altLang="en-US" sz="2400" b="1" dirty="0">
                <a:solidFill>
                  <a:srgbClr val="002060"/>
                </a:solidFill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</a:rPr>
              <a:t>đo</a:t>
            </a:r>
            <a:r>
              <a:rPr lang="en-US" altLang="en-US" sz="2400" b="1" dirty="0">
                <a:solidFill>
                  <a:srgbClr val="002060"/>
                </a:solidFill>
              </a:rPr>
              <a:t>) </a:t>
            </a:r>
            <a:r>
              <a:rPr lang="en-US" altLang="en-US" sz="2400" b="1" dirty="0" err="1">
                <a:solidFill>
                  <a:srgbClr val="002060"/>
                </a:solidFill>
              </a:rPr>
              <a:t>rồi</a:t>
            </a:r>
            <a:r>
              <a:rPr lang="en-US" altLang="en-US" sz="2400" b="1" dirty="0">
                <a:solidFill>
                  <a:srgbClr val="002060"/>
                </a:solidFill>
              </a:rPr>
              <a:t> chia </a:t>
            </a:r>
            <a:r>
              <a:rPr lang="en-US" altLang="en-US" sz="2400" b="1" dirty="0" err="1">
                <a:solidFill>
                  <a:srgbClr val="002060"/>
                </a:solidFill>
              </a:rPr>
              <a:t>cho</a:t>
            </a:r>
            <a:r>
              <a:rPr lang="en-US" altLang="en-US" sz="2400" b="1" dirty="0">
                <a:solidFill>
                  <a:srgbClr val="002060"/>
                </a:solidFill>
              </a:rPr>
              <a:t> 2.</a:t>
            </a:r>
            <a:endParaRPr lang="en-US" altLang="en-US" sz="2400" dirty="0">
              <a:solidFill>
                <a:srgbClr val="002060"/>
              </a:solidFill>
            </a:endParaRPr>
          </a:p>
        </p:txBody>
      </p:sp>
      <p:sp>
        <p:nvSpPr>
          <p:cNvPr id="5" name="Text Box 39">
            <a:extLst>
              <a:ext uri="{FF2B5EF4-FFF2-40B4-BE49-F238E27FC236}">
                <a16:creationId xmlns:a16="http://schemas.microsoft.com/office/drawing/2014/main" id="{26AE22D9-DC75-4CA5-B853-4CD4CC4A1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2379" y="704582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B</a:t>
            </a:r>
          </a:p>
        </p:txBody>
      </p:sp>
      <p:sp>
        <p:nvSpPr>
          <p:cNvPr id="6" name="Text Box 40">
            <a:extLst>
              <a:ext uri="{FF2B5EF4-FFF2-40B4-BE49-F238E27FC236}">
                <a16:creationId xmlns:a16="http://schemas.microsoft.com/office/drawing/2014/main" id="{53518B8A-FAD4-4D77-BB97-B83EA846C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3979" y="3204895"/>
            <a:ext cx="609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C</a:t>
            </a:r>
          </a:p>
        </p:txBody>
      </p:sp>
      <p:sp>
        <p:nvSpPr>
          <p:cNvPr id="7" name="Text Box 41">
            <a:extLst>
              <a:ext uri="{FF2B5EF4-FFF2-40B4-BE49-F238E27FC236}">
                <a16:creationId xmlns:a16="http://schemas.microsoft.com/office/drawing/2014/main" id="{E015C867-EF93-4D11-8F45-414A614A6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579" y="3233470"/>
            <a:ext cx="609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D</a:t>
            </a:r>
          </a:p>
        </p:txBody>
      </p:sp>
      <p:sp>
        <p:nvSpPr>
          <p:cNvPr id="8" name="Text Box 42">
            <a:extLst>
              <a:ext uri="{FF2B5EF4-FFF2-40B4-BE49-F238E27FC236}">
                <a16:creationId xmlns:a16="http://schemas.microsoft.com/office/drawing/2014/main" id="{EABC5A09-3FFC-4DDB-ADC7-62E574784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8779" y="3309670"/>
            <a:ext cx="609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H</a:t>
            </a:r>
          </a:p>
        </p:txBody>
      </p:sp>
      <p:sp>
        <p:nvSpPr>
          <p:cNvPr id="9" name="Text Box 43">
            <a:extLst>
              <a:ext uri="{FF2B5EF4-FFF2-40B4-BE49-F238E27FC236}">
                <a16:creationId xmlns:a16="http://schemas.microsoft.com/office/drawing/2014/main" id="{20299C28-9C1F-4004-8E96-EFC34F809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6379" y="704582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A</a:t>
            </a:r>
          </a:p>
        </p:txBody>
      </p:sp>
      <p:grpSp>
        <p:nvGrpSpPr>
          <p:cNvPr id="10" name="Group 44">
            <a:extLst>
              <a:ext uri="{FF2B5EF4-FFF2-40B4-BE49-F238E27FC236}">
                <a16:creationId xmlns:a16="http://schemas.microsoft.com/office/drawing/2014/main" id="{F86BB750-EA2D-4A6A-B71B-531A80C7F122}"/>
              </a:ext>
            </a:extLst>
          </p:cNvPr>
          <p:cNvGrpSpPr>
            <a:grpSpLocks/>
          </p:cNvGrpSpPr>
          <p:nvPr/>
        </p:nvGrpSpPr>
        <p:grpSpPr bwMode="auto">
          <a:xfrm>
            <a:off x="6475379" y="1161782"/>
            <a:ext cx="4191000" cy="2057400"/>
            <a:chOff x="1008" y="864"/>
            <a:chExt cx="3108" cy="1296"/>
          </a:xfrm>
        </p:grpSpPr>
        <p:grpSp>
          <p:nvGrpSpPr>
            <p:cNvPr id="11" name="Group 45">
              <a:extLst>
                <a:ext uri="{FF2B5EF4-FFF2-40B4-BE49-F238E27FC236}">
                  <a16:creationId xmlns:a16="http://schemas.microsoft.com/office/drawing/2014/main" id="{5D2DB6EE-FBC6-4D4A-B094-76DCDF03DB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864"/>
              <a:ext cx="3108" cy="1296"/>
              <a:chOff x="876" y="1824"/>
              <a:chExt cx="3108" cy="1296"/>
            </a:xfrm>
          </p:grpSpPr>
          <p:sp>
            <p:nvSpPr>
              <p:cNvPr id="16" name="Line 46">
                <a:extLst>
                  <a:ext uri="{FF2B5EF4-FFF2-40B4-BE49-F238E27FC236}">
                    <a16:creationId xmlns:a16="http://schemas.microsoft.com/office/drawing/2014/main" id="{7446316A-3E47-4791-BCC8-C6BC8FA86A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3" y="1824"/>
                <a:ext cx="1348" cy="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47">
                <a:extLst>
                  <a:ext uri="{FF2B5EF4-FFF2-40B4-BE49-F238E27FC236}">
                    <a16:creationId xmlns:a16="http://schemas.microsoft.com/office/drawing/2014/main" id="{66AD9684-895B-486A-9745-555B388D29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76" y="1824"/>
                <a:ext cx="637" cy="1296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48">
                <a:extLst>
                  <a:ext uri="{FF2B5EF4-FFF2-40B4-BE49-F238E27FC236}">
                    <a16:creationId xmlns:a16="http://schemas.microsoft.com/office/drawing/2014/main" id="{5EB1042C-528F-4A33-846D-0027AB67AB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1" y="1824"/>
                <a:ext cx="1123" cy="1296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49">
                <a:extLst>
                  <a:ext uri="{FF2B5EF4-FFF2-40B4-BE49-F238E27FC236}">
                    <a16:creationId xmlns:a16="http://schemas.microsoft.com/office/drawing/2014/main" id="{502079A2-FF2E-41BC-8DD6-ACC6F7F080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6" y="3120"/>
                <a:ext cx="3108" cy="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" name="Line 50">
              <a:extLst>
                <a:ext uri="{FF2B5EF4-FFF2-40B4-BE49-F238E27FC236}">
                  <a16:creationId xmlns:a16="http://schemas.microsoft.com/office/drawing/2014/main" id="{54FFCC0E-CE53-408C-A4D5-3D2FC091D0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7" y="864"/>
              <a:ext cx="0" cy="1296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" name="Group 51">
              <a:extLst>
                <a:ext uri="{FF2B5EF4-FFF2-40B4-BE49-F238E27FC236}">
                  <a16:creationId xmlns:a16="http://schemas.microsoft.com/office/drawing/2014/main" id="{6CD878D8-12DB-4928-B95F-916FDA500B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47" y="1982"/>
              <a:ext cx="144" cy="144"/>
              <a:chOff x="1872" y="3024"/>
              <a:chExt cx="144" cy="144"/>
            </a:xfrm>
          </p:grpSpPr>
          <p:sp>
            <p:nvSpPr>
              <p:cNvPr id="14" name="Line 52">
                <a:extLst>
                  <a:ext uri="{FF2B5EF4-FFF2-40B4-BE49-F238E27FC236}">
                    <a16:creationId xmlns:a16="http://schemas.microsoft.com/office/drawing/2014/main" id="{B4568A38-3A34-4018-B1ED-7C71593800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2" y="3024"/>
                <a:ext cx="144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53">
                <a:extLst>
                  <a:ext uri="{FF2B5EF4-FFF2-40B4-BE49-F238E27FC236}">
                    <a16:creationId xmlns:a16="http://schemas.microsoft.com/office/drawing/2014/main" id="{F4CEE8BA-497F-41C4-86D7-FC0A9D9F71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6" y="3024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0" name="Text Box 54">
            <a:extLst>
              <a:ext uri="{FF2B5EF4-FFF2-40B4-BE49-F238E27FC236}">
                <a16:creationId xmlns:a16="http://schemas.microsoft.com/office/drawing/2014/main" id="{561DA4F0-E60D-493F-B566-923B5375E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7979" y="475982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D54011"/>
                </a:solidFill>
              </a:rPr>
              <a:t>b</a:t>
            </a:r>
          </a:p>
        </p:txBody>
      </p:sp>
      <p:sp>
        <p:nvSpPr>
          <p:cNvPr id="21" name="AutoShape 55">
            <a:extLst>
              <a:ext uri="{FF2B5EF4-FFF2-40B4-BE49-F238E27FC236}">
                <a16:creationId xmlns:a16="http://schemas.microsoft.com/office/drawing/2014/main" id="{3D2E8A63-811A-46B4-B545-C0203BE31308}"/>
              </a:ext>
            </a:extLst>
          </p:cNvPr>
          <p:cNvSpPr>
            <a:spLocks/>
          </p:cNvSpPr>
          <p:nvPr/>
        </p:nvSpPr>
        <p:spPr bwMode="auto">
          <a:xfrm rot="16200000">
            <a:off x="8113679" y="56882"/>
            <a:ext cx="228600" cy="1828800"/>
          </a:xfrm>
          <a:prstGeom prst="rightBrace">
            <a:avLst>
              <a:gd name="adj1" fmla="val 66667"/>
              <a:gd name="adj2" fmla="val 50000"/>
            </a:avLst>
          </a:pr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vi-VN" altLang="en-US" b="1"/>
          </a:p>
        </p:txBody>
      </p:sp>
      <p:sp>
        <p:nvSpPr>
          <p:cNvPr id="22" name="Text Box 56">
            <a:extLst>
              <a:ext uri="{FF2B5EF4-FFF2-40B4-BE49-F238E27FC236}">
                <a16:creationId xmlns:a16="http://schemas.microsoft.com/office/drawing/2014/main" id="{C9A83551-84FB-4B0D-B5F7-0D293E73D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4579" y="1922195"/>
            <a:ext cx="609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D54011"/>
                </a:solidFill>
              </a:rPr>
              <a:t>h</a:t>
            </a:r>
          </a:p>
        </p:txBody>
      </p:sp>
      <p:sp>
        <p:nvSpPr>
          <p:cNvPr id="23" name="AutoShape 57">
            <a:extLst>
              <a:ext uri="{FF2B5EF4-FFF2-40B4-BE49-F238E27FC236}">
                <a16:creationId xmlns:a16="http://schemas.microsoft.com/office/drawing/2014/main" id="{53082E33-A9D3-4B4B-AC5E-2DA9FDAEC757}"/>
              </a:ext>
            </a:extLst>
          </p:cNvPr>
          <p:cNvSpPr>
            <a:spLocks/>
          </p:cNvSpPr>
          <p:nvPr/>
        </p:nvSpPr>
        <p:spPr bwMode="auto">
          <a:xfrm rot="5400000">
            <a:off x="8517698" y="1329263"/>
            <a:ext cx="101600" cy="4033838"/>
          </a:xfrm>
          <a:prstGeom prst="rightBrace">
            <a:avLst>
              <a:gd name="adj1" fmla="val 330859"/>
              <a:gd name="adj2" fmla="val 50000"/>
            </a:avLst>
          </a:pr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vi-VN" altLang="en-US" b="1"/>
          </a:p>
        </p:txBody>
      </p:sp>
      <p:sp>
        <p:nvSpPr>
          <p:cNvPr id="24" name="Text Box 58">
            <a:extLst>
              <a:ext uri="{FF2B5EF4-FFF2-40B4-BE49-F238E27FC236}">
                <a16:creationId xmlns:a16="http://schemas.microsoft.com/office/drawing/2014/main" id="{831D2176-1B0D-4A98-9565-DFC26B618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4179" y="3417620"/>
            <a:ext cx="609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D54011"/>
                </a:solidFill>
              </a:rPr>
              <a:t>a</a:t>
            </a:r>
          </a:p>
        </p:txBody>
      </p:sp>
      <p:sp>
        <p:nvSpPr>
          <p:cNvPr id="25" name="AutoShape 59">
            <a:extLst>
              <a:ext uri="{FF2B5EF4-FFF2-40B4-BE49-F238E27FC236}">
                <a16:creationId xmlns:a16="http://schemas.microsoft.com/office/drawing/2014/main" id="{A9630C1B-3221-4E23-A57A-8E0A736DCABF}"/>
              </a:ext>
            </a:extLst>
          </p:cNvPr>
          <p:cNvSpPr>
            <a:spLocks/>
          </p:cNvSpPr>
          <p:nvPr/>
        </p:nvSpPr>
        <p:spPr bwMode="auto">
          <a:xfrm>
            <a:off x="7404067" y="1204645"/>
            <a:ext cx="214312" cy="1973262"/>
          </a:xfrm>
          <a:prstGeom prst="rightBrace">
            <a:avLst>
              <a:gd name="adj1" fmla="val 76729"/>
              <a:gd name="adj2" fmla="val 50000"/>
            </a:avLst>
          </a:pr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6" name="Text Box 60">
            <a:extLst>
              <a:ext uri="{FF2B5EF4-FFF2-40B4-BE49-F238E27FC236}">
                <a16:creationId xmlns:a16="http://schemas.microsoft.com/office/drawing/2014/main" id="{4A2B1D18-70FA-4EDE-9F5B-832EC3F3C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5532447"/>
            <a:ext cx="2819400" cy="701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66"/>
                </a:solidFill>
              </a:rPr>
              <a:t>S</a:t>
            </a:r>
            <a:r>
              <a:rPr lang="en-US" altLang="en-US" sz="4000" b="1" dirty="0">
                <a:solidFill>
                  <a:srgbClr val="5417CF"/>
                </a:solidFill>
              </a:rPr>
              <a:t> </a:t>
            </a:r>
            <a:r>
              <a:rPr lang="en-US" altLang="en-US" b="1" dirty="0" err="1">
                <a:solidFill>
                  <a:srgbClr val="5417CF"/>
                </a:solidFill>
              </a:rPr>
              <a:t>là</a:t>
            </a:r>
            <a:r>
              <a:rPr lang="en-US" altLang="en-US" b="1" dirty="0">
                <a:solidFill>
                  <a:srgbClr val="5417CF"/>
                </a:solidFill>
              </a:rPr>
              <a:t> </a:t>
            </a:r>
            <a:r>
              <a:rPr lang="en-US" altLang="en-US" b="1" dirty="0" err="1">
                <a:solidFill>
                  <a:srgbClr val="5417CF"/>
                </a:solidFill>
              </a:rPr>
              <a:t>diện</a:t>
            </a:r>
            <a:r>
              <a:rPr lang="en-US" altLang="en-US" b="1" dirty="0">
                <a:solidFill>
                  <a:srgbClr val="5417CF"/>
                </a:solidFill>
              </a:rPr>
              <a:t> </a:t>
            </a:r>
            <a:r>
              <a:rPr lang="en-US" altLang="en-US" b="1" dirty="0" err="1">
                <a:solidFill>
                  <a:srgbClr val="5417CF"/>
                </a:solidFill>
              </a:rPr>
              <a:t>tích</a:t>
            </a:r>
            <a:r>
              <a:rPr lang="en-US" altLang="en-US" b="1" dirty="0">
                <a:solidFill>
                  <a:srgbClr val="5417CF"/>
                </a:solidFill>
              </a:rPr>
              <a:t> ;</a:t>
            </a:r>
          </a:p>
        </p:txBody>
      </p:sp>
      <p:sp>
        <p:nvSpPr>
          <p:cNvPr id="27" name="Text Box 61">
            <a:extLst>
              <a:ext uri="{FF2B5EF4-FFF2-40B4-BE49-F238E27FC236}">
                <a16:creationId xmlns:a16="http://schemas.microsoft.com/office/drawing/2014/main" id="{592167E9-65E9-42D3-B6C8-770B22837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850" y="5699135"/>
            <a:ext cx="3581400" cy="519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66"/>
                </a:solidFill>
              </a:rPr>
              <a:t>a, b</a:t>
            </a:r>
            <a:r>
              <a:rPr lang="en-US" altLang="en-US" b="1">
                <a:solidFill>
                  <a:srgbClr val="D54011"/>
                </a:solidFill>
              </a:rPr>
              <a:t> </a:t>
            </a:r>
            <a:r>
              <a:rPr lang="en-US" altLang="en-US" b="1">
                <a:solidFill>
                  <a:srgbClr val="5417CF"/>
                </a:solidFill>
              </a:rPr>
              <a:t>là độ dài hai đáy ;</a:t>
            </a:r>
          </a:p>
        </p:txBody>
      </p:sp>
      <p:sp>
        <p:nvSpPr>
          <p:cNvPr id="28" name="Text Box 62">
            <a:extLst>
              <a:ext uri="{FF2B5EF4-FFF2-40B4-BE49-F238E27FC236}">
                <a16:creationId xmlns:a16="http://schemas.microsoft.com/office/drawing/2014/main" id="{C3218746-5345-4C8F-B463-E970F7E61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8950" y="5699135"/>
            <a:ext cx="2438400" cy="519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66"/>
                </a:solidFill>
              </a:rPr>
              <a:t>h</a:t>
            </a:r>
            <a:r>
              <a:rPr lang="en-US" altLang="en-US" b="1">
                <a:solidFill>
                  <a:srgbClr val="5417CF"/>
                </a:solidFill>
              </a:rPr>
              <a:t> là chiều cao</a:t>
            </a:r>
          </a:p>
        </p:txBody>
      </p:sp>
      <p:sp>
        <p:nvSpPr>
          <p:cNvPr id="29" name="Rectangle 64">
            <a:extLst>
              <a:ext uri="{FF2B5EF4-FFF2-40B4-BE49-F238E27FC236}">
                <a16:creationId xmlns:a16="http://schemas.microsoft.com/office/drawing/2014/main" id="{8D020939-E7E9-4B0F-BC54-79750E3A4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0979" y="3142982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0" name="Rectangle 65">
            <a:extLst>
              <a:ext uri="{FF2B5EF4-FFF2-40B4-BE49-F238E27FC236}">
                <a16:creationId xmlns:a16="http://schemas.microsoft.com/office/drawing/2014/main" id="{295029A5-5481-43B4-9CCF-7F575B8E8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0979" y="3142982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1" name="Rectangle 66">
            <a:extLst>
              <a:ext uri="{FF2B5EF4-FFF2-40B4-BE49-F238E27FC236}">
                <a16:creationId xmlns:a16="http://schemas.microsoft.com/office/drawing/2014/main" id="{9E874903-FA6E-4FDE-A931-A16A6A55F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0979" y="3142982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2" name="Rectangle 67">
            <a:extLst>
              <a:ext uri="{FF2B5EF4-FFF2-40B4-BE49-F238E27FC236}">
                <a16:creationId xmlns:a16="http://schemas.microsoft.com/office/drawing/2014/main" id="{46D55E81-183A-4AE1-B07C-FAE3BC3D1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0979" y="3142982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/>
          </a:p>
        </p:txBody>
      </p:sp>
      <p:grpSp>
        <p:nvGrpSpPr>
          <p:cNvPr id="33" name="Group 68">
            <a:extLst>
              <a:ext uri="{FF2B5EF4-FFF2-40B4-BE49-F238E27FC236}">
                <a16:creationId xmlns:a16="http://schemas.microsoft.com/office/drawing/2014/main" id="{8BC74731-D9CD-4203-8837-F82390595C07}"/>
              </a:ext>
            </a:extLst>
          </p:cNvPr>
          <p:cNvGrpSpPr>
            <a:grpSpLocks/>
          </p:cNvGrpSpPr>
          <p:nvPr/>
        </p:nvGrpSpPr>
        <p:grpSpPr bwMode="auto">
          <a:xfrm>
            <a:off x="1750979" y="4186330"/>
            <a:ext cx="5464175" cy="1447800"/>
            <a:chOff x="733" y="2496"/>
            <a:chExt cx="3442" cy="960"/>
          </a:xfrm>
        </p:grpSpPr>
        <p:grpSp>
          <p:nvGrpSpPr>
            <p:cNvPr id="34" name="Group 69">
              <a:extLst>
                <a:ext uri="{FF2B5EF4-FFF2-40B4-BE49-F238E27FC236}">
                  <a16:creationId xmlns:a16="http://schemas.microsoft.com/office/drawing/2014/main" id="{85BDEBEE-94FF-412E-BE93-0F1B1A1E9A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3" y="2496"/>
              <a:ext cx="3442" cy="960"/>
              <a:chOff x="1488" y="1047"/>
              <a:chExt cx="3442" cy="1056"/>
            </a:xfrm>
          </p:grpSpPr>
          <p:sp>
            <p:nvSpPr>
              <p:cNvPr id="36" name="Rectangle 70">
                <a:extLst>
                  <a:ext uri="{FF2B5EF4-FFF2-40B4-BE49-F238E27FC236}">
                    <a16:creationId xmlns:a16="http://schemas.microsoft.com/office/drawing/2014/main" id="{27DE099B-6609-4B6D-AC8A-C41FF06C63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6" y="1047"/>
                <a:ext cx="2791" cy="10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grpSp>
            <p:nvGrpSpPr>
              <p:cNvPr id="37" name="Group 71">
                <a:extLst>
                  <a:ext uri="{FF2B5EF4-FFF2-40B4-BE49-F238E27FC236}">
                    <a16:creationId xmlns:a16="http://schemas.microsoft.com/office/drawing/2014/main" id="{3D78B24B-A425-4D54-8CA6-1242345AA7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8" y="1200"/>
                <a:ext cx="3442" cy="829"/>
                <a:chOff x="1600" y="1200"/>
                <a:chExt cx="3442" cy="829"/>
              </a:xfrm>
            </p:grpSpPr>
            <p:sp>
              <p:nvSpPr>
                <p:cNvPr id="38" name="Text Box 72">
                  <a:extLst>
                    <a:ext uri="{FF2B5EF4-FFF2-40B4-BE49-F238E27FC236}">
                      <a16:creationId xmlns:a16="http://schemas.microsoft.com/office/drawing/2014/main" id="{82160742-EB6A-45D4-A8C6-6732EAC4A4C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00" y="1392"/>
                  <a:ext cx="1200" cy="4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n-US" sz="3600" b="1">
                      <a:solidFill>
                        <a:srgbClr val="FF0066"/>
                      </a:solidFill>
                    </a:rPr>
                    <a:t>            S </a:t>
                  </a:r>
                </a:p>
              </p:txBody>
            </p:sp>
            <p:sp>
              <p:nvSpPr>
                <p:cNvPr id="39" name="Text Box 73">
                  <a:extLst>
                    <a:ext uri="{FF2B5EF4-FFF2-40B4-BE49-F238E27FC236}">
                      <a16:creationId xmlns:a16="http://schemas.microsoft.com/office/drawing/2014/main" id="{72CD760A-5607-4687-BB64-C2057BC4B3A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51" y="1200"/>
                  <a:ext cx="2091" cy="4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n-US" sz="3200" b="1">
                      <a:solidFill>
                        <a:srgbClr val="FF0066"/>
                      </a:solidFill>
                    </a:rPr>
                    <a:t>(a + b)    h</a:t>
                  </a:r>
                </a:p>
              </p:txBody>
            </p:sp>
            <p:sp>
              <p:nvSpPr>
                <p:cNvPr id="40" name="Text Box 74">
                  <a:extLst>
                    <a:ext uri="{FF2B5EF4-FFF2-40B4-BE49-F238E27FC236}">
                      <a16:creationId xmlns:a16="http://schemas.microsoft.com/office/drawing/2014/main" id="{8D33D03C-1EC7-4D28-89EB-0553C26DD4A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80" y="1606"/>
                  <a:ext cx="1173" cy="4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altLang="en-US" sz="3200" b="1">
                      <a:solidFill>
                        <a:srgbClr val="FF0066"/>
                      </a:solidFill>
                    </a:rPr>
                    <a:t>2</a:t>
                  </a:r>
                </a:p>
              </p:txBody>
            </p:sp>
            <p:sp>
              <p:nvSpPr>
                <p:cNvPr id="41" name="Line 75">
                  <a:extLst>
                    <a:ext uri="{FF2B5EF4-FFF2-40B4-BE49-F238E27FC236}">
                      <a16:creationId xmlns:a16="http://schemas.microsoft.com/office/drawing/2014/main" id="{D73E5AB0-1EFD-424B-AF5D-3532003F68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51" y="1623"/>
                  <a:ext cx="130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" name="Text Box 76">
                  <a:extLst>
                    <a:ext uri="{FF2B5EF4-FFF2-40B4-BE49-F238E27FC236}">
                      <a16:creationId xmlns:a16="http://schemas.microsoft.com/office/drawing/2014/main" id="{1C62D2BF-0811-4789-8FE6-DA1CFBFBF75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45" y="1392"/>
                  <a:ext cx="336" cy="4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n-US" sz="3600" b="1">
                      <a:solidFill>
                        <a:srgbClr val="FF0066"/>
                      </a:solidFill>
                    </a:rPr>
                    <a:t>=</a:t>
                  </a:r>
                </a:p>
              </p:txBody>
            </p:sp>
          </p:grpSp>
        </p:grpSp>
        <p:graphicFrame>
          <p:nvGraphicFramePr>
            <p:cNvPr id="35" name="Object 77">
              <a:extLst>
                <a:ext uri="{FF2B5EF4-FFF2-40B4-BE49-F238E27FC236}">
                  <a16:creationId xmlns:a16="http://schemas.microsoft.com/office/drawing/2014/main" id="{14EE6FFB-B53F-4227-BCF9-48E0C49F61C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28" y="2736"/>
            <a:ext cx="168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14102" imgH="126780" progId="Equation.3">
                    <p:embed/>
                  </p:oleObj>
                </mc:Choice>
                <mc:Fallback>
                  <p:oleObj name="Equation" r:id="rId3" imgW="114102" imgH="126780" progId="Equation.3">
                    <p:embed/>
                    <p:pic>
                      <p:nvPicPr>
                        <p:cNvPr id="35" name="Object 77">
                          <a:extLst>
                            <a:ext uri="{FF2B5EF4-FFF2-40B4-BE49-F238E27FC236}">
                              <a16:creationId xmlns:a16="http://schemas.microsoft.com/office/drawing/2014/main" id="{14EE6FFB-B53F-4227-BCF9-48E0C49F61C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2736"/>
                          <a:ext cx="168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3" name="Text Box 78">
            <a:extLst>
              <a:ext uri="{FF2B5EF4-FFF2-40B4-BE49-F238E27FC236}">
                <a16:creationId xmlns:a16="http://schemas.microsoft.com/office/drawing/2014/main" id="{F166387E-DB9E-4088-B090-76A1D11F1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0830" y="704582"/>
            <a:ext cx="167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 dirty="0" err="1">
                <a:solidFill>
                  <a:srgbClr val="FFC000"/>
                </a:solidFill>
              </a:rPr>
              <a:t>Ghi</a:t>
            </a:r>
            <a:r>
              <a:rPr lang="en-US" altLang="en-US" b="1" u="sng" dirty="0">
                <a:solidFill>
                  <a:srgbClr val="FFC000"/>
                </a:solidFill>
              </a:rPr>
              <a:t> </a:t>
            </a:r>
            <a:r>
              <a:rPr lang="en-US" altLang="en-US" b="1" u="sng" dirty="0" err="1">
                <a:solidFill>
                  <a:srgbClr val="FFC000"/>
                </a:solidFill>
              </a:rPr>
              <a:t>nhớ</a:t>
            </a:r>
            <a:r>
              <a:rPr lang="en-US" altLang="en-US" b="1" u="sng" dirty="0">
                <a:solidFill>
                  <a:srgbClr val="FFC000"/>
                </a:solidFill>
              </a:rPr>
              <a:t>:</a:t>
            </a:r>
          </a:p>
        </p:txBody>
      </p:sp>
      <p:pic>
        <p:nvPicPr>
          <p:cNvPr id="50" name="图片 12">
            <a:extLst>
              <a:ext uri="{FF2B5EF4-FFF2-40B4-BE49-F238E27FC236}">
                <a16:creationId xmlns:a16="http://schemas.microsoft.com/office/drawing/2014/main" id="{F4DDB9BE-FABB-4D57-A35C-06FF09AE81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0148" r="10552" b="77211"/>
          <a:stretch/>
        </p:blipFill>
        <p:spPr>
          <a:xfrm rot="249425" flipH="1">
            <a:off x="9349708" y="4866775"/>
            <a:ext cx="2448343" cy="194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086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4" grpId="0" animBg="1"/>
      <p:bldP spid="5" grpId="0"/>
      <p:bldP spid="6" grpId="0"/>
      <p:bldP spid="7" grpId="0"/>
      <p:bldP spid="8" grpId="0"/>
      <p:bldP spid="9" grpId="0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 animBg="1"/>
      <p:bldP spid="27" grpId="0" animBg="1"/>
      <p:bldP spid="28" grpId="0" animBg="1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552" y="3411414"/>
            <a:ext cx="4146790" cy="422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Trapezium clip art free vector | Download it now!">
            <a:extLst>
              <a:ext uri="{FF2B5EF4-FFF2-40B4-BE49-F238E27FC236}">
                <a16:creationId xmlns:a16="http://schemas.microsoft.com/office/drawing/2014/main" id="{A42271DE-F074-42E3-8CB5-0B5E5E91AC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5192" y1="36058" x2="68510" y2="41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110"/>
          <a:stretch/>
        </p:blipFill>
        <p:spPr bwMode="auto">
          <a:xfrm>
            <a:off x="8027377" y="3024552"/>
            <a:ext cx="5117426" cy="371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1899138" y="0"/>
            <a:ext cx="8598878" cy="54160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40370" y="1586222"/>
            <a:ext cx="6096000" cy="241938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thang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Đáy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đáy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dứt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ra.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65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sp>
        <p:nvSpPr>
          <p:cNvPr id="38" name="矩形 4">
            <a:extLst>
              <a:ext uri="{FF2B5EF4-FFF2-40B4-BE49-F238E27FC236}">
                <a16:creationId xmlns:a16="http://schemas.microsoft.com/office/drawing/2014/main" id="{2C495B7F-496D-45A0-90E0-F94EDEBC52BF}"/>
              </a:ext>
            </a:extLst>
          </p:cNvPr>
          <p:cNvSpPr/>
          <p:nvPr/>
        </p:nvSpPr>
        <p:spPr>
          <a:xfrm>
            <a:off x="2784578" y="2039600"/>
            <a:ext cx="6724443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8800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charset="-122"/>
              </a:rPr>
              <a:t>LUYỆN TẬP</a:t>
            </a:r>
            <a:endParaRPr lang="zh-CN" altLang="en-US" sz="8800" dirty="0">
              <a:ln w="38100"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inpin heiti" charset="-122"/>
            </a:endParaRPr>
          </a:p>
        </p:txBody>
      </p:sp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0" y="2826611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0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991FE1-8F91-4D0D-8BEF-B62EC0E1EFB0}"/>
              </a:ext>
            </a:extLst>
          </p:cNvPr>
          <p:cNvSpPr txBox="1"/>
          <p:nvPr/>
        </p:nvSpPr>
        <p:spPr>
          <a:xfrm>
            <a:off x="673390" y="1459426"/>
            <a:ext cx="83699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E53333"/>
                </a:solidFill>
                <a:latin typeface="UTM Cooper Black" panose="02040603050506020204" pitchFamily="18" charset="0"/>
              </a:rPr>
              <a:t>Bài</a:t>
            </a:r>
            <a:r>
              <a:rPr lang="en-US" sz="3600" dirty="0">
                <a:solidFill>
                  <a:srgbClr val="E53333"/>
                </a:solidFill>
                <a:latin typeface="UTM Cooper Black" panose="02040603050506020204" pitchFamily="18" charset="0"/>
              </a:rPr>
              <a:t> 1: </a:t>
            </a:r>
            <a:r>
              <a:rPr lang="en-US" sz="3600" dirty="0" err="1">
                <a:solidFill>
                  <a:srgbClr val="E53333"/>
                </a:solidFill>
                <a:latin typeface="UTM Cooper Black" panose="02040603050506020204" pitchFamily="18" charset="0"/>
              </a:rPr>
              <a:t>Tính</a:t>
            </a:r>
            <a:r>
              <a:rPr lang="en-US" sz="3600" dirty="0">
                <a:solidFill>
                  <a:srgbClr val="E53333"/>
                </a:solidFill>
                <a:latin typeface="UTM Cooper Black" panose="02040603050506020204" pitchFamily="18" charset="0"/>
              </a:rPr>
              <a:t> </a:t>
            </a:r>
            <a:r>
              <a:rPr lang="en-US" sz="3600" dirty="0" err="1">
                <a:solidFill>
                  <a:srgbClr val="E53333"/>
                </a:solidFill>
                <a:latin typeface="UTM Cooper Black" panose="02040603050506020204" pitchFamily="18" charset="0"/>
              </a:rPr>
              <a:t>diện</a:t>
            </a:r>
            <a:r>
              <a:rPr lang="en-US" sz="3600" dirty="0">
                <a:solidFill>
                  <a:srgbClr val="E53333"/>
                </a:solidFill>
                <a:latin typeface="UTM Cooper Black" panose="02040603050506020204" pitchFamily="18" charset="0"/>
              </a:rPr>
              <a:t> </a:t>
            </a:r>
            <a:r>
              <a:rPr lang="en-US" sz="3600" dirty="0" err="1">
                <a:solidFill>
                  <a:srgbClr val="E53333"/>
                </a:solidFill>
                <a:latin typeface="UTM Cooper Black" panose="02040603050506020204" pitchFamily="18" charset="0"/>
              </a:rPr>
              <a:t>tích</a:t>
            </a:r>
            <a:r>
              <a:rPr lang="en-US" sz="3600" dirty="0">
                <a:solidFill>
                  <a:srgbClr val="E53333"/>
                </a:solidFill>
                <a:latin typeface="UTM Cooper Black" panose="02040603050506020204" pitchFamily="18" charset="0"/>
              </a:rPr>
              <a:t> </a:t>
            </a:r>
            <a:r>
              <a:rPr lang="en-US" sz="3600" dirty="0" err="1">
                <a:solidFill>
                  <a:srgbClr val="E53333"/>
                </a:solidFill>
                <a:latin typeface="UTM Cooper Black" panose="02040603050506020204" pitchFamily="18" charset="0"/>
              </a:rPr>
              <a:t>hình</a:t>
            </a:r>
            <a:r>
              <a:rPr lang="en-US" sz="3600" dirty="0">
                <a:solidFill>
                  <a:srgbClr val="E53333"/>
                </a:solidFill>
                <a:latin typeface="UTM Cooper Black" panose="02040603050506020204" pitchFamily="18" charset="0"/>
              </a:rPr>
              <a:t> thang, </a:t>
            </a:r>
            <a:r>
              <a:rPr lang="en-US" sz="3600" dirty="0" err="1">
                <a:solidFill>
                  <a:srgbClr val="E53333"/>
                </a:solidFill>
                <a:latin typeface="UTM Cooper Black" panose="02040603050506020204" pitchFamily="18" charset="0"/>
              </a:rPr>
              <a:t>biết</a:t>
            </a:r>
            <a:r>
              <a:rPr lang="en-US" sz="3600" dirty="0">
                <a:solidFill>
                  <a:srgbClr val="E53333"/>
                </a:solidFill>
                <a:latin typeface="UTM Cooper Black" panose="02040603050506020204" pitchFamily="18" charset="0"/>
              </a:rPr>
              <a:t>:</a:t>
            </a:r>
            <a:endParaRPr lang="vi-VN" sz="3600" dirty="0">
              <a:solidFill>
                <a:srgbClr val="E53333"/>
              </a:solidFill>
              <a:latin typeface="UTM Cooper Black" panose="02040603050506020204" pitchFamily="18" charset="0"/>
            </a:endParaRPr>
          </a:p>
          <a:p>
            <a:pPr marL="742950" indent="-742950" algn="just">
              <a:buAutoNum type="arabicPeriod"/>
            </a:pPr>
            <a:endParaRPr lang="vi-VN" sz="3600" dirty="0">
              <a:solidFill>
                <a:srgbClr val="002060"/>
              </a:solidFill>
              <a:latin typeface="UTM Cooper Black" panose="02040603050506020204" pitchFamily="18" charset="0"/>
            </a:endParaRPr>
          </a:p>
          <a:p>
            <a:pPr algn="just"/>
            <a:r>
              <a:rPr lang="vi-VN" sz="3600" dirty="0">
                <a:solidFill>
                  <a:srgbClr val="002060"/>
                </a:solidFill>
                <a:latin typeface="UTM Cooper Black" panose="02040603050506020204" pitchFamily="18" charset="0"/>
              </a:rPr>
              <a:t>a) </a:t>
            </a:r>
            <a:r>
              <a:rPr lang="en-US" sz="36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Độ</a:t>
            </a:r>
            <a:r>
              <a:rPr lang="en-US" sz="36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dài</a:t>
            </a:r>
            <a:r>
              <a:rPr lang="en-US" sz="36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đáy</a:t>
            </a:r>
            <a:r>
              <a:rPr lang="en-US" sz="36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lần</a:t>
            </a:r>
            <a:r>
              <a:rPr lang="en-US" sz="36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lượt</a:t>
            </a:r>
            <a:r>
              <a:rPr lang="en-US" sz="36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UTM Cooper Black" panose="02040603050506020204" pitchFamily="18" charset="0"/>
              </a:rPr>
              <a:t> 12cm </a:t>
            </a:r>
            <a:r>
              <a:rPr lang="en-US" sz="36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UTM Cooper Black" panose="02040603050506020204" pitchFamily="18" charset="0"/>
              </a:rPr>
              <a:t> 8cm; </a:t>
            </a:r>
            <a:r>
              <a:rPr lang="en-US" sz="36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chiều</a:t>
            </a:r>
            <a:r>
              <a:rPr lang="en-US" sz="36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cao</a:t>
            </a:r>
            <a:r>
              <a:rPr lang="en-US" sz="36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UTM Cooper Black" panose="02040603050506020204" pitchFamily="18" charset="0"/>
              </a:rPr>
              <a:t> 5cm.</a:t>
            </a:r>
            <a:endParaRPr lang="vi-VN" sz="3600" dirty="0">
              <a:solidFill>
                <a:srgbClr val="002060"/>
              </a:solidFill>
              <a:latin typeface="UTM Cooper Black" panose="02040603050506020204" pitchFamily="18" charset="0"/>
            </a:endParaRPr>
          </a:p>
          <a:p>
            <a:pPr algn="just"/>
            <a:endParaRPr lang="vi-VN" sz="3600" dirty="0">
              <a:solidFill>
                <a:srgbClr val="002060"/>
              </a:solidFill>
              <a:latin typeface="UTM Cooper Black" panose="02040603050506020204" pitchFamily="18" charset="0"/>
            </a:endParaRPr>
          </a:p>
        </p:txBody>
      </p:sp>
      <p:pic>
        <p:nvPicPr>
          <p:cNvPr id="39" name="Picture 6" descr="Trapezium clip art free vector | Download it now!">
            <a:extLst>
              <a:ext uri="{FF2B5EF4-FFF2-40B4-BE49-F238E27FC236}">
                <a16:creationId xmlns:a16="http://schemas.microsoft.com/office/drawing/2014/main" id="{A42271DE-F074-42E3-8CB5-0B5E5E91AC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5192" y1="36058" x2="68510" y2="41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110"/>
          <a:stretch/>
        </p:blipFill>
        <p:spPr bwMode="auto">
          <a:xfrm>
            <a:off x="7262055" y="1996351"/>
            <a:ext cx="5873956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8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6" descr="Trapezium clip art free vector | Download it now!">
            <a:extLst>
              <a:ext uri="{FF2B5EF4-FFF2-40B4-BE49-F238E27FC236}">
                <a16:creationId xmlns:a16="http://schemas.microsoft.com/office/drawing/2014/main" id="{A42271DE-F074-42E3-8CB5-0B5E5E91AC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5192" y1="36058" x2="68510" y2="41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110"/>
          <a:stretch/>
        </p:blipFill>
        <p:spPr bwMode="auto">
          <a:xfrm>
            <a:off x="7262055" y="1996351"/>
            <a:ext cx="5873956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F9B0B4-B564-453B-A755-5E63FCF9B966}"/>
              </a:ext>
            </a:extLst>
          </p:cNvPr>
          <p:cNvSpPr txBox="1"/>
          <p:nvPr/>
        </p:nvSpPr>
        <p:spPr>
          <a:xfrm>
            <a:off x="960120" y="596900"/>
            <a:ext cx="10337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E53333"/>
                </a:solidFill>
                <a:latin typeface="UTM Cooper Black" panose="02040603050506020204" pitchFamily="18" charset="0"/>
              </a:rPr>
              <a:t>Bài</a:t>
            </a:r>
            <a:r>
              <a:rPr lang="en-US" sz="3600" dirty="0">
                <a:solidFill>
                  <a:srgbClr val="E53333"/>
                </a:solidFill>
                <a:latin typeface="UTM Cooper Black" panose="02040603050506020204" pitchFamily="18" charset="0"/>
              </a:rPr>
              <a:t> 1: </a:t>
            </a:r>
            <a:r>
              <a:rPr lang="en-US" sz="3600" dirty="0" err="1">
                <a:solidFill>
                  <a:srgbClr val="E53333"/>
                </a:solidFill>
                <a:latin typeface="UTM Cooper Black" panose="02040603050506020204" pitchFamily="18" charset="0"/>
              </a:rPr>
              <a:t>Tính</a:t>
            </a:r>
            <a:r>
              <a:rPr lang="en-US" sz="3600" dirty="0">
                <a:solidFill>
                  <a:srgbClr val="E53333"/>
                </a:solidFill>
                <a:latin typeface="UTM Cooper Black" panose="02040603050506020204" pitchFamily="18" charset="0"/>
              </a:rPr>
              <a:t> </a:t>
            </a:r>
            <a:r>
              <a:rPr lang="en-US" sz="3600" dirty="0" err="1">
                <a:solidFill>
                  <a:srgbClr val="E53333"/>
                </a:solidFill>
                <a:latin typeface="UTM Cooper Black" panose="02040603050506020204" pitchFamily="18" charset="0"/>
              </a:rPr>
              <a:t>diện</a:t>
            </a:r>
            <a:r>
              <a:rPr lang="en-US" sz="3600" dirty="0">
                <a:solidFill>
                  <a:srgbClr val="E53333"/>
                </a:solidFill>
                <a:latin typeface="UTM Cooper Black" panose="02040603050506020204" pitchFamily="18" charset="0"/>
              </a:rPr>
              <a:t> </a:t>
            </a:r>
            <a:r>
              <a:rPr lang="en-US" sz="3600" dirty="0" err="1">
                <a:solidFill>
                  <a:srgbClr val="E53333"/>
                </a:solidFill>
                <a:latin typeface="UTM Cooper Black" panose="02040603050506020204" pitchFamily="18" charset="0"/>
              </a:rPr>
              <a:t>tích</a:t>
            </a:r>
            <a:r>
              <a:rPr lang="en-US" sz="3600" dirty="0">
                <a:solidFill>
                  <a:srgbClr val="E53333"/>
                </a:solidFill>
                <a:latin typeface="UTM Cooper Black" panose="02040603050506020204" pitchFamily="18" charset="0"/>
              </a:rPr>
              <a:t> </a:t>
            </a:r>
            <a:r>
              <a:rPr lang="en-US" sz="3600" dirty="0" err="1">
                <a:solidFill>
                  <a:srgbClr val="E53333"/>
                </a:solidFill>
                <a:latin typeface="UTM Cooper Black" panose="02040603050506020204" pitchFamily="18" charset="0"/>
              </a:rPr>
              <a:t>hình</a:t>
            </a:r>
            <a:r>
              <a:rPr lang="en-US" sz="3600" dirty="0">
                <a:solidFill>
                  <a:srgbClr val="E53333"/>
                </a:solidFill>
                <a:latin typeface="UTM Cooper Black" panose="02040603050506020204" pitchFamily="18" charset="0"/>
              </a:rPr>
              <a:t> thang, </a:t>
            </a:r>
            <a:r>
              <a:rPr lang="en-US" sz="3600" dirty="0" err="1">
                <a:solidFill>
                  <a:srgbClr val="E53333"/>
                </a:solidFill>
                <a:latin typeface="UTM Cooper Black" panose="02040603050506020204" pitchFamily="18" charset="0"/>
              </a:rPr>
              <a:t>biết</a:t>
            </a:r>
            <a:r>
              <a:rPr lang="en-US" sz="3600" dirty="0">
                <a:solidFill>
                  <a:srgbClr val="E53333"/>
                </a:solidFill>
                <a:latin typeface="UTM Cooper Black" panose="02040603050506020204" pitchFamily="18" charset="0"/>
              </a:rPr>
              <a:t>:</a:t>
            </a:r>
          </a:p>
          <a:p>
            <a:pPr algn="just"/>
            <a:r>
              <a:rPr lang="en-US" sz="3600" dirty="0">
                <a:solidFill>
                  <a:srgbClr val="002060"/>
                </a:solidFill>
                <a:latin typeface="UTM Cooper Black" panose="02040603050506020204" pitchFamily="18" charset="0"/>
              </a:rPr>
              <a:t>a) </a:t>
            </a:r>
            <a:r>
              <a:rPr lang="en-US" sz="36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Độ</a:t>
            </a:r>
            <a:r>
              <a:rPr lang="en-US" sz="36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dài</a:t>
            </a:r>
            <a:r>
              <a:rPr lang="en-US" sz="36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đáy</a:t>
            </a:r>
            <a:r>
              <a:rPr lang="en-US" sz="36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lần</a:t>
            </a:r>
            <a:r>
              <a:rPr lang="en-US" sz="36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lượt</a:t>
            </a:r>
            <a:r>
              <a:rPr lang="en-US" sz="36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UTM Cooper Black" panose="02040603050506020204" pitchFamily="18" charset="0"/>
              </a:rPr>
              <a:t> 12cm </a:t>
            </a:r>
            <a:r>
              <a:rPr lang="en-US" sz="36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UTM Cooper Black" panose="02040603050506020204" pitchFamily="18" charset="0"/>
              </a:rPr>
              <a:t> 8cm; 	</a:t>
            </a:r>
            <a:r>
              <a:rPr lang="en-US" sz="36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chiều</a:t>
            </a:r>
            <a:r>
              <a:rPr lang="en-US" sz="36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cao</a:t>
            </a:r>
            <a:r>
              <a:rPr lang="en-US" sz="3600" dirty="0">
                <a:solidFill>
                  <a:srgbClr val="002060"/>
                </a:solidFill>
                <a:latin typeface="UTM Cooper Black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Cooper Black" panose="0204060305050602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UTM Cooper Black" panose="02040603050506020204" pitchFamily="18" charset="0"/>
              </a:rPr>
              <a:t> 5cm.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25B548-5047-4F7A-AFA4-867A8D677C29}"/>
              </a:ext>
            </a:extLst>
          </p:cNvPr>
          <p:cNvCxnSpPr>
            <a:cxnSpLocks/>
          </p:cNvCxnSpPr>
          <p:nvPr/>
        </p:nvCxnSpPr>
        <p:spPr>
          <a:xfrm>
            <a:off x="8054405" y="1690688"/>
            <a:ext cx="10973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0F8555-2199-44E5-A198-EAFAEBD8E15A}"/>
              </a:ext>
            </a:extLst>
          </p:cNvPr>
          <p:cNvCxnSpPr>
            <a:cxnSpLocks/>
          </p:cNvCxnSpPr>
          <p:nvPr/>
        </p:nvCxnSpPr>
        <p:spPr>
          <a:xfrm>
            <a:off x="10292054" y="1690688"/>
            <a:ext cx="10058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C7A3EE5-6805-4EA2-9C08-24EFAB19181C}"/>
              </a:ext>
            </a:extLst>
          </p:cNvPr>
          <p:cNvCxnSpPr>
            <a:cxnSpLocks/>
          </p:cNvCxnSpPr>
          <p:nvPr/>
        </p:nvCxnSpPr>
        <p:spPr>
          <a:xfrm>
            <a:off x="1995700" y="2280204"/>
            <a:ext cx="21241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D706CC6-08DF-4363-9C99-D632DB851644}"/>
              </a:ext>
            </a:extLst>
          </p:cNvPr>
          <p:cNvCxnSpPr>
            <a:cxnSpLocks/>
          </p:cNvCxnSpPr>
          <p:nvPr/>
        </p:nvCxnSpPr>
        <p:spPr>
          <a:xfrm>
            <a:off x="4362272" y="2280204"/>
            <a:ext cx="9409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1766C95-D670-4B48-9737-E0E17E7BC77F}"/>
              </a:ext>
            </a:extLst>
          </p:cNvPr>
          <p:cNvSpPr txBox="1"/>
          <p:nvPr/>
        </p:nvSpPr>
        <p:spPr>
          <a:xfrm>
            <a:off x="644488" y="2836701"/>
            <a:ext cx="78411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81F9C7-8009-4CD6-AC29-09C2DBDB7227}"/>
              </a:ext>
            </a:extLst>
          </p:cNvPr>
          <p:cNvSpPr txBox="1"/>
          <p:nvPr/>
        </p:nvSpPr>
        <p:spPr>
          <a:xfrm>
            <a:off x="986340" y="3639664"/>
            <a:ext cx="78411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(12 + 8) x  5 : 2 = 50 (cm</a:t>
            </a:r>
            <a:r>
              <a:rPr lang="en-US" sz="4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17508E-AE79-42CA-B0F3-17A571E99920}"/>
              </a:ext>
            </a:extLst>
          </p:cNvPr>
          <p:cNvSpPr txBox="1"/>
          <p:nvPr/>
        </p:nvSpPr>
        <p:spPr>
          <a:xfrm>
            <a:off x="2296956" y="4511799"/>
            <a:ext cx="78411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50 cm</a:t>
            </a:r>
            <a:r>
              <a:rPr lang="en-US" sz="4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0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7" grpId="0" build="p"/>
      <p:bldP spid="18" grpId="0" build="p"/>
      <p:bldP spid="1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96A2EF-5C57-499D-A23E-D5222EE5E818}"/>
              </a:ext>
            </a:extLst>
          </p:cNvPr>
          <p:cNvSpPr txBox="1"/>
          <p:nvPr/>
        </p:nvSpPr>
        <p:spPr>
          <a:xfrm>
            <a:off x="4945313" y="1686954"/>
            <a:ext cx="66633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Độ dài hai đáy là bao nhiêu?</a:t>
            </a:r>
          </a:p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Độ dài hai cạnh đáy là: 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9cm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4cm</a:t>
            </a:r>
          </a:p>
          <a:p>
            <a:pPr algn="just"/>
            <a:r>
              <a:rPr lang="en-US" sz="32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Chiều cao hình thang là bao nhiêu?</a:t>
            </a:r>
          </a:p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Chiều cao là: 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5cm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49E5DA5-2254-4998-8491-40FF6F36DB57}"/>
              </a:ext>
            </a:extLst>
          </p:cNvPr>
          <p:cNvGrpSpPr/>
          <p:nvPr/>
        </p:nvGrpSpPr>
        <p:grpSpPr>
          <a:xfrm>
            <a:off x="414745" y="1283944"/>
            <a:ext cx="4530568" cy="3510689"/>
            <a:chOff x="414745" y="1283944"/>
            <a:chExt cx="4530568" cy="351068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6475FBC-4C63-4A92-ACD9-053527E18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344" t="11630" r="30636" b="35236"/>
            <a:stretch/>
          </p:blipFill>
          <p:spPr>
            <a:xfrm>
              <a:off x="414745" y="1468966"/>
              <a:ext cx="4530568" cy="326425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B18B2BA-466E-4AE9-85C2-B2BF3B05FEA9}"/>
                </a:ext>
              </a:extLst>
            </p:cNvPr>
            <p:cNvSpPr txBox="1"/>
            <p:nvPr/>
          </p:nvSpPr>
          <p:spPr>
            <a:xfrm>
              <a:off x="2225341" y="1283944"/>
              <a:ext cx="10033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 </a:t>
              </a:r>
              <a:endParaRPr lang="en-US" sz="3600">
                <a:solidFill>
                  <a:srgbClr val="0070C0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059BDE-4DB1-4784-8B4A-EDDDCD29DBB2}"/>
                </a:ext>
              </a:extLst>
            </p:cNvPr>
            <p:cNvSpPr txBox="1"/>
            <p:nvPr/>
          </p:nvSpPr>
          <p:spPr>
            <a:xfrm>
              <a:off x="1851851" y="2547863"/>
              <a:ext cx="10033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 </a:t>
              </a:r>
              <a:endParaRPr lang="en-US" sz="3600">
                <a:solidFill>
                  <a:srgbClr val="0070C0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BFE7F1D-BBC5-4333-9F5B-C7808D047CA9}"/>
                </a:ext>
              </a:extLst>
            </p:cNvPr>
            <p:cNvSpPr txBox="1"/>
            <p:nvPr/>
          </p:nvSpPr>
          <p:spPr>
            <a:xfrm>
              <a:off x="2599991" y="4148302"/>
              <a:ext cx="10033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 </a:t>
              </a:r>
              <a:endParaRPr lang="en-US" sz="3600">
                <a:solidFill>
                  <a:srgbClr val="0070C0"/>
                </a:solidFill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7A440E0-6EEA-434E-B71A-8AFB0139BFA6}"/>
              </a:ext>
            </a:extLst>
          </p:cNvPr>
          <p:cNvSpPr txBox="1"/>
          <p:nvPr/>
        </p:nvSpPr>
        <p:spPr>
          <a:xfrm>
            <a:off x="813551" y="514841"/>
            <a:ext cx="9008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E53333"/>
                </a:solidFill>
                <a:latin typeface="UTM Cooper Black" panose="02040603050506020204" pitchFamily="18" charset="0"/>
              </a:rPr>
              <a:t>2. Tính diện tích hình thang, biết: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UTM Cooper Black" panose="02040603050506020204" pitchFamily="18" charset="0"/>
              </a:rPr>
              <a:t>a)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E62DD2F-9144-44CF-A6CB-4C4CF2246E91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071821" y="2224019"/>
            <a:ext cx="492116" cy="55135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51762C4-6A12-4B43-9165-E615E8C08E68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071821" y="3193770"/>
            <a:ext cx="492116" cy="5513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026D110-36B8-4D55-B505-26A5205F51C5}"/>
              </a:ext>
            </a:extLst>
          </p:cNvPr>
          <p:cNvSpPr txBox="1"/>
          <p:nvPr/>
        </p:nvSpPr>
        <p:spPr>
          <a:xfrm>
            <a:off x="4219474" y="3774002"/>
            <a:ext cx="78411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07FA64-4E54-45A5-A809-264618361C0C}"/>
              </a:ext>
            </a:extLst>
          </p:cNvPr>
          <p:cNvSpPr txBox="1"/>
          <p:nvPr/>
        </p:nvSpPr>
        <p:spPr>
          <a:xfrm>
            <a:off x="4561326" y="4576965"/>
            <a:ext cx="78411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(9  + 4) x  5 : 2 = 32,5 (cm</a:t>
            </a:r>
            <a:r>
              <a:rPr lang="en-US" sz="4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EF0D15-8D5A-41F4-8C0A-05011CADC08F}"/>
              </a:ext>
            </a:extLst>
          </p:cNvPr>
          <p:cNvSpPr txBox="1"/>
          <p:nvPr/>
        </p:nvSpPr>
        <p:spPr>
          <a:xfrm>
            <a:off x="5901615" y="5423168"/>
            <a:ext cx="78411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32,5 cm</a:t>
            </a:r>
            <a:r>
              <a:rPr lang="en-US" sz="4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5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43" grpId="0" build="p"/>
      <p:bldP spid="19" grpId="0" build="p"/>
      <p:bldP spid="20" grpId="0" build="p"/>
      <p:bldP spid="2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43A0A7-A06E-4722-87BB-9446DBD86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2B872B-1DD7-46A7-82BB-D1F31E05D0D5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71E0D8-C998-44A3-9894-D34A2AC21681}"/>
              </a:ext>
            </a:extLst>
          </p:cNvPr>
          <p:cNvSpPr txBox="1"/>
          <p:nvPr/>
        </p:nvSpPr>
        <p:spPr>
          <a:xfrm>
            <a:off x="4945313" y="1686954"/>
            <a:ext cx="66633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Độ dài hai đáy là bao nhiêu?</a:t>
            </a:r>
          </a:p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Độ dài hai cạnh đáy là: 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7cm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3cm</a:t>
            </a:r>
          </a:p>
          <a:p>
            <a:pPr algn="just"/>
            <a:r>
              <a:rPr lang="en-US" sz="32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Chiều cao hình thang là bao nhiêu?</a:t>
            </a:r>
          </a:p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Chiều cao là: 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38DE38-A9FA-472F-B1CE-9891709DBD9E}"/>
              </a:ext>
            </a:extLst>
          </p:cNvPr>
          <p:cNvSpPr txBox="1"/>
          <p:nvPr/>
        </p:nvSpPr>
        <p:spPr>
          <a:xfrm>
            <a:off x="743981" y="394670"/>
            <a:ext cx="9008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E53333"/>
                </a:solidFill>
                <a:latin typeface="UTM Cooper Black" panose="02040603050506020204" pitchFamily="18" charset="0"/>
              </a:rPr>
              <a:t>2. Tính diện tích hình thang, biết:</a:t>
            </a:r>
          </a:p>
          <a:p>
            <a:pPr algn="just"/>
            <a:r>
              <a:rPr lang="en-US" sz="3600">
                <a:solidFill>
                  <a:srgbClr val="002060"/>
                </a:solidFill>
                <a:latin typeface="UTM Cooper Black" panose="02040603050506020204" pitchFamily="18" charset="0"/>
              </a:rPr>
              <a:t>b)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A28BBF-EB9A-413F-9664-7780DAF38D6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071821" y="2224019"/>
            <a:ext cx="492116" cy="5513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B96918-7968-4332-860A-ED846D4B143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071821" y="3193770"/>
            <a:ext cx="492116" cy="55135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A0764F6-7C43-462A-902F-04ADD48FF3C1}"/>
              </a:ext>
            </a:extLst>
          </p:cNvPr>
          <p:cNvGrpSpPr/>
          <p:nvPr/>
        </p:nvGrpSpPr>
        <p:grpSpPr>
          <a:xfrm>
            <a:off x="500067" y="1539858"/>
            <a:ext cx="4508500" cy="2978501"/>
            <a:chOff x="-3192675" y="1834681"/>
            <a:chExt cx="4508500" cy="29785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924936B-80F0-4F0B-B116-18186D2629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099" t="11156" r="27425" b="36267"/>
            <a:stretch/>
          </p:blipFill>
          <p:spPr>
            <a:xfrm>
              <a:off x="-3192675" y="1854082"/>
              <a:ext cx="4508500" cy="29591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8F7FB28-34E6-4E06-8E29-708269E1CA08}"/>
                </a:ext>
              </a:extLst>
            </p:cNvPr>
            <p:cNvSpPr txBox="1"/>
            <p:nvPr/>
          </p:nvSpPr>
          <p:spPr>
            <a:xfrm>
              <a:off x="-1253378" y="1834681"/>
              <a:ext cx="1003300" cy="5561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83000"/>
                </a:lnSpc>
              </a:pPr>
              <a:r>
                <a:rPr lang="en-US" sz="36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 </a:t>
              </a:r>
              <a:endParaRPr lang="en-US" sz="3600">
                <a:solidFill>
                  <a:srgbClr val="0070C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52742ED-6910-4975-B567-17AC55B2E8BF}"/>
                </a:ext>
              </a:extLst>
            </p:cNvPr>
            <p:cNvSpPr txBox="1"/>
            <p:nvPr/>
          </p:nvSpPr>
          <p:spPr>
            <a:xfrm>
              <a:off x="-2768213" y="2967312"/>
              <a:ext cx="81537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 </a:t>
              </a:r>
              <a:endParaRPr lang="en-US" sz="3600">
                <a:solidFill>
                  <a:srgbClr val="0070C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3F8958-3FF1-4653-80A0-664BE3744055}"/>
                </a:ext>
              </a:extLst>
            </p:cNvPr>
            <p:cNvSpPr txBox="1"/>
            <p:nvPr/>
          </p:nvSpPr>
          <p:spPr>
            <a:xfrm>
              <a:off x="-534550" y="4322588"/>
              <a:ext cx="1003300" cy="4689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62000"/>
                </a:lnSpc>
              </a:pPr>
              <a:r>
                <a:rPr lang="en-US" sz="3600" b="1" spc="-4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 </a:t>
              </a:r>
              <a:endParaRPr lang="en-US" sz="3600" spc="-40">
                <a:solidFill>
                  <a:srgbClr val="0070C0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DE3EABB-8667-45DE-BCF3-F0E2B42D7A3F}"/>
              </a:ext>
            </a:extLst>
          </p:cNvPr>
          <p:cNvSpPr txBox="1"/>
          <p:nvPr/>
        </p:nvSpPr>
        <p:spPr>
          <a:xfrm>
            <a:off x="4634874" y="3907319"/>
            <a:ext cx="78411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720EE6-17F0-4F74-9719-30EA87226494}"/>
              </a:ext>
            </a:extLst>
          </p:cNvPr>
          <p:cNvSpPr txBox="1"/>
          <p:nvPr/>
        </p:nvSpPr>
        <p:spPr>
          <a:xfrm>
            <a:off x="4918929" y="4880999"/>
            <a:ext cx="78411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  + 3) x  4 : 2 = 20 (cm</a:t>
            </a:r>
            <a:r>
              <a:rPr lang="en-US" sz="4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140FA7-3B74-4C85-A057-A4BB6310FDC0}"/>
              </a:ext>
            </a:extLst>
          </p:cNvPr>
          <p:cNvSpPr txBox="1"/>
          <p:nvPr/>
        </p:nvSpPr>
        <p:spPr>
          <a:xfrm>
            <a:off x="5998264" y="5595338"/>
            <a:ext cx="78411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 cm</a:t>
            </a:r>
            <a:r>
              <a:rPr lang="en-US" sz="4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74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4" grpId="0" build="p"/>
      <p:bldP spid="25" grpId="0" build="p"/>
      <p:bldP spid="26" grpId="0" build="p"/>
      <p:bldP spid="2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9280"/>
          </a:xfrm>
          <a:prstGeom prst="rect">
            <a:avLst/>
          </a:prstGeom>
        </p:spPr>
      </p:pic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449" y="5996844"/>
            <a:ext cx="1225060" cy="689096"/>
          </a:xfrm>
          <a:prstGeom prst="rect">
            <a:avLst/>
          </a:prstGeom>
        </p:spPr>
      </p:pic>
      <p:sp>
        <p:nvSpPr>
          <p:cNvPr id="12" name="Rectangle 7"/>
          <p:cNvSpPr/>
          <p:nvPr/>
        </p:nvSpPr>
        <p:spPr>
          <a:xfrm>
            <a:off x="4199053" y="215994"/>
            <a:ext cx="7740715" cy="1033891"/>
          </a:xfrm>
          <a:prstGeom prst="rect">
            <a:avLst/>
          </a:prstGeom>
          <a:noFill/>
        </p:spPr>
        <p:txBody>
          <a:bodyPr wrap="none" lIns="89377" tIns="44688" rIns="89377" bIns="44688" numCol="1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80" b="1" i="0" u="none" strike="noStrike" kern="1200" cap="none" spc="0" normalizeH="0" baseline="0" noProof="0" dirty="0">
                <a:ln w="28575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Flamenco" panose="02040603050506020204" pitchFamily="18" charset="0"/>
                <a:ea typeface="+mn-ea"/>
                <a:cs typeface="Times New Roman" panose="02020603050405020304" pitchFamily="18" charset="0"/>
              </a:rPr>
              <a:t>NHỔ BẮP CẢI</a:t>
            </a: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D6BAB691-336F-4CD0-87C1-2D85CCA12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7"/>
          <a:stretch>
            <a:fillRect/>
          </a:stretch>
        </p:blipFill>
        <p:spPr bwMode="auto">
          <a:xfrm flipH="1">
            <a:off x="6740180" y="2054662"/>
            <a:ext cx="2658462" cy="463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5B12EDD-BB8B-443F-9F23-7EA2F4C94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4"/>
          <a:stretch>
            <a:fillRect/>
          </a:stretch>
        </p:blipFill>
        <p:spPr bwMode="auto">
          <a:xfrm>
            <a:off x="8887498" y="1465243"/>
            <a:ext cx="2435907" cy="39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699802F0-DB3D-43A3-8832-A01B71DACB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008" y="3909502"/>
            <a:ext cx="1500311" cy="1066888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  <a:extLst>
              <a:ext uri="{FF2B5EF4-FFF2-40B4-BE49-F238E27FC236}">
                <a16:creationId xmlns:a16="http://schemas.microsoft.com/office/drawing/2014/main" id="{9543E584-26AF-48C3-8A1C-53F533B31A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708" y="4579005"/>
            <a:ext cx="1500311" cy="10668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9417531">
            <a:off x="658496" y="836396"/>
            <a:ext cx="3472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Algerian" panose="04020705040A02060702" pitchFamily="8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99651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6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7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8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9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6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7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8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9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10586" cy="6858000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563323" y="129440"/>
            <a:ext cx="4223273" cy="56420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13872" y="1949570"/>
            <a:ext cx="50000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8726587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AB9702A-4542-4397-A28C-2DD9F434D588}"/>
              </a:ext>
            </a:extLst>
          </p:cNvPr>
          <p:cNvSpPr/>
          <p:nvPr/>
        </p:nvSpPr>
        <p:spPr>
          <a:xfrm>
            <a:off x="-658997" y="335987"/>
            <a:ext cx="919718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>
                <a:ln w="57150">
                  <a:solidFill>
                    <a:srgbClr val="C00000"/>
                  </a:solidFill>
                  <a:prstDash val="solid"/>
                </a:ln>
                <a:solidFill>
                  <a:srgbClr val="E5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Dặn dò</a:t>
            </a:r>
            <a:endParaRPr lang="en-US" sz="9600" b="1" cap="none" spc="0">
              <a:ln w="57150">
                <a:solidFill>
                  <a:srgbClr val="C00000"/>
                </a:solidFill>
                <a:prstDash val="solid"/>
              </a:ln>
              <a:solidFill>
                <a:srgbClr val="E5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thuộc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công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diện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tích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hình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thang.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Chuẩn bị bài: </a:t>
            </a:r>
            <a:r>
              <a:rPr lang="en-US" altLang="zh-CN" sz="3200" b="1" i="1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Luyện tập</a:t>
            </a:r>
            <a:endParaRPr lang="zh-CN" altLang="en-US" sz="3200" b="1" i="1" dirty="0">
              <a:solidFill>
                <a:schemeClr val="tx1"/>
              </a:solidFill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4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n on Ảnh nền bìa">
            <a:extLst>
              <a:ext uri="{FF2B5EF4-FFF2-40B4-BE49-F238E27FC236}">
                <a16:creationId xmlns:a16="http://schemas.microsoft.com/office/drawing/2014/main" id="{DFFB36AB-F1EB-4E52-AF70-236A37314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F4E3EB6F-EE69-4F99-BBFB-45C112A4E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615" y="1585943"/>
            <a:ext cx="9144000" cy="4229100"/>
          </a:xfrm>
        </p:spPr>
        <p:txBody>
          <a:bodyPr>
            <a:normAutofit/>
          </a:bodyPr>
          <a:lstStyle/>
          <a:p>
            <a:pPr algn="ctr">
              <a:buFont typeface="Arial" panose="020B0604020202020204" pitchFamily="34" charset="0"/>
              <a:buNone/>
            </a:pPr>
            <a:endParaRPr lang="en-US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>
              <a:buFont typeface="Arial" panose="020B0604020202020204" pitchFamily="34" charset="0"/>
              <a:buNone/>
            </a:pPr>
            <a:endParaRPr lang="en-US" altLang="en-US" sz="1400" b="1" i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n-US" altLang="en-US" sz="4400" b="1" i="1" dirty="0">
                <a:solidFill>
                  <a:srgbClr val="E2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altLang="en-US" sz="4400" b="1" i="1" dirty="0" err="1">
                <a:solidFill>
                  <a:srgbClr val="E2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400" b="1" i="1" dirty="0">
                <a:solidFill>
                  <a:srgbClr val="E2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E2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4400" b="1" i="1" dirty="0">
                <a:solidFill>
                  <a:srgbClr val="E2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E2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4400" b="1" i="1" dirty="0">
                <a:solidFill>
                  <a:srgbClr val="E2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E2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4400" b="1" i="1" dirty="0">
                <a:solidFill>
                  <a:srgbClr val="E2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E2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400" b="1" i="1" dirty="0">
                <a:solidFill>
                  <a:srgbClr val="E2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E2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endParaRPr lang="en-US" altLang="en-US" sz="4400" b="1" i="1" dirty="0">
              <a:solidFill>
                <a:srgbClr val="E20E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n-US" altLang="en-US" sz="4400" b="1" i="1" dirty="0">
                <a:solidFill>
                  <a:srgbClr val="E2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Mạnh </a:t>
            </a:r>
            <a:r>
              <a:rPr lang="en-US" altLang="en-US" sz="4400" b="1" i="1" dirty="0" err="1">
                <a:solidFill>
                  <a:srgbClr val="E2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khỏe-Hạnh</a:t>
            </a:r>
            <a:r>
              <a:rPr lang="en-US" altLang="en-US" sz="4400" b="1" i="1" dirty="0">
                <a:solidFill>
                  <a:srgbClr val="E2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E2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phúc-Thành</a:t>
            </a:r>
            <a:r>
              <a:rPr lang="en-US" altLang="en-US" sz="4400" b="1" i="1" dirty="0">
                <a:solidFill>
                  <a:srgbClr val="E2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E2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4400" b="1" i="1" dirty="0">
                <a:solidFill>
                  <a:srgbClr val="E20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  <p:pic>
        <p:nvPicPr>
          <p:cNvPr id="3" name="WindyHill-VA-59412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84703" y="58150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7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4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" y="-3287"/>
            <a:ext cx="12191686" cy="684799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845308" y="604922"/>
            <a:ext cx="10501694" cy="5660571"/>
          </a:xfrm>
          <a:prstGeom prst="roundRect">
            <a:avLst/>
          </a:prstGeom>
          <a:solidFill>
            <a:srgbClr val="FFFFFF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 - 9Slide.vn"/>
          <p:cNvSpPr/>
          <p:nvPr/>
        </p:nvSpPr>
        <p:spPr>
          <a:xfrm>
            <a:off x="5107069" y="2491216"/>
            <a:ext cx="4626524" cy="65481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9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S = </a:t>
            </a:r>
            <a:r>
              <a:rPr lang="en-GB" altLang="en-US" sz="3910" noProof="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</a:t>
            </a:r>
            <a:r>
              <a:rPr kumimoji="0" lang="en-GB" altLang="en-US" sz="39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 h :2</a:t>
            </a:r>
          </a:p>
        </p:txBody>
      </p:sp>
      <p:sp>
        <p:nvSpPr>
          <p:cNvPr id="9" name="b - 9Slide.vn"/>
          <p:cNvSpPr/>
          <p:nvPr/>
        </p:nvSpPr>
        <p:spPr>
          <a:xfrm>
            <a:off x="5100864" y="3340924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9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S = (a + h) </a:t>
            </a:r>
            <a:r>
              <a:rPr lang="en-GB" altLang="en-US" sz="391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r>
              <a:rPr kumimoji="0" lang="en-GB" altLang="en-US" sz="39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391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kumimoji="0" lang="en-GB" altLang="en-US" sz="39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2467992" y="228171"/>
            <a:ext cx="9724004" cy="2144337"/>
          </a:xfrm>
          <a:prstGeom prst="cloudCallout">
            <a:avLst>
              <a:gd name="adj1" fmla="val -47400"/>
              <a:gd name="adj2" fmla="val 90737"/>
            </a:avLst>
          </a:prstGeom>
          <a:solidFill>
            <a:srgbClr val="FFD44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3915" y="458967"/>
            <a:ext cx="742825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a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h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tam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" name="Picture 2" descr="Ham Character clipart. Free download transparent .PNG | Creazilla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904" y="4988473"/>
            <a:ext cx="1124045" cy="170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 - 9Slide.vn"/>
          <p:cNvSpPr/>
          <p:nvPr/>
        </p:nvSpPr>
        <p:spPr>
          <a:xfrm>
            <a:off x="5107070" y="4203043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9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S = a x h x 2</a:t>
            </a:r>
          </a:p>
        </p:txBody>
      </p:sp>
      <p:sp>
        <p:nvSpPr>
          <p:cNvPr id="26" name="d - 9Slide.vn"/>
          <p:cNvSpPr/>
          <p:nvPr/>
        </p:nvSpPr>
        <p:spPr>
          <a:xfrm>
            <a:off x="5107070" y="5096818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9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S = a + h </a:t>
            </a:r>
            <a:r>
              <a:rPr lang="en-GB" altLang="en-US" sz="391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</a:t>
            </a:r>
            <a:r>
              <a:rPr kumimoji="0" lang="en-GB" altLang="en-US" sz="39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6" name="3D Model 5" descr="Green checkmark">
            <a:extLst>
              <a:ext uri="{FF2B5EF4-FFF2-40B4-BE49-F238E27FC236}">
                <a16:creationId xmlns:a16="http://schemas.microsoft.com/office/drawing/2014/main" id="{E0AD658B-5F4E-43A4-A4F5-07B0AB5D2B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1289" y="2141051"/>
            <a:ext cx="1385601" cy="1333816"/>
          </a:xfrm>
          <a:prstGeom prst="rect">
            <a:avLst/>
          </a:prstGeom>
        </p:spPr>
      </p:pic>
      <p:pic>
        <p:nvPicPr>
          <p:cNvPr id="8" name="3D Model 7" descr="Red X">
            <a:extLst>
              <a:ext uri="{FF2B5EF4-FFF2-40B4-BE49-F238E27FC236}">
                <a16:creationId xmlns:a16="http://schemas.microsoft.com/office/drawing/2014/main" id="{E51C041D-C785-4DF7-9776-47BD56AF22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8365" y="3351052"/>
            <a:ext cx="619322" cy="633315"/>
          </a:xfrm>
          <a:prstGeom prst="rect">
            <a:avLst/>
          </a:prstGeom>
        </p:spPr>
      </p:pic>
      <p:pic>
        <p:nvPicPr>
          <p:cNvPr id="15" name="3D Model 14" descr="Red X">
            <a:extLst>
              <a:ext uri="{FF2B5EF4-FFF2-40B4-BE49-F238E27FC236}">
                <a16:creationId xmlns:a16="http://schemas.microsoft.com/office/drawing/2014/main" id="{49D76581-A71A-4B79-8C20-CB417A7263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8365" y="4218411"/>
            <a:ext cx="619322" cy="633315"/>
          </a:xfrm>
          <a:prstGeom prst="rect">
            <a:avLst/>
          </a:prstGeom>
        </p:spPr>
      </p:pic>
      <p:pic>
        <p:nvPicPr>
          <p:cNvPr id="16" name="3D Model 15" descr="Red X">
            <a:extLst>
              <a:ext uri="{FF2B5EF4-FFF2-40B4-BE49-F238E27FC236}">
                <a16:creationId xmlns:a16="http://schemas.microsoft.com/office/drawing/2014/main" id="{F281AB2A-5924-457E-B81B-944D8C991F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8753" y="5091928"/>
            <a:ext cx="619322" cy="633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660CAF-2708-4C16-BDD5-D426E811AA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10" y="2372508"/>
            <a:ext cx="5014904" cy="35661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347A2F0-760C-44F2-BE50-86C195A01EF9}"/>
              </a:ext>
            </a:extLst>
          </p:cNvPr>
          <p:cNvSpPr txBox="1"/>
          <p:nvPr/>
        </p:nvSpPr>
        <p:spPr>
          <a:xfrm>
            <a:off x="12436437" y="5951210"/>
            <a:ext cx="1814286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icon để quay về.</a:t>
            </a:r>
          </a:p>
        </p:txBody>
      </p:sp>
    </p:spTree>
    <p:extLst>
      <p:ext uri="{BB962C8B-B14F-4D97-AF65-F5344CB8AC3E}">
        <p14:creationId xmlns:p14="http://schemas.microsoft.com/office/powerpoint/2010/main" val="286618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bldLvl="0" animBg="1"/>
      <p:bldP spid="9" grpId="1" animBg="1"/>
      <p:bldP spid="9" grpId="2" animBg="1"/>
      <p:bldP spid="2" grpId="0"/>
      <p:bldP spid="24" grpId="0" bldLvl="0" animBg="1"/>
      <p:bldP spid="24" grpId="1" animBg="1"/>
      <p:bldP spid="24" grpId="2" animBg="1"/>
      <p:bldP spid="26" grpId="0" bldLvl="0" animBg="1"/>
      <p:bldP spid="26" grpId="1" animBg="1"/>
      <p:bldP spid="2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9EE180F-160B-4D1A-8DFE-A7A6227FF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5"/>
            <a:ext cx="12192000" cy="6939280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>
            <a:off x="882316" y="613805"/>
            <a:ext cx="10501694" cy="5660571"/>
          </a:xfrm>
          <a:prstGeom prst="roundRect">
            <a:avLst/>
          </a:prstGeom>
          <a:solidFill>
            <a:srgbClr val="FFFFFF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D - 9Slide.vn"/>
          <p:cNvSpPr/>
          <p:nvPr/>
        </p:nvSpPr>
        <p:spPr>
          <a:xfrm>
            <a:off x="5000778" y="5183808"/>
            <a:ext cx="4626524" cy="858408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lang="en-GB" altLang="en-US" sz="2400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GB" altLang="en-US" sz="24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GB" altLang="en-US" sz="24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lang="en-GB" altLang="en-US" sz="24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GB" altLang="en-US" sz="24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đối</a:t>
            </a:r>
            <a:r>
              <a:rPr lang="en-GB" altLang="en-US" sz="24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endParaRPr lang="en-GB" altLang="en-US" sz="2400" dirty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24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song </a:t>
            </a:r>
            <a:r>
              <a:rPr lang="en-GB" altLang="en-US" sz="2400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song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 - 9Slide.vn"/>
          <p:cNvSpPr/>
          <p:nvPr/>
        </p:nvSpPr>
        <p:spPr>
          <a:xfrm>
            <a:off x="5000778" y="2541497"/>
            <a:ext cx="4629627" cy="854098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</a:t>
            </a:r>
            <a:r>
              <a:rPr kumimoji="0" lang="en-GB" alt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GB" alt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kumimoji="0" lang="en-GB" alt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kumimoji="0" lang="en-GB" alt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kumimoji="0" lang="en-GB" alt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song </a:t>
            </a:r>
            <a:r>
              <a:rPr kumimoji="0" lang="en-GB" alt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song</a:t>
            </a:r>
            <a:r>
              <a:rPr kumimoji="0" lang="en-GB" alt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GB" alt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kumimoji="0" lang="en-GB" alt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GB" alt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GB" alt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3166406" y="228171"/>
            <a:ext cx="8143278" cy="1936511"/>
          </a:xfrm>
          <a:prstGeom prst="cloudCallout">
            <a:avLst>
              <a:gd name="adj1" fmla="val -47400"/>
              <a:gd name="adj2" fmla="val 90737"/>
            </a:avLst>
          </a:prstGeom>
          <a:solidFill>
            <a:srgbClr val="FFD44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am Character clipart. Free download transparent .PNG | Creazilla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241" y="5514474"/>
            <a:ext cx="777708" cy="118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B - 9Slide.vn"/>
          <p:cNvSpPr/>
          <p:nvPr/>
        </p:nvSpPr>
        <p:spPr>
          <a:xfrm>
            <a:off x="5000778" y="3507793"/>
            <a:ext cx="4629627" cy="79445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GB" altLang="en-US" sz="2400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GB" altLang="en-US" sz="24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GB" altLang="en-US" sz="2400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góc</a:t>
            </a:r>
            <a:r>
              <a:rPr lang="en-GB" altLang="en-US" sz="24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GB" altLang="en-US" sz="24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1 </a:t>
            </a:r>
            <a:r>
              <a:rPr lang="en-GB" altLang="en-US" sz="2400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GB" altLang="en-US" sz="24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đáy</a:t>
            </a:r>
            <a:r>
              <a:rPr lang="en-GB" altLang="en-US" sz="24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2400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GB" altLang="en-US" sz="24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GB" altLang="en-US" sz="2400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GB" altLang="en-US" sz="24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C - 9Slide.vn"/>
          <p:cNvSpPr/>
          <p:nvPr/>
        </p:nvSpPr>
        <p:spPr>
          <a:xfrm>
            <a:off x="5000778" y="4411281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GB" altLang="en-US" sz="2400" noProof="0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GB" altLang="en-US" sz="2400" noProof="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GB" altLang="en-US" sz="2400" noProof="0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đáy</a:t>
            </a:r>
            <a:r>
              <a:rPr lang="en-GB" altLang="en-US" sz="2400" noProof="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noProof="0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GB" altLang="en-US" sz="2400" noProof="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400" noProof="0" dirty="0" err="1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3D Model 15" descr="Green checkmark">
            <a:extLst>
              <a:ext uri="{FF2B5EF4-FFF2-40B4-BE49-F238E27FC236}">
                <a16:creationId xmlns:a16="http://schemas.microsoft.com/office/drawing/2014/main" id="{5A5AF01D-4C6C-47A4-8D22-BC00FE31C2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7605" y="4723498"/>
            <a:ext cx="1385601" cy="1333816"/>
          </a:xfrm>
          <a:prstGeom prst="rect">
            <a:avLst/>
          </a:prstGeom>
        </p:spPr>
      </p:pic>
      <p:pic>
        <p:nvPicPr>
          <p:cNvPr id="17" name="3D Model 16" descr="Red X">
            <a:extLst>
              <a:ext uri="{FF2B5EF4-FFF2-40B4-BE49-F238E27FC236}">
                <a16:creationId xmlns:a16="http://schemas.microsoft.com/office/drawing/2014/main" id="{9B454FDF-039F-487E-9044-6349139CF7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9665" y="3532266"/>
            <a:ext cx="619322" cy="633315"/>
          </a:xfrm>
          <a:prstGeom prst="rect">
            <a:avLst/>
          </a:prstGeom>
        </p:spPr>
      </p:pic>
      <p:pic>
        <p:nvPicPr>
          <p:cNvPr id="18" name="3D Model 17" descr="Red X">
            <a:extLst>
              <a:ext uri="{FF2B5EF4-FFF2-40B4-BE49-F238E27FC236}">
                <a16:creationId xmlns:a16="http://schemas.microsoft.com/office/drawing/2014/main" id="{FAC3A3F5-6748-41EB-886B-D3FB4189C9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1083" y="4411281"/>
            <a:ext cx="619322" cy="633315"/>
          </a:xfrm>
          <a:prstGeom prst="rect">
            <a:avLst/>
          </a:prstGeom>
        </p:spPr>
      </p:pic>
      <p:pic>
        <p:nvPicPr>
          <p:cNvPr id="19" name="3D Model 18" descr="Red X">
            <a:extLst>
              <a:ext uri="{FF2B5EF4-FFF2-40B4-BE49-F238E27FC236}">
                <a16:creationId xmlns:a16="http://schemas.microsoft.com/office/drawing/2014/main" id="{F30617DD-B91F-4059-AD47-4C388032C2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9665" y="2695063"/>
            <a:ext cx="619322" cy="6333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9548FF-069D-44B5-8678-97FEABE13D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" y="2412836"/>
            <a:ext cx="4828904" cy="343388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23915" y="725738"/>
            <a:ext cx="742825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5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35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thang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303C6C-B5D8-4CCF-AE45-150798B933CA}"/>
              </a:ext>
            </a:extLst>
          </p:cNvPr>
          <p:cNvSpPr txBox="1"/>
          <p:nvPr/>
        </p:nvSpPr>
        <p:spPr>
          <a:xfrm>
            <a:off x="12436437" y="5951210"/>
            <a:ext cx="1814286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icon để quay về.</a:t>
            </a:r>
          </a:p>
        </p:txBody>
      </p:sp>
    </p:spTree>
    <p:extLst>
      <p:ext uri="{BB962C8B-B14F-4D97-AF65-F5344CB8AC3E}">
        <p14:creationId xmlns:p14="http://schemas.microsoft.com/office/powerpoint/2010/main" val="423395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bldLvl="0" animBg="1"/>
      <p:bldP spid="9" grpId="1" animBg="1"/>
      <p:bldP spid="9" grpId="2" animBg="1"/>
      <p:bldP spid="24" grpId="0" bldLvl="0" animBg="1"/>
      <p:bldP spid="24" grpId="1" animBg="1"/>
      <p:bldP spid="24" grpId="2" animBg="1"/>
      <p:bldP spid="26" grpId="0" bldLvl="0" animBg="1"/>
      <p:bldP spid="26" grpId="1" animBg="1"/>
      <p:bldP spid="26" grpId="2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9280"/>
          </a:xfrm>
          <a:prstGeom prst="rect">
            <a:avLst/>
          </a:prstGeom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D6BAB691-336F-4CD0-87C1-2D85CCA12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7"/>
          <a:stretch>
            <a:fillRect/>
          </a:stretch>
        </p:blipFill>
        <p:spPr bwMode="auto">
          <a:xfrm flipH="1">
            <a:off x="6740180" y="2054662"/>
            <a:ext cx="2658462" cy="463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5B12EDD-BB8B-443F-9F23-7EA2F4C94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4"/>
          <a:stretch>
            <a:fillRect/>
          </a:stretch>
        </p:blipFill>
        <p:spPr bwMode="auto">
          <a:xfrm>
            <a:off x="8887498" y="1465243"/>
            <a:ext cx="2435907" cy="39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699802F0-DB3D-43A3-8832-A01B71DACB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008" y="3909502"/>
            <a:ext cx="1500311" cy="1066888"/>
          </a:xfrm>
          <a:prstGeom prst="rect">
            <a:avLst/>
          </a:prstGeom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9543E584-26AF-48C3-8A1C-53F533B31A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708" y="4579005"/>
            <a:ext cx="1500311" cy="1066888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1427795" y="44190"/>
            <a:ext cx="8823960" cy="237768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Rectangle 7"/>
          <p:cNvSpPr/>
          <p:nvPr/>
        </p:nvSpPr>
        <p:spPr>
          <a:xfrm>
            <a:off x="2070001" y="686019"/>
            <a:ext cx="7740715" cy="1033891"/>
          </a:xfrm>
          <a:prstGeom prst="rect">
            <a:avLst/>
          </a:prstGeom>
          <a:noFill/>
        </p:spPr>
        <p:txBody>
          <a:bodyPr wrap="none" lIns="89377" tIns="44688" rIns="89377" bIns="44688" numCol="1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 w="28575">
                  <a:noFill/>
                </a:ln>
                <a:effectLst/>
                <a:uLnTx/>
                <a:uFillTx/>
                <a:latin typeface="UTM Flamenco" panose="020406030505060202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1600" b="1" i="0" u="none" strike="noStrike" kern="1200" cap="none" spc="0" normalizeH="0" noProof="0" dirty="0">
                <a:ln w="28575">
                  <a:noFill/>
                </a:ln>
                <a:effectLst/>
                <a:uLnTx/>
                <a:uFillTx/>
                <a:latin typeface="UTM Flamenco" panose="02040603050506020204" pitchFamily="18" charset="0"/>
                <a:ea typeface="+mn-ea"/>
                <a:cs typeface="Times New Roman" panose="02020603050405020304" pitchFamily="18" charset="0"/>
              </a:rPr>
              <a:t> ƠN CÁC BẠN ĐÃ </a:t>
            </a:r>
            <a:r>
              <a:rPr kumimoji="0" lang="en-US" sz="1600" b="1" i="0" u="none" strike="noStrike" kern="1200" cap="none" spc="0" normalizeH="0" baseline="0" noProof="0" dirty="0">
                <a:ln w="28575">
                  <a:noFill/>
                </a:ln>
                <a:effectLst/>
                <a:uLnTx/>
                <a:uFillTx/>
                <a:latin typeface="UTM Flamenco" panose="02040603050506020204" pitchFamily="18" charset="0"/>
                <a:ea typeface="+mn-ea"/>
                <a:cs typeface="Times New Roman" panose="02020603050405020304" pitchFamily="18" charset="0"/>
              </a:rPr>
              <a:t>NHỔ BẮP CẢI GIÚP</a:t>
            </a:r>
            <a:r>
              <a:rPr kumimoji="0" lang="en-US" sz="1600" b="1" i="0" u="none" strike="noStrike" kern="1200" cap="none" spc="0" normalizeH="0" noProof="0" dirty="0">
                <a:ln w="28575">
                  <a:noFill/>
                </a:ln>
                <a:effectLst/>
                <a:uLnTx/>
                <a:uFillTx/>
                <a:latin typeface="UTM Flamenco" panose="02040603050506020204" pitchFamily="18" charset="0"/>
                <a:ea typeface="+mn-ea"/>
                <a:cs typeface="Times New Roman" panose="02020603050405020304" pitchFamily="18" charset="0"/>
              </a:rPr>
              <a:t> TỚ NHÉ!</a:t>
            </a:r>
            <a:endParaRPr kumimoji="0" lang="en-US" sz="1600" b="1" i="0" u="none" strike="noStrike" kern="1200" cap="none" spc="0" normalizeH="0" baseline="0" noProof="0" dirty="0">
              <a:ln w="28575">
                <a:noFill/>
              </a:ln>
              <a:effectLst/>
              <a:uLnTx/>
              <a:uFillTx/>
              <a:latin typeface="UTM Flamenc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43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2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4.16667E-7 -1.48148E-6 L 4.16667E-7 -0.07222 " pathEditMode="relative" rAng="0" ptsTypes="AA">
                                          <p:cBhvr>
                                            <p:cTn id="28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29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0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1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32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4.16667E-7 -1.48148E-6 L 4.16667E-7 -0.07222 " pathEditMode="relative" rAng="0" ptsTypes="AA">
                                          <p:cBhvr>
                                            <p:cTn id="28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29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0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1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32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46220" y="548640"/>
            <a:ext cx="4889120" cy="64293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65447" y="316026"/>
            <a:ext cx="76324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THANG</a:t>
            </a:r>
          </a:p>
        </p:txBody>
      </p:sp>
      <p:pic>
        <p:nvPicPr>
          <p:cNvPr id="8" name="Picture 2" descr="1,195 Trapezium Cliparts, Stock Vector and Royalty Free Trapezium  Illustrations">
            <a:extLst>
              <a:ext uri="{FF2B5EF4-FFF2-40B4-BE49-F238E27FC236}">
                <a16:creationId xmlns:a16="http://schemas.microsoft.com/office/drawing/2014/main" id="{020FFEEA-14D6-4CF1-B398-F1C26F185F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0" b="80889" l="10000" r="92889">
                        <a14:foregroundMark x1="39778" y1="18889" x2="50889" y2="35333"/>
                        <a14:foregroundMark x1="42000" y1="29556" x2="57556" y2="30000"/>
                        <a14:foregroundMark x1="34667" y1="80000" x2="40222" y2="75333"/>
                        <a14:foregroundMark x1="51333" y1="74889" x2="57778" y2="7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975"/>
          <a:stretch/>
        </p:blipFill>
        <p:spPr bwMode="auto">
          <a:xfrm>
            <a:off x="6645737" y="2005410"/>
            <a:ext cx="4286250" cy="351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68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BEE9F2-FD95-4754-A423-64D69F11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A0F2D442-2F6B-47AD-9B71-4CA5D92171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Line 15">
            <a:extLst>
              <a:ext uri="{FF2B5EF4-FFF2-40B4-BE49-F238E27FC236}">
                <a16:creationId xmlns:a16="http://schemas.microsoft.com/office/drawing/2014/main" id="{49BC28D8-5EE2-4A6B-A5BE-193EF8DBCCA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3508" y="2705100"/>
            <a:ext cx="0" cy="2057400"/>
          </a:xfrm>
          <a:prstGeom prst="line">
            <a:avLst/>
          </a:prstGeom>
          <a:noFill/>
          <a:ln w="444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12" name="Text Box 11">
            <a:extLst>
              <a:ext uri="{FF2B5EF4-FFF2-40B4-BE49-F238E27FC236}">
                <a16:creationId xmlns:a16="http://schemas.microsoft.com/office/drawing/2014/main" id="{827A438A-3575-4840-A03B-EBB27106A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887" y="2093475"/>
            <a:ext cx="609600" cy="529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ysClr val="windowText" lastClr="000000"/>
                </a:solidFill>
              </a:rPr>
              <a:t>A</a:t>
            </a:r>
          </a:p>
        </p:txBody>
      </p:sp>
      <p:sp>
        <p:nvSpPr>
          <p:cNvPr id="113" name="Text Box 12">
            <a:extLst>
              <a:ext uri="{FF2B5EF4-FFF2-40B4-BE49-F238E27FC236}">
                <a16:creationId xmlns:a16="http://schemas.microsoft.com/office/drawing/2014/main" id="{AB25F009-2873-4385-BA14-8DFD38820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6849" y="2127120"/>
            <a:ext cx="609600" cy="527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ysClr val="windowText" lastClr="000000"/>
                </a:solidFill>
              </a:rPr>
              <a:t>B</a:t>
            </a:r>
          </a:p>
        </p:txBody>
      </p:sp>
      <p:sp>
        <p:nvSpPr>
          <p:cNvPr id="114" name="Text Box 13">
            <a:extLst>
              <a:ext uri="{FF2B5EF4-FFF2-40B4-BE49-F238E27FC236}">
                <a16:creationId xmlns:a16="http://schemas.microsoft.com/office/drawing/2014/main" id="{D1532918-7990-4220-9E9E-2797C73B4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0320" y="4906441"/>
            <a:ext cx="609600" cy="527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ysClr val="windowText" lastClr="000000"/>
                </a:solidFill>
              </a:rPr>
              <a:t>C</a:t>
            </a:r>
          </a:p>
        </p:txBody>
      </p:sp>
      <p:sp>
        <p:nvSpPr>
          <p:cNvPr id="115" name="Text Box 14">
            <a:extLst>
              <a:ext uri="{FF2B5EF4-FFF2-40B4-BE49-F238E27FC236}">
                <a16:creationId xmlns:a16="http://schemas.microsoft.com/office/drawing/2014/main" id="{251E3889-14D9-4BB2-967D-2BC8899AB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2520" y="4731694"/>
            <a:ext cx="609600" cy="527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ysClr val="windowText" lastClr="000000"/>
                </a:solidFill>
              </a:rPr>
              <a:t>D</a:t>
            </a:r>
          </a:p>
        </p:txBody>
      </p:sp>
      <p:grpSp>
        <p:nvGrpSpPr>
          <p:cNvPr id="116" name="Group 16">
            <a:extLst>
              <a:ext uri="{FF2B5EF4-FFF2-40B4-BE49-F238E27FC236}">
                <a16:creationId xmlns:a16="http://schemas.microsoft.com/office/drawing/2014/main" id="{55CE63FE-DF93-4F5D-8AFC-A6C6C77526E4}"/>
              </a:ext>
            </a:extLst>
          </p:cNvPr>
          <p:cNvGrpSpPr>
            <a:grpSpLocks/>
          </p:cNvGrpSpPr>
          <p:nvPr/>
        </p:nvGrpSpPr>
        <p:grpSpPr bwMode="auto">
          <a:xfrm>
            <a:off x="2915920" y="2654693"/>
            <a:ext cx="4933950" cy="2156886"/>
            <a:chOff x="876" y="1824"/>
            <a:chExt cx="3108" cy="1296"/>
          </a:xfrm>
        </p:grpSpPr>
        <p:sp>
          <p:nvSpPr>
            <p:cNvPr id="117" name="Line 17">
              <a:extLst>
                <a:ext uri="{FF2B5EF4-FFF2-40B4-BE49-F238E27FC236}">
                  <a16:creationId xmlns:a16="http://schemas.microsoft.com/office/drawing/2014/main" id="{FD75CC80-F1C1-4B79-8E26-CF3F917012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3" y="1824"/>
              <a:ext cx="1348" cy="0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18" name="Line 18">
              <a:extLst>
                <a:ext uri="{FF2B5EF4-FFF2-40B4-BE49-F238E27FC236}">
                  <a16:creationId xmlns:a16="http://schemas.microsoft.com/office/drawing/2014/main" id="{ED5D7BB6-8BDB-48F9-9C17-CAFFCACB4A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76" y="1824"/>
              <a:ext cx="637" cy="1296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19" name="Line 19">
              <a:extLst>
                <a:ext uri="{FF2B5EF4-FFF2-40B4-BE49-F238E27FC236}">
                  <a16:creationId xmlns:a16="http://schemas.microsoft.com/office/drawing/2014/main" id="{D9CBFF19-DBE2-4DED-827F-89D9963F32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1" y="1824"/>
              <a:ext cx="1123" cy="1296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20" name="Line 20">
              <a:extLst>
                <a:ext uri="{FF2B5EF4-FFF2-40B4-BE49-F238E27FC236}">
                  <a16:creationId xmlns:a16="http://schemas.microsoft.com/office/drawing/2014/main" id="{B58B14AC-C531-4739-B780-85803B975E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6" y="3120"/>
              <a:ext cx="3108" cy="0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21" name="Group 21">
            <a:extLst>
              <a:ext uri="{FF2B5EF4-FFF2-40B4-BE49-F238E27FC236}">
                <a16:creationId xmlns:a16="http://schemas.microsoft.com/office/drawing/2014/main" id="{13139B1F-225E-4EB1-8365-B573766D3557}"/>
              </a:ext>
            </a:extLst>
          </p:cNvPr>
          <p:cNvGrpSpPr>
            <a:grpSpLocks/>
          </p:cNvGrpSpPr>
          <p:nvPr/>
        </p:nvGrpSpPr>
        <p:grpSpPr bwMode="auto">
          <a:xfrm>
            <a:off x="3941445" y="4527550"/>
            <a:ext cx="228600" cy="228600"/>
            <a:chOff x="1872" y="3024"/>
            <a:chExt cx="144" cy="144"/>
          </a:xfrm>
        </p:grpSpPr>
        <p:sp>
          <p:nvSpPr>
            <p:cNvPr id="122" name="Line 22">
              <a:extLst>
                <a:ext uri="{FF2B5EF4-FFF2-40B4-BE49-F238E27FC236}">
                  <a16:creationId xmlns:a16="http://schemas.microsoft.com/office/drawing/2014/main" id="{82F7A99E-9FAB-4805-A21A-4633393195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3024"/>
              <a:ext cx="144" cy="0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23" name="Line 23">
              <a:extLst>
                <a:ext uri="{FF2B5EF4-FFF2-40B4-BE49-F238E27FC236}">
                  <a16:creationId xmlns:a16="http://schemas.microsoft.com/office/drawing/2014/main" id="{C3588D40-5A9D-42A0-AB93-8986B42D07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024"/>
              <a:ext cx="0" cy="144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24" name="Text Box 24">
            <a:extLst>
              <a:ext uri="{FF2B5EF4-FFF2-40B4-BE49-F238E27FC236}">
                <a16:creationId xmlns:a16="http://schemas.microsoft.com/office/drawing/2014/main" id="{05749E4D-5D9E-4A0E-B842-0DCDF35CD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7920" y="4757738"/>
            <a:ext cx="609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ysClr val="windowText" lastClr="000000"/>
                </a:solidFill>
              </a:rPr>
              <a:t>H</a:t>
            </a:r>
          </a:p>
        </p:txBody>
      </p:sp>
      <p:pic>
        <p:nvPicPr>
          <p:cNvPr id="125" name="Picture 2" descr="Pencil Cartoon">
            <a:extLst>
              <a:ext uri="{FF2B5EF4-FFF2-40B4-BE49-F238E27FC236}">
                <a16:creationId xmlns:a16="http://schemas.microsoft.com/office/drawing/2014/main" id="{1F8EAAEE-FA02-4265-B99F-41564A64D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100000" l="10000" r="90000">
                        <a14:foregroundMark x1="76333" y1="17708" x2="62778" y2="28542"/>
                        <a14:foregroundMark x1="74667" y1="11458" x2="60778" y2="2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65280">
            <a:off x="2871892" y="2026857"/>
            <a:ext cx="1275567" cy="68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6" name="Group 25">
            <a:extLst>
              <a:ext uri="{FF2B5EF4-FFF2-40B4-BE49-F238E27FC236}">
                <a16:creationId xmlns:a16="http://schemas.microsoft.com/office/drawing/2014/main" id="{C75A57EE-F380-43CE-A778-CEAFB7C8FA2C}"/>
              </a:ext>
            </a:extLst>
          </p:cNvPr>
          <p:cNvGrpSpPr>
            <a:grpSpLocks/>
          </p:cNvGrpSpPr>
          <p:nvPr/>
        </p:nvGrpSpPr>
        <p:grpSpPr bwMode="auto">
          <a:xfrm>
            <a:off x="7945120" y="1866900"/>
            <a:ext cx="2133600" cy="2924175"/>
            <a:chOff x="3840" y="471"/>
            <a:chExt cx="1632" cy="2217"/>
          </a:xfrm>
        </p:grpSpPr>
        <p:grpSp>
          <p:nvGrpSpPr>
            <p:cNvPr id="127" name="Group 26">
              <a:extLst>
                <a:ext uri="{FF2B5EF4-FFF2-40B4-BE49-F238E27FC236}">
                  <a16:creationId xmlns:a16="http://schemas.microsoft.com/office/drawing/2014/main" id="{D269E899-0767-48B1-BC40-86761467329F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4255" y="2309"/>
              <a:ext cx="96" cy="661"/>
              <a:chOff x="1008" y="1319"/>
              <a:chExt cx="96" cy="661"/>
            </a:xfrm>
          </p:grpSpPr>
          <p:sp>
            <p:nvSpPr>
              <p:cNvPr id="199" name="Line 27">
                <a:extLst>
                  <a:ext uri="{FF2B5EF4-FFF2-40B4-BE49-F238E27FC236}">
                    <a16:creationId xmlns:a16="http://schemas.microsoft.com/office/drawing/2014/main" id="{52AE19ED-CA51-4CC3-A921-086337B6B9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56" y="1932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0" name="Line 28">
                <a:extLst>
                  <a:ext uri="{FF2B5EF4-FFF2-40B4-BE49-F238E27FC236}">
                    <a16:creationId xmlns:a16="http://schemas.microsoft.com/office/drawing/2014/main" id="{4580E1A0-14F9-4FBF-BF28-C7F56F5E17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40" y="1912"/>
                <a:ext cx="0" cy="6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1" name="Line 29">
                <a:extLst>
                  <a:ext uri="{FF2B5EF4-FFF2-40B4-BE49-F238E27FC236}">
                    <a16:creationId xmlns:a16="http://schemas.microsoft.com/office/drawing/2014/main" id="{F399444B-332A-44F3-A6BF-3ACCA081E9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56" y="1859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2" name="Line 30">
                <a:extLst>
                  <a:ext uri="{FF2B5EF4-FFF2-40B4-BE49-F238E27FC236}">
                    <a16:creationId xmlns:a16="http://schemas.microsoft.com/office/drawing/2014/main" id="{13729657-4EE1-43FD-8427-1AED38C0AA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40" y="1839"/>
                <a:ext cx="0" cy="6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3" name="Line 31">
                <a:extLst>
                  <a:ext uri="{FF2B5EF4-FFF2-40B4-BE49-F238E27FC236}">
                    <a16:creationId xmlns:a16="http://schemas.microsoft.com/office/drawing/2014/main" id="{B3999FCA-FDC0-48B7-9184-3A07A4D581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56" y="1786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4" name="Line 32">
                <a:extLst>
                  <a:ext uri="{FF2B5EF4-FFF2-40B4-BE49-F238E27FC236}">
                    <a16:creationId xmlns:a16="http://schemas.microsoft.com/office/drawing/2014/main" id="{00040131-CC11-405F-A7F7-3F5DA372A4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40" y="1766"/>
                <a:ext cx="0" cy="6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5" name="Line 33">
                <a:extLst>
                  <a:ext uri="{FF2B5EF4-FFF2-40B4-BE49-F238E27FC236}">
                    <a16:creationId xmlns:a16="http://schemas.microsoft.com/office/drawing/2014/main" id="{37309EF4-7A22-4E09-944D-866EF90F6D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56" y="1713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6" name="Line 34">
                <a:extLst>
                  <a:ext uri="{FF2B5EF4-FFF2-40B4-BE49-F238E27FC236}">
                    <a16:creationId xmlns:a16="http://schemas.microsoft.com/office/drawing/2014/main" id="{4F7BE13D-49BE-45EA-A182-BB084B7943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40" y="1693"/>
                <a:ext cx="0" cy="6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7" name="Line 35">
                <a:extLst>
                  <a:ext uri="{FF2B5EF4-FFF2-40B4-BE49-F238E27FC236}">
                    <a16:creationId xmlns:a16="http://schemas.microsoft.com/office/drawing/2014/main" id="{6C4086D7-4285-49E6-847C-052C252A62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56" y="164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208" name="Group 36">
                <a:extLst>
                  <a:ext uri="{FF2B5EF4-FFF2-40B4-BE49-F238E27FC236}">
                    <a16:creationId xmlns:a16="http://schemas.microsoft.com/office/drawing/2014/main" id="{632EFEBA-93D6-4F93-BA0A-2F1793DCE9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891" y="1436"/>
                <a:ext cx="330" cy="96"/>
                <a:chOff x="960" y="1104"/>
                <a:chExt cx="432" cy="144"/>
              </a:xfrm>
            </p:grpSpPr>
            <p:sp>
              <p:nvSpPr>
                <p:cNvPr id="209" name="Line 37">
                  <a:extLst>
                    <a:ext uri="{FF2B5EF4-FFF2-40B4-BE49-F238E27FC236}">
                      <a16:creationId xmlns:a16="http://schemas.microsoft.com/office/drawing/2014/main" id="{16A716A7-10EB-43FA-BA77-AF1953E736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60" y="110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10" name="Line 38">
                  <a:extLst>
                    <a:ext uri="{FF2B5EF4-FFF2-40B4-BE49-F238E27FC236}">
                      <a16:creationId xmlns:a16="http://schemas.microsoft.com/office/drawing/2014/main" id="{C79266CD-AD42-4168-9525-E39A89FD2E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104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11" name="Line 39">
                  <a:extLst>
                    <a:ext uri="{FF2B5EF4-FFF2-40B4-BE49-F238E27FC236}">
                      <a16:creationId xmlns:a16="http://schemas.microsoft.com/office/drawing/2014/main" id="{82525EF1-F774-44A2-8A4E-D1CD97EB9F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6" y="110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12" name="Line 40">
                  <a:extLst>
                    <a:ext uri="{FF2B5EF4-FFF2-40B4-BE49-F238E27FC236}">
                      <a16:creationId xmlns:a16="http://schemas.microsoft.com/office/drawing/2014/main" id="{00DA2988-E3DA-485B-9BE0-A67076C169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4" y="1104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13" name="Line 41">
                  <a:extLst>
                    <a:ext uri="{FF2B5EF4-FFF2-40B4-BE49-F238E27FC236}">
                      <a16:creationId xmlns:a16="http://schemas.microsoft.com/office/drawing/2014/main" id="{9DD4C3EB-A0A5-4DF9-ACDE-39266BF0C2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110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14" name="Line 42">
                  <a:extLst>
                    <a:ext uri="{FF2B5EF4-FFF2-40B4-BE49-F238E27FC236}">
                      <a16:creationId xmlns:a16="http://schemas.microsoft.com/office/drawing/2014/main" id="{2040A1D4-CFD7-4CA5-AFD9-1D9FDFF403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00" y="1104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15" name="Line 43">
                  <a:extLst>
                    <a:ext uri="{FF2B5EF4-FFF2-40B4-BE49-F238E27FC236}">
                      <a16:creationId xmlns:a16="http://schemas.microsoft.com/office/drawing/2014/main" id="{73BA3EDF-8430-41DC-AF4C-BE2BAFB286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8" y="110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16" name="Line 44">
                  <a:extLst>
                    <a:ext uri="{FF2B5EF4-FFF2-40B4-BE49-F238E27FC236}">
                      <a16:creationId xmlns:a16="http://schemas.microsoft.com/office/drawing/2014/main" id="{B04D081D-4D06-43F7-9C8D-FFEF9A5D54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1104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17" name="Line 45">
                  <a:extLst>
                    <a:ext uri="{FF2B5EF4-FFF2-40B4-BE49-F238E27FC236}">
                      <a16:creationId xmlns:a16="http://schemas.microsoft.com/office/drawing/2014/main" id="{4E5092CF-118A-4A04-B750-D2CF05BC44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4" y="110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18" name="Line 46">
                  <a:extLst>
                    <a:ext uri="{FF2B5EF4-FFF2-40B4-BE49-F238E27FC236}">
                      <a16:creationId xmlns:a16="http://schemas.microsoft.com/office/drawing/2014/main" id="{A16CE4F9-0430-4F1F-9FEB-FB01AB1147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2" y="1104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grpSp>
          <p:nvGrpSpPr>
            <p:cNvPr id="128" name="Group 47">
              <a:extLst>
                <a:ext uri="{FF2B5EF4-FFF2-40B4-BE49-F238E27FC236}">
                  <a16:creationId xmlns:a16="http://schemas.microsoft.com/office/drawing/2014/main" id="{B6CE7138-D492-4F7A-8046-037D2C4ABDE8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3646" y="2285"/>
              <a:ext cx="472" cy="84"/>
              <a:chOff x="960" y="1104"/>
              <a:chExt cx="432" cy="144"/>
            </a:xfrm>
          </p:grpSpPr>
          <p:sp>
            <p:nvSpPr>
              <p:cNvPr id="189" name="Line 48">
                <a:extLst>
                  <a:ext uri="{FF2B5EF4-FFF2-40B4-BE49-F238E27FC236}">
                    <a16:creationId xmlns:a16="http://schemas.microsoft.com/office/drawing/2014/main" id="{DA5357A2-31C9-4F8A-982C-B1DFBDAA76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0" name="Line 49">
                <a:extLst>
                  <a:ext uri="{FF2B5EF4-FFF2-40B4-BE49-F238E27FC236}">
                    <a16:creationId xmlns:a16="http://schemas.microsoft.com/office/drawing/2014/main" id="{8A1FDE06-058C-4DBE-937E-B3FA9CE178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1" name="Line 50">
                <a:extLst>
                  <a:ext uri="{FF2B5EF4-FFF2-40B4-BE49-F238E27FC236}">
                    <a16:creationId xmlns:a16="http://schemas.microsoft.com/office/drawing/2014/main" id="{0312A2CA-CDC3-4059-8346-99C2FD04CC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2" name="Line 51">
                <a:extLst>
                  <a:ext uri="{FF2B5EF4-FFF2-40B4-BE49-F238E27FC236}">
                    <a16:creationId xmlns:a16="http://schemas.microsoft.com/office/drawing/2014/main" id="{648CA96A-F68C-426D-A502-1EA9A5BE18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3" name="Line 52">
                <a:extLst>
                  <a:ext uri="{FF2B5EF4-FFF2-40B4-BE49-F238E27FC236}">
                    <a16:creationId xmlns:a16="http://schemas.microsoft.com/office/drawing/2014/main" id="{2175DCDD-8FE6-4A9D-97BD-3CA75F5F4C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4" name="Line 53">
                <a:extLst>
                  <a:ext uri="{FF2B5EF4-FFF2-40B4-BE49-F238E27FC236}">
                    <a16:creationId xmlns:a16="http://schemas.microsoft.com/office/drawing/2014/main" id="{D43B6FB1-2863-495B-AB54-2260809D0A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5" name="Line 54">
                <a:extLst>
                  <a:ext uri="{FF2B5EF4-FFF2-40B4-BE49-F238E27FC236}">
                    <a16:creationId xmlns:a16="http://schemas.microsoft.com/office/drawing/2014/main" id="{E36ED8C5-D68C-4E42-8B43-7576689CED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6" name="Line 55">
                <a:extLst>
                  <a:ext uri="{FF2B5EF4-FFF2-40B4-BE49-F238E27FC236}">
                    <a16:creationId xmlns:a16="http://schemas.microsoft.com/office/drawing/2014/main" id="{5E5C9D12-53D2-4A31-BD1D-73F445A997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7" name="Line 56">
                <a:extLst>
                  <a:ext uri="{FF2B5EF4-FFF2-40B4-BE49-F238E27FC236}">
                    <a16:creationId xmlns:a16="http://schemas.microsoft.com/office/drawing/2014/main" id="{3ADA09B7-EC50-4302-8237-496BC51ACE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8" name="Line 57">
                <a:extLst>
                  <a:ext uri="{FF2B5EF4-FFF2-40B4-BE49-F238E27FC236}">
                    <a16:creationId xmlns:a16="http://schemas.microsoft.com/office/drawing/2014/main" id="{6F6F911E-772F-4C74-B7D0-A0D6E59CD6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29" name="Group 58">
              <a:extLst>
                <a:ext uri="{FF2B5EF4-FFF2-40B4-BE49-F238E27FC236}">
                  <a16:creationId xmlns:a16="http://schemas.microsoft.com/office/drawing/2014/main" id="{AC0F604A-6F9D-4B39-BDB2-016A9AB371AD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3646" y="1813"/>
              <a:ext cx="472" cy="84"/>
              <a:chOff x="960" y="1104"/>
              <a:chExt cx="432" cy="144"/>
            </a:xfrm>
          </p:grpSpPr>
          <p:sp>
            <p:nvSpPr>
              <p:cNvPr id="179" name="Line 59">
                <a:extLst>
                  <a:ext uri="{FF2B5EF4-FFF2-40B4-BE49-F238E27FC236}">
                    <a16:creationId xmlns:a16="http://schemas.microsoft.com/office/drawing/2014/main" id="{FAD584A6-3D2C-49BB-A735-4AF7C36618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0" name="Line 60">
                <a:extLst>
                  <a:ext uri="{FF2B5EF4-FFF2-40B4-BE49-F238E27FC236}">
                    <a16:creationId xmlns:a16="http://schemas.microsoft.com/office/drawing/2014/main" id="{D8B0C78B-C7CB-4FFB-813E-FA2B7919BA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1" name="Line 61">
                <a:extLst>
                  <a:ext uri="{FF2B5EF4-FFF2-40B4-BE49-F238E27FC236}">
                    <a16:creationId xmlns:a16="http://schemas.microsoft.com/office/drawing/2014/main" id="{A4EE398B-4059-4416-B4D7-60F3AEB721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2" name="Line 62">
                <a:extLst>
                  <a:ext uri="{FF2B5EF4-FFF2-40B4-BE49-F238E27FC236}">
                    <a16:creationId xmlns:a16="http://schemas.microsoft.com/office/drawing/2014/main" id="{DA7E8BFC-3D6A-4F17-AD0A-D06605759B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3" name="Line 63">
                <a:extLst>
                  <a:ext uri="{FF2B5EF4-FFF2-40B4-BE49-F238E27FC236}">
                    <a16:creationId xmlns:a16="http://schemas.microsoft.com/office/drawing/2014/main" id="{CEE69689-CEBD-4176-9CFC-AB6A6C644D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4" name="Line 64">
                <a:extLst>
                  <a:ext uri="{FF2B5EF4-FFF2-40B4-BE49-F238E27FC236}">
                    <a16:creationId xmlns:a16="http://schemas.microsoft.com/office/drawing/2014/main" id="{BEA2EBA8-DE38-4320-A704-1A910F0422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5" name="Line 65">
                <a:extLst>
                  <a:ext uri="{FF2B5EF4-FFF2-40B4-BE49-F238E27FC236}">
                    <a16:creationId xmlns:a16="http://schemas.microsoft.com/office/drawing/2014/main" id="{13ED9889-3025-407A-ACBE-6C5DB3B240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6" name="Line 66">
                <a:extLst>
                  <a:ext uri="{FF2B5EF4-FFF2-40B4-BE49-F238E27FC236}">
                    <a16:creationId xmlns:a16="http://schemas.microsoft.com/office/drawing/2014/main" id="{74A00C91-D511-467F-82E5-67C625143B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7" name="Line 67">
                <a:extLst>
                  <a:ext uri="{FF2B5EF4-FFF2-40B4-BE49-F238E27FC236}">
                    <a16:creationId xmlns:a16="http://schemas.microsoft.com/office/drawing/2014/main" id="{049E32A1-88F2-498B-A872-D59F036545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8" name="Line 68">
                <a:extLst>
                  <a:ext uri="{FF2B5EF4-FFF2-40B4-BE49-F238E27FC236}">
                    <a16:creationId xmlns:a16="http://schemas.microsoft.com/office/drawing/2014/main" id="{7ED3F746-0700-4CC4-A842-7AFA60054B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30" name="Group 69">
              <a:extLst>
                <a:ext uri="{FF2B5EF4-FFF2-40B4-BE49-F238E27FC236}">
                  <a16:creationId xmlns:a16="http://schemas.microsoft.com/office/drawing/2014/main" id="{8CB68FF1-A702-4D5A-AAD5-5A76373FED8E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3646" y="1341"/>
              <a:ext cx="472" cy="84"/>
              <a:chOff x="960" y="1104"/>
              <a:chExt cx="432" cy="144"/>
            </a:xfrm>
          </p:grpSpPr>
          <p:sp>
            <p:nvSpPr>
              <p:cNvPr id="169" name="Line 70">
                <a:extLst>
                  <a:ext uri="{FF2B5EF4-FFF2-40B4-BE49-F238E27FC236}">
                    <a16:creationId xmlns:a16="http://schemas.microsoft.com/office/drawing/2014/main" id="{A53E5EE6-E12B-4C8B-A8B8-07B5A005CB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0" name="Line 71">
                <a:extLst>
                  <a:ext uri="{FF2B5EF4-FFF2-40B4-BE49-F238E27FC236}">
                    <a16:creationId xmlns:a16="http://schemas.microsoft.com/office/drawing/2014/main" id="{3AC654B4-BAA2-48E5-B45E-2B3BD7360C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1" name="Line 72">
                <a:extLst>
                  <a:ext uri="{FF2B5EF4-FFF2-40B4-BE49-F238E27FC236}">
                    <a16:creationId xmlns:a16="http://schemas.microsoft.com/office/drawing/2014/main" id="{9E929646-010B-4825-B74A-0EFBB476DC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2" name="Line 73">
                <a:extLst>
                  <a:ext uri="{FF2B5EF4-FFF2-40B4-BE49-F238E27FC236}">
                    <a16:creationId xmlns:a16="http://schemas.microsoft.com/office/drawing/2014/main" id="{237AB800-2028-47A0-A100-4D6AA85051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3" name="Line 74">
                <a:extLst>
                  <a:ext uri="{FF2B5EF4-FFF2-40B4-BE49-F238E27FC236}">
                    <a16:creationId xmlns:a16="http://schemas.microsoft.com/office/drawing/2014/main" id="{C5BF2B13-5852-4750-B0FA-5129D90793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4" name="Line 75">
                <a:extLst>
                  <a:ext uri="{FF2B5EF4-FFF2-40B4-BE49-F238E27FC236}">
                    <a16:creationId xmlns:a16="http://schemas.microsoft.com/office/drawing/2014/main" id="{5431400F-B2AF-48FC-A919-CDF15D57F5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5" name="Line 76">
                <a:extLst>
                  <a:ext uri="{FF2B5EF4-FFF2-40B4-BE49-F238E27FC236}">
                    <a16:creationId xmlns:a16="http://schemas.microsoft.com/office/drawing/2014/main" id="{43FEF8EF-9E51-42E5-9CC3-91CD3F5E96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6" name="Line 77">
                <a:extLst>
                  <a:ext uri="{FF2B5EF4-FFF2-40B4-BE49-F238E27FC236}">
                    <a16:creationId xmlns:a16="http://schemas.microsoft.com/office/drawing/2014/main" id="{F2A80F23-83B9-456A-BE36-8C9BB578C7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7" name="Line 78">
                <a:extLst>
                  <a:ext uri="{FF2B5EF4-FFF2-40B4-BE49-F238E27FC236}">
                    <a16:creationId xmlns:a16="http://schemas.microsoft.com/office/drawing/2014/main" id="{2523841C-1A70-4D43-A639-656D4BD5D9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8" name="Line 79">
                <a:extLst>
                  <a:ext uri="{FF2B5EF4-FFF2-40B4-BE49-F238E27FC236}">
                    <a16:creationId xmlns:a16="http://schemas.microsoft.com/office/drawing/2014/main" id="{967FB175-9555-442D-83E3-20A46E86B2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31" name="Group 80">
              <a:extLst>
                <a:ext uri="{FF2B5EF4-FFF2-40B4-BE49-F238E27FC236}">
                  <a16:creationId xmlns:a16="http://schemas.microsoft.com/office/drawing/2014/main" id="{99434DB7-56CB-4C8B-AA8B-1207E8699C7B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3646" y="869"/>
              <a:ext cx="472" cy="84"/>
              <a:chOff x="960" y="1104"/>
              <a:chExt cx="432" cy="144"/>
            </a:xfrm>
          </p:grpSpPr>
          <p:sp>
            <p:nvSpPr>
              <p:cNvPr id="159" name="Line 81">
                <a:extLst>
                  <a:ext uri="{FF2B5EF4-FFF2-40B4-BE49-F238E27FC236}">
                    <a16:creationId xmlns:a16="http://schemas.microsoft.com/office/drawing/2014/main" id="{25327E0A-E738-4832-ACFA-397211D454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0" name="Line 82">
                <a:extLst>
                  <a:ext uri="{FF2B5EF4-FFF2-40B4-BE49-F238E27FC236}">
                    <a16:creationId xmlns:a16="http://schemas.microsoft.com/office/drawing/2014/main" id="{2266CAB7-0110-47CA-A675-C7673837FF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1" name="Line 83">
                <a:extLst>
                  <a:ext uri="{FF2B5EF4-FFF2-40B4-BE49-F238E27FC236}">
                    <a16:creationId xmlns:a16="http://schemas.microsoft.com/office/drawing/2014/main" id="{5F4CC81C-8B42-4D34-BADE-CDBBC8292B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2" name="Line 84">
                <a:extLst>
                  <a:ext uri="{FF2B5EF4-FFF2-40B4-BE49-F238E27FC236}">
                    <a16:creationId xmlns:a16="http://schemas.microsoft.com/office/drawing/2014/main" id="{BBAA15DB-B74A-4D14-AEF7-97386DCE20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3" name="Line 85">
                <a:extLst>
                  <a:ext uri="{FF2B5EF4-FFF2-40B4-BE49-F238E27FC236}">
                    <a16:creationId xmlns:a16="http://schemas.microsoft.com/office/drawing/2014/main" id="{210E3798-39C7-47A5-8B98-86782909B4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4" name="Line 86">
                <a:extLst>
                  <a:ext uri="{FF2B5EF4-FFF2-40B4-BE49-F238E27FC236}">
                    <a16:creationId xmlns:a16="http://schemas.microsoft.com/office/drawing/2014/main" id="{C00F7C6E-51B1-4F32-BDCA-FEC0BD6C01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5" name="Line 87">
                <a:extLst>
                  <a:ext uri="{FF2B5EF4-FFF2-40B4-BE49-F238E27FC236}">
                    <a16:creationId xmlns:a16="http://schemas.microsoft.com/office/drawing/2014/main" id="{C2EB4D16-6486-4881-91E9-0FC1D3E2CB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6" name="Line 88">
                <a:extLst>
                  <a:ext uri="{FF2B5EF4-FFF2-40B4-BE49-F238E27FC236}">
                    <a16:creationId xmlns:a16="http://schemas.microsoft.com/office/drawing/2014/main" id="{F4D9ECD4-2E8D-4BE4-8348-F0CA3C0319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7" name="Line 89">
                <a:extLst>
                  <a:ext uri="{FF2B5EF4-FFF2-40B4-BE49-F238E27FC236}">
                    <a16:creationId xmlns:a16="http://schemas.microsoft.com/office/drawing/2014/main" id="{D962C5A2-1F32-493B-BC76-D6D7F6E176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8" name="Line 90">
                <a:extLst>
                  <a:ext uri="{FF2B5EF4-FFF2-40B4-BE49-F238E27FC236}">
                    <a16:creationId xmlns:a16="http://schemas.microsoft.com/office/drawing/2014/main" id="{C38B9ED5-A840-4867-821D-10D2EB14C2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32" name="Line 91">
              <a:extLst>
                <a:ext uri="{FF2B5EF4-FFF2-40B4-BE49-F238E27FC236}">
                  <a16:creationId xmlns:a16="http://schemas.microsoft.com/office/drawing/2014/main" id="{E83F5EB3-2EBE-4875-B68C-BBBC87A269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471"/>
              <a:ext cx="1632" cy="2217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33" name="Line 92">
              <a:extLst>
                <a:ext uri="{FF2B5EF4-FFF2-40B4-BE49-F238E27FC236}">
                  <a16:creationId xmlns:a16="http://schemas.microsoft.com/office/drawing/2014/main" id="{233856CC-66B8-4D0F-A782-8E66B5EFC1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480"/>
              <a:ext cx="0" cy="2208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34" name="Line 93">
              <a:extLst>
                <a:ext uri="{FF2B5EF4-FFF2-40B4-BE49-F238E27FC236}">
                  <a16:creationId xmlns:a16="http://schemas.microsoft.com/office/drawing/2014/main" id="{71923898-90B6-4F27-948F-8C07737F98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2688"/>
              <a:ext cx="1632" cy="0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35" name="Group 94">
              <a:extLst>
                <a:ext uri="{FF2B5EF4-FFF2-40B4-BE49-F238E27FC236}">
                  <a16:creationId xmlns:a16="http://schemas.microsoft.com/office/drawing/2014/main" id="{F862ACC2-F64C-42C5-AB44-52F75CC5313B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4918" y="2309"/>
              <a:ext cx="96" cy="661"/>
              <a:chOff x="1008" y="1319"/>
              <a:chExt cx="96" cy="661"/>
            </a:xfrm>
          </p:grpSpPr>
          <p:sp>
            <p:nvSpPr>
              <p:cNvPr id="139" name="Line 95">
                <a:extLst>
                  <a:ext uri="{FF2B5EF4-FFF2-40B4-BE49-F238E27FC236}">
                    <a16:creationId xmlns:a16="http://schemas.microsoft.com/office/drawing/2014/main" id="{7D879670-4FBF-463D-860F-48195F38FA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56" y="1932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0" name="Line 96">
                <a:extLst>
                  <a:ext uri="{FF2B5EF4-FFF2-40B4-BE49-F238E27FC236}">
                    <a16:creationId xmlns:a16="http://schemas.microsoft.com/office/drawing/2014/main" id="{C97DB345-6818-4FE2-8FC4-5A4DE5C98A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40" y="1912"/>
                <a:ext cx="0" cy="6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1" name="Line 97">
                <a:extLst>
                  <a:ext uri="{FF2B5EF4-FFF2-40B4-BE49-F238E27FC236}">
                    <a16:creationId xmlns:a16="http://schemas.microsoft.com/office/drawing/2014/main" id="{ACC34F47-80DE-4FBD-9AC5-39CA6D2484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56" y="1859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2" name="Line 98">
                <a:extLst>
                  <a:ext uri="{FF2B5EF4-FFF2-40B4-BE49-F238E27FC236}">
                    <a16:creationId xmlns:a16="http://schemas.microsoft.com/office/drawing/2014/main" id="{4A9FA1EE-2708-47D0-8D95-7C62B7A88F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40" y="1839"/>
                <a:ext cx="0" cy="6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3" name="Line 99">
                <a:extLst>
                  <a:ext uri="{FF2B5EF4-FFF2-40B4-BE49-F238E27FC236}">
                    <a16:creationId xmlns:a16="http://schemas.microsoft.com/office/drawing/2014/main" id="{1EE657AF-6518-440A-B54E-E1B24BC34A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56" y="1786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4" name="Line 100">
                <a:extLst>
                  <a:ext uri="{FF2B5EF4-FFF2-40B4-BE49-F238E27FC236}">
                    <a16:creationId xmlns:a16="http://schemas.microsoft.com/office/drawing/2014/main" id="{8627E0D1-6561-4B4D-8451-8DDC656DB2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40" y="1766"/>
                <a:ext cx="0" cy="6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5" name="Line 101">
                <a:extLst>
                  <a:ext uri="{FF2B5EF4-FFF2-40B4-BE49-F238E27FC236}">
                    <a16:creationId xmlns:a16="http://schemas.microsoft.com/office/drawing/2014/main" id="{A5784CD9-1DD7-4E5F-986B-605E245C10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56" y="1713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6" name="Line 102">
                <a:extLst>
                  <a:ext uri="{FF2B5EF4-FFF2-40B4-BE49-F238E27FC236}">
                    <a16:creationId xmlns:a16="http://schemas.microsoft.com/office/drawing/2014/main" id="{4241A110-8E0F-4947-9799-0DCE19ED89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40" y="1693"/>
                <a:ext cx="0" cy="6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7" name="Line 103">
                <a:extLst>
                  <a:ext uri="{FF2B5EF4-FFF2-40B4-BE49-F238E27FC236}">
                    <a16:creationId xmlns:a16="http://schemas.microsoft.com/office/drawing/2014/main" id="{E0D7A124-8AFC-4A5C-99DE-A21B42B374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56" y="164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148" name="Group 104">
                <a:extLst>
                  <a:ext uri="{FF2B5EF4-FFF2-40B4-BE49-F238E27FC236}">
                    <a16:creationId xmlns:a16="http://schemas.microsoft.com/office/drawing/2014/main" id="{718CAB66-2C49-40EF-B7AB-F4B6C1A53B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891" y="1436"/>
                <a:ext cx="330" cy="96"/>
                <a:chOff x="960" y="1104"/>
                <a:chExt cx="432" cy="144"/>
              </a:xfrm>
            </p:grpSpPr>
            <p:sp>
              <p:nvSpPr>
                <p:cNvPr id="149" name="Line 105">
                  <a:extLst>
                    <a:ext uri="{FF2B5EF4-FFF2-40B4-BE49-F238E27FC236}">
                      <a16:creationId xmlns:a16="http://schemas.microsoft.com/office/drawing/2014/main" id="{667889C2-C072-41AD-AE87-0C7AF013E1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60" y="110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50" name="Line 106">
                  <a:extLst>
                    <a:ext uri="{FF2B5EF4-FFF2-40B4-BE49-F238E27FC236}">
                      <a16:creationId xmlns:a16="http://schemas.microsoft.com/office/drawing/2014/main" id="{7B4B7FF4-7F58-4AA6-9377-6633DAADD4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104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51" name="Line 107">
                  <a:extLst>
                    <a:ext uri="{FF2B5EF4-FFF2-40B4-BE49-F238E27FC236}">
                      <a16:creationId xmlns:a16="http://schemas.microsoft.com/office/drawing/2014/main" id="{CE72DC8F-8303-4EB7-BD68-E8AD2AEE4B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6" y="110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52" name="Line 108">
                  <a:extLst>
                    <a:ext uri="{FF2B5EF4-FFF2-40B4-BE49-F238E27FC236}">
                      <a16:creationId xmlns:a16="http://schemas.microsoft.com/office/drawing/2014/main" id="{B30C32F0-75BE-48AE-B0AC-A26C3C8845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4" y="1104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53" name="Line 109">
                  <a:extLst>
                    <a:ext uri="{FF2B5EF4-FFF2-40B4-BE49-F238E27FC236}">
                      <a16:creationId xmlns:a16="http://schemas.microsoft.com/office/drawing/2014/main" id="{10C36F19-E4B5-4A65-A401-D1D0469BA5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110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54" name="Line 110">
                  <a:extLst>
                    <a:ext uri="{FF2B5EF4-FFF2-40B4-BE49-F238E27FC236}">
                      <a16:creationId xmlns:a16="http://schemas.microsoft.com/office/drawing/2014/main" id="{DFD39073-DBB5-44A3-9064-5F2F919BCE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00" y="1104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55" name="Line 111">
                  <a:extLst>
                    <a:ext uri="{FF2B5EF4-FFF2-40B4-BE49-F238E27FC236}">
                      <a16:creationId xmlns:a16="http://schemas.microsoft.com/office/drawing/2014/main" id="{691520A9-A4B1-42EA-9C5E-61C8149105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8" y="110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56" name="Line 112">
                  <a:extLst>
                    <a:ext uri="{FF2B5EF4-FFF2-40B4-BE49-F238E27FC236}">
                      <a16:creationId xmlns:a16="http://schemas.microsoft.com/office/drawing/2014/main" id="{29FF3A27-539F-4BC9-A699-2C6B6E2998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1104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57" name="Line 113">
                  <a:extLst>
                    <a:ext uri="{FF2B5EF4-FFF2-40B4-BE49-F238E27FC236}">
                      <a16:creationId xmlns:a16="http://schemas.microsoft.com/office/drawing/2014/main" id="{50F1FD4E-77E8-4584-827B-A51877FF6E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4" y="110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58" name="Line 114">
                  <a:extLst>
                    <a:ext uri="{FF2B5EF4-FFF2-40B4-BE49-F238E27FC236}">
                      <a16:creationId xmlns:a16="http://schemas.microsoft.com/office/drawing/2014/main" id="{F7A985BE-23FE-409B-9AC9-89143105EE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2" y="1104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sp>
          <p:nvSpPr>
            <p:cNvPr id="136" name="Line 115">
              <a:extLst>
                <a:ext uri="{FF2B5EF4-FFF2-40B4-BE49-F238E27FC236}">
                  <a16:creationId xmlns:a16="http://schemas.microsoft.com/office/drawing/2014/main" id="{D349AAEC-714E-49A9-81DC-D5562FD9DA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1254"/>
              <a:ext cx="0" cy="1200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37" name="Line 116">
              <a:extLst>
                <a:ext uri="{FF2B5EF4-FFF2-40B4-BE49-F238E27FC236}">
                  <a16:creationId xmlns:a16="http://schemas.microsoft.com/office/drawing/2014/main" id="{6B4257F3-E3A0-4CAC-96BD-39E9E7F7EB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2448"/>
              <a:ext cx="912" cy="0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38" name="Line 117">
              <a:extLst>
                <a:ext uri="{FF2B5EF4-FFF2-40B4-BE49-F238E27FC236}">
                  <a16:creationId xmlns:a16="http://schemas.microsoft.com/office/drawing/2014/main" id="{5173527D-F983-4465-96EB-34BC38F083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1248"/>
              <a:ext cx="912" cy="1200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223" name="图片 12">
            <a:extLst>
              <a:ext uri="{FF2B5EF4-FFF2-40B4-BE49-F238E27FC236}">
                <a16:creationId xmlns:a16="http://schemas.microsoft.com/office/drawing/2014/main" id="{CA89435E-86FC-400A-8EB8-FEFCC2814C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0148" r="10552" b="77211"/>
          <a:stretch/>
        </p:blipFill>
        <p:spPr>
          <a:xfrm rot="249425" flipH="1">
            <a:off x="9349708" y="4866775"/>
            <a:ext cx="2448343" cy="194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13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87 3.33333E-6 L -0.32981 3.33333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2.70833E-6 0.3085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41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FD5AFE1-B8D8-4900-AC1C-CECAFD4F2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C038497-5D24-4495-9154-E0F6F7CDC4E3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Line 15">
            <a:extLst>
              <a:ext uri="{FF2B5EF4-FFF2-40B4-BE49-F238E27FC236}">
                <a16:creationId xmlns:a16="http://schemas.microsoft.com/office/drawing/2014/main" id="{A6A4A712-D136-4CAD-8BFD-CADE2AEC2EB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7464" y="2819792"/>
            <a:ext cx="0" cy="2057400"/>
          </a:xfrm>
          <a:prstGeom prst="line">
            <a:avLst/>
          </a:prstGeom>
          <a:noFill/>
          <a:ln w="44450">
            <a:solidFill>
              <a:srgbClr val="00206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ECE0E703-28F7-4D2F-A643-7486AA418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318" y="2208167"/>
            <a:ext cx="609600" cy="529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ysClr val="windowText" lastClr="000000"/>
                </a:solidFill>
              </a:rPr>
              <a:t>A</a:t>
            </a: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F08514B6-0DC7-4CB7-9866-ACEFFD2F8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1280" y="2241812"/>
            <a:ext cx="609600" cy="527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ysClr val="windowText" lastClr="000000"/>
                </a:solidFill>
              </a:rPr>
              <a:t>B</a:t>
            </a: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184BAA22-809D-4BE6-8B6A-BBA744AEE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4751" y="5021133"/>
            <a:ext cx="609600" cy="527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ysClr val="windowText" lastClr="000000"/>
                </a:solidFill>
              </a:rPr>
              <a:t>C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04B7BC24-55C7-49CF-BD13-8615C62E6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951" y="4846386"/>
            <a:ext cx="609600" cy="527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ysClr val="windowText" lastClr="000000"/>
                </a:solidFill>
              </a:rPr>
              <a:t>D</a:t>
            </a:r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70D2967C-A630-48AE-941A-91BE4EDF0415}"/>
              </a:ext>
            </a:extLst>
          </p:cNvPr>
          <p:cNvGrpSpPr>
            <a:grpSpLocks/>
          </p:cNvGrpSpPr>
          <p:nvPr/>
        </p:nvGrpSpPr>
        <p:grpSpPr bwMode="auto">
          <a:xfrm>
            <a:off x="1550351" y="2769385"/>
            <a:ext cx="4933950" cy="2156886"/>
            <a:chOff x="876" y="1824"/>
            <a:chExt cx="3108" cy="1296"/>
          </a:xfrm>
        </p:grpSpPr>
        <p:sp>
          <p:nvSpPr>
            <p:cNvPr id="8" name="Line 17">
              <a:extLst>
                <a:ext uri="{FF2B5EF4-FFF2-40B4-BE49-F238E27FC236}">
                  <a16:creationId xmlns:a16="http://schemas.microsoft.com/office/drawing/2014/main" id="{35DAF4CB-2421-4E6B-A4A6-250B2EBB59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3" y="1824"/>
              <a:ext cx="1348" cy="0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Line 18">
              <a:extLst>
                <a:ext uri="{FF2B5EF4-FFF2-40B4-BE49-F238E27FC236}">
                  <a16:creationId xmlns:a16="http://schemas.microsoft.com/office/drawing/2014/main" id="{7A81B8F8-A120-4275-A926-9CF408358D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76" y="1824"/>
              <a:ext cx="637" cy="1296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Line 19">
              <a:extLst>
                <a:ext uri="{FF2B5EF4-FFF2-40B4-BE49-F238E27FC236}">
                  <a16:creationId xmlns:a16="http://schemas.microsoft.com/office/drawing/2014/main" id="{57218CCA-994E-46C3-B322-B7B277851E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1" y="1824"/>
              <a:ext cx="1123" cy="1296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Line 20">
              <a:extLst>
                <a:ext uri="{FF2B5EF4-FFF2-40B4-BE49-F238E27FC236}">
                  <a16:creationId xmlns:a16="http://schemas.microsoft.com/office/drawing/2014/main" id="{E0764020-96A2-4CC0-8818-386B27FB38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6" y="3120"/>
              <a:ext cx="3108" cy="0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2" name="Group 21">
            <a:extLst>
              <a:ext uri="{FF2B5EF4-FFF2-40B4-BE49-F238E27FC236}">
                <a16:creationId xmlns:a16="http://schemas.microsoft.com/office/drawing/2014/main" id="{888D83C7-9882-41A9-85DD-C872E9D413DE}"/>
              </a:ext>
            </a:extLst>
          </p:cNvPr>
          <p:cNvGrpSpPr>
            <a:grpSpLocks/>
          </p:cNvGrpSpPr>
          <p:nvPr/>
        </p:nvGrpSpPr>
        <p:grpSpPr bwMode="auto">
          <a:xfrm>
            <a:off x="2575876" y="4642242"/>
            <a:ext cx="228600" cy="228600"/>
            <a:chOff x="1872" y="3024"/>
            <a:chExt cx="144" cy="144"/>
          </a:xfrm>
        </p:grpSpPr>
        <p:sp>
          <p:nvSpPr>
            <p:cNvPr id="13" name="Line 22">
              <a:extLst>
                <a:ext uri="{FF2B5EF4-FFF2-40B4-BE49-F238E27FC236}">
                  <a16:creationId xmlns:a16="http://schemas.microsoft.com/office/drawing/2014/main" id="{487A1D15-9838-424A-A503-8357459243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3024"/>
              <a:ext cx="144" cy="0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Line 23">
              <a:extLst>
                <a:ext uri="{FF2B5EF4-FFF2-40B4-BE49-F238E27FC236}">
                  <a16:creationId xmlns:a16="http://schemas.microsoft.com/office/drawing/2014/main" id="{EB86E737-F6D0-47F8-9D9B-84AAA620D5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024"/>
              <a:ext cx="0" cy="144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" name="Text Box 24">
            <a:extLst>
              <a:ext uri="{FF2B5EF4-FFF2-40B4-BE49-F238E27FC236}">
                <a16:creationId xmlns:a16="http://schemas.microsoft.com/office/drawing/2014/main" id="{BFE348D8-CD39-4F53-B128-EA6E62C09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351" y="4872430"/>
            <a:ext cx="609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ysClr val="windowText" lastClr="000000"/>
                </a:solidFill>
              </a:rPr>
              <a:t>H</a:t>
            </a:r>
          </a:p>
        </p:txBody>
      </p:sp>
      <p:pic>
        <p:nvPicPr>
          <p:cNvPr id="16" name="Picture 2" descr="Pencil Cartoon">
            <a:extLst>
              <a:ext uri="{FF2B5EF4-FFF2-40B4-BE49-F238E27FC236}">
                <a16:creationId xmlns:a16="http://schemas.microsoft.com/office/drawing/2014/main" id="{9854C408-B674-4FCE-9B24-168920998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100000" l="10000" r="90000">
                        <a14:foregroundMark x1="76333" y1="17708" x2="62778" y2="28542"/>
                        <a14:foregroundMark x1="74667" y1="11458" x2="60778" y2="2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65280">
            <a:off x="1506323" y="2141549"/>
            <a:ext cx="1275567" cy="68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59">
            <a:extLst>
              <a:ext uri="{FF2B5EF4-FFF2-40B4-BE49-F238E27FC236}">
                <a16:creationId xmlns:a16="http://schemas.microsoft.com/office/drawing/2014/main" id="{17BAACEF-44ED-4024-969F-E0408133D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1112" y="726915"/>
            <a:ext cx="122938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ysClr val="windowText" lastClr="000000"/>
                </a:solidFill>
              </a:rPr>
              <a:t>      </a:t>
            </a:r>
            <a:r>
              <a:rPr lang="en-US" altLang="en-US" sz="3200" b="1" dirty="0" err="1">
                <a:solidFill>
                  <a:sysClr val="windowText" lastClr="000000"/>
                </a:solidFill>
              </a:rPr>
              <a:t>Để</a:t>
            </a:r>
            <a:r>
              <a:rPr lang="en-US" alt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</a:rPr>
              <a:t>tính</a:t>
            </a:r>
            <a:r>
              <a:rPr lang="en-US" alt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</a:rPr>
              <a:t>được</a:t>
            </a:r>
            <a:r>
              <a:rPr lang="en-US" alt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</a:rPr>
              <a:t>diện</a:t>
            </a:r>
            <a:r>
              <a:rPr lang="en-US" alt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</a:rPr>
              <a:t>tích</a:t>
            </a:r>
            <a:r>
              <a:rPr lang="en-US" alt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</a:rPr>
              <a:t>hình</a:t>
            </a:r>
            <a:r>
              <a:rPr lang="en-US" altLang="en-US" sz="3200" b="1" dirty="0">
                <a:solidFill>
                  <a:sysClr val="windowText" lastClr="000000"/>
                </a:solidFill>
              </a:rPr>
              <a:t> thang ta </a:t>
            </a:r>
            <a:r>
              <a:rPr lang="en-US" altLang="en-US" sz="3200" b="1" dirty="0" err="1">
                <a:solidFill>
                  <a:sysClr val="windowText" lastClr="000000"/>
                </a:solidFill>
              </a:rPr>
              <a:t>tiến</a:t>
            </a:r>
            <a:r>
              <a:rPr lang="en-US" alt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</a:rPr>
              <a:t>hành</a:t>
            </a:r>
            <a:r>
              <a:rPr lang="en-US" alt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</a:rPr>
              <a:t>cắt</a:t>
            </a:r>
            <a:r>
              <a:rPr lang="en-US" altLang="en-US" sz="3200" b="1" dirty="0">
                <a:solidFill>
                  <a:sysClr val="windowText" lastClr="000000"/>
                </a:solidFill>
              </a:rPr>
              <a:t>, </a:t>
            </a:r>
            <a:r>
              <a:rPr lang="en-US" altLang="en-US" sz="3200" b="1" dirty="0" err="1">
                <a:solidFill>
                  <a:sysClr val="windowText" lastClr="000000"/>
                </a:solidFill>
              </a:rPr>
              <a:t>ghép</a:t>
            </a:r>
            <a:r>
              <a:rPr lang="vi-VN" alt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</a:rPr>
              <a:t>như</a:t>
            </a:r>
            <a:r>
              <a:rPr lang="en-US" alt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</a:rPr>
              <a:t>sau</a:t>
            </a:r>
            <a:r>
              <a:rPr lang="en-US" altLang="en-US" sz="32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8" name="Oval 4">
            <a:extLst>
              <a:ext uri="{FF2B5EF4-FFF2-40B4-BE49-F238E27FC236}">
                <a16:creationId xmlns:a16="http://schemas.microsoft.com/office/drawing/2014/main" id="{031E81A5-86DF-4B89-86D8-15323E3E3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8480" y="3712263"/>
            <a:ext cx="117475" cy="117475"/>
          </a:xfrm>
          <a:prstGeom prst="ellipse">
            <a:avLst/>
          </a:prstGeom>
          <a:solidFill>
            <a:srgbClr val="D54011"/>
          </a:solidFill>
          <a:ln w="9525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>
              <a:solidFill>
                <a:sysClr val="windowText" lastClr="000000"/>
              </a:solidFill>
            </a:endParaRPr>
          </a:p>
        </p:txBody>
      </p:sp>
      <p:sp>
        <p:nvSpPr>
          <p:cNvPr id="19" name="Line 5">
            <a:extLst>
              <a:ext uri="{FF2B5EF4-FFF2-40B4-BE49-F238E27FC236}">
                <a16:creationId xmlns:a16="http://schemas.microsoft.com/office/drawing/2014/main" id="{DA705635-129F-4BAF-98EC-A9942C6B719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1589" y="2791887"/>
            <a:ext cx="2924593" cy="978785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0" name="Text Box 30">
            <a:extLst>
              <a:ext uri="{FF2B5EF4-FFF2-40B4-BE49-F238E27FC236}">
                <a16:creationId xmlns:a16="http://schemas.microsoft.com/office/drawing/2014/main" id="{A071E1D0-10AF-4B97-8719-305701F6F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9521" y="3445143"/>
            <a:ext cx="60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ysClr val="windowText" lastClr="000000"/>
                </a:solidFill>
              </a:rPr>
              <a:t>M</a:t>
            </a:r>
          </a:p>
        </p:txBody>
      </p:sp>
      <p:pic>
        <p:nvPicPr>
          <p:cNvPr id="21" name="Picture 2" descr="Scissors cartoon Royalty Free Vector Image - VectorStock">
            <a:extLst>
              <a:ext uri="{FF2B5EF4-FFF2-40B4-BE49-F238E27FC236}">
                <a16:creationId xmlns:a16="http://schemas.microsoft.com/office/drawing/2014/main" id="{4A206940-CF59-4AE5-8B0A-ED63B395E2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4"/>
          <a:stretch/>
        </p:blipFill>
        <p:spPr bwMode="auto">
          <a:xfrm rot="6804798">
            <a:off x="1403667" y="1894627"/>
            <a:ext cx="1417162" cy="132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D6AB4BB-DDF2-450D-BEE1-DD53D858C84D}"/>
              </a:ext>
            </a:extLst>
          </p:cNvPr>
          <p:cNvSpPr txBox="1"/>
          <p:nvPr/>
        </p:nvSpPr>
        <p:spPr>
          <a:xfrm>
            <a:off x="6293562" y="1991070"/>
            <a:ext cx="5011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Trên cạnh BC lấy điểm M sao cho M là trung điểm BC.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BF7887-ED71-424E-A71B-90AAF2A8ABF4}"/>
              </a:ext>
            </a:extLst>
          </p:cNvPr>
          <p:cNvSpPr txBox="1"/>
          <p:nvPr/>
        </p:nvSpPr>
        <p:spPr>
          <a:xfrm>
            <a:off x="6316026" y="3217719"/>
            <a:ext cx="46524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Nối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 với M.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0ECF42-4E38-4D56-BEA8-87F0FFDB3995}"/>
              </a:ext>
            </a:extLst>
          </p:cNvPr>
          <p:cNvSpPr txBox="1"/>
          <p:nvPr/>
        </p:nvSpPr>
        <p:spPr>
          <a:xfrm>
            <a:off x="6322115" y="3991114"/>
            <a:ext cx="46524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Cắt hình tam giác ABM.</a:t>
            </a:r>
          </a:p>
        </p:txBody>
      </p:sp>
      <p:pic>
        <p:nvPicPr>
          <p:cNvPr id="33" name="图片 12">
            <a:extLst>
              <a:ext uri="{FF2B5EF4-FFF2-40B4-BE49-F238E27FC236}">
                <a16:creationId xmlns:a16="http://schemas.microsoft.com/office/drawing/2014/main" id="{82822D9D-57A9-42B7-BDEC-1344B8524B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0148" r="10552" b="77211"/>
          <a:stretch/>
        </p:blipFill>
        <p:spPr>
          <a:xfrm rot="249425" flipH="1">
            <a:off x="9349708" y="4866775"/>
            <a:ext cx="2448343" cy="194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1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253 0.154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43" y="770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0.28164 0.1768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76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3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>
            <a:extLst>
              <a:ext uri="{FF2B5EF4-FFF2-40B4-BE49-F238E27FC236}">
                <a16:creationId xmlns:a16="http://schemas.microsoft.com/office/drawing/2014/main" id="{E4011346-26DD-4DEF-8D70-C0F5193FE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id="{CF6B4B21-DA75-44A7-BB7F-5C60D7F0A4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113A261D-6E0C-47B3-976A-1D976C8BBDAD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2175223" y="3481704"/>
            <a:ext cx="3124200" cy="1031875"/>
            <a:chOff x="3813" y="1601"/>
            <a:chExt cx="1885" cy="655"/>
          </a:xfrm>
        </p:grpSpPr>
        <p:grpSp>
          <p:nvGrpSpPr>
            <p:cNvPr id="4" name="Group 14">
              <a:extLst>
                <a:ext uri="{FF2B5EF4-FFF2-40B4-BE49-F238E27FC236}">
                  <a16:creationId xmlns:a16="http://schemas.microsoft.com/office/drawing/2014/main" id="{64995411-DD0A-452E-A42B-ECCC6031C134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813" y="1601"/>
              <a:ext cx="1885" cy="650"/>
              <a:chOff x="1523" y="1632"/>
              <a:chExt cx="1885" cy="624"/>
            </a:xfrm>
          </p:grpSpPr>
          <p:sp>
            <p:nvSpPr>
              <p:cNvPr id="17" name="Line 15">
                <a:extLst>
                  <a:ext uri="{FF2B5EF4-FFF2-40B4-BE49-F238E27FC236}">
                    <a16:creationId xmlns:a16="http://schemas.microsoft.com/office/drawing/2014/main" id="{C1A468B2-9839-44ED-A9CC-42DF02DBE2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" y="1632"/>
                <a:ext cx="134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" name="Line 16">
                <a:extLst>
                  <a:ext uri="{FF2B5EF4-FFF2-40B4-BE49-F238E27FC236}">
                    <a16:creationId xmlns:a16="http://schemas.microsoft.com/office/drawing/2014/main" id="{67A5C96E-83C4-4D0F-93C1-633FB21A21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1632"/>
                <a:ext cx="528" cy="6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" name="Line 17">
                <a:extLst>
                  <a:ext uri="{FF2B5EF4-FFF2-40B4-BE49-F238E27FC236}">
                    <a16:creationId xmlns:a16="http://schemas.microsoft.com/office/drawing/2014/main" id="{568A0F01-4AAB-4FB3-AF34-3A331EF088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9" y="1637"/>
                <a:ext cx="1846" cy="61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5" name="Line 18">
              <a:extLst>
                <a:ext uri="{FF2B5EF4-FFF2-40B4-BE49-F238E27FC236}">
                  <a16:creationId xmlns:a16="http://schemas.microsoft.com/office/drawing/2014/main" id="{59B79469-FF74-41F7-AB3B-DD1D3399DE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667"/>
              <a:ext cx="480" cy="5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Line 19">
              <a:extLst>
                <a:ext uri="{FF2B5EF4-FFF2-40B4-BE49-F238E27FC236}">
                  <a16:creationId xmlns:a16="http://schemas.microsoft.com/office/drawing/2014/main" id="{E411A190-1369-4B86-91AD-707A853B2A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2" y="1702"/>
              <a:ext cx="445" cy="54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Line 20">
              <a:extLst>
                <a:ext uri="{FF2B5EF4-FFF2-40B4-BE49-F238E27FC236}">
                  <a16:creationId xmlns:a16="http://schemas.microsoft.com/office/drawing/2014/main" id="{9215F9A4-D1F9-49A4-B5EF-AD33B878A9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1728"/>
              <a:ext cx="419" cy="51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Line 21">
              <a:extLst>
                <a:ext uri="{FF2B5EF4-FFF2-40B4-BE49-F238E27FC236}">
                  <a16:creationId xmlns:a16="http://schemas.microsoft.com/office/drawing/2014/main" id="{241A2E99-AE90-4594-B795-40C633CB89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2" y="1772"/>
              <a:ext cx="397" cy="4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Line 22">
              <a:extLst>
                <a:ext uri="{FF2B5EF4-FFF2-40B4-BE49-F238E27FC236}">
                  <a16:creationId xmlns:a16="http://schemas.microsoft.com/office/drawing/2014/main" id="{9F7FF1B4-0468-491B-ADD8-70D70E2999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1824"/>
              <a:ext cx="336" cy="4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Line 23">
              <a:extLst>
                <a:ext uri="{FF2B5EF4-FFF2-40B4-BE49-F238E27FC236}">
                  <a16:creationId xmlns:a16="http://schemas.microsoft.com/office/drawing/2014/main" id="{D7D104A2-6C47-4410-942F-23EE391DE5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7" y="1837"/>
              <a:ext cx="326" cy="41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Line 24">
              <a:extLst>
                <a:ext uri="{FF2B5EF4-FFF2-40B4-BE49-F238E27FC236}">
                  <a16:creationId xmlns:a16="http://schemas.microsoft.com/office/drawing/2014/main" id="{82849DA0-BCFA-4A14-B1B9-CD95494C4D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8" y="1894"/>
              <a:ext cx="301" cy="3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Line 25">
              <a:extLst>
                <a:ext uri="{FF2B5EF4-FFF2-40B4-BE49-F238E27FC236}">
                  <a16:creationId xmlns:a16="http://schemas.microsoft.com/office/drawing/2014/main" id="{F9F5FD8D-F822-4BD2-8396-661DF17E78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7" y="1920"/>
              <a:ext cx="288" cy="3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Line 26">
              <a:extLst>
                <a:ext uri="{FF2B5EF4-FFF2-40B4-BE49-F238E27FC236}">
                  <a16:creationId xmlns:a16="http://schemas.microsoft.com/office/drawing/2014/main" id="{B4C6D6C0-B1B0-49D5-87FA-3AFDEC5A54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4" y="1994"/>
              <a:ext cx="192" cy="2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Line 27">
              <a:extLst>
                <a:ext uri="{FF2B5EF4-FFF2-40B4-BE49-F238E27FC236}">
                  <a16:creationId xmlns:a16="http://schemas.microsoft.com/office/drawing/2014/main" id="{578299D8-BE83-49A4-8D40-799117B40E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3" y="2016"/>
              <a:ext cx="192" cy="2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Line 28">
              <a:extLst>
                <a:ext uri="{FF2B5EF4-FFF2-40B4-BE49-F238E27FC236}">
                  <a16:creationId xmlns:a16="http://schemas.microsoft.com/office/drawing/2014/main" id="{3A6780B0-D79C-4DEA-A065-069190A367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4" y="2064"/>
              <a:ext cx="144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Line 29">
              <a:extLst>
                <a:ext uri="{FF2B5EF4-FFF2-40B4-BE49-F238E27FC236}">
                  <a16:creationId xmlns:a16="http://schemas.microsoft.com/office/drawing/2014/main" id="{A89CA92D-C1DF-4BC4-B42D-B235447D97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8" y="2112"/>
              <a:ext cx="96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0" name="Line 51">
            <a:extLst>
              <a:ext uri="{FF2B5EF4-FFF2-40B4-BE49-F238E27FC236}">
                <a16:creationId xmlns:a16="http://schemas.microsoft.com/office/drawing/2014/main" id="{0DA600C9-782E-41A2-A6B7-001C84374A6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19673" y="5293042"/>
            <a:ext cx="228600" cy="0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1" name="Line 52">
            <a:extLst>
              <a:ext uri="{FF2B5EF4-FFF2-40B4-BE49-F238E27FC236}">
                <a16:creationId xmlns:a16="http://schemas.microsoft.com/office/drawing/2014/main" id="{56AB2F8C-DB9F-4193-AE48-B74447A7B788}"/>
              </a:ext>
            </a:extLst>
          </p:cNvPr>
          <p:cNvSpPr>
            <a:spLocks noChangeShapeType="1"/>
          </p:cNvSpPr>
          <p:nvPr/>
        </p:nvSpPr>
        <p:spPr bwMode="auto">
          <a:xfrm>
            <a:off x="2448273" y="5293042"/>
            <a:ext cx="0" cy="228600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2" name="Text Box 48">
            <a:extLst>
              <a:ext uri="{FF2B5EF4-FFF2-40B4-BE49-F238E27FC236}">
                <a16:creationId xmlns:a16="http://schemas.microsoft.com/office/drawing/2014/main" id="{BAFDE152-97FA-4DAE-A3D2-1C9FCEAA7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3286" y="3040379"/>
            <a:ext cx="60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ysClr val="windowText" lastClr="000000"/>
                </a:solidFill>
              </a:rPr>
              <a:t>B</a:t>
            </a:r>
          </a:p>
        </p:txBody>
      </p:sp>
      <p:grpSp>
        <p:nvGrpSpPr>
          <p:cNvPr id="23" name="Group 195">
            <a:extLst>
              <a:ext uri="{FF2B5EF4-FFF2-40B4-BE49-F238E27FC236}">
                <a16:creationId xmlns:a16="http://schemas.microsoft.com/office/drawing/2014/main" id="{187064B5-E3E5-4F8C-9A8B-3190B8922C3B}"/>
              </a:ext>
            </a:extLst>
          </p:cNvPr>
          <p:cNvGrpSpPr>
            <a:grpSpLocks/>
          </p:cNvGrpSpPr>
          <p:nvPr/>
        </p:nvGrpSpPr>
        <p:grpSpPr bwMode="auto">
          <a:xfrm>
            <a:off x="657573" y="3091179"/>
            <a:ext cx="5756275" cy="2979738"/>
            <a:chOff x="262" y="1090"/>
            <a:chExt cx="3626" cy="1877"/>
          </a:xfrm>
        </p:grpSpPr>
        <p:grpSp>
          <p:nvGrpSpPr>
            <p:cNvPr id="24" name="Group 7">
              <a:extLst>
                <a:ext uri="{FF2B5EF4-FFF2-40B4-BE49-F238E27FC236}">
                  <a16:creationId xmlns:a16="http://schemas.microsoft.com/office/drawing/2014/main" id="{5BAD6EAF-EB33-4FC9-A0C1-6505E4BF7A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1" y="1330"/>
              <a:ext cx="3108" cy="1296"/>
              <a:chOff x="1344" y="2928"/>
              <a:chExt cx="3108" cy="1296"/>
            </a:xfrm>
          </p:grpSpPr>
          <p:sp>
            <p:nvSpPr>
              <p:cNvPr id="30" name="Line 8">
                <a:extLst>
                  <a:ext uri="{FF2B5EF4-FFF2-40B4-BE49-F238E27FC236}">
                    <a16:creationId xmlns:a16="http://schemas.microsoft.com/office/drawing/2014/main" id="{D7E68E3E-2C19-4CC1-B5AA-87A94BAC86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44" y="2928"/>
                <a:ext cx="637" cy="1296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" name="Line 9">
                <a:extLst>
                  <a:ext uri="{FF2B5EF4-FFF2-40B4-BE49-F238E27FC236}">
                    <a16:creationId xmlns:a16="http://schemas.microsoft.com/office/drawing/2014/main" id="{62B4F8B0-7FD5-4B43-815B-CA7D4A9AF4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36" y="3600"/>
                <a:ext cx="516" cy="624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2" name="Line 10">
                <a:extLst>
                  <a:ext uri="{FF2B5EF4-FFF2-40B4-BE49-F238E27FC236}">
                    <a16:creationId xmlns:a16="http://schemas.microsoft.com/office/drawing/2014/main" id="{ADA7C0B6-4AEF-41C7-8920-C2EB296D9E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4224"/>
                <a:ext cx="3108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" name="Line 11">
                <a:extLst>
                  <a:ext uri="{FF2B5EF4-FFF2-40B4-BE49-F238E27FC236}">
                    <a16:creationId xmlns:a16="http://schemas.microsoft.com/office/drawing/2014/main" id="{24AEBDBE-1569-421C-9962-561B09F5ED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2" y="2941"/>
                <a:ext cx="1964" cy="659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5" name="Line 12">
              <a:extLst>
                <a:ext uri="{FF2B5EF4-FFF2-40B4-BE49-F238E27FC236}">
                  <a16:creationId xmlns:a16="http://schemas.microsoft.com/office/drawing/2014/main" id="{532C6E12-8803-46CB-85B8-AABA283D64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" y="1330"/>
              <a:ext cx="0" cy="1296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Text Box 47">
              <a:extLst>
                <a:ext uri="{FF2B5EF4-FFF2-40B4-BE49-F238E27FC236}">
                  <a16:creationId xmlns:a16="http://schemas.microsoft.com/office/drawing/2014/main" id="{D7CB211F-CDF1-4EAF-944F-EAF9217A70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9" y="1090"/>
              <a:ext cx="38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ysClr val="windowText" lastClr="000000"/>
                  </a:solidFill>
                </a:rPr>
                <a:t>A</a:t>
              </a:r>
            </a:p>
          </p:txBody>
        </p:sp>
        <p:sp>
          <p:nvSpPr>
            <p:cNvPr id="27" name="Text Box 49">
              <a:extLst>
                <a:ext uri="{FF2B5EF4-FFF2-40B4-BE49-F238E27FC236}">
                  <a16:creationId xmlns:a16="http://schemas.microsoft.com/office/drawing/2014/main" id="{D087260D-4B0E-4188-8C0F-2787D3309B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" y="2640"/>
              <a:ext cx="38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ysClr val="windowText" lastClr="000000"/>
                  </a:solidFill>
                </a:rPr>
                <a:t>C</a:t>
              </a:r>
            </a:p>
          </p:txBody>
        </p:sp>
        <p:sp>
          <p:nvSpPr>
            <p:cNvPr id="28" name="Text Box 50">
              <a:extLst>
                <a:ext uri="{FF2B5EF4-FFF2-40B4-BE49-F238E27FC236}">
                  <a16:creationId xmlns:a16="http://schemas.microsoft.com/office/drawing/2014/main" id="{E30D2397-11B8-4DBF-9344-B740034114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" y="2524"/>
              <a:ext cx="38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ysClr val="windowText" lastClr="000000"/>
                  </a:solidFill>
                </a:rPr>
                <a:t>D</a:t>
              </a:r>
            </a:p>
          </p:txBody>
        </p:sp>
        <p:sp>
          <p:nvSpPr>
            <p:cNvPr id="29" name="Text Box 53">
              <a:extLst>
                <a:ext uri="{FF2B5EF4-FFF2-40B4-BE49-F238E27FC236}">
                  <a16:creationId xmlns:a16="http://schemas.microsoft.com/office/drawing/2014/main" id="{56A5A4DC-F70C-4331-827A-8CF6D42D28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3" y="2610"/>
              <a:ext cx="38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ysClr val="windowText" lastClr="000000"/>
                  </a:solidFill>
                </a:rPr>
                <a:t>H</a:t>
              </a:r>
            </a:p>
          </p:txBody>
        </p:sp>
      </p:grpSp>
      <p:sp>
        <p:nvSpPr>
          <p:cNvPr id="34" name="Text Box 54">
            <a:extLst>
              <a:ext uri="{FF2B5EF4-FFF2-40B4-BE49-F238E27FC236}">
                <a16:creationId xmlns:a16="http://schemas.microsoft.com/office/drawing/2014/main" id="{C307D17C-D66E-4A88-90C3-D58D405C7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8811" y="4107179"/>
            <a:ext cx="60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ysClr val="windowText" lastClr="000000"/>
                </a:solidFill>
              </a:rPr>
              <a:t>M</a:t>
            </a:r>
          </a:p>
        </p:txBody>
      </p:sp>
      <p:grpSp>
        <p:nvGrpSpPr>
          <p:cNvPr id="35" name="Group 55">
            <a:extLst>
              <a:ext uri="{FF2B5EF4-FFF2-40B4-BE49-F238E27FC236}">
                <a16:creationId xmlns:a16="http://schemas.microsoft.com/office/drawing/2014/main" id="{F1D47B50-EE53-472C-9CD6-A52BA8854140}"/>
              </a:ext>
            </a:extLst>
          </p:cNvPr>
          <p:cNvGrpSpPr>
            <a:grpSpLocks/>
          </p:cNvGrpSpPr>
          <p:nvPr/>
        </p:nvGrpSpPr>
        <p:grpSpPr bwMode="auto">
          <a:xfrm>
            <a:off x="5251798" y="4500879"/>
            <a:ext cx="3109913" cy="1038225"/>
            <a:chOff x="3813" y="1601"/>
            <a:chExt cx="1885" cy="655"/>
          </a:xfrm>
        </p:grpSpPr>
        <p:grpSp>
          <p:nvGrpSpPr>
            <p:cNvPr id="36" name="Group 56">
              <a:extLst>
                <a:ext uri="{FF2B5EF4-FFF2-40B4-BE49-F238E27FC236}">
                  <a16:creationId xmlns:a16="http://schemas.microsoft.com/office/drawing/2014/main" id="{48FB41D4-9EE6-486E-A0C7-44915D90FFB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813" y="1601"/>
              <a:ext cx="1885" cy="650"/>
              <a:chOff x="1523" y="1632"/>
              <a:chExt cx="1885" cy="624"/>
            </a:xfrm>
          </p:grpSpPr>
          <p:sp>
            <p:nvSpPr>
              <p:cNvPr id="49" name="Line 57">
                <a:extLst>
                  <a:ext uri="{FF2B5EF4-FFF2-40B4-BE49-F238E27FC236}">
                    <a16:creationId xmlns:a16="http://schemas.microsoft.com/office/drawing/2014/main" id="{FC015444-2964-4AB1-A6B3-A5EEE5B44C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" y="1632"/>
                <a:ext cx="134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" name="Line 58">
                <a:extLst>
                  <a:ext uri="{FF2B5EF4-FFF2-40B4-BE49-F238E27FC236}">
                    <a16:creationId xmlns:a16="http://schemas.microsoft.com/office/drawing/2014/main" id="{113E915C-5CD0-46DD-925A-A98B106369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1632"/>
                <a:ext cx="528" cy="6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1" name="Line 59">
                <a:extLst>
                  <a:ext uri="{FF2B5EF4-FFF2-40B4-BE49-F238E27FC236}">
                    <a16:creationId xmlns:a16="http://schemas.microsoft.com/office/drawing/2014/main" id="{F506579E-ECBF-4D1F-9558-CEF8FEB955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9" y="1637"/>
                <a:ext cx="1846" cy="61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37" name="Line 60">
              <a:extLst>
                <a:ext uri="{FF2B5EF4-FFF2-40B4-BE49-F238E27FC236}">
                  <a16:creationId xmlns:a16="http://schemas.microsoft.com/office/drawing/2014/main" id="{73B8CE9F-734B-44B2-B7BA-1D9704EC49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667"/>
              <a:ext cx="480" cy="5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Line 61">
              <a:extLst>
                <a:ext uri="{FF2B5EF4-FFF2-40B4-BE49-F238E27FC236}">
                  <a16:creationId xmlns:a16="http://schemas.microsoft.com/office/drawing/2014/main" id="{9E5B30B3-973C-4782-9AF4-07FE00F121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2" y="1702"/>
              <a:ext cx="445" cy="54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Line 62">
              <a:extLst>
                <a:ext uri="{FF2B5EF4-FFF2-40B4-BE49-F238E27FC236}">
                  <a16:creationId xmlns:a16="http://schemas.microsoft.com/office/drawing/2014/main" id="{215D908A-79A2-412B-9F08-0A652C82E0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1728"/>
              <a:ext cx="419" cy="51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Line 63">
              <a:extLst>
                <a:ext uri="{FF2B5EF4-FFF2-40B4-BE49-F238E27FC236}">
                  <a16:creationId xmlns:a16="http://schemas.microsoft.com/office/drawing/2014/main" id="{B361BCF5-F631-4613-880C-AE247FCF69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2" y="1772"/>
              <a:ext cx="397" cy="4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Line 64">
              <a:extLst>
                <a:ext uri="{FF2B5EF4-FFF2-40B4-BE49-F238E27FC236}">
                  <a16:creationId xmlns:a16="http://schemas.microsoft.com/office/drawing/2014/main" id="{EF01B980-7556-4C00-B77E-9F02C2EC1D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1824"/>
              <a:ext cx="336" cy="4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Line 65">
              <a:extLst>
                <a:ext uri="{FF2B5EF4-FFF2-40B4-BE49-F238E27FC236}">
                  <a16:creationId xmlns:a16="http://schemas.microsoft.com/office/drawing/2014/main" id="{CF403F44-658C-494A-A09F-5F43F5B22F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7" y="1837"/>
              <a:ext cx="326" cy="41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Line 66">
              <a:extLst>
                <a:ext uri="{FF2B5EF4-FFF2-40B4-BE49-F238E27FC236}">
                  <a16:creationId xmlns:a16="http://schemas.microsoft.com/office/drawing/2014/main" id="{7ACF0A7D-EAB8-4C12-8E8E-BD6D4996D3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8" y="1894"/>
              <a:ext cx="301" cy="3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Line 67">
              <a:extLst>
                <a:ext uri="{FF2B5EF4-FFF2-40B4-BE49-F238E27FC236}">
                  <a16:creationId xmlns:a16="http://schemas.microsoft.com/office/drawing/2014/main" id="{2E5658B4-526C-4CFF-AD9E-7FE3F28129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7" y="1920"/>
              <a:ext cx="288" cy="3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Line 68">
              <a:extLst>
                <a:ext uri="{FF2B5EF4-FFF2-40B4-BE49-F238E27FC236}">
                  <a16:creationId xmlns:a16="http://schemas.microsoft.com/office/drawing/2014/main" id="{18D501E2-613B-4C55-B430-928ED44AC5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4" y="1994"/>
              <a:ext cx="192" cy="2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Line 69">
              <a:extLst>
                <a:ext uri="{FF2B5EF4-FFF2-40B4-BE49-F238E27FC236}">
                  <a16:creationId xmlns:a16="http://schemas.microsoft.com/office/drawing/2014/main" id="{B991C361-F92A-4C4A-ADD1-AD56B65ADD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3" y="2016"/>
              <a:ext cx="192" cy="2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Line 70">
              <a:extLst>
                <a:ext uri="{FF2B5EF4-FFF2-40B4-BE49-F238E27FC236}">
                  <a16:creationId xmlns:a16="http://schemas.microsoft.com/office/drawing/2014/main" id="{C3E14AE4-1873-45A9-9A0F-1C1CD01A39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4" y="2064"/>
              <a:ext cx="144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Line 71">
              <a:extLst>
                <a:ext uri="{FF2B5EF4-FFF2-40B4-BE49-F238E27FC236}">
                  <a16:creationId xmlns:a16="http://schemas.microsoft.com/office/drawing/2014/main" id="{756062DF-470E-4BC2-9623-705EBAE3E2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8" y="2112"/>
              <a:ext cx="96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2" name="Group 72">
            <a:extLst>
              <a:ext uri="{FF2B5EF4-FFF2-40B4-BE49-F238E27FC236}">
                <a16:creationId xmlns:a16="http://schemas.microsoft.com/office/drawing/2014/main" id="{D92EC376-049A-4AA2-A653-C8B84768FC51}"/>
              </a:ext>
            </a:extLst>
          </p:cNvPr>
          <p:cNvGrpSpPr>
            <a:grpSpLocks/>
          </p:cNvGrpSpPr>
          <p:nvPr/>
        </p:nvGrpSpPr>
        <p:grpSpPr bwMode="auto">
          <a:xfrm rot="-6812027">
            <a:off x="3933380" y="2376010"/>
            <a:ext cx="2743200" cy="1265237"/>
            <a:chOff x="3813" y="1601"/>
            <a:chExt cx="1885" cy="655"/>
          </a:xfrm>
        </p:grpSpPr>
        <p:grpSp>
          <p:nvGrpSpPr>
            <p:cNvPr id="53" name="Group 73">
              <a:extLst>
                <a:ext uri="{FF2B5EF4-FFF2-40B4-BE49-F238E27FC236}">
                  <a16:creationId xmlns:a16="http://schemas.microsoft.com/office/drawing/2014/main" id="{7D22E806-32DF-4AEC-A12A-BE904A3948A9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813" y="1601"/>
              <a:ext cx="1885" cy="650"/>
              <a:chOff x="1523" y="1632"/>
              <a:chExt cx="1885" cy="624"/>
            </a:xfrm>
          </p:grpSpPr>
          <p:sp>
            <p:nvSpPr>
              <p:cNvPr id="66" name="Line 74">
                <a:extLst>
                  <a:ext uri="{FF2B5EF4-FFF2-40B4-BE49-F238E27FC236}">
                    <a16:creationId xmlns:a16="http://schemas.microsoft.com/office/drawing/2014/main" id="{CA2DA92B-EA48-45D4-8D05-AA738763C7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" y="1632"/>
                <a:ext cx="134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7" name="Line 75">
                <a:extLst>
                  <a:ext uri="{FF2B5EF4-FFF2-40B4-BE49-F238E27FC236}">
                    <a16:creationId xmlns:a16="http://schemas.microsoft.com/office/drawing/2014/main" id="{654CA9B4-D339-455A-BE9C-D753CFC8DF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1632"/>
                <a:ext cx="528" cy="6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8" name="Line 76">
                <a:extLst>
                  <a:ext uri="{FF2B5EF4-FFF2-40B4-BE49-F238E27FC236}">
                    <a16:creationId xmlns:a16="http://schemas.microsoft.com/office/drawing/2014/main" id="{E2A61EDD-7695-4BAB-9887-C0C07A18CE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9" y="1637"/>
                <a:ext cx="1846" cy="61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54" name="Line 77">
              <a:extLst>
                <a:ext uri="{FF2B5EF4-FFF2-40B4-BE49-F238E27FC236}">
                  <a16:creationId xmlns:a16="http://schemas.microsoft.com/office/drawing/2014/main" id="{6A949ABE-667D-475A-B513-E156F94366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667"/>
              <a:ext cx="480" cy="5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Line 78">
              <a:extLst>
                <a:ext uri="{FF2B5EF4-FFF2-40B4-BE49-F238E27FC236}">
                  <a16:creationId xmlns:a16="http://schemas.microsoft.com/office/drawing/2014/main" id="{9B4CF992-3ACE-4EAC-8E35-0655EAD2EA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2" y="1702"/>
              <a:ext cx="445" cy="54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Line 79">
              <a:extLst>
                <a:ext uri="{FF2B5EF4-FFF2-40B4-BE49-F238E27FC236}">
                  <a16:creationId xmlns:a16="http://schemas.microsoft.com/office/drawing/2014/main" id="{4A1F4420-5B38-41BE-B2E0-0C14C77341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1728"/>
              <a:ext cx="419" cy="51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Line 80">
              <a:extLst>
                <a:ext uri="{FF2B5EF4-FFF2-40B4-BE49-F238E27FC236}">
                  <a16:creationId xmlns:a16="http://schemas.microsoft.com/office/drawing/2014/main" id="{2C8A258E-7AF4-47DE-933A-47936A40C1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2" y="1772"/>
              <a:ext cx="397" cy="4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Line 81">
              <a:extLst>
                <a:ext uri="{FF2B5EF4-FFF2-40B4-BE49-F238E27FC236}">
                  <a16:creationId xmlns:a16="http://schemas.microsoft.com/office/drawing/2014/main" id="{75CE90F5-6725-41A2-BAE2-084FA7622D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1824"/>
              <a:ext cx="336" cy="4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Line 82">
              <a:extLst>
                <a:ext uri="{FF2B5EF4-FFF2-40B4-BE49-F238E27FC236}">
                  <a16:creationId xmlns:a16="http://schemas.microsoft.com/office/drawing/2014/main" id="{0387C0DC-C961-4BE4-A014-29EC188864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7" y="1837"/>
              <a:ext cx="326" cy="41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Line 83">
              <a:extLst>
                <a:ext uri="{FF2B5EF4-FFF2-40B4-BE49-F238E27FC236}">
                  <a16:creationId xmlns:a16="http://schemas.microsoft.com/office/drawing/2014/main" id="{3D62BFA4-9B93-4A59-8D23-1D487FBF7B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8" y="1894"/>
              <a:ext cx="301" cy="3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Line 84">
              <a:extLst>
                <a:ext uri="{FF2B5EF4-FFF2-40B4-BE49-F238E27FC236}">
                  <a16:creationId xmlns:a16="http://schemas.microsoft.com/office/drawing/2014/main" id="{B9098684-7FB3-4C0F-8E5D-EA9CECE01D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7" y="1920"/>
              <a:ext cx="288" cy="3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Line 85">
              <a:extLst>
                <a:ext uri="{FF2B5EF4-FFF2-40B4-BE49-F238E27FC236}">
                  <a16:creationId xmlns:a16="http://schemas.microsoft.com/office/drawing/2014/main" id="{F7B0296E-AA7D-427C-A907-FBD7472380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4" y="1994"/>
              <a:ext cx="192" cy="2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Line 86">
              <a:extLst>
                <a:ext uri="{FF2B5EF4-FFF2-40B4-BE49-F238E27FC236}">
                  <a16:creationId xmlns:a16="http://schemas.microsoft.com/office/drawing/2014/main" id="{FD96DEFB-3728-4450-8405-6C8FE074A1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3" y="2016"/>
              <a:ext cx="192" cy="2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Line 87">
              <a:extLst>
                <a:ext uri="{FF2B5EF4-FFF2-40B4-BE49-F238E27FC236}">
                  <a16:creationId xmlns:a16="http://schemas.microsoft.com/office/drawing/2014/main" id="{B8F18F63-3AAD-46C3-8D2A-904AB7BD4B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4" y="2064"/>
              <a:ext cx="144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Line 88">
              <a:extLst>
                <a:ext uri="{FF2B5EF4-FFF2-40B4-BE49-F238E27FC236}">
                  <a16:creationId xmlns:a16="http://schemas.microsoft.com/office/drawing/2014/main" id="{3EBE471C-2067-4AA3-9C71-B45C8C5595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8" y="2112"/>
              <a:ext cx="96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9" name="Group 89">
            <a:extLst>
              <a:ext uri="{FF2B5EF4-FFF2-40B4-BE49-F238E27FC236}">
                <a16:creationId xmlns:a16="http://schemas.microsoft.com/office/drawing/2014/main" id="{899E4970-FBAF-406F-B21D-CD55456C671E}"/>
              </a:ext>
            </a:extLst>
          </p:cNvPr>
          <p:cNvGrpSpPr>
            <a:grpSpLocks/>
          </p:cNvGrpSpPr>
          <p:nvPr/>
        </p:nvGrpSpPr>
        <p:grpSpPr bwMode="auto">
          <a:xfrm rot="-5064170">
            <a:off x="5068442" y="2537936"/>
            <a:ext cx="2286000" cy="1719262"/>
            <a:chOff x="3813" y="1601"/>
            <a:chExt cx="1885" cy="655"/>
          </a:xfrm>
        </p:grpSpPr>
        <p:grpSp>
          <p:nvGrpSpPr>
            <p:cNvPr id="70" name="Group 90">
              <a:extLst>
                <a:ext uri="{FF2B5EF4-FFF2-40B4-BE49-F238E27FC236}">
                  <a16:creationId xmlns:a16="http://schemas.microsoft.com/office/drawing/2014/main" id="{FBA02EFA-6275-462B-99E4-0CD3F04123DD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813" y="1601"/>
              <a:ext cx="1885" cy="650"/>
              <a:chOff x="1523" y="1632"/>
              <a:chExt cx="1885" cy="624"/>
            </a:xfrm>
          </p:grpSpPr>
          <p:sp>
            <p:nvSpPr>
              <p:cNvPr id="83" name="Line 91">
                <a:extLst>
                  <a:ext uri="{FF2B5EF4-FFF2-40B4-BE49-F238E27FC236}">
                    <a16:creationId xmlns:a16="http://schemas.microsoft.com/office/drawing/2014/main" id="{BE6629ED-D45B-4F64-8D01-7B6FAD5656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" y="1632"/>
                <a:ext cx="134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4" name="Line 92">
                <a:extLst>
                  <a:ext uri="{FF2B5EF4-FFF2-40B4-BE49-F238E27FC236}">
                    <a16:creationId xmlns:a16="http://schemas.microsoft.com/office/drawing/2014/main" id="{DDD8566A-5EB8-41CE-A014-7638A533CD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1632"/>
                <a:ext cx="528" cy="6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5" name="Line 93">
                <a:extLst>
                  <a:ext uri="{FF2B5EF4-FFF2-40B4-BE49-F238E27FC236}">
                    <a16:creationId xmlns:a16="http://schemas.microsoft.com/office/drawing/2014/main" id="{94354058-E761-402F-AB4D-95194A8686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9" y="1637"/>
                <a:ext cx="1846" cy="61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71" name="Line 94">
              <a:extLst>
                <a:ext uri="{FF2B5EF4-FFF2-40B4-BE49-F238E27FC236}">
                  <a16:creationId xmlns:a16="http://schemas.microsoft.com/office/drawing/2014/main" id="{467299A2-3C15-4642-931C-F896D176FC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667"/>
              <a:ext cx="480" cy="5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Line 95">
              <a:extLst>
                <a:ext uri="{FF2B5EF4-FFF2-40B4-BE49-F238E27FC236}">
                  <a16:creationId xmlns:a16="http://schemas.microsoft.com/office/drawing/2014/main" id="{B7514469-4D1C-433F-BF19-2DF4AD8E25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2" y="1702"/>
              <a:ext cx="445" cy="54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Line 96">
              <a:extLst>
                <a:ext uri="{FF2B5EF4-FFF2-40B4-BE49-F238E27FC236}">
                  <a16:creationId xmlns:a16="http://schemas.microsoft.com/office/drawing/2014/main" id="{5EFF34E5-6CE8-4954-B44D-29B4027D42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1728"/>
              <a:ext cx="419" cy="51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Line 97">
              <a:extLst>
                <a:ext uri="{FF2B5EF4-FFF2-40B4-BE49-F238E27FC236}">
                  <a16:creationId xmlns:a16="http://schemas.microsoft.com/office/drawing/2014/main" id="{E152D3BA-21EB-48C8-A41F-42B0C0D4CC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2" y="1772"/>
              <a:ext cx="397" cy="4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Line 98">
              <a:extLst>
                <a:ext uri="{FF2B5EF4-FFF2-40B4-BE49-F238E27FC236}">
                  <a16:creationId xmlns:a16="http://schemas.microsoft.com/office/drawing/2014/main" id="{E69E9871-72EA-4942-9E2F-7D46427C0F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1824"/>
              <a:ext cx="336" cy="4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Line 99">
              <a:extLst>
                <a:ext uri="{FF2B5EF4-FFF2-40B4-BE49-F238E27FC236}">
                  <a16:creationId xmlns:a16="http://schemas.microsoft.com/office/drawing/2014/main" id="{1B30C27B-35CE-460F-9BEB-AFBE69E5FF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7" y="1837"/>
              <a:ext cx="326" cy="41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Line 100">
              <a:extLst>
                <a:ext uri="{FF2B5EF4-FFF2-40B4-BE49-F238E27FC236}">
                  <a16:creationId xmlns:a16="http://schemas.microsoft.com/office/drawing/2014/main" id="{494F6EEC-5FD0-4CE0-8117-3DAD4EA016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8" y="1894"/>
              <a:ext cx="301" cy="3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Line 101">
              <a:extLst>
                <a:ext uri="{FF2B5EF4-FFF2-40B4-BE49-F238E27FC236}">
                  <a16:creationId xmlns:a16="http://schemas.microsoft.com/office/drawing/2014/main" id="{A034311D-052A-4A87-83D1-728DB00578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7" y="1920"/>
              <a:ext cx="288" cy="3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Line 102">
              <a:extLst>
                <a:ext uri="{FF2B5EF4-FFF2-40B4-BE49-F238E27FC236}">
                  <a16:creationId xmlns:a16="http://schemas.microsoft.com/office/drawing/2014/main" id="{41D14D58-B07B-4BFC-BEA5-BCECBEFCAE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4" y="1994"/>
              <a:ext cx="192" cy="2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Line 103">
              <a:extLst>
                <a:ext uri="{FF2B5EF4-FFF2-40B4-BE49-F238E27FC236}">
                  <a16:creationId xmlns:a16="http://schemas.microsoft.com/office/drawing/2014/main" id="{B8589EE8-1004-4B1A-BCDE-74CCCF2D59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3" y="2016"/>
              <a:ext cx="192" cy="2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Line 104">
              <a:extLst>
                <a:ext uri="{FF2B5EF4-FFF2-40B4-BE49-F238E27FC236}">
                  <a16:creationId xmlns:a16="http://schemas.microsoft.com/office/drawing/2014/main" id="{69193C9D-5D41-4944-A9B2-B85A72FC48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4" y="2064"/>
              <a:ext cx="144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Line 105">
              <a:extLst>
                <a:ext uri="{FF2B5EF4-FFF2-40B4-BE49-F238E27FC236}">
                  <a16:creationId xmlns:a16="http://schemas.microsoft.com/office/drawing/2014/main" id="{042DC296-9B19-49F0-A84E-75CA12F0A8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8" y="2112"/>
              <a:ext cx="96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6" name="Group 140">
            <a:extLst>
              <a:ext uri="{FF2B5EF4-FFF2-40B4-BE49-F238E27FC236}">
                <a16:creationId xmlns:a16="http://schemas.microsoft.com/office/drawing/2014/main" id="{27BDCDFB-BB59-4B31-8E10-7DAFA1D8DC1C}"/>
              </a:ext>
            </a:extLst>
          </p:cNvPr>
          <p:cNvGrpSpPr>
            <a:grpSpLocks/>
          </p:cNvGrpSpPr>
          <p:nvPr/>
        </p:nvGrpSpPr>
        <p:grpSpPr bwMode="auto">
          <a:xfrm rot="-9436539">
            <a:off x="2903886" y="2448242"/>
            <a:ext cx="2795587" cy="1604962"/>
            <a:chOff x="3813" y="1601"/>
            <a:chExt cx="1885" cy="655"/>
          </a:xfrm>
        </p:grpSpPr>
        <p:grpSp>
          <p:nvGrpSpPr>
            <p:cNvPr id="87" name="Group 141">
              <a:extLst>
                <a:ext uri="{FF2B5EF4-FFF2-40B4-BE49-F238E27FC236}">
                  <a16:creationId xmlns:a16="http://schemas.microsoft.com/office/drawing/2014/main" id="{B69764D8-3395-4A73-BB32-79FD350E405B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813" y="1601"/>
              <a:ext cx="1885" cy="650"/>
              <a:chOff x="1523" y="1632"/>
              <a:chExt cx="1885" cy="624"/>
            </a:xfrm>
          </p:grpSpPr>
          <p:sp>
            <p:nvSpPr>
              <p:cNvPr id="100" name="Line 142">
                <a:extLst>
                  <a:ext uri="{FF2B5EF4-FFF2-40B4-BE49-F238E27FC236}">
                    <a16:creationId xmlns:a16="http://schemas.microsoft.com/office/drawing/2014/main" id="{222D71FE-BDD0-4F7A-9A05-6C9C169BE1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" y="1632"/>
                <a:ext cx="134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1" name="Line 143">
                <a:extLst>
                  <a:ext uri="{FF2B5EF4-FFF2-40B4-BE49-F238E27FC236}">
                    <a16:creationId xmlns:a16="http://schemas.microsoft.com/office/drawing/2014/main" id="{EFA30764-754D-4D56-A273-5534DC4C44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1632"/>
                <a:ext cx="528" cy="6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2" name="Line 144">
                <a:extLst>
                  <a:ext uri="{FF2B5EF4-FFF2-40B4-BE49-F238E27FC236}">
                    <a16:creationId xmlns:a16="http://schemas.microsoft.com/office/drawing/2014/main" id="{4C6D0F70-DFFB-4B4D-86B4-9F30E111AF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9" y="1637"/>
                <a:ext cx="1846" cy="61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88" name="Line 145">
              <a:extLst>
                <a:ext uri="{FF2B5EF4-FFF2-40B4-BE49-F238E27FC236}">
                  <a16:creationId xmlns:a16="http://schemas.microsoft.com/office/drawing/2014/main" id="{749A231E-9A19-442F-AE48-FB81FF1727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667"/>
              <a:ext cx="480" cy="5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Line 146">
              <a:extLst>
                <a:ext uri="{FF2B5EF4-FFF2-40B4-BE49-F238E27FC236}">
                  <a16:creationId xmlns:a16="http://schemas.microsoft.com/office/drawing/2014/main" id="{283FDD5C-6492-45A6-85D3-5E4F6D6006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2" y="1702"/>
              <a:ext cx="445" cy="54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Line 147">
              <a:extLst>
                <a:ext uri="{FF2B5EF4-FFF2-40B4-BE49-F238E27FC236}">
                  <a16:creationId xmlns:a16="http://schemas.microsoft.com/office/drawing/2014/main" id="{3F38B8C1-8E6A-4AE1-8A3D-46F4366861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1728"/>
              <a:ext cx="419" cy="51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Line 148">
              <a:extLst>
                <a:ext uri="{FF2B5EF4-FFF2-40B4-BE49-F238E27FC236}">
                  <a16:creationId xmlns:a16="http://schemas.microsoft.com/office/drawing/2014/main" id="{9F9A40DF-4746-4EE7-A1D6-BB57CC83D1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2" y="1772"/>
              <a:ext cx="397" cy="4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92" name="Line 149">
              <a:extLst>
                <a:ext uri="{FF2B5EF4-FFF2-40B4-BE49-F238E27FC236}">
                  <a16:creationId xmlns:a16="http://schemas.microsoft.com/office/drawing/2014/main" id="{8540D90E-2FAB-4CD2-962C-24FDA11667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1824"/>
              <a:ext cx="336" cy="4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93" name="Line 150">
              <a:extLst>
                <a:ext uri="{FF2B5EF4-FFF2-40B4-BE49-F238E27FC236}">
                  <a16:creationId xmlns:a16="http://schemas.microsoft.com/office/drawing/2014/main" id="{0A13E416-D8CA-42DB-AD5D-566E9C3090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7" y="1837"/>
              <a:ext cx="326" cy="41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Line 151">
              <a:extLst>
                <a:ext uri="{FF2B5EF4-FFF2-40B4-BE49-F238E27FC236}">
                  <a16:creationId xmlns:a16="http://schemas.microsoft.com/office/drawing/2014/main" id="{A9CDD992-136D-4FF5-8026-92B446DA9C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8" y="1894"/>
              <a:ext cx="301" cy="3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95" name="Line 152">
              <a:extLst>
                <a:ext uri="{FF2B5EF4-FFF2-40B4-BE49-F238E27FC236}">
                  <a16:creationId xmlns:a16="http://schemas.microsoft.com/office/drawing/2014/main" id="{029E3837-BD91-47A8-8BB1-A7385B7D4E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7" y="1920"/>
              <a:ext cx="288" cy="3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96" name="Line 153">
              <a:extLst>
                <a:ext uri="{FF2B5EF4-FFF2-40B4-BE49-F238E27FC236}">
                  <a16:creationId xmlns:a16="http://schemas.microsoft.com/office/drawing/2014/main" id="{ABA90AEF-A35B-4C52-A09A-79CA90625C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4" y="1994"/>
              <a:ext cx="192" cy="2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97" name="Line 154">
              <a:extLst>
                <a:ext uri="{FF2B5EF4-FFF2-40B4-BE49-F238E27FC236}">
                  <a16:creationId xmlns:a16="http://schemas.microsoft.com/office/drawing/2014/main" id="{4791770F-30C2-429E-85A8-AD53E0CAF7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3" y="2016"/>
              <a:ext cx="192" cy="2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98" name="Line 155">
              <a:extLst>
                <a:ext uri="{FF2B5EF4-FFF2-40B4-BE49-F238E27FC236}">
                  <a16:creationId xmlns:a16="http://schemas.microsoft.com/office/drawing/2014/main" id="{044B7DD2-43AA-4AC8-A540-3285119AC0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4" y="2064"/>
              <a:ext cx="144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Line 156">
              <a:extLst>
                <a:ext uri="{FF2B5EF4-FFF2-40B4-BE49-F238E27FC236}">
                  <a16:creationId xmlns:a16="http://schemas.microsoft.com/office/drawing/2014/main" id="{B6F864F7-85B1-414B-82FB-88BDED631F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8" y="2112"/>
              <a:ext cx="96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03" name="Group 174">
            <a:extLst>
              <a:ext uri="{FF2B5EF4-FFF2-40B4-BE49-F238E27FC236}">
                <a16:creationId xmlns:a16="http://schemas.microsoft.com/office/drawing/2014/main" id="{283C1F6B-2AC5-47A8-8833-284C85544A26}"/>
              </a:ext>
            </a:extLst>
          </p:cNvPr>
          <p:cNvGrpSpPr>
            <a:grpSpLocks/>
          </p:cNvGrpSpPr>
          <p:nvPr/>
        </p:nvGrpSpPr>
        <p:grpSpPr bwMode="auto">
          <a:xfrm rot="-2008425">
            <a:off x="5267673" y="3491229"/>
            <a:ext cx="3303588" cy="1152525"/>
            <a:chOff x="3813" y="1601"/>
            <a:chExt cx="1885" cy="655"/>
          </a:xfrm>
        </p:grpSpPr>
        <p:grpSp>
          <p:nvGrpSpPr>
            <p:cNvPr id="104" name="Group 175">
              <a:extLst>
                <a:ext uri="{FF2B5EF4-FFF2-40B4-BE49-F238E27FC236}">
                  <a16:creationId xmlns:a16="http://schemas.microsoft.com/office/drawing/2014/main" id="{13CFD415-C930-474C-847E-398A2DCEDC6B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813" y="1601"/>
              <a:ext cx="1885" cy="650"/>
              <a:chOff x="1523" y="1632"/>
              <a:chExt cx="1885" cy="624"/>
            </a:xfrm>
          </p:grpSpPr>
          <p:sp>
            <p:nvSpPr>
              <p:cNvPr id="117" name="Line 176">
                <a:extLst>
                  <a:ext uri="{FF2B5EF4-FFF2-40B4-BE49-F238E27FC236}">
                    <a16:creationId xmlns:a16="http://schemas.microsoft.com/office/drawing/2014/main" id="{57534AC7-AB6F-40D3-A617-55F06BD69D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" y="1632"/>
                <a:ext cx="134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8" name="Line 177">
                <a:extLst>
                  <a:ext uri="{FF2B5EF4-FFF2-40B4-BE49-F238E27FC236}">
                    <a16:creationId xmlns:a16="http://schemas.microsoft.com/office/drawing/2014/main" id="{6B368BC0-6CB5-4711-A925-4EDFE9D24B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1632"/>
                <a:ext cx="528" cy="62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9" name="Line 178">
                <a:extLst>
                  <a:ext uri="{FF2B5EF4-FFF2-40B4-BE49-F238E27FC236}">
                    <a16:creationId xmlns:a16="http://schemas.microsoft.com/office/drawing/2014/main" id="{9061EE64-B64F-4E93-B7BB-57589A51E9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9" y="1637"/>
                <a:ext cx="1846" cy="61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05" name="Line 179">
              <a:extLst>
                <a:ext uri="{FF2B5EF4-FFF2-40B4-BE49-F238E27FC236}">
                  <a16:creationId xmlns:a16="http://schemas.microsoft.com/office/drawing/2014/main" id="{53343D1C-7F8C-4C84-B870-E2FE4EA395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667"/>
              <a:ext cx="480" cy="5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06" name="Line 180">
              <a:extLst>
                <a:ext uri="{FF2B5EF4-FFF2-40B4-BE49-F238E27FC236}">
                  <a16:creationId xmlns:a16="http://schemas.microsoft.com/office/drawing/2014/main" id="{F88C2EE8-355C-4354-BDC1-0D585B8E44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2" y="1702"/>
              <a:ext cx="445" cy="54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07" name="Line 181">
              <a:extLst>
                <a:ext uri="{FF2B5EF4-FFF2-40B4-BE49-F238E27FC236}">
                  <a16:creationId xmlns:a16="http://schemas.microsoft.com/office/drawing/2014/main" id="{9E30A98D-3049-476C-83AE-8F7D8F33A6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1728"/>
              <a:ext cx="419" cy="51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08" name="Line 182">
              <a:extLst>
                <a:ext uri="{FF2B5EF4-FFF2-40B4-BE49-F238E27FC236}">
                  <a16:creationId xmlns:a16="http://schemas.microsoft.com/office/drawing/2014/main" id="{6E56E9CB-1E8A-4D62-B1DA-BB348FA964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2" y="1772"/>
              <a:ext cx="397" cy="4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09" name="Line 183">
              <a:extLst>
                <a:ext uri="{FF2B5EF4-FFF2-40B4-BE49-F238E27FC236}">
                  <a16:creationId xmlns:a16="http://schemas.microsoft.com/office/drawing/2014/main" id="{DAAE753A-9BE8-4901-99E5-938EA1DE37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1824"/>
              <a:ext cx="336" cy="4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10" name="Line 184">
              <a:extLst>
                <a:ext uri="{FF2B5EF4-FFF2-40B4-BE49-F238E27FC236}">
                  <a16:creationId xmlns:a16="http://schemas.microsoft.com/office/drawing/2014/main" id="{E9B4CB92-6867-48BF-A122-104CE48D2D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7" y="1837"/>
              <a:ext cx="326" cy="41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11" name="Line 185">
              <a:extLst>
                <a:ext uri="{FF2B5EF4-FFF2-40B4-BE49-F238E27FC236}">
                  <a16:creationId xmlns:a16="http://schemas.microsoft.com/office/drawing/2014/main" id="{7A5ABF26-B371-4BA5-BDF3-8763E1C7E9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8" y="1894"/>
              <a:ext cx="301" cy="3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12" name="Line 186">
              <a:extLst>
                <a:ext uri="{FF2B5EF4-FFF2-40B4-BE49-F238E27FC236}">
                  <a16:creationId xmlns:a16="http://schemas.microsoft.com/office/drawing/2014/main" id="{965A28E6-F4FD-4890-8D43-1B1CDEB0FC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7" y="1920"/>
              <a:ext cx="288" cy="3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13" name="Line 187">
              <a:extLst>
                <a:ext uri="{FF2B5EF4-FFF2-40B4-BE49-F238E27FC236}">
                  <a16:creationId xmlns:a16="http://schemas.microsoft.com/office/drawing/2014/main" id="{26E00D7C-46D7-4932-9574-95C52726A1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4" y="1994"/>
              <a:ext cx="192" cy="2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14" name="Line 188">
              <a:extLst>
                <a:ext uri="{FF2B5EF4-FFF2-40B4-BE49-F238E27FC236}">
                  <a16:creationId xmlns:a16="http://schemas.microsoft.com/office/drawing/2014/main" id="{88817B91-57C4-480D-98A1-711311E0D8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3" y="2016"/>
              <a:ext cx="192" cy="2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15" name="Line 189">
              <a:extLst>
                <a:ext uri="{FF2B5EF4-FFF2-40B4-BE49-F238E27FC236}">
                  <a16:creationId xmlns:a16="http://schemas.microsoft.com/office/drawing/2014/main" id="{9700F627-806B-4258-BD2C-7B2C0233E6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4" y="2064"/>
              <a:ext cx="144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16" name="Line 190">
              <a:extLst>
                <a:ext uri="{FF2B5EF4-FFF2-40B4-BE49-F238E27FC236}">
                  <a16:creationId xmlns:a16="http://schemas.microsoft.com/office/drawing/2014/main" id="{59A3C891-0F48-4F41-89EF-4D9716CE30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8" y="2112"/>
              <a:ext cx="96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20" name="Text Box 124">
            <a:extLst>
              <a:ext uri="{FF2B5EF4-FFF2-40B4-BE49-F238E27FC236}">
                <a16:creationId xmlns:a16="http://schemas.microsoft.com/office/drawing/2014/main" id="{82351FC5-6849-4153-9C58-5432396C0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7390" y="5939348"/>
            <a:ext cx="762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ysClr val="windowText" lastClr="000000"/>
                </a:solidFill>
              </a:rPr>
              <a:t>(B)</a:t>
            </a:r>
          </a:p>
        </p:txBody>
      </p:sp>
      <p:sp>
        <p:nvSpPr>
          <p:cNvPr id="121" name="Text Box 125">
            <a:extLst>
              <a:ext uri="{FF2B5EF4-FFF2-40B4-BE49-F238E27FC236}">
                <a16:creationId xmlns:a16="http://schemas.microsoft.com/office/drawing/2014/main" id="{EDE3755C-E1AB-4EB4-890A-89AF8DE49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9721" y="5921421"/>
            <a:ext cx="762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ysClr val="windowText" lastClr="000000"/>
                </a:solidFill>
              </a:rPr>
              <a:t>(A)</a:t>
            </a:r>
          </a:p>
        </p:txBody>
      </p:sp>
      <p:sp>
        <p:nvSpPr>
          <p:cNvPr id="122" name="Text Box 126">
            <a:extLst>
              <a:ext uri="{FF2B5EF4-FFF2-40B4-BE49-F238E27FC236}">
                <a16:creationId xmlns:a16="http://schemas.microsoft.com/office/drawing/2014/main" id="{F4C9E5D2-4047-4197-AFEC-6431778DB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6891" y="5516530"/>
            <a:ext cx="762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ysClr val="windowText" lastClr="000000"/>
                </a:solidFill>
              </a:rPr>
              <a:t>K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19B9EAF6-5773-4FCE-B5A7-D1E6B026D23A}"/>
              </a:ext>
            </a:extLst>
          </p:cNvPr>
          <p:cNvSpPr txBox="1"/>
          <p:nvPr/>
        </p:nvSpPr>
        <p:spPr>
          <a:xfrm>
            <a:off x="6095681" y="1026892"/>
            <a:ext cx="58882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AMCD.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4" name="图片 12">
            <a:extLst>
              <a:ext uri="{FF2B5EF4-FFF2-40B4-BE49-F238E27FC236}">
                <a16:creationId xmlns:a16="http://schemas.microsoft.com/office/drawing/2014/main" id="{C01E8037-2C5A-448F-A2ED-6E8E941D15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0148" r="10552" b="77211"/>
          <a:stretch/>
        </p:blipFill>
        <p:spPr>
          <a:xfrm rot="249425" flipH="1">
            <a:off x="9349708" y="4866775"/>
            <a:ext cx="2448343" cy="194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4" grpId="0"/>
      <p:bldP spid="34" grpId="1"/>
      <p:bldP spid="120" grpId="0"/>
      <p:bldP spid="121" grpId="0"/>
      <p:bldP spid="122" grpId="0"/>
      <p:bldP spid="1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708</Words>
  <Application>Microsoft Office PowerPoint</Application>
  <PresentationFormat>Widescreen</PresentationFormat>
  <Paragraphs>147</Paragraphs>
  <Slides>22</Slides>
  <Notes>8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Yu Gothic UI Semibold</vt:lpstr>
      <vt:lpstr>Algerian</vt:lpstr>
      <vt:lpstr>Arial</vt:lpstr>
      <vt:lpstr>Calibri</vt:lpstr>
      <vt:lpstr>Calibri Light</vt:lpstr>
      <vt:lpstr>Times New Roman</vt:lpstr>
      <vt:lpstr>UTM Cookies</vt:lpstr>
      <vt:lpstr>UTM Cooper Black</vt:lpstr>
      <vt:lpstr>UTM Flamenco</vt:lpstr>
      <vt:lpstr>UTM Showcard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</dc:creator>
  <cp:lastModifiedBy>Trần Tiến Huỳnh</cp:lastModifiedBy>
  <cp:revision>22</cp:revision>
  <dcterms:created xsi:type="dcterms:W3CDTF">2022-01-16T03:26:59Z</dcterms:created>
  <dcterms:modified xsi:type="dcterms:W3CDTF">2024-02-17T03:32:53Z</dcterms:modified>
</cp:coreProperties>
</file>