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3" r:id="rId3"/>
  </p:sldMasterIdLst>
  <p:notesMasterIdLst>
    <p:notesMasterId r:id="rId38"/>
  </p:notesMasterIdLst>
  <p:sldIdLst>
    <p:sldId id="281" r:id="rId4"/>
    <p:sldId id="262" r:id="rId5"/>
    <p:sldId id="312" r:id="rId6"/>
    <p:sldId id="313" r:id="rId7"/>
    <p:sldId id="314" r:id="rId8"/>
    <p:sldId id="315" r:id="rId9"/>
    <p:sldId id="316" r:id="rId10"/>
    <p:sldId id="317" r:id="rId11"/>
    <p:sldId id="318" r:id="rId12"/>
    <p:sldId id="319" r:id="rId13"/>
    <p:sldId id="302" r:id="rId14"/>
    <p:sldId id="301" r:id="rId15"/>
    <p:sldId id="299" r:id="rId16"/>
    <p:sldId id="308" r:id="rId17"/>
    <p:sldId id="309" r:id="rId18"/>
    <p:sldId id="292" r:id="rId19"/>
    <p:sldId id="265" r:id="rId20"/>
    <p:sldId id="266" r:id="rId21"/>
    <p:sldId id="278" r:id="rId22"/>
    <p:sldId id="267" r:id="rId23"/>
    <p:sldId id="304" r:id="rId24"/>
    <p:sldId id="311" r:id="rId25"/>
    <p:sldId id="310" r:id="rId26"/>
    <p:sldId id="268" r:id="rId27"/>
    <p:sldId id="305" r:id="rId28"/>
    <p:sldId id="295" r:id="rId29"/>
    <p:sldId id="306" r:id="rId30"/>
    <p:sldId id="274" r:id="rId31"/>
    <p:sldId id="280" r:id="rId32"/>
    <p:sldId id="275" r:id="rId33"/>
    <p:sldId id="277" r:id="rId34"/>
    <p:sldId id="307" r:id="rId35"/>
    <p:sldId id="286" r:id="rId36"/>
    <p:sldId id="279" r:id="rId37"/>
  </p:sldIdLst>
  <p:sldSz cx="12192000" cy="6858000"/>
  <p:notesSz cx="6858000" cy="9144000"/>
  <p:embeddedFontLst>
    <p:embeddedFont>
      <p:font typeface="Garamond" panose="02020404030301010803" pitchFamily="18" charset="0"/>
      <p:regular r:id="rId39"/>
      <p:bold r:id="rId40"/>
      <p:italic r:id="rId41"/>
    </p:embeddedFont>
    <p:embeddedFont>
      <p:font typeface="VNI-Times" pitchFamily="2" charset="0"/>
      <p:regular r:id="rId42"/>
      <p:bold r:id="rId43"/>
      <p:italic r:id="rId44"/>
      <p:boldItalic r:id="rId45"/>
    </p:embeddedFont>
    <p:embeddedFont>
      <p:font typeface="等线" panose="020B0604020202020204" charset="0"/>
      <p:regular r:id="rId46"/>
      <p:bold r:id="rId47"/>
    </p:embeddedFont>
    <p:embeddedFont>
      <p:font typeface=".VnTime" panose="020B7200000000000000"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orient="horz" pos="561">
          <p15:clr>
            <a:srgbClr val="A4A3A4"/>
          </p15:clr>
        </p15:guide>
        <p15:guide id="4" orient="horz" pos="691">
          <p15:clr>
            <a:srgbClr val="A4A3A4"/>
          </p15:clr>
        </p15:guide>
        <p15:guide id="5" orient="horz" pos="4017">
          <p15:clr>
            <a:srgbClr val="A4A3A4"/>
          </p15:clr>
        </p15:guide>
        <p15:guide id="6" orient="horz" pos="3888">
          <p15:clr>
            <a:srgbClr val="A4A3A4"/>
          </p15:clr>
        </p15:guide>
        <p15:guide id="7" pos="230">
          <p15:clr>
            <a:srgbClr val="A4A3A4"/>
          </p15:clr>
        </p15:guide>
        <p15:guide id="8" pos="74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06" autoAdjust="0"/>
  </p:normalViewPr>
  <p:slideViewPr>
    <p:cSldViewPr snapToGrid="0">
      <p:cViewPr varScale="1">
        <p:scale>
          <a:sx n="77" d="100"/>
          <a:sy n="77" d="100"/>
        </p:scale>
        <p:origin x="883" y="72"/>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lang="en-GB"/>
          </a:p>
        </p:txBody>
      </p:sp>
    </p:spTree>
    <p:extLst>
      <p:ext uri="{BB962C8B-B14F-4D97-AF65-F5344CB8AC3E}">
        <p14:creationId xmlns:p14="http://schemas.microsoft.com/office/powerpoint/2010/main" val="327107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lang="en-GB"/>
          </a:p>
        </p:txBody>
      </p:sp>
    </p:spTree>
    <p:extLst>
      <p:ext uri="{BB962C8B-B14F-4D97-AF65-F5344CB8AC3E}">
        <p14:creationId xmlns:p14="http://schemas.microsoft.com/office/powerpoint/2010/main" val="337328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13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lang="en-GB"/>
          </a:p>
        </p:txBody>
      </p:sp>
    </p:spTree>
    <p:extLst>
      <p:ext uri="{BB962C8B-B14F-4D97-AF65-F5344CB8AC3E}">
        <p14:creationId xmlns:p14="http://schemas.microsoft.com/office/powerpoint/2010/main" val="609965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lang="en-GB"/>
          </a:p>
        </p:txBody>
      </p:sp>
    </p:spTree>
    <p:extLst>
      <p:ext uri="{BB962C8B-B14F-4D97-AF65-F5344CB8AC3E}">
        <p14:creationId xmlns:p14="http://schemas.microsoft.com/office/powerpoint/2010/main" val="123727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33488"/>
            <a:ext cx="5919787" cy="333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3</a:t>
            </a:fld>
            <a:endParaRPr lang="zh-CN" altLang="en-US"/>
          </a:p>
        </p:txBody>
      </p:sp>
    </p:spTree>
    <p:extLst>
      <p:ext uri="{BB962C8B-B14F-4D97-AF65-F5344CB8AC3E}">
        <p14:creationId xmlns:p14="http://schemas.microsoft.com/office/powerpoint/2010/main" val="938183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899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lang="en-GB"/>
          </a:p>
        </p:txBody>
      </p:sp>
    </p:spTree>
    <p:extLst>
      <p:ext uri="{BB962C8B-B14F-4D97-AF65-F5344CB8AC3E}">
        <p14:creationId xmlns:p14="http://schemas.microsoft.com/office/powerpoint/2010/main" val="1912898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a:solidFill>
                  <a:schemeClr val="dk1"/>
                </a:solidFill>
                <a:latin typeface="Arial" panose="020B0604020202020204"/>
                <a:ea typeface="Arial" panose="020B0604020202020204"/>
                <a:cs typeface="Arial" panose="020B0604020202020204"/>
                <a:sym typeface="Arial" panose="020B0604020202020204"/>
              </a:rPr>
              <a:t>本PPT模板部分元素使用了幻灯片母版制作。如果需要修改，点击-视图-幻灯片母版-修改；完成后关闭编辑母版即可。</a:t>
            </a:r>
          </a:p>
        </p:txBody>
      </p:sp>
      <p:sp>
        <p:nvSpPr>
          <p:cNvPr id="365" name="Google Shape;36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5" name="Google Shape;3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33488"/>
            <a:ext cx="5919787" cy="333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37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33488"/>
            <a:ext cx="5919787" cy="3330575"/>
          </a:xfrm>
        </p:spPr>
      </p:sp>
      <p:sp>
        <p:nvSpPr>
          <p:cNvPr id="3" name="Notes Placeholder 2"/>
          <p:cNvSpPr>
            <a:spLocks noGrp="1"/>
          </p:cNvSpPr>
          <p:nvPr>
            <p:ph type="body" idx="1"/>
          </p:nvPr>
        </p:nvSpPr>
        <p:spPr/>
        <p:txBody>
          <a:bodyPr/>
          <a:lstStyle/>
          <a:p>
            <a:pPr algn="ctr"/>
            <a:endParaRPr lang="vi-VN"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5</a:t>
            </a:fld>
            <a:endParaRPr lang="zh-CN" altLang="en-US"/>
          </a:p>
        </p:txBody>
      </p:sp>
    </p:spTree>
    <p:extLst>
      <p:ext uri="{BB962C8B-B14F-4D97-AF65-F5344CB8AC3E}">
        <p14:creationId xmlns:p14="http://schemas.microsoft.com/office/powerpoint/2010/main" val="101447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1233488"/>
            <a:ext cx="5919787" cy="333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7DE55-BD7B-401C-AA40-53BBCE2CBCE0}" type="slidenum">
              <a:rPr lang="zh-CN" altLang="en-US" smtClean="0"/>
              <a:t>10</a:t>
            </a:fld>
            <a:endParaRPr lang="zh-CN" altLang="en-US"/>
          </a:p>
        </p:txBody>
      </p:sp>
    </p:spTree>
    <p:extLst>
      <p:ext uri="{BB962C8B-B14F-4D97-AF65-F5344CB8AC3E}">
        <p14:creationId xmlns:p14="http://schemas.microsoft.com/office/powerpoint/2010/main" val="401402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lang="en-GB"/>
          </a:p>
        </p:txBody>
      </p:sp>
    </p:spTree>
    <p:extLst>
      <p:ext uri="{BB962C8B-B14F-4D97-AF65-F5344CB8AC3E}">
        <p14:creationId xmlns:p14="http://schemas.microsoft.com/office/powerpoint/2010/main" val="425146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lang="en-GB"/>
          </a:p>
        </p:txBody>
      </p:sp>
    </p:spTree>
    <p:extLst>
      <p:ext uri="{BB962C8B-B14F-4D97-AF65-F5344CB8AC3E}">
        <p14:creationId xmlns:p14="http://schemas.microsoft.com/office/powerpoint/2010/main" val="218935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lang="en-GB"/>
          </a:p>
        </p:txBody>
      </p:sp>
    </p:spTree>
    <p:extLst>
      <p:ext uri="{BB962C8B-B14F-4D97-AF65-F5344CB8AC3E}">
        <p14:creationId xmlns:p14="http://schemas.microsoft.com/office/powerpoint/2010/main" val="94178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lang="en-GB"/>
          </a:p>
        </p:txBody>
      </p:sp>
    </p:spTree>
    <p:extLst>
      <p:ext uri="{BB962C8B-B14F-4D97-AF65-F5344CB8AC3E}">
        <p14:creationId xmlns:p14="http://schemas.microsoft.com/office/powerpoint/2010/main" val="243033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首页">
  <p:cSld name="首页">
    <p:spTree>
      <p:nvGrpSpPr>
        <p:cNvPr id="1" name="Shape 11"/>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2C629A-C252-47B8-B796-CAD3A0511B74}" type="datetime13">
              <a:rPr lang="en-US" smtClean="0"/>
              <a:t>6:07:41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923E9-3D74-4003-916A-43C649F5A62F}" type="slidenum">
              <a:rPr lang="en-US" smtClean="0"/>
              <a:t>‹#›</a:t>
            </a:fld>
            <a:endParaRPr lang="en-US"/>
          </a:p>
        </p:txBody>
      </p:sp>
    </p:spTree>
    <p:extLst>
      <p:ext uri="{BB962C8B-B14F-4D97-AF65-F5344CB8AC3E}">
        <p14:creationId xmlns:p14="http://schemas.microsoft.com/office/powerpoint/2010/main" val="195860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6129648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4941415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3138551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916604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885237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7623901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4131285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667214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708699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过度页1" type="blank">
  <p:cSld name="BLANK">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17137624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9871593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86067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9813270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5664966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06750838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9406321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04972574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2454379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849504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4"/>
        <p:cNvGrpSpPr/>
        <p:nvPr/>
      </p:nvGrpSpPr>
      <p:grpSpPr>
        <a:xfrm>
          <a:off x="0" y="0"/>
          <a:ext cx="0" cy="0"/>
          <a:chOff x="0" y="0"/>
          <a:chExt cx="0" cy="0"/>
        </a:xfrm>
      </p:grpSpPr>
      <p:pic>
        <p:nvPicPr>
          <p:cNvPr id="15" name="Google Shape;15;p29"/>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3506216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6897040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9212411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1244727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4230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内页-1">
  <p:cSld name="内页-1">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18" name="Google Shape;18;p30"/>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9" name="Google Shape;19;p30"/>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内页-1">
  <p:cSld name="3_内页-1">
    <p:spTree>
      <p:nvGrpSpPr>
        <p:cNvPr id="1" name="Shape 20"/>
        <p:cNvGrpSpPr/>
        <p:nvPr/>
      </p:nvGrpSpPr>
      <p:grpSpPr>
        <a:xfrm>
          <a:off x="0" y="0"/>
          <a:ext cx="0" cy="0"/>
          <a:chOff x="0" y="0"/>
          <a:chExt cx="0" cy="0"/>
        </a:xfrm>
      </p:grpSpPr>
      <p:pic>
        <p:nvPicPr>
          <p:cNvPr id="21" name="Google Shape;21;p31"/>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22" name="Google Shape;22;p31"/>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 name="Google Shape;23;p31"/>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内页-1">
  <p:cSld name="1_内页-1">
    <p:spTree>
      <p:nvGrpSpPr>
        <p:cNvPr id="1" name="Shape 24"/>
        <p:cNvGrpSpPr/>
        <p:nvPr/>
      </p:nvGrpSpPr>
      <p:grpSpPr>
        <a:xfrm>
          <a:off x="0" y="0"/>
          <a:ext cx="0" cy="0"/>
          <a:chOff x="0" y="0"/>
          <a:chExt cx="0" cy="0"/>
        </a:xfrm>
      </p:grpSpPr>
      <p:pic>
        <p:nvPicPr>
          <p:cNvPr id="25" name="Google Shape;25;p32"/>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26" name="Google Shape;26;p32"/>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32"/>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目录页">
  <p:cSld name="目录页">
    <p:spTree>
      <p:nvGrpSpPr>
        <p:cNvPr id="1" name="Shape 31"/>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版权页">
  <p:cSld name="版权页">
    <p:spTree>
      <p:nvGrpSpPr>
        <p:cNvPr id="1" name="Shape 32"/>
        <p:cNvGrpSpPr/>
        <p:nvPr/>
      </p:nvGrpSpPr>
      <p:grpSpPr>
        <a:xfrm>
          <a:off x="0" y="0"/>
          <a:ext cx="0" cy="0"/>
          <a:chOff x="0" y="0"/>
          <a:chExt cx="0" cy="0"/>
        </a:xfrm>
      </p:grpSpPr>
      <p:pic>
        <p:nvPicPr>
          <p:cNvPr id="33" name="Google Shape;33;p35"/>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hangingPunct="1"/>
            <a:fld id="{9A0DB2DC-4C9A-4742-B13C-FB6460FD3503}" type="slidenum">
              <a:rPr lang="en-US"/>
              <a:t>‹#›</a:t>
            </a:fld>
            <a:endParaRPr lang="en-US">
              <a:latin typeface="Times New Roman" panose="02020603050405020304" pitchFamily="18"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hyperlink" Target="https://www.facebook.com/teamKTUTS" TargetMode="Externa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hyperlink" Target="https://www.facebook.com/teamKTUTS"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2"/>
          <a:srcRect/>
          <a:stretch>
            <a:fillRect/>
          </a:stretch>
        </p:blipFill>
        <p:spPr>
          <a:xfrm>
            <a:off x="2230116" y="-3294530"/>
            <a:ext cx="2980604" cy="3186953"/>
          </a:xfrm>
          <a:prstGeom prst="ellipse">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86" r:id="rId10"/>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6"/>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KTUTS.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page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w="0"/>
                <a:solidFill>
                  <a:srgbClr val="ED7D31">
                    <a:lumMod val="60000"/>
                    <a:lumOff val="40000"/>
                  </a:srgbClr>
                </a:solidFill>
                <a:effectLst>
                  <a:innerShdw blurRad="63500" dist="50800" dir="13500000">
                    <a:srgbClr val="000000">
                      <a:alpha val="50000"/>
                    </a:srgbClr>
                  </a:innerShdw>
                </a:effectLst>
                <a:uLnTx/>
                <a:uFillTx/>
                <a:latin typeface="UVN Bach Dang Nang" panose="02070803090706020303" pitchFamily="18" charset="0"/>
                <a:ea typeface="+mn-ea"/>
                <a:cs typeface="+mn-cs"/>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269228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7034A6-6AE6-4627-B74A-687D5C7A11F5}"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6"/>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KTUTS.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page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w="0"/>
                <a:solidFill>
                  <a:srgbClr val="ED7D31">
                    <a:lumMod val="60000"/>
                    <a:lumOff val="40000"/>
                  </a:srgbClr>
                </a:solidFill>
                <a:effectLst>
                  <a:innerShdw blurRad="63500" dist="50800" dir="13500000">
                    <a:srgbClr val="000000">
                      <a:alpha val="50000"/>
                    </a:srgbClr>
                  </a:innerShdw>
                </a:effectLst>
                <a:uLnTx/>
                <a:uFillTx/>
                <a:latin typeface="UVN Bach Dang Nang" panose="02070803090706020303" pitchFamily="18" charset="0"/>
                <a:ea typeface="+mn-ea"/>
                <a:cs typeface="+mn-cs"/>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5746007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27.jpg"/><Relationship Id="rId12"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fif"/><Relationship Id="rId11" Type="http://schemas.microsoft.com/office/2007/relationships/hdphoto" Target="../media/hdphoto4.wdp"/><Relationship Id="rId5" Type="http://schemas.openxmlformats.org/officeDocument/2006/relationships/image" Target="../media/image19.jpg"/><Relationship Id="rId10" Type="http://schemas.openxmlformats.org/officeDocument/2006/relationships/image" Target="../media/image13.png"/><Relationship Id="rId4" Type="http://schemas.openxmlformats.org/officeDocument/2006/relationships/image" Target="../media/image8.jp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jfif"/><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f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7.jp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9.xml"/><Relationship Id="rId5" Type="http://schemas.openxmlformats.org/officeDocument/2006/relationships/image" Target="../media/image54.GIF"/><Relationship Id="rId4" Type="http://schemas.openxmlformats.org/officeDocument/2006/relationships/image" Target="../media/image53.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3" Type="http://schemas.openxmlformats.org/officeDocument/2006/relationships/notesSlide" Target="../notesSlides/notesSlide3.xml"/><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slideLayout" Target="../slideLayouts/slideLayout10.xml"/><Relationship Id="rId16"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slide" Target="slide4.xml"/><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0.gif"/><Relationship Id="rId9" Type="http://schemas.microsoft.com/office/2007/relationships/hdphoto" Target="../media/hdphoto3.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4.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slide" Target="slide12.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4.png"/><Relationship Id="rId3" Type="http://schemas.openxmlformats.org/officeDocument/2006/relationships/image" Target="../media/image10.gif"/><Relationship Id="rId7" Type="http://schemas.openxmlformats.org/officeDocument/2006/relationships/image" Target="../media/image21.png"/><Relationship Id="rId12" Type="http://schemas.microsoft.com/office/2007/relationships/hdphoto" Target="../media/hdphoto4.wdp"/><Relationship Id="rId2" Type="http://schemas.openxmlformats.org/officeDocument/2006/relationships/slideLayout" Target="../slideLayouts/slideLayout10.xml"/><Relationship Id="rId1" Type="http://schemas.openxmlformats.org/officeDocument/2006/relationships/tags" Target="../tags/tag4.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0.png"/><Relationship Id="rId10" Type="http://schemas.microsoft.com/office/2007/relationships/hdphoto" Target="../media/hdphoto6.wdp"/><Relationship Id="rId4" Type="http://schemas.openxmlformats.org/officeDocument/2006/relationships/slide" Target="slide6.xml"/><Relationship Id="rId9" Type="http://schemas.openxmlformats.org/officeDocument/2006/relationships/image" Target="../media/image16.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3.jfif"/></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5.wdp"/><Relationship Id="rId3" Type="http://schemas.openxmlformats.org/officeDocument/2006/relationships/image" Target="../media/image10.gif"/><Relationship Id="rId7" Type="http://schemas.microsoft.com/office/2007/relationships/hdphoto" Target="../media/hdphoto6.wdp"/><Relationship Id="rId12"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24.jpeg"/><Relationship Id="rId9"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2" descr="iHay"/>
          <p:cNvPicPr>
            <a:picLocks noChangeAspect="1"/>
          </p:cNvPicPr>
          <p:nvPr/>
        </p:nvPicPr>
        <p:blipFill>
          <a:blip r:embed="rId2"/>
          <a:stretch>
            <a:fillRect/>
          </a:stretch>
        </p:blipFill>
        <p:spPr>
          <a:xfrm>
            <a:off x="-76200" y="0"/>
            <a:ext cx="12192000" cy="6843395"/>
          </a:xfrm>
          <a:prstGeom prst="rect">
            <a:avLst/>
          </a:prstGeom>
          <a:noFill/>
          <a:ln w="9525">
            <a:noFill/>
          </a:ln>
        </p:spPr>
      </p:pic>
      <p:sp>
        <p:nvSpPr>
          <p:cNvPr id="47107" name="Text Box 7"/>
          <p:cNvSpPr txBox="1"/>
          <p:nvPr/>
        </p:nvSpPr>
        <p:spPr>
          <a:xfrm>
            <a:off x="2871788" y="3962400"/>
            <a:ext cx="6477000" cy="368300"/>
          </a:xfrm>
          <a:prstGeom prst="rect">
            <a:avLst/>
          </a:prstGeom>
          <a:noFill/>
          <a:ln w="9525">
            <a:noFill/>
          </a:ln>
        </p:spPr>
        <p:txBody>
          <a:bodyPr>
            <a:spAutoFit/>
          </a:bodyPr>
          <a:lstStyle/>
          <a:p>
            <a:pPr eaLnBrk="0" hangingPunct="0">
              <a:spcBef>
                <a:spcPct val="50000"/>
              </a:spcBef>
              <a:buFontTx/>
            </a:pPr>
            <a:endParaRPr lang="vi-VN" altLang="x-none" sz="1800" dirty="0">
              <a:latin typeface="Garamond" panose="02020404030301010803" pitchFamily="18" charset="0"/>
            </a:endParaRPr>
          </a:p>
        </p:txBody>
      </p:sp>
      <p:sp>
        <p:nvSpPr>
          <p:cNvPr id="47108" name="Line 8"/>
          <p:cNvSpPr/>
          <p:nvPr/>
        </p:nvSpPr>
        <p:spPr>
          <a:xfrm>
            <a:off x="3886200" y="6858000"/>
            <a:ext cx="4191000" cy="0"/>
          </a:xfrm>
          <a:prstGeom prst="line">
            <a:avLst/>
          </a:prstGeom>
          <a:ln w="76200" cap="flat" cmpd="sng">
            <a:pattFill prst="lgCheck">
              <a:fgClr>
                <a:srgbClr val="FF00FF"/>
              </a:fgClr>
              <a:bgClr>
                <a:srgbClr val="FFFFFF"/>
              </a:bgClr>
            </a:pattFill>
            <a:prstDash val="solid"/>
            <a:headEnd type="none" w="med" len="med"/>
            <a:tailEnd type="none" w="med" len="med"/>
          </a:ln>
        </p:spPr>
      </p:sp>
      <p:sp>
        <p:nvSpPr>
          <p:cNvPr id="47109" name="Line 9"/>
          <p:cNvSpPr/>
          <p:nvPr/>
        </p:nvSpPr>
        <p:spPr>
          <a:xfrm>
            <a:off x="4191000" y="25400"/>
            <a:ext cx="3886200" cy="0"/>
          </a:xfrm>
          <a:prstGeom prst="line">
            <a:avLst/>
          </a:prstGeom>
          <a:ln w="76200" cap="flat" cmpd="sng">
            <a:pattFill prst="sphere">
              <a:fgClr>
                <a:srgbClr val="FF00FF"/>
              </a:fgClr>
              <a:bgClr>
                <a:srgbClr val="FFFFFF"/>
              </a:bgClr>
            </a:pattFill>
            <a:prstDash val="solid"/>
            <a:headEnd type="none" w="med" len="med"/>
            <a:tailEnd type="none" w="med" len="med"/>
          </a:ln>
        </p:spPr>
      </p:sp>
      <p:sp>
        <p:nvSpPr>
          <p:cNvPr id="47111" name="WordArt 23"/>
          <p:cNvSpPr>
            <a:spLocks noTextEdit="1"/>
          </p:cNvSpPr>
          <p:nvPr/>
        </p:nvSpPr>
        <p:spPr>
          <a:xfrm>
            <a:off x="2822575" y="1447800"/>
            <a:ext cx="7019925" cy="1695450"/>
          </a:xfrm>
          <a:prstGeom prst="rect">
            <a:avLst/>
          </a:prstGeom>
        </p:spPr>
        <p:txBody>
          <a:bodyPr wrap="none" fromWordArt="1">
            <a:prstTxWarp prst="textPlain">
              <a:avLst>
                <a:gd name="adj" fmla="val 50000"/>
              </a:avLst>
            </a:prstTxWarp>
            <a:normAutofit/>
          </a:bodyPr>
          <a:lstStyle/>
          <a:p>
            <a:pPr algn="ctr" eaLnBrk="0" hangingPunct="0"/>
            <a:endParaRPr lang="en-US" sz="360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VNI-Times" charset="0"/>
              <a:ea typeface="VNI-Times" charset="0"/>
            </a:endParaRPr>
          </a:p>
        </p:txBody>
      </p:sp>
      <p:sp>
        <p:nvSpPr>
          <p:cNvPr id="47112" name="Rectangles 47111"/>
          <p:cNvSpPr/>
          <p:nvPr/>
        </p:nvSpPr>
        <p:spPr>
          <a:xfrm>
            <a:off x="2750820" y="263610"/>
            <a:ext cx="6774180" cy="498389"/>
          </a:xfrm>
          <a:prstGeom prst="rect">
            <a:avLst/>
          </a:prstGeom>
        </p:spPr>
        <p:txBody>
          <a:bodyPr wrap="none" fromWordArt="1">
            <a:prstTxWarp prst="textPlain">
              <a:avLst>
                <a:gd name="adj" fmla="val 50000"/>
              </a:avLst>
            </a:prstTxWarp>
            <a:normAutofit fontScale="92500" lnSpcReduction="20000"/>
          </a:bodyPr>
          <a:lstStyle/>
          <a:p>
            <a:pPr algn="ctr" eaLnBrk="0" hangingPunct="0"/>
            <a:r>
              <a:rPr lang="en-US" sz="3600" b="1" dirty="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TRƯỜNG TIỂU HỌC </a:t>
            </a:r>
            <a:r>
              <a:rPr lang="en-US" sz="3600" b="1" dirty="0" smtClean="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rPr>
              <a:t>TRẦN PHÚ </a:t>
            </a:r>
            <a:endParaRPr lang="en-US" sz="3600" b="1" dirty="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80000"/>
                  </a:srgbClr>
                </a:outerShdw>
              </a:effectLst>
              <a:latin typeface="Times New Roman" panose="02020603050405020304" pitchFamily="18" charset="0"/>
              <a:ea typeface="Times New Roman" panose="02020603050405020304" pitchFamily="18" charset="0"/>
            </a:endParaRPr>
          </a:p>
        </p:txBody>
      </p:sp>
      <p:sp>
        <p:nvSpPr>
          <p:cNvPr id="47113" name="WordArt 3"/>
          <p:cNvSpPr>
            <a:spLocks noTextEdit="1"/>
          </p:cNvSpPr>
          <p:nvPr/>
        </p:nvSpPr>
        <p:spPr>
          <a:xfrm>
            <a:off x="2636837" y="3675095"/>
            <a:ext cx="6994525" cy="1444625"/>
          </a:xfrm>
          <a:prstGeom prst="rect">
            <a:avLst/>
          </a:prstGeom>
        </p:spPr>
        <p:txBody>
          <a:bodyPr wrap="none" fromWordArt="1">
            <a:prstTxWarp prst="textPlain">
              <a:avLst>
                <a:gd name="adj" fmla="val 50000"/>
              </a:avLst>
            </a:prstTxWarp>
            <a:normAutofit/>
          </a:bodyPr>
          <a:lstStyle/>
          <a:p>
            <a:pPr algn="ctr" eaLnBrk="0" hangingPunct="0"/>
            <a:r>
              <a:rPr lang="en-US" sz="3600" b="1" dirty="0" err="1"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Kỳ</a:t>
            </a:r>
            <a:r>
              <a:rPr lang="en-US" sz="3600" b="1" dirty="0"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diệu</a:t>
            </a:r>
            <a:r>
              <a:rPr lang="en-US" sz="3600" b="1" dirty="0"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rừng</a:t>
            </a:r>
            <a:r>
              <a:rPr lang="en-US" sz="3600" b="1" dirty="0"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xanh</a:t>
            </a:r>
            <a:endPar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47114" name="WordArt 20"/>
          <p:cNvSpPr>
            <a:spLocks noTextEdit="1"/>
          </p:cNvSpPr>
          <p:nvPr/>
        </p:nvSpPr>
        <p:spPr>
          <a:xfrm>
            <a:off x="2956560" y="1386205"/>
            <a:ext cx="5928196" cy="1371600"/>
          </a:xfrm>
          <a:prstGeom prst="rect">
            <a:avLst/>
          </a:prstGeom>
        </p:spPr>
        <p:txBody>
          <a:bodyPr wrap="none" fromWordArt="1">
            <a:prstTxWarp prst="textPlain">
              <a:avLst>
                <a:gd name="adj" fmla="val 50000"/>
              </a:avLst>
            </a:prstTxWarp>
            <a:normAutofit/>
          </a:bodyPr>
          <a:lstStyle/>
          <a:p>
            <a:pPr algn="l" eaLnBrk="0" hangingPunct="0"/>
            <a:r>
              <a:rPr lang="en-US" sz="3600" b="1" dirty="0" err="1" smtClean="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Tập</a:t>
            </a:r>
            <a:r>
              <a:rPr lang="en-US" sz="3600" b="1" dirty="0" smtClean="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đọc</a:t>
            </a:r>
            <a:r>
              <a:rPr lang="en-US" sz="3600" b="1" dirty="0" smtClean="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00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Lớp</a:t>
            </a:r>
            <a:r>
              <a:rPr lang="en-US" sz="3600" b="1" dirty="0" smtClean="0">
                <a:ln w="9525" cap="flat" cmpd="sng">
                  <a:solidFill>
                    <a:srgbClr val="0000FF"/>
                  </a:solidFill>
                  <a:prstDash val="solid"/>
                  <a:headEnd type="none" w="med" len="med"/>
                  <a:tailEnd type="none" w="med" len="med"/>
                </a:ln>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5</a:t>
            </a:r>
            <a:endPar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73379-EBF8-4567-8807-F9F117D7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8DCF3E-5082-475A-8101-24F21B45104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095456" y="4335195"/>
            <a:ext cx="1840493" cy="1933291"/>
          </a:xfrm>
          <a:prstGeom prst="rect">
            <a:avLst/>
          </a:prstGeom>
        </p:spPr>
      </p:pic>
      <p:pic>
        <p:nvPicPr>
          <p:cNvPr id="13" name="Picture 12">
            <a:extLst>
              <a:ext uri="{FF2B5EF4-FFF2-40B4-BE49-F238E27FC236}">
                <a16:creationId xmlns:a16="http://schemas.microsoft.com/office/drawing/2014/main" id="{3839A2FC-E5E6-4ADB-A807-02282AA5972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3764" y="5007018"/>
            <a:ext cx="1210403" cy="1051139"/>
          </a:xfrm>
          <a:prstGeom prst="rect">
            <a:avLst/>
          </a:prstGeom>
        </p:spPr>
      </p:pic>
      <p:pic>
        <p:nvPicPr>
          <p:cNvPr id="14" name="Picture 13">
            <a:extLst>
              <a:ext uri="{FF2B5EF4-FFF2-40B4-BE49-F238E27FC236}">
                <a16:creationId xmlns:a16="http://schemas.microsoft.com/office/drawing/2014/main" id="{3C973BBE-1EA0-4AB7-9CFF-F743B0FED54F}"/>
              </a:ext>
            </a:extLst>
          </p:cNvPr>
          <p:cNvPicPr>
            <a:picLocks noChangeAspect="1"/>
          </p:cNvPicPr>
          <p:nvPr/>
        </p:nvPicPr>
        <p:blipFill rotWithShape="1">
          <a:blip r:embed="rId7">
            <a:clrChange>
              <a:clrFrom>
                <a:srgbClr val="3D0560"/>
              </a:clrFrom>
              <a:clrTo>
                <a:srgbClr val="3D0560">
                  <a:alpha val="0"/>
                </a:srgbClr>
              </a:clrTo>
            </a:clrChange>
            <a:extLst>
              <a:ext uri="{28A0092B-C50C-407E-A947-70E740481C1C}">
                <a14:useLocalDpi xmlns:a14="http://schemas.microsoft.com/office/drawing/2010/main" val="0"/>
              </a:ext>
            </a:extLst>
          </a:blip>
          <a:srcRect t="5734" r="1260" b="3599"/>
          <a:stretch/>
        </p:blipFill>
        <p:spPr>
          <a:xfrm>
            <a:off x="4961574" y="3864736"/>
            <a:ext cx="1579815" cy="1523794"/>
          </a:xfrm>
          <a:prstGeom prst="rect">
            <a:avLst/>
          </a:prstGeom>
        </p:spPr>
      </p:pic>
      <p:pic>
        <p:nvPicPr>
          <p:cNvPr id="6" name="16 Imagen">
            <a:extLst>
              <a:ext uri="{FF2B5EF4-FFF2-40B4-BE49-F238E27FC236}">
                <a16:creationId xmlns:a16="http://schemas.microsoft.com/office/drawing/2014/main" id="{2F42570C-0601-4BE0-B446-6644CE3A4D0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5751480" y="1907747"/>
            <a:ext cx="2889087" cy="3624840"/>
          </a:xfrm>
          <a:prstGeom prst="rect">
            <a:avLst/>
          </a:prstGeom>
          <a:effectLst>
            <a:outerShdw blurRad="50800" dist="38100" dir="2700000" algn="tl" rotWithShape="0">
              <a:prstClr val="black">
                <a:alpha val="40000"/>
              </a:prstClr>
            </a:outerShdw>
          </a:effectLst>
        </p:spPr>
      </p:pic>
      <p:pic>
        <p:nvPicPr>
          <p:cNvPr id="7" name="14 Imagen">
            <a:extLst>
              <a:ext uri="{FF2B5EF4-FFF2-40B4-BE49-F238E27FC236}">
                <a16:creationId xmlns:a16="http://schemas.microsoft.com/office/drawing/2014/main" id="{179E6CCC-B80F-415B-8209-B7AECE562DB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3128861" y="2381254"/>
            <a:ext cx="1917996" cy="27963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6667367"/>
      </p:ext>
    </p:extLst>
  </p:cSld>
  <p:clrMapOvr>
    <a:masterClrMapping/>
  </p:clrMapOvr>
  <mc:AlternateContent xmlns:mc="http://schemas.openxmlformats.org/markup-compatibility/2006" xmlns:p14="http://schemas.microsoft.com/office/powerpoint/2010/main">
    <mc:Choice Requires="p14">
      <p:transition spd="slow" p14:dur="4250">
        <p:sndAc>
          <p:stSnd>
            <p:snd r:embed="rId3" name="Âm thanh chiến thắng.wav"/>
          </p:stSnd>
        </p:sndAc>
      </p:transition>
    </mc:Choice>
    <mc:Fallback xmlns="">
      <p:transition spd="slow">
        <p:sndAc>
          <p:stSnd>
            <p:snd r:embed="rId12" name="Âm thanh chiến thắ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1639103201035073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6513242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3587551" y="2627117"/>
            <a:ext cx="6069624"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dirty="0" smtClean="0">
                <a:solidFill>
                  <a:srgbClr val="B74239"/>
                </a:solidFill>
                <a:latin typeface="Arial" panose="020B0604020202020204"/>
                <a:ea typeface="Arial" panose="020B0604020202020204"/>
                <a:cs typeface="Arial" panose="020B0604020202020204"/>
                <a:sym typeface="Arial" panose="020B0604020202020204"/>
              </a:rPr>
              <a:t>KHÁM PHÁ</a:t>
            </a:r>
            <a:endParaRPr sz="7200" b="1" dirty="0">
              <a:solidFill>
                <a:srgbClr val="B74239"/>
              </a:solidFill>
              <a:latin typeface="Arial" panose="020B0604020202020204"/>
              <a:ea typeface="Arial" panose="020B0604020202020204"/>
              <a:cs typeface="Arial" panose="020B0604020202020204"/>
              <a:sym typeface="Arial" panose="020B0604020202020204"/>
            </a:endParaRPr>
          </a:p>
        </p:txBody>
      </p:sp>
      <p:sp>
        <p:nvSpPr>
          <p:cNvPr id="326" name="Google Shape;326;p22"/>
          <p:cNvSpPr/>
          <p:nvPr/>
        </p:nvSpPr>
        <p:spPr>
          <a:xfrm>
            <a:off x="2022514" y="2264657"/>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27" name="Google Shape;327;p22"/>
          <p:cNvSpPr txBox="1"/>
          <p:nvPr/>
        </p:nvSpPr>
        <p:spPr>
          <a:xfrm>
            <a:off x="2349568" y="2264657"/>
            <a:ext cx="1046881"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02</a:t>
            </a:r>
            <a:endParaRPr sz="5400" b="1" i="0" u="none" strike="noStrike" cap="none" dirty="0">
              <a:solidFill>
                <a:srgbClr val="FFFFFF"/>
              </a:solidFill>
              <a:latin typeface="Arial" panose="020B0604020202020204"/>
              <a:ea typeface="Arial" panose="020B0604020202020204"/>
              <a:cs typeface="Arial" panose="020B0604020202020204"/>
              <a:sym typeface="Arial" panose="020B0604020202020204"/>
            </a:endParaRPr>
          </a:p>
        </p:txBody>
      </p:sp>
      <p:pic>
        <p:nvPicPr>
          <p:cNvPr id="329" name="Google Shape;329;p22"/>
          <p:cNvPicPr preferRelativeResize="0"/>
          <p:nvPr/>
        </p:nvPicPr>
        <p:blipFill rotWithShape="1">
          <a:blip r:embed="rId3"/>
          <a:srcRect/>
          <a:stretch>
            <a:fillRect/>
          </a:stretch>
        </p:blipFill>
        <p:spPr>
          <a:xfrm rot="3628844">
            <a:off x="535836" y="3837997"/>
            <a:ext cx="2634002" cy="3863203"/>
          </a:xfrm>
          <a:prstGeom prst="rect">
            <a:avLst/>
          </a:prstGeom>
          <a:noFill/>
          <a:ln>
            <a:noFill/>
          </a:ln>
        </p:spPr>
      </p:pic>
    </p:spTree>
    <p:extLst>
      <p:ext uri="{BB962C8B-B14F-4D97-AF65-F5344CB8AC3E}">
        <p14:creationId xmlns:p14="http://schemas.microsoft.com/office/powerpoint/2010/main" val="1519243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500"/>
                                        <p:tgtEl>
                                          <p:spTgt spid="325"/>
                                        </p:tgtEl>
                                        <p:attrNameLst>
                                          <p:attrName>ppt_w</p:attrName>
                                        </p:attrNameLst>
                                      </p:cBhvr>
                                      <p:tavLst>
                                        <p:tav tm="0">
                                          <p:val>
                                            <p:fltVal val="0"/>
                                          </p:val>
                                        </p:tav>
                                        <p:tav tm="100000">
                                          <p:val>
                                            <p:strVal val="#ppt_w"/>
                                          </p:val>
                                        </p:tav>
                                      </p:tavLst>
                                    </p:anim>
                                    <p:anim calcmode="lin" valueType="num">
                                      <p:cBhvr additive="base">
                                        <p:cTn id="8" dur="500"/>
                                        <p:tgtEl>
                                          <p:spTgt spid="3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6"/>
                                        </p:tgtEl>
                                        <p:attrNameLst>
                                          <p:attrName>style.visibility</p:attrName>
                                        </p:attrNameLst>
                                      </p:cBhvr>
                                      <p:to>
                                        <p:strVal val="visible"/>
                                      </p:to>
                                    </p:set>
                                    <p:anim calcmode="lin" valueType="num">
                                      <p:cBhvr additive="base">
                                        <p:cTn id="11" dur="500"/>
                                        <p:tgtEl>
                                          <p:spTgt spid="326"/>
                                        </p:tgtEl>
                                        <p:attrNameLst>
                                          <p:attrName>ppt_w</p:attrName>
                                        </p:attrNameLst>
                                      </p:cBhvr>
                                      <p:tavLst>
                                        <p:tav tm="0">
                                          <p:val>
                                            <p:fltVal val="0"/>
                                          </p:val>
                                        </p:tav>
                                        <p:tav tm="100000">
                                          <p:val>
                                            <p:strVal val="#ppt_w"/>
                                          </p:val>
                                        </p:tav>
                                      </p:tavLst>
                                    </p:anim>
                                    <p:anim calcmode="lin" valueType="num">
                                      <p:cBhvr additive="base">
                                        <p:cTn id="12" dur="500"/>
                                        <p:tgtEl>
                                          <p:spTgt spid="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8"/>
          <p:cNvSpPr/>
          <p:nvPr/>
        </p:nvSpPr>
        <p:spPr>
          <a:xfrm>
            <a:off x="3595695" y="2684642"/>
            <a:ext cx="7583374"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dirty="0" err="1" smtClean="0">
                <a:solidFill>
                  <a:schemeClr val="tx1"/>
                </a:solidFill>
                <a:latin typeface="Times New Roman" panose="02020603050405020304" pitchFamily="18" charset="0"/>
                <a:cs typeface="Times New Roman" panose="02020603050405020304" pitchFamily="18" charset="0"/>
                <a:sym typeface="Arial" panose="020B0604020202020204"/>
              </a:rPr>
              <a:t>Luyện</a:t>
            </a:r>
            <a:r>
              <a:rPr lang="en-GB" sz="7200" b="1" dirty="0" smtClean="0">
                <a:solidFill>
                  <a:schemeClr val="tx1"/>
                </a:solidFill>
                <a:latin typeface="Times New Roman" panose="02020603050405020304" pitchFamily="18" charset="0"/>
                <a:cs typeface="Times New Roman" panose="02020603050405020304" pitchFamily="18" charset="0"/>
                <a:sym typeface="Arial" panose="020B0604020202020204"/>
              </a:rPr>
              <a:t> </a:t>
            </a:r>
            <a:r>
              <a:rPr lang="en-GB" sz="7200" b="1" dirty="0" err="1" smtClean="0">
                <a:solidFill>
                  <a:schemeClr val="tx1"/>
                </a:solidFill>
                <a:latin typeface="Times New Roman" panose="02020603050405020304" pitchFamily="18" charset="0"/>
                <a:cs typeface="Times New Roman" panose="02020603050405020304" pitchFamily="18" charset="0"/>
                <a:sym typeface="Arial" panose="020B0604020202020204"/>
              </a:rPr>
              <a:t>đọc</a:t>
            </a:r>
            <a:endParaRPr sz="7200" b="1" dirty="0">
              <a:solidFill>
                <a:schemeClr val="tx1"/>
              </a:solidFill>
              <a:latin typeface="Times New Roman" panose="02020603050405020304" pitchFamily="18" charset="0"/>
              <a:cs typeface="Times New Roman" panose="02020603050405020304" pitchFamily="18" charset="0"/>
              <a:sym typeface="Arial" panose="020B0604020202020204"/>
            </a:endParaRPr>
          </a:p>
        </p:txBody>
      </p:sp>
      <p:pic>
        <p:nvPicPr>
          <p:cNvPr id="294" name="Google Shape;294;p18"/>
          <p:cNvPicPr preferRelativeResize="0"/>
          <p:nvPr/>
        </p:nvPicPr>
        <p:blipFill rotWithShape="1">
          <a:blip r:embed="rId3"/>
          <a:srcRect/>
          <a:stretch>
            <a:fillRect/>
          </a:stretch>
        </p:blipFill>
        <p:spPr>
          <a:xfrm>
            <a:off x="-810170" y="1144404"/>
            <a:ext cx="4669475" cy="5713596"/>
          </a:xfrm>
          <a:prstGeom prst="rect">
            <a:avLst/>
          </a:prstGeom>
          <a:noFill/>
          <a:ln>
            <a:noFill/>
          </a:ln>
        </p:spPr>
      </p:pic>
    </p:spTree>
    <p:extLst>
      <p:ext uri="{BB962C8B-B14F-4D97-AF65-F5344CB8AC3E}">
        <p14:creationId xmlns:p14="http://schemas.microsoft.com/office/powerpoint/2010/main" val="116013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p:tgtEl>
                                          <p:spTgt spid="290"/>
                                        </p:tgtEl>
                                        <p:attrNameLst>
                                          <p:attrName>ppt_w</p:attrName>
                                        </p:attrNameLst>
                                      </p:cBhvr>
                                      <p:tavLst>
                                        <p:tav tm="0">
                                          <p:val>
                                            <p:fltVal val="0"/>
                                          </p:val>
                                        </p:tav>
                                        <p:tav tm="100000">
                                          <p:val>
                                            <p:strVal val="#ppt_w"/>
                                          </p:val>
                                        </p:tav>
                                      </p:tavLst>
                                    </p:anim>
                                    <p:anim calcmode="lin" valueType="num">
                                      <p:cBhvr additive="base">
                                        <p:cTn id="8" dur="500"/>
                                        <p:tgtEl>
                                          <p:spTgt spid="2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 name="Rectangle 3"/>
          <p:cNvSpPr/>
          <p:nvPr/>
        </p:nvSpPr>
        <p:spPr>
          <a:xfrm>
            <a:off x="4544838" y="299717"/>
            <a:ext cx="2600392" cy="461665"/>
          </a:xfrm>
          <a:prstGeom prst="rect">
            <a:avLst/>
          </a:prstGeom>
        </p:spPr>
        <p:txBody>
          <a:bodyPr wrap="none">
            <a:spAutoFit/>
          </a:bodyPr>
          <a:lstStyle/>
          <a:p>
            <a:r>
              <a:rPr lang="en-US" sz="2400" b="1" dirty="0" err="1">
                <a:solidFill>
                  <a:schemeClr val="tx1"/>
                </a:solidFill>
                <a:latin typeface="Times New Roman" panose="02020603050405020304" pitchFamily="18" charset="0"/>
                <a:cs typeface="Times New Roman" panose="02020603050405020304" pitchFamily="18" charset="0"/>
              </a:rPr>
              <a:t>Kì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rừng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1388" y="761382"/>
            <a:ext cx="11008570" cy="5770811"/>
          </a:xfrm>
          <a:prstGeom prst="rect">
            <a:avLst/>
          </a:prstGeom>
        </p:spPr>
        <p:txBody>
          <a:bodyPr wrap="square">
            <a:spAutoFit/>
          </a:bodyPr>
          <a:lstStyle/>
          <a:p>
            <a:pPr algn="just"/>
            <a:r>
              <a:rPr lang="en-US" sz="2400" dirty="0" smtClean="0">
                <a:solidFill>
                  <a:srgbClr val="003399"/>
                </a:solidFill>
                <a:latin typeface="Arial" panose="020B0604020202020204" pitchFamily="34" charset="0"/>
              </a:rPr>
              <a:t>       </a:t>
            </a:r>
            <a:r>
              <a:rPr lang="vi-VN" sz="2300" b="1" dirty="0" smtClean="0">
                <a:solidFill>
                  <a:schemeClr val="tx1"/>
                </a:solidFill>
                <a:latin typeface="Times New Roman" panose="02020603050405020304" pitchFamily="18" charset="0"/>
                <a:cs typeface="Times New Roman" panose="02020603050405020304" pitchFamily="18" charset="0"/>
              </a:rPr>
              <a:t>Loanh </a:t>
            </a:r>
            <a:r>
              <a:rPr lang="vi-VN" sz="2300" b="1" dirty="0">
                <a:solidFill>
                  <a:schemeClr val="tx1"/>
                </a:solidFill>
                <a:latin typeface="Times New Roman" panose="02020603050405020304" pitchFamily="18" charset="0"/>
                <a:cs typeface="Times New Roman" panose="02020603050405020304" pitchFamily="18" charset="0"/>
              </a:rPr>
              <a:t>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300" b="1" dirty="0" smtClean="0">
                <a:solidFill>
                  <a:schemeClr val="tx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Nắng </a:t>
            </a:r>
            <a:r>
              <a:rPr lang="vi-VN" sz="2300" b="1" dirty="0">
                <a:solidFill>
                  <a:schemeClr val="tx1"/>
                </a:solidFill>
                <a:latin typeface="Times New Roman" panose="02020603050405020304" pitchFamily="18" charset="0"/>
                <a:cs typeface="Times New Roman" panose="02020603050405020304" pitchFamily="18" charset="0"/>
              </a:rPr>
              <a:t>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300" b="1" dirty="0" smtClean="0">
                <a:solidFill>
                  <a:schemeClr val="tx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Sau </a:t>
            </a:r>
            <a:r>
              <a:rPr lang="vi-VN" sz="2300" b="1" dirty="0">
                <a:solidFill>
                  <a:schemeClr val="tx1"/>
                </a:solidFill>
                <a:latin typeface="Times New Roman" panose="02020603050405020304" pitchFamily="18" charset="0"/>
                <a:cs typeface="Times New Roman" panose="02020603050405020304" pitchFamily="18" charset="0"/>
              </a:rPr>
              <a:t>một hồi len lách mải miết, rẽ bụi rậm, chúng tôi nhìn thấy một bãi cây khộp. Rừng khộp hiện ra trước mắt chúng tôi, lá úa vàng như cảnh mùa thu. Tôi dụi mắt. Những sắc vàng động đậy. Mấy con mang vàng hệt như màu lá khộp đang ăn cỏ non. Những chiếc chân vàng giẫm lên thảm lá vàng và sắc nắng cũng rực vàng trên lưng nó. Chỉ có mấy vạt cỏ xanh biếc là rực lên giữa cái giang sơn vàng rợi.</a:t>
            </a:r>
          </a:p>
          <a:p>
            <a:pPr algn="just"/>
            <a:r>
              <a:rPr lang="en-US" sz="2300" b="1" dirty="0" smtClean="0">
                <a:solidFill>
                  <a:schemeClr val="tx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Tôi </a:t>
            </a:r>
            <a:r>
              <a:rPr lang="vi-VN" sz="2300" b="1" dirty="0">
                <a:solidFill>
                  <a:schemeClr val="tx1"/>
                </a:solidFill>
                <a:latin typeface="Times New Roman" panose="02020603050405020304" pitchFamily="18" charset="0"/>
                <a:cs typeface="Times New Roman" panose="02020603050405020304" pitchFamily="18" charset="0"/>
              </a:rPr>
              <a:t>có cảm giác mình lạc vào một thế giới thần </a:t>
            </a:r>
            <a:r>
              <a:rPr lang="vi-VN" sz="2300" b="1" dirty="0" smtClean="0">
                <a:solidFill>
                  <a:schemeClr val="tx1"/>
                </a:solidFill>
                <a:latin typeface="Times New Roman" panose="02020603050405020304" pitchFamily="18" charset="0"/>
                <a:cs typeface="Times New Roman" panose="02020603050405020304" pitchFamily="18" charset="0"/>
              </a:rPr>
              <a:t>bí</a:t>
            </a:r>
            <a:r>
              <a:rPr lang="en-US" sz="2300" b="1" dirty="0" smtClean="0">
                <a:solidFill>
                  <a:schemeClr val="tx1"/>
                </a:solidFill>
                <a:latin typeface="Times New Roman" panose="02020603050405020304" pitchFamily="18" charset="0"/>
                <a:cs typeface="Times New Roman" panose="02020603050405020304" pitchFamily="18" charset="0"/>
              </a:rPr>
              <a:t>.</a:t>
            </a:r>
          </a:p>
          <a:p>
            <a:pPr algn="just"/>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smtClean="0">
                <a:solidFill>
                  <a:schemeClr val="tx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Theo </a:t>
            </a:r>
            <a:r>
              <a:rPr lang="vi-VN" sz="2300" b="1" dirty="0">
                <a:solidFill>
                  <a:schemeClr val="tx1"/>
                </a:solidFill>
                <a:latin typeface="Times New Roman" panose="02020603050405020304" pitchFamily="18" charset="0"/>
                <a:cs typeface="Times New Roman" panose="02020603050405020304" pitchFamily="18" charset="0"/>
              </a:rPr>
              <a:t>NGUYỄN PHAN HÁCH</a:t>
            </a:r>
          </a:p>
        </p:txBody>
      </p:sp>
    </p:spTree>
    <p:extLst>
      <p:ext uri="{BB962C8B-B14F-4D97-AF65-F5344CB8AC3E}">
        <p14:creationId xmlns:p14="http://schemas.microsoft.com/office/powerpoint/2010/main" val="47487095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 name="Rectangle 3"/>
          <p:cNvSpPr/>
          <p:nvPr/>
        </p:nvSpPr>
        <p:spPr>
          <a:xfrm>
            <a:off x="4544838" y="299717"/>
            <a:ext cx="2600392" cy="461665"/>
          </a:xfrm>
          <a:prstGeom prst="rect">
            <a:avLst/>
          </a:prstGeom>
        </p:spPr>
        <p:txBody>
          <a:bodyPr wrap="none">
            <a:spAutoFit/>
          </a:bodyPr>
          <a:lstStyle/>
          <a:p>
            <a:r>
              <a:rPr lang="en-US" sz="2400" b="1" dirty="0" err="1">
                <a:solidFill>
                  <a:schemeClr val="tx1"/>
                </a:solidFill>
                <a:latin typeface="Times New Roman" panose="02020603050405020304" pitchFamily="18" charset="0"/>
                <a:cs typeface="Times New Roman" panose="02020603050405020304" pitchFamily="18" charset="0"/>
              </a:rPr>
              <a:t>Kì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rừng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1388" y="761382"/>
            <a:ext cx="11008570" cy="3985706"/>
          </a:xfrm>
          <a:prstGeom prst="rect">
            <a:avLst/>
          </a:prstGeom>
        </p:spPr>
        <p:txBody>
          <a:bodyPr wrap="square">
            <a:spAutoFit/>
          </a:bodyPr>
          <a:lstStyle/>
          <a:p>
            <a:pPr algn="just"/>
            <a:endParaRPr lang="en-US" sz="2300" b="1" dirty="0" smtClean="0">
              <a:solidFill>
                <a:schemeClr val="tx1"/>
              </a:solidFill>
              <a:latin typeface="Times New Roman" panose="02020603050405020304" pitchFamily="18" charset="0"/>
              <a:cs typeface="Times New Roman" panose="02020603050405020304" pitchFamily="18" charset="0"/>
            </a:endParaRPr>
          </a:p>
          <a:p>
            <a:pPr algn="just"/>
            <a:endParaRPr lang="en-US" sz="2300" b="1" dirty="0">
              <a:solidFill>
                <a:schemeClr val="tx1"/>
              </a:solidFill>
              <a:latin typeface="Times New Roman" panose="02020603050405020304" pitchFamily="18" charset="0"/>
              <a:cs typeface="Times New Roman" panose="02020603050405020304" pitchFamily="18" charset="0"/>
            </a:endParaRPr>
          </a:p>
          <a:p>
            <a:pPr algn="just"/>
            <a:endParaRPr lang="en-US" sz="2300" b="1" dirty="0" smtClean="0">
              <a:solidFill>
                <a:schemeClr val="tx1"/>
              </a:solidFill>
              <a:latin typeface="Times New Roman" panose="02020603050405020304" pitchFamily="18" charset="0"/>
              <a:cs typeface="Times New Roman" panose="02020603050405020304" pitchFamily="18" charset="0"/>
            </a:endParaRPr>
          </a:p>
          <a:p>
            <a:pPr algn="just"/>
            <a:endParaRPr lang="en-US" sz="2300" b="1" dirty="0">
              <a:solidFill>
                <a:schemeClr val="tx1"/>
              </a:solidFill>
              <a:latin typeface="Times New Roman" panose="02020603050405020304" pitchFamily="18" charset="0"/>
              <a:cs typeface="Times New Roman" panose="02020603050405020304" pitchFamily="18" charset="0"/>
            </a:endParaRPr>
          </a:p>
          <a:p>
            <a:pPr algn="just"/>
            <a:endParaRPr lang="en-US" sz="2300" b="1" dirty="0" smtClean="0">
              <a:solidFill>
                <a:schemeClr val="tx1"/>
              </a:solidFill>
              <a:latin typeface="Times New Roman" panose="02020603050405020304" pitchFamily="18" charset="0"/>
              <a:cs typeface="Times New Roman" panose="02020603050405020304" pitchFamily="18" charset="0"/>
            </a:endParaRPr>
          </a:p>
          <a:p>
            <a:pPr algn="just"/>
            <a:endParaRPr lang="en-US" sz="2300" b="1" dirty="0">
              <a:solidFill>
                <a:schemeClr val="tx1"/>
              </a:solidFill>
              <a:latin typeface="Times New Roman" panose="02020603050405020304" pitchFamily="18" charset="0"/>
              <a:cs typeface="Times New Roman" panose="02020603050405020304" pitchFamily="18" charset="0"/>
            </a:endParaRPr>
          </a:p>
          <a:p>
            <a:pPr algn="just"/>
            <a:endParaRPr lang="en-US" sz="2300" b="1" dirty="0" smtClean="0">
              <a:solidFill>
                <a:schemeClr val="tx1"/>
              </a:solidFill>
              <a:latin typeface="Times New Roman" panose="02020603050405020304" pitchFamily="18" charset="0"/>
              <a:cs typeface="Times New Roman" panose="02020603050405020304" pitchFamily="18" charset="0"/>
            </a:endParaRPr>
          </a:p>
          <a:p>
            <a:pPr algn="just"/>
            <a:endParaRPr lang="en-US" sz="2300" b="1" dirty="0">
              <a:solidFill>
                <a:schemeClr val="tx1"/>
              </a:solidFill>
              <a:latin typeface="Times New Roman" panose="02020603050405020304" pitchFamily="18" charset="0"/>
              <a:cs typeface="Times New Roman" panose="02020603050405020304" pitchFamily="18" charset="0"/>
            </a:endParaRPr>
          </a:p>
          <a:p>
            <a:pPr algn="just"/>
            <a:endParaRPr lang="en-US" sz="2300" b="1" dirty="0" smtClean="0">
              <a:solidFill>
                <a:schemeClr val="tx1"/>
              </a:solidFill>
              <a:latin typeface="Times New Roman" panose="02020603050405020304" pitchFamily="18" charset="0"/>
              <a:cs typeface="Times New Roman" panose="02020603050405020304" pitchFamily="18" charset="0"/>
            </a:endParaRPr>
          </a:p>
          <a:p>
            <a:pPr algn="just"/>
            <a:endParaRPr lang="en-US" sz="2300" b="1" dirty="0">
              <a:solidFill>
                <a:schemeClr val="tx1"/>
              </a:solidFill>
              <a:latin typeface="Times New Roman" panose="02020603050405020304" pitchFamily="18" charset="0"/>
              <a:cs typeface="Times New Roman" panose="02020603050405020304" pitchFamily="18" charset="0"/>
            </a:endParaRPr>
          </a:p>
          <a:p>
            <a:pPr algn="just"/>
            <a:endParaRPr lang="en-US" sz="2300" b="1" dirty="0" smtClean="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51939" y="801904"/>
            <a:ext cx="11015797" cy="17477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smtClean="0">
                <a:solidFill>
                  <a:schemeClr val="tx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Loanh </a:t>
            </a:r>
            <a:r>
              <a:rPr lang="vi-VN" sz="2300" b="1" dirty="0">
                <a:solidFill>
                  <a:schemeClr val="tx1"/>
                </a:solidFill>
                <a:latin typeface="Times New Roman" panose="02020603050405020304" pitchFamily="18" charset="0"/>
                <a:cs typeface="Times New Roman" panose="02020603050405020304" pitchFamily="18" charset="0"/>
              </a:rPr>
              <a:t>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sp>
        <p:nvSpPr>
          <p:cNvPr id="6" name="Rounded Rectangle 5"/>
          <p:cNvSpPr/>
          <p:nvPr/>
        </p:nvSpPr>
        <p:spPr>
          <a:xfrm>
            <a:off x="451939" y="2590211"/>
            <a:ext cx="11015797" cy="1548882"/>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b="1" dirty="0" smtClean="0">
                <a:solidFill>
                  <a:schemeClr val="bg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Nắng </a:t>
            </a:r>
            <a:r>
              <a:rPr lang="vi-VN" sz="2300" b="1" dirty="0">
                <a:solidFill>
                  <a:schemeClr val="tx1"/>
                </a:solidFill>
                <a:latin typeface="Times New Roman" panose="02020603050405020304" pitchFamily="18" charset="0"/>
                <a:cs typeface="Times New Roman" panose="02020603050405020304" pitchFamily="18" charset="0"/>
              </a:rPr>
              <a:t>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sp>
        <p:nvSpPr>
          <p:cNvPr id="7" name="Rounded Rectangle 6"/>
          <p:cNvSpPr/>
          <p:nvPr/>
        </p:nvSpPr>
        <p:spPr>
          <a:xfrm>
            <a:off x="451940" y="4179615"/>
            <a:ext cx="11015798" cy="23891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b="1" dirty="0" smtClean="0">
                <a:solidFill>
                  <a:schemeClr val="tx1"/>
                </a:solidFill>
                <a:latin typeface="Times New Roman" panose="02020603050405020304" pitchFamily="18" charset="0"/>
                <a:cs typeface="Times New Roman" panose="02020603050405020304" pitchFamily="18" charset="0"/>
              </a:rPr>
              <a:t>        </a:t>
            </a:r>
            <a:r>
              <a:rPr lang="vi-VN" sz="2300" b="1" dirty="0" smtClean="0">
                <a:solidFill>
                  <a:schemeClr val="tx1"/>
                </a:solidFill>
                <a:latin typeface="Times New Roman" panose="02020603050405020304" pitchFamily="18" charset="0"/>
                <a:cs typeface="Times New Roman" panose="02020603050405020304" pitchFamily="18" charset="0"/>
              </a:rPr>
              <a:t>Sau </a:t>
            </a:r>
            <a:r>
              <a:rPr lang="vi-VN" sz="2300" b="1" dirty="0">
                <a:solidFill>
                  <a:schemeClr val="tx1"/>
                </a:solidFill>
                <a:latin typeface="Times New Roman" panose="02020603050405020304" pitchFamily="18" charset="0"/>
                <a:cs typeface="Times New Roman" panose="02020603050405020304" pitchFamily="18" charset="0"/>
              </a:rPr>
              <a:t>một hồi len lách mải miết, rẽ bụi rậm, chúng tôi nhìn thấy một bãi cây khộp. Rừng khộp hiện ra trước mắt chúng tôi, lá úa vàng như cảnh mùa thu. Tôi dụi mắt. Những sắc vàng động đậy. Mấy con mang vàng hệt như màu lá khộp đang ăn cỏ non. Những chiếc chân vàng giẫm lên thảm lá vàng và sắc nắng cũng rực vàng trên lưng nó. Chỉ có mấy vạt cỏ xanh biếc là rực lên giữa cái giang sơn vàng rợi.</a:t>
            </a:r>
          </a:p>
          <a:p>
            <a:pPr algn="just"/>
            <a:r>
              <a:rPr lang="en-US" sz="2300" b="1" dirty="0">
                <a:solidFill>
                  <a:schemeClr val="tx1"/>
                </a:solidFill>
                <a:latin typeface="Times New Roman" panose="02020603050405020304" pitchFamily="18" charset="0"/>
                <a:cs typeface="Times New Roman" panose="02020603050405020304" pitchFamily="18" charset="0"/>
              </a:rPr>
              <a:t>        </a:t>
            </a:r>
            <a:r>
              <a:rPr lang="vi-VN" sz="2300" b="1" dirty="0">
                <a:solidFill>
                  <a:schemeClr val="tx1"/>
                </a:solidFill>
                <a:latin typeface="Times New Roman" panose="02020603050405020304" pitchFamily="18" charset="0"/>
                <a:cs typeface="Times New Roman" panose="02020603050405020304" pitchFamily="18" charset="0"/>
              </a:rPr>
              <a:t>Tôi có cảm giác mình lạc vào một thế giới thần bí</a:t>
            </a:r>
            <a:r>
              <a:rPr lang="en-US" sz="2300" b="1" dirty="0">
                <a:solidFill>
                  <a:schemeClr val="tx1"/>
                </a:solidFill>
                <a:latin typeface="Times New Roman" panose="02020603050405020304" pitchFamily="18" charset="0"/>
                <a:cs typeface="Times New Roman" panose="02020603050405020304" pitchFamily="18" charset="0"/>
              </a:rPr>
              <a:t>.</a:t>
            </a:r>
          </a:p>
          <a:p>
            <a:pPr algn="just"/>
            <a:r>
              <a:rPr lang="en-US" sz="2300" b="1" dirty="0">
                <a:solidFill>
                  <a:schemeClr val="tx1"/>
                </a:solidFill>
                <a:latin typeface="Times New Roman" panose="02020603050405020304" pitchFamily="18" charset="0"/>
                <a:cs typeface="Times New Roman" panose="02020603050405020304" pitchFamily="18" charset="0"/>
              </a:rPr>
              <a:t>                                                                    </a:t>
            </a:r>
            <a:r>
              <a:rPr lang="vi-VN" sz="2300" b="1" dirty="0">
                <a:solidFill>
                  <a:schemeClr val="tx1"/>
                </a:solidFill>
                <a:latin typeface="Times New Roman" panose="02020603050405020304" pitchFamily="18" charset="0"/>
                <a:cs typeface="Times New Roman" panose="02020603050405020304" pitchFamily="18" charset="0"/>
              </a:rPr>
              <a:t>Theo NGUYỄN PHAN HÁCH</a:t>
            </a:r>
            <a:endParaRPr lang="en-US" sz="2300" dirty="0"/>
          </a:p>
        </p:txBody>
      </p:sp>
    </p:spTree>
    <p:extLst>
      <p:ext uri="{BB962C8B-B14F-4D97-AF65-F5344CB8AC3E}">
        <p14:creationId xmlns:p14="http://schemas.microsoft.com/office/powerpoint/2010/main" val="39921364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4" name="TextBox 13"/>
          <p:cNvSpPr txBox="1"/>
          <p:nvPr/>
        </p:nvSpPr>
        <p:spPr>
          <a:xfrm>
            <a:off x="67733" y="337751"/>
            <a:ext cx="121242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Tập</a:t>
            </a:r>
            <a:r>
              <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 </a:t>
            </a:r>
            <a:r>
              <a:rPr kumimoji="0" lang="en-US" sz="3200" b="1" i="0" u="sng" strike="noStrike" kern="1200" cap="none" spc="0" normalizeH="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đọc</a:t>
            </a:r>
            <a:endPar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Kỳ</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diệu</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rừng</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xanh</a:t>
            </a:r>
            <a:endParaRPr kumimoji="0" lang="en-US"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p:txBody>
      </p:sp>
      <p:sp>
        <p:nvSpPr>
          <p:cNvPr id="15" name="TextBox 14"/>
          <p:cNvSpPr txBox="1"/>
          <p:nvPr/>
        </p:nvSpPr>
        <p:spPr>
          <a:xfrm>
            <a:off x="406399" y="1413731"/>
            <a:ext cx="11303000" cy="1692771"/>
          </a:xfrm>
          <a:prstGeom prst="rect">
            <a:avLst/>
          </a:prstGeom>
          <a:noFill/>
        </p:spPr>
        <p:txBody>
          <a:bodyPr wrap="square" rtlCol="0">
            <a:spAutoFit/>
          </a:bodyPr>
          <a:lstStyle/>
          <a:p>
            <a:r>
              <a:rPr lang="en-US" sz="3200" b="1" u="sng" dirty="0" smtClean="0">
                <a:latin typeface="Times New Roman" panose="02020603050405020304" pitchFamily="18" charset="0"/>
                <a:cs typeface="Times New Roman" panose="02020603050405020304" pitchFamily="18" charset="0"/>
              </a:rPr>
              <a:t>I. </a:t>
            </a:r>
            <a:r>
              <a:rPr lang="en-US" sz="3200" b="1" u="sng" dirty="0" err="1" smtClean="0">
                <a:latin typeface="Times New Roman" panose="02020603050405020304" pitchFamily="18" charset="0"/>
                <a:cs typeface="Times New Roman" panose="02020603050405020304" pitchFamily="18" charset="0"/>
              </a:rPr>
              <a:t>Luyện</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đọc</a:t>
            </a:r>
            <a:r>
              <a:rPr lang="en-US" sz="3200" b="1" u="sng" dirty="0" smtClean="0">
                <a:latin typeface="Times New Roman" panose="02020603050405020304" pitchFamily="18" charset="0"/>
                <a:cs typeface="Times New Roman" panose="02020603050405020304" pitchFamily="18" charset="0"/>
              </a:rPr>
              <a:t>:</a:t>
            </a:r>
          </a:p>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p>
          <a:p>
            <a:endParaRPr lang="en-US" sz="2000" b="1" dirty="0" smtClean="0">
              <a:latin typeface="+mj-lt"/>
            </a:endParaRPr>
          </a:p>
          <a:p>
            <a:endParaRPr lang="en-US" sz="2000" b="1" dirty="0">
              <a:latin typeface="+mj-lt"/>
            </a:endParaRPr>
          </a:p>
        </p:txBody>
      </p:sp>
      <p:sp>
        <p:nvSpPr>
          <p:cNvPr id="16" name="Google Shape;142;p8"/>
          <p:cNvSpPr txBox="1"/>
          <p:nvPr/>
        </p:nvSpPr>
        <p:spPr>
          <a:xfrm>
            <a:off x="4074629" y="2811635"/>
            <a:ext cx="2269068"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r>
              <a:rPr lang="en-GB" sz="2800" b="1" dirty="0" smtClean="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endParaRPr lang="en-GB"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 name="Google Shape;144;p8"/>
          <p:cNvSpPr txBox="1"/>
          <p:nvPr/>
        </p:nvSpPr>
        <p:spPr>
          <a:xfrm>
            <a:off x="4046079" y="2202278"/>
            <a:ext cx="4167574"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oanh</a:t>
            </a:r>
            <a:r>
              <a:rPr lang="en-GB" sz="2800" b="1" dirty="0" smtClean="0">
                <a:solidFill>
                  <a:srgbClr val="93382C"/>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qu</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anh</a:t>
            </a:r>
            <a:endParaRPr lang="en-GB"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 name="Google Shape;145;p8"/>
          <p:cNvSpPr txBox="1"/>
          <p:nvPr/>
        </p:nvSpPr>
        <p:spPr>
          <a:xfrm>
            <a:off x="4074629" y="3341624"/>
            <a:ext cx="3503960"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ặc</a:t>
            </a:r>
            <a:r>
              <a:rPr lang="en-GB" sz="2800" b="1" dirty="0"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ỡ</a:t>
            </a:r>
            <a:endParaRPr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0" name="TextBox 19"/>
          <p:cNvSpPr txBox="1"/>
          <p:nvPr/>
        </p:nvSpPr>
        <p:spPr>
          <a:xfrm>
            <a:off x="566437" y="4182482"/>
            <a:ext cx="45466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u="sng" dirty="0" smtClean="0">
                <a:solidFill>
                  <a:srgbClr val="FF0000"/>
                </a:solidFill>
                <a:latin typeface="Times New Roman" panose="02020603050405020304" pitchFamily="18" charset="0"/>
                <a:cs typeface="Times New Roman" panose="02020603050405020304" pitchFamily="18" charset="0"/>
              </a:rPr>
              <a:t> </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493240" y="4812820"/>
            <a:ext cx="1094087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b="1" i="1" dirty="0">
                <a:latin typeface=".VnTime" panose="020B7200000000000000" pitchFamily="34" charset="0"/>
              </a:rPr>
              <a:t> </a:t>
            </a:r>
            <a:r>
              <a:rPr lang="en-US" altLang="en-US" sz="3200" b="1" i="1" dirty="0" err="1">
                <a:latin typeface="Times New Roman" panose="02020603050405020304" pitchFamily="18" charset="0"/>
              </a:rPr>
              <a:t>Tôi</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có</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cảm</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giác</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mình</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là</a:t>
            </a:r>
            <a:r>
              <a:rPr lang="en-US" altLang="en-US" sz="3200" b="1" i="1" dirty="0">
                <a:latin typeface="Times New Roman" panose="02020603050405020304" pitchFamily="18" charset="0"/>
              </a:rPr>
              <a:t> </a:t>
            </a:r>
            <a:r>
              <a:rPr lang="en-US" altLang="en-US" sz="3200" b="1" i="1" dirty="0" err="1" smtClean="0">
                <a:latin typeface="Times New Roman" panose="02020603050405020304" pitchFamily="18" charset="0"/>
              </a:rPr>
              <a:t>một</a:t>
            </a:r>
            <a:r>
              <a:rPr lang="en-US" altLang="en-US" sz="3200" b="1" i="1" dirty="0" smtClean="0">
                <a:latin typeface="Times New Roman" panose="02020603050405020304" pitchFamily="18" charset="0"/>
              </a:rPr>
              <a:t> </a:t>
            </a:r>
            <a:r>
              <a:rPr lang="en-US" altLang="en-US" sz="3200" b="1" i="1" dirty="0" err="1">
                <a:latin typeface="Times New Roman" panose="02020603050405020304" pitchFamily="18" charset="0"/>
              </a:rPr>
              <a:t>người</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khổng</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lồ</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đi</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lạc</a:t>
            </a:r>
            <a:r>
              <a:rPr lang="en-US" altLang="en-US" sz="3200" b="1" i="1" dirty="0">
                <a:latin typeface="Times New Roman" panose="02020603050405020304" pitchFamily="18" charset="0"/>
              </a:rPr>
              <a:t> </a:t>
            </a:r>
            <a:r>
              <a:rPr lang="en-US" altLang="en-US" sz="3200" b="1" i="1" dirty="0" err="1" smtClean="0">
                <a:latin typeface="Times New Roman" panose="02020603050405020304" pitchFamily="18" charset="0"/>
              </a:rPr>
              <a:t>vào</a:t>
            </a:r>
            <a:r>
              <a:rPr lang="en-US" altLang="en-US" sz="3200" b="1" i="1" dirty="0" smtClean="0">
                <a:latin typeface="Times New Roman" panose="02020603050405020304" pitchFamily="18" charset="0"/>
              </a:rPr>
              <a:t> </a:t>
            </a:r>
            <a:r>
              <a:rPr lang="en-US" altLang="en-US" sz="3200" b="1" i="1" dirty="0" err="1">
                <a:latin typeface="Times New Roman" panose="02020603050405020304" pitchFamily="18" charset="0"/>
              </a:rPr>
              <a:t>kinh</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đô</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của</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vương</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quốc</a:t>
            </a:r>
            <a:r>
              <a:rPr lang="en-US" altLang="en-US" sz="3200" b="1" i="1" dirty="0">
                <a:latin typeface="Times New Roman" panose="02020603050405020304" pitchFamily="18" charset="0"/>
              </a:rPr>
              <a:t> </a:t>
            </a:r>
            <a:r>
              <a:rPr lang="en-US" altLang="en-US" sz="3200" b="1" i="1" dirty="0" err="1" smtClean="0">
                <a:latin typeface="Times New Roman" panose="02020603050405020304" pitchFamily="18" charset="0"/>
              </a:rPr>
              <a:t>những</a:t>
            </a:r>
            <a:r>
              <a:rPr lang="en-US" altLang="en-US" sz="3200" b="1" i="1" dirty="0" smtClean="0">
                <a:latin typeface="Times New Roman" panose="02020603050405020304" pitchFamily="18" charset="0"/>
              </a:rPr>
              <a:t> </a:t>
            </a:r>
            <a:r>
              <a:rPr lang="en-US" altLang="en-US" sz="3200" b="1" i="1" dirty="0" err="1">
                <a:latin typeface="Times New Roman" panose="02020603050405020304" pitchFamily="18" charset="0"/>
              </a:rPr>
              <a:t>người</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tí</a:t>
            </a:r>
            <a:r>
              <a:rPr lang="en-US" altLang="en-US" sz="3200" b="1" i="1" dirty="0">
                <a:latin typeface="Times New Roman" panose="02020603050405020304" pitchFamily="18" charset="0"/>
              </a:rPr>
              <a:t> hon</a:t>
            </a:r>
            <a:r>
              <a:rPr lang="en-US" altLang="en-US" sz="3200" dirty="0"/>
              <a:t>.</a:t>
            </a:r>
          </a:p>
          <a:p>
            <a:pPr algn="just"/>
            <a:endParaRPr lang="en-US" altLang="en-US" sz="2400" dirty="0"/>
          </a:p>
        </p:txBody>
      </p:sp>
      <p:cxnSp>
        <p:nvCxnSpPr>
          <p:cNvPr id="3" name="Straight Connector 2"/>
          <p:cNvCxnSpPr/>
          <p:nvPr/>
        </p:nvCxnSpPr>
        <p:spPr>
          <a:xfrm flipH="1">
            <a:off x="3245709" y="4812820"/>
            <a:ext cx="238896" cy="59120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135479" y="4795461"/>
            <a:ext cx="238896" cy="591202"/>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314671" y="4812820"/>
            <a:ext cx="238896" cy="591202"/>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965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10"/>
          <p:cNvSpPr txBox="1"/>
          <p:nvPr/>
        </p:nvSpPr>
        <p:spPr>
          <a:xfrm>
            <a:off x="0" y="2142507"/>
            <a:ext cx="2243417" cy="424691"/>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dirty="0" smtClean="0">
                <a:solidFill>
                  <a:srgbClr val="3F3F3F"/>
                </a:solidFill>
                <a:latin typeface="Arial" panose="020B0604020202020204"/>
                <a:ea typeface="Arial" panose="020B0604020202020204"/>
                <a:cs typeface="Arial" panose="020B0604020202020204"/>
                <a:sym typeface="Arial" panose="020B0604020202020204"/>
              </a:rPr>
              <a:t>        </a:t>
            </a:r>
            <a:r>
              <a:rPr lang="en-GB" sz="1800" b="1" dirty="0" err="1" smtClean="0">
                <a:solidFill>
                  <a:srgbClr val="3F3F3F"/>
                </a:solidFill>
                <a:latin typeface="Arial" panose="020B0604020202020204" pitchFamily="34" charset="0"/>
                <a:cs typeface="Arial" panose="020B0604020202020204" pitchFamily="34" charset="0"/>
              </a:rPr>
              <a:t>ấm</a:t>
            </a:r>
            <a:r>
              <a:rPr lang="en-GB" sz="1800" b="1" dirty="0" smtClean="0">
                <a:solidFill>
                  <a:srgbClr val="3F3F3F"/>
                </a:solidFill>
                <a:latin typeface="Arial" panose="020B0604020202020204" pitchFamily="34" charset="0"/>
                <a:cs typeface="Arial" panose="020B0604020202020204" pitchFamily="34" charset="0"/>
              </a:rPr>
              <a:t> </a:t>
            </a:r>
            <a:r>
              <a:rPr lang="en-GB" sz="1800" b="1" dirty="0" err="1" smtClean="0">
                <a:solidFill>
                  <a:srgbClr val="3F3F3F"/>
                </a:solidFill>
                <a:latin typeface="Arial" panose="020B0604020202020204" pitchFamily="34" charset="0"/>
                <a:cs typeface="Arial" panose="020B0604020202020204" pitchFamily="34" charset="0"/>
              </a:rPr>
              <a:t>tích</a:t>
            </a:r>
            <a:endParaRPr sz="1800" b="1" dirty="0">
              <a:solidFill>
                <a:srgbClr val="3F3F3F"/>
              </a:solidFill>
              <a:latin typeface="Arial" panose="020B0604020202020204" pitchFamily="34" charset="0"/>
              <a:cs typeface="Arial" panose="020B0604020202020204" pitchFamily="34" charset="0"/>
              <a:sym typeface="Arial" panose="020B0604020202020204"/>
            </a:endParaRPr>
          </a:p>
        </p:txBody>
      </p:sp>
      <p:sp>
        <p:nvSpPr>
          <p:cNvPr id="201" name="Google Shape;201;p10"/>
          <p:cNvSpPr txBox="1"/>
          <p:nvPr/>
        </p:nvSpPr>
        <p:spPr>
          <a:xfrm>
            <a:off x="10596711" y="1146457"/>
            <a:ext cx="985689" cy="757090"/>
          </a:xfrm>
          <a:prstGeom prst="rect">
            <a:avLst/>
          </a:prstGeom>
          <a:noFill/>
          <a:ln>
            <a:noFill/>
          </a:ln>
        </p:spPr>
        <p:txBody>
          <a:bodyPr spcFirstLastPara="1" wrap="square" lIns="91425" tIns="45700" rIns="91425" bIns="45700" anchor="ctr" anchorCtr="0">
            <a:spAutoFit/>
          </a:bodyPr>
          <a:lstStyle/>
          <a:p>
            <a:pPr marL="0" marR="0" lvl="0" indent="0" algn="ctr" rtl="0">
              <a:lnSpc>
                <a:spcPct val="120000"/>
              </a:lnSpc>
              <a:spcBef>
                <a:spcPts val="0"/>
              </a:spcBef>
              <a:spcAft>
                <a:spcPts val="0"/>
              </a:spcAft>
              <a:buNone/>
            </a:pPr>
            <a:r>
              <a:rPr lang="en-GB" sz="1800" b="1" dirty="0" err="1" smtClean="0">
                <a:solidFill>
                  <a:srgbClr val="3F3F3F"/>
                </a:solidFill>
                <a:latin typeface="Arial" panose="020B0604020202020204" pitchFamily="34" charset="0"/>
                <a:cs typeface="Arial" panose="020B0604020202020204" pitchFamily="34" charset="0"/>
                <a:sym typeface="Arial" panose="020B0604020202020204"/>
              </a:rPr>
              <a:t>vượn</a:t>
            </a:r>
            <a:r>
              <a:rPr lang="en-GB" sz="1800" b="1" dirty="0" smtClean="0">
                <a:solidFill>
                  <a:srgbClr val="3F3F3F"/>
                </a:solidFill>
                <a:latin typeface="Arial" panose="020B0604020202020204" pitchFamily="34" charset="0"/>
                <a:cs typeface="Arial" panose="020B0604020202020204" pitchFamily="34" charset="0"/>
                <a:sym typeface="Arial" panose="020B0604020202020204"/>
              </a:rPr>
              <a:t> </a:t>
            </a:r>
          </a:p>
          <a:p>
            <a:pPr marL="0" marR="0" lvl="0" indent="0" algn="ctr" rtl="0">
              <a:lnSpc>
                <a:spcPct val="120000"/>
              </a:lnSpc>
              <a:spcBef>
                <a:spcPts val="0"/>
              </a:spcBef>
              <a:spcAft>
                <a:spcPts val="0"/>
              </a:spcAft>
              <a:buNone/>
            </a:pPr>
            <a:r>
              <a:rPr lang="en-GB" sz="1800" b="1" dirty="0" err="1" smtClean="0">
                <a:solidFill>
                  <a:srgbClr val="3F3F3F"/>
                </a:solidFill>
                <a:latin typeface="Arial" panose="020B0604020202020204" pitchFamily="34" charset="0"/>
                <a:cs typeface="Arial" panose="020B0604020202020204" pitchFamily="34" charset="0"/>
                <a:sym typeface="Arial" panose="020B0604020202020204"/>
              </a:rPr>
              <a:t>bạc</a:t>
            </a:r>
            <a:r>
              <a:rPr lang="en-GB" sz="1800" b="1" dirty="0" smtClean="0">
                <a:solidFill>
                  <a:srgbClr val="3F3F3F"/>
                </a:solidFill>
                <a:latin typeface="Arial" panose="020B0604020202020204" pitchFamily="34" charset="0"/>
                <a:cs typeface="Arial" panose="020B0604020202020204" pitchFamily="34" charset="0"/>
                <a:sym typeface="Arial" panose="020B0604020202020204"/>
              </a:rPr>
              <a:t> </a:t>
            </a:r>
            <a:r>
              <a:rPr lang="en-GB" sz="1800" b="1" dirty="0" err="1" smtClean="0">
                <a:solidFill>
                  <a:srgbClr val="3F3F3F"/>
                </a:solidFill>
                <a:latin typeface="Arial" panose="020B0604020202020204" pitchFamily="34" charset="0"/>
                <a:cs typeface="Arial" panose="020B0604020202020204" pitchFamily="34" charset="0"/>
                <a:sym typeface="Arial" panose="020B0604020202020204"/>
              </a:rPr>
              <a:t>má</a:t>
            </a:r>
            <a:endParaRPr sz="1800" b="1" dirty="0">
              <a:solidFill>
                <a:srgbClr val="3F3F3F"/>
              </a:solidFill>
              <a:latin typeface="Arial" panose="020B0604020202020204" pitchFamily="34" charset="0"/>
              <a:cs typeface="Arial" panose="020B0604020202020204" pitchFamily="34" charset="0"/>
              <a:sym typeface="Arial" panose="020B0604020202020204"/>
            </a:endParaRPr>
          </a:p>
        </p:txBody>
      </p:sp>
      <p:sp>
        <p:nvSpPr>
          <p:cNvPr id="202" name="Google Shape;202;p10"/>
          <p:cNvSpPr txBox="1"/>
          <p:nvPr/>
        </p:nvSpPr>
        <p:spPr>
          <a:xfrm>
            <a:off x="2780937" y="6125789"/>
            <a:ext cx="2243417" cy="424691"/>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b="1" dirty="0" err="1" smtClean="0">
                <a:solidFill>
                  <a:srgbClr val="3F3F3F"/>
                </a:solidFill>
                <a:latin typeface="Arial" panose="020B0604020202020204"/>
                <a:ea typeface="Arial" panose="020B0604020202020204"/>
                <a:cs typeface="Arial" panose="020B0604020202020204"/>
                <a:sym typeface="Arial" panose="020B0604020202020204"/>
              </a:rPr>
              <a:t>rừng</a:t>
            </a:r>
            <a:r>
              <a:rPr lang="en-GB" sz="1800" b="1" dirty="0" smtClean="0">
                <a:solidFill>
                  <a:srgbClr val="3F3F3F"/>
                </a:solidFill>
                <a:latin typeface="Arial" panose="020B0604020202020204"/>
                <a:ea typeface="Arial" panose="020B0604020202020204"/>
                <a:cs typeface="Arial" panose="020B0604020202020204"/>
                <a:sym typeface="Arial" panose="020B0604020202020204"/>
              </a:rPr>
              <a:t> </a:t>
            </a:r>
            <a:r>
              <a:rPr lang="en-GB" sz="1800" b="1" dirty="0" err="1" smtClean="0">
                <a:solidFill>
                  <a:srgbClr val="3F3F3F"/>
                </a:solidFill>
                <a:latin typeface="Arial" panose="020B0604020202020204"/>
                <a:ea typeface="Arial" panose="020B0604020202020204"/>
                <a:cs typeface="Arial" panose="020B0604020202020204"/>
                <a:sym typeface="Arial" panose="020B0604020202020204"/>
              </a:rPr>
              <a:t>khộp</a:t>
            </a:r>
            <a:endParaRPr sz="1800" b="1" dirty="0">
              <a:solidFill>
                <a:srgbClr val="3F3F3F"/>
              </a:solidFill>
              <a:latin typeface="Arial" panose="020B0604020202020204"/>
              <a:ea typeface="Arial" panose="020B0604020202020204"/>
              <a:cs typeface="Arial" panose="020B0604020202020204"/>
              <a:sym typeface="Arial" panose="020B0604020202020204"/>
            </a:endParaRPr>
          </a:p>
        </p:txBody>
      </p:sp>
      <p:sp>
        <p:nvSpPr>
          <p:cNvPr id="203" name="Google Shape;203;p10"/>
          <p:cNvSpPr txBox="1"/>
          <p:nvPr/>
        </p:nvSpPr>
        <p:spPr>
          <a:xfrm>
            <a:off x="7894887" y="6104778"/>
            <a:ext cx="2243417" cy="424691"/>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b="1" dirty="0" smtClean="0">
                <a:solidFill>
                  <a:srgbClr val="3F3F3F"/>
                </a:solidFill>
                <a:latin typeface="Arial" panose="020B0604020202020204" pitchFamily="34" charset="0"/>
                <a:cs typeface="Arial" panose="020B0604020202020204" pitchFamily="34" charset="0"/>
                <a:sym typeface="Arial" panose="020B0604020202020204"/>
              </a:rPr>
              <a:t>con </a:t>
            </a:r>
            <a:r>
              <a:rPr lang="en-GB" sz="1800" b="1" dirty="0" err="1" smtClean="0">
                <a:solidFill>
                  <a:srgbClr val="3F3F3F"/>
                </a:solidFill>
                <a:latin typeface="Arial" panose="020B0604020202020204" pitchFamily="34" charset="0"/>
                <a:cs typeface="Arial" panose="020B0604020202020204" pitchFamily="34" charset="0"/>
                <a:sym typeface="Arial" panose="020B0604020202020204"/>
              </a:rPr>
              <a:t>mang</a:t>
            </a:r>
            <a:endParaRPr sz="1800" b="1" dirty="0">
              <a:solidFill>
                <a:srgbClr val="3F3F3F"/>
              </a:solidFill>
              <a:latin typeface="Arial" panose="020B0604020202020204" pitchFamily="34" charset="0"/>
              <a:cs typeface="Arial" panose="020B0604020202020204" pitchFamily="34" charset="0"/>
              <a:sym typeface="Arial" panose="020B0604020202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319" y="421340"/>
            <a:ext cx="4173066" cy="27656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671" y="3406729"/>
            <a:ext cx="4275437" cy="27699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318" y="3429662"/>
            <a:ext cx="4185389" cy="274703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4589" y="436149"/>
            <a:ext cx="4275438" cy="2781663"/>
          </a:xfrm>
          <a:prstGeom prst="rect">
            <a:avLst/>
          </a:prstGeom>
          <a:solidFill>
            <a:schemeClr val="bg1"/>
          </a:solidFill>
        </p:spPr>
      </p:pic>
      <p:sp>
        <p:nvSpPr>
          <p:cNvPr id="8" name="Rectangle 7"/>
          <p:cNvSpPr/>
          <p:nvPr/>
        </p:nvSpPr>
        <p:spPr>
          <a:xfrm>
            <a:off x="1764926" y="421340"/>
            <a:ext cx="4275438" cy="27850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11996" y="421340"/>
            <a:ext cx="4173066" cy="2765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22024" y="3429662"/>
            <a:ext cx="4275438" cy="276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36642" y="3406729"/>
            <a:ext cx="4173066" cy="27929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1" grpId="0"/>
      <p:bldP spid="202" grpId="0"/>
      <p:bldP spid="203" grpId="0"/>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0" name="Google Shape;210;p11"/>
          <p:cNvPicPr preferRelativeResize="0"/>
          <p:nvPr/>
        </p:nvPicPr>
        <p:blipFill rotWithShape="1">
          <a:blip r:embed="rId3"/>
          <a:srcRect/>
          <a:stretch>
            <a:fillRect/>
          </a:stretch>
        </p:blipFill>
        <p:spPr>
          <a:xfrm>
            <a:off x="760173" y="1434299"/>
            <a:ext cx="4080511" cy="4209758"/>
          </a:xfrm>
          <a:prstGeom prst="rect">
            <a:avLst/>
          </a:prstGeom>
          <a:noFill/>
          <a:ln>
            <a:noFill/>
          </a:ln>
        </p:spPr>
      </p:pic>
      <p:sp>
        <p:nvSpPr>
          <p:cNvPr id="4" name="Google Shape;290;p18"/>
          <p:cNvSpPr/>
          <p:nvPr/>
        </p:nvSpPr>
        <p:spPr>
          <a:xfrm>
            <a:off x="4250805" y="2648400"/>
            <a:ext cx="7583374"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dirty="0" err="1" smtClean="0">
                <a:solidFill>
                  <a:schemeClr val="tx1"/>
                </a:solidFill>
                <a:latin typeface="Arial" panose="020B0604020202020204"/>
                <a:ea typeface="Arial" panose="020B0604020202020204"/>
                <a:cs typeface="Arial" panose="020B0604020202020204"/>
                <a:sym typeface="Arial" panose="020B0604020202020204"/>
              </a:rPr>
              <a:t>Tìm</a:t>
            </a:r>
            <a:r>
              <a:rPr lang="en-GB" sz="7200" b="1" dirty="0" smtClean="0">
                <a:solidFill>
                  <a:schemeClr val="tx1"/>
                </a:solidFill>
                <a:latin typeface="Arial" panose="020B0604020202020204"/>
                <a:ea typeface="Arial" panose="020B0604020202020204"/>
                <a:cs typeface="Arial" panose="020B0604020202020204"/>
                <a:sym typeface="Arial" panose="020B0604020202020204"/>
              </a:rPr>
              <a:t> </a:t>
            </a:r>
            <a:r>
              <a:rPr lang="en-GB" sz="7200" b="1" dirty="0" err="1" smtClean="0">
                <a:solidFill>
                  <a:schemeClr val="tx1"/>
                </a:solidFill>
                <a:latin typeface="Arial" panose="020B0604020202020204"/>
                <a:ea typeface="Arial" panose="020B0604020202020204"/>
                <a:cs typeface="Arial" panose="020B0604020202020204"/>
                <a:sym typeface="Arial" panose="020B0604020202020204"/>
              </a:rPr>
              <a:t>hiểu</a:t>
            </a:r>
            <a:r>
              <a:rPr lang="en-GB" sz="7200" b="1" dirty="0" smtClean="0">
                <a:solidFill>
                  <a:schemeClr val="tx1"/>
                </a:solidFill>
                <a:latin typeface="Arial" panose="020B0604020202020204"/>
                <a:ea typeface="Arial" panose="020B0604020202020204"/>
                <a:cs typeface="Arial" panose="020B0604020202020204"/>
                <a:sym typeface="Arial" panose="020B0604020202020204"/>
              </a:rPr>
              <a:t> bài</a:t>
            </a:r>
            <a:endParaRPr sz="7200" b="1" dirty="0">
              <a:solidFill>
                <a:schemeClr val="tx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fltVal val="0"/>
                                          </p:val>
                                        </p:tav>
                                        <p:tav tm="100000">
                                          <p:val>
                                            <p:strVal val="#ppt_w"/>
                                          </p:val>
                                        </p:tav>
                                      </p:tavLst>
                                    </p:anim>
                                    <p:anim calcmode="lin" valueType="num">
                                      <p:cBhvr additive="base">
                                        <p:cTn id="8" dur="500"/>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3" name="Google Shape;217;p12"/>
          <p:cNvSpPr/>
          <p:nvPr/>
        </p:nvSpPr>
        <p:spPr>
          <a:xfrm>
            <a:off x="1440966" y="514943"/>
            <a:ext cx="3540364" cy="1778575"/>
          </a:xfrm>
          <a:prstGeom prst="cloudCallout">
            <a:avLst>
              <a:gd name="adj1" fmla="val -81920"/>
              <a:gd name="adj2" fmla="val -36602"/>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218;p12"/>
          <p:cNvSpPr txBox="1"/>
          <p:nvPr/>
        </p:nvSpPr>
        <p:spPr>
          <a:xfrm>
            <a:off x="1716421" y="711753"/>
            <a:ext cx="3386003" cy="1384954"/>
          </a:xfrm>
          <a:prstGeom prst="rect">
            <a:avLst/>
          </a:prstGeom>
          <a:noFill/>
          <a:ln>
            <a:noFill/>
          </a:ln>
        </p:spPr>
        <p:txBody>
          <a:bodyPr spcFirstLastPara="1" wrap="square" lIns="91425" tIns="45700" rIns="91425" bIns="45700" anchor="t" anchorCtr="0">
            <a:spAutoFit/>
          </a:bodyPr>
          <a:lstStyle/>
          <a:p>
            <a:r>
              <a:rPr lang="en-US" sz="2800" b="1" i="1" dirty="0" err="1">
                <a:latin typeface="Arial" panose="020B0604020202020204" pitchFamily="34" charset="0"/>
                <a:cs typeface="Arial" panose="020B0604020202020204" pitchFamily="34" charset="0"/>
              </a:rPr>
              <a:t>Tác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giả</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miêu</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tả</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những</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sự</a:t>
            </a:r>
            <a:r>
              <a:rPr lang="en-US" sz="2800" b="1" i="1" dirty="0">
                <a:latin typeface="Arial" panose="020B0604020202020204" pitchFamily="34" charset="0"/>
                <a:cs typeface="Arial" panose="020B0604020202020204" pitchFamily="34" charset="0"/>
              </a:rPr>
              <a:t> </a:t>
            </a:r>
            <a:r>
              <a:rPr lang="nl-NL" sz="2800" b="1" i="1" dirty="0">
                <a:latin typeface="Arial" panose="020B0604020202020204" pitchFamily="34" charset="0"/>
                <a:cs typeface="Arial" panose="020B0604020202020204" pitchFamily="34" charset="0"/>
              </a:rPr>
              <a:t>v</a:t>
            </a:r>
            <a:r>
              <a:rPr lang="en-US" sz="2800" b="1" i="1" dirty="0" err="1">
                <a:latin typeface="Arial" panose="020B0604020202020204" pitchFamily="34" charset="0"/>
                <a:cs typeface="Arial" panose="020B0604020202020204" pitchFamily="34" charset="0"/>
              </a:rPr>
              <a:t>ật</a:t>
            </a:r>
            <a:r>
              <a:rPr lang="en-US" sz="2800" b="1" i="1" dirty="0">
                <a:latin typeface="Arial" panose="020B0604020202020204" pitchFamily="34" charset="0"/>
                <a:cs typeface="Arial" panose="020B0604020202020204" pitchFamily="34" charset="0"/>
              </a:rPr>
              <a:t> </a:t>
            </a:r>
            <a:r>
              <a:rPr lang="nl-NL" sz="2800" b="1" i="1" dirty="0">
                <a:latin typeface="Arial" panose="020B0604020202020204" pitchFamily="34" charset="0"/>
                <a:cs typeface="Arial" panose="020B0604020202020204" pitchFamily="34" charset="0"/>
              </a:rPr>
              <a:t>nào của rừng?</a:t>
            </a:r>
            <a:r>
              <a:rPr lang="en-US" sz="2800" b="1" i="1" dirty="0">
                <a:latin typeface="Arial" panose="020B0604020202020204" pitchFamily="34" charset="0"/>
                <a:cs typeface="Arial" panose="020B0604020202020204" pitchFamily="34" charset="0"/>
              </a:rPr>
              <a:t>  </a:t>
            </a:r>
          </a:p>
        </p:txBody>
      </p:sp>
      <p:sp>
        <p:nvSpPr>
          <p:cNvPr id="3" name="Rectangle 2"/>
          <p:cNvSpPr/>
          <p:nvPr/>
        </p:nvSpPr>
        <p:spPr>
          <a:xfrm>
            <a:off x="606490" y="3396344"/>
            <a:ext cx="5299788" cy="30791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99379" y="3442996"/>
            <a:ext cx="4844920" cy="29857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23519" y="440096"/>
            <a:ext cx="4767943" cy="29095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90" y="3408008"/>
            <a:ext cx="5299788" cy="30324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518" y="440096"/>
            <a:ext cx="4767943" cy="290959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9379" y="3454658"/>
            <a:ext cx="4844920" cy="2985798"/>
          </a:xfrm>
          <a:prstGeom prst="rect">
            <a:avLst/>
          </a:prstGeom>
        </p:spPr>
      </p:pic>
      <p:sp>
        <p:nvSpPr>
          <p:cNvPr id="6" name="TextBox 5"/>
          <p:cNvSpPr txBox="1"/>
          <p:nvPr/>
        </p:nvSpPr>
        <p:spPr>
          <a:xfrm>
            <a:off x="2259931" y="3396344"/>
            <a:ext cx="1902434" cy="523220"/>
          </a:xfrm>
          <a:prstGeom prst="rect">
            <a:avLst/>
          </a:prstGeom>
          <a:noFill/>
        </p:spPr>
        <p:txBody>
          <a:bodyPr wrap="squar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rPr>
              <a:t>Cây</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rừng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8385983" y="5905573"/>
            <a:ext cx="1902434" cy="523220"/>
          </a:xfrm>
          <a:prstGeom prst="rect">
            <a:avLst/>
          </a:prstGeom>
          <a:noFill/>
        </p:spPr>
        <p:txBody>
          <a:bodyPr wrap="squar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rPr>
              <a:t>Rừng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khộp</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3" grpId="0" animBg="1"/>
      <p:bldP spid="18" grpId="0" animBg="1"/>
      <p:bldP spid="19" grpId="0" animBg="1"/>
      <p:bldP spid="6"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47" name="Google Shape;147;p8"/>
          <p:cNvPicPr preferRelativeResize="0"/>
          <p:nvPr/>
        </p:nvPicPr>
        <p:blipFill rotWithShape="1">
          <a:blip r:embed="rId3"/>
          <a:srcRect/>
          <a:stretch>
            <a:fillRect/>
          </a:stretch>
        </p:blipFill>
        <p:spPr>
          <a:xfrm>
            <a:off x="8333026" y="3645453"/>
            <a:ext cx="3858974" cy="3239743"/>
          </a:xfrm>
          <a:prstGeom prst="rect">
            <a:avLst/>
          </a:prstGeom>
          <a:noFill/>
          <a:ln>
            <a:noFill/>
          </a:ln>
        </p:spPr>
      </p:pic>
      <p:sp>
        <p:nvSpPr>
          <p:cNvPr id="29" name="Google Shape;326;p22"/>
          <p:cNvSpPr/>
          <p:nvPr/>
        </p:nvSpPr>
        <p:spPr>
          <a:xfrm>
            <a:off x="2022514" y="2264657"/>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0" name="Google Shape;327;p22"/>
          <p:cNvSpPr txBox="1"/>
          <p:nvPr/>
        </p:nvSpPr>
        <p:spPr>
          <a:xfrm>
            <a:off x="2349568" y="2264657"/>
            <a:ext cx="1046881"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dirty="0" smtClean="0">
                <a:solidFill>
                  <a:srgbClr val="FFFFFF"/>
                </a:solidFill>
                <a:latin typeface="Arial" panose="020B0604020202020204"/>
                <a:ea typeface="Arial" panose="020B0604020202020204"/>
                <a:cs typeface="Arial" panose="020B0604020202020204"/>
                <a:sym typeface="Arial" panose="020B0604020202020204"/>
              </a:rPr>
              <a:t>01</a:t>
            </a:r>
            <a:endParaRPr sz="5400" b="1" i="0" u="none" strike="noStrike" cap="none" dirty="0">
              <a:solidFill>
                <a:srgbClr val="FFFFFF"/>
              </a:solidFill>
              <a:latin typeface="Arial" panose="020B0604020202020204"/>
              <a:ea typeface="Arial" panose="020B0604020202020204"/>
              <a:cs typeface="Arial" panose="020B0604020202020204"/>
              <a:sym typeface="Arial" panose="020B0604020202020204"/>
            </a:endParaRPr>
          </a:p>
        </p:txBody>
      </p:sp>
      <p:sp>
        <p:nvSpPr>
          <p:cNvPr id="31" name="Google Shape;325;p22"/>
          <p:cNvSpPr/>
          <p:nvPr/>
        </p:nvSpPr>
        <p:spPr>
          <a:xfrm>
            <a:off x="3842924" y="2640934"/>
            <a:ext cx="6069624"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dirty="0" smtClean="0">
                <a:solidFill>
                  <a:srgbClr val="B74239"/>
                </a:solidFill>
                <a:latin typeface="Arial" panose="020B0604020202020204"/>
                <a:ea typeface="Arial" panose="020B0604020202020204"/>
                <a:cs typeface="Arial" panose="020B0604020202020204"/>
                <a:sym typeface="Arial" panose="020B0604020202020204"/>
              </a:rPr>
              <a:t>KHỞI ĐỘNG</a:t>
            </a:r>
            <a:endParaRPr sz="7200" b="1" dirty="0">
              <a:solidFill>
                <a:srgbClr val="B74239"/>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ppt_w</p:attrName>
                                        </p:attrNameLst>
                                      </p:cBhvr>
                                      <p:tavLst>
                                        <p:tav tm="0">
                                          <p:val>
                                            <p:fltVal val="0"/>
                                          </p:val>
                                        </p:tav>
                                        <p:tav tm="100000">
                                          <p:val>
                                            <p:strVal val="#ppt_w"/>
                                          </p:val>
                                        </p:tav>
                                      </p:tavLst>
                                    </p:anim>
                                    <p:anim calcmode="lin" valueType="num">
                                      <p:cBhvr additive="base">
                                        <p:cTn id="8" dur="500"/>
                                        <p:tgtEl>
                                          <p:spTgt spid="2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p:tgtEl>
                                          <p:spTgt spid="31"/>
                                        </p:tgtEl>
                                        <p:attrNameLst>
                                          <p:attrName>ppt_w</p:attrName>
                                        </p:attrNameLst>
                                      </p:cBhvr>
                                      <p:tavLst>
                                        <p:tav tm="0">
                                          <p:val>
                                            <p:fltVal val="0"/>
                                          </p:val>
                                        </p:tav>
                                        <p:tav tm="100000">
                                          <p:val>
                                            <p:strVal val="#ppt_w"/>
                                          </p:val>
                                        </p:tav>
                                      </p:tavLst>
                                    </p:anim>
                                    <p:anim calcmode="lin" valueType="num">
                                      <p:cBhvr additive="base">
                                        <p:cTn id="12" dur="500"/>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12"/>
          <p:cNvSpPr/>
          <p:nvPr/>
        </p:nvSpPr>
        <p:spPr>
          <a:xfrm>
            <a:off x="2603157" y="537867"/>
            <a:ext cx="3754176" cy="1778575"/>
          </a:xfrm>
          <a:prstGeom prst="cloudCallout">
            <a:avLst>
              <a:gd name="adj1" fmla="val -81920"/>
              <a:gd name="adj2" fmla="val -36602"/>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pic>
        <p:nvPicPr>
          <p:cNvPr id="220" name="Google Shape;220;p12"/>
          <p:cNvPicPr preferRelativeResize="0"/>
          <p:nvPr/>
        </p:nvPicPr>
        <p:blipFill rotWithShape="1">
          <a:blip r:embed="rId3"/>
          <a:srcRect/>
          <a:stretch>
            <a:fillRect/>
          </a:stretch>
        </p:blipFill>
        <p:spPr>
          <a:xfrm>
            <a:off x="-549658" y="549645"/>
            <a:ext cx="3672256" cy="2476127"/>
          </a:xfrm>
          <a:prstGeom prst="rect">
            <a:avLst/>
          </a:prstGeom>
          <a:noFill/>
          <a:ln>
            <a:noFill/>
          </a:ln>
        </p:spPr>
      </p:pic>
      <p:sp useBgFill="1">
        <p:nvSpPr>
          <p:cNvPr id="15" name="Rectangle 14"/>
          <p:cNvSpPr/>
          <p:nvPr/>
        </p:nvSpPr>
        <p:spPr>
          <a:xfrm>
            <a:off x="863349" y="2978116"/>
            <a:ext cx="5376387" cy="291984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00" y="3055231"/>
            <a:ext cx="5050816" cy="2765612"/>
          </a:xfrm>
          <a:prstGeom prst="rect">
            <a:avLst/>
          </a:prstGeom>
        </p:spPr>
      </p:pic>
      <p:sp>
        <p:nvSpPr>
          <p:cNvPr id="11" name="Cloud 10"/>
          <p:cNvSpPr/>
          <p:nvPr/>
        </p:nvSpPr>
        <p:spPr>
          <a:xfrm>
            <a:off x="7032468" y="490389"/>
            <a:ext cx="4416987" cy="2257806"/>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22;p12"/>
          <p:cNvSpPr txBox="1"/>
          <p:nvPr/>
        </p:nvSpPr>
        <p:spPr>
          <a:xfrm>
            <a:off x="2752531" y="827010"/>
            <a:ext cx="3833794" cy="1200288"/>
          </a:xfrm>
          <a:prstGeom prst="rect">
            <a:avLst/>
          </a:prstGeom>
          <a:noFill/>
          <a:ln>
            <a:noFill/>
          </a:ln>
        </p:spPr>
        <p:txBody>
          <a:bodyPr spcFirstLastPara="1" wrap="square" lIns="91425" tIns="45700" rIns="91425" bIns="45700" anchor="t" anchorCtr="0">
            <a:spAutoFit/>
          </a:bodyPr>
          <a:lstStyle/>
          <a:p>
            <a:r>
              <a:rPr lang="en-US" sz="2400" b="1" i="1" dirty="0" smtClean="0"/>
              <a:t>  </a:t>
            </a:r>
            <a:r>
              <a:rPr lang="en-US" sz="2400" b="1" i="1" dirty="0" err="1" smtClean="0"/>
              <a:t>Những</a:t>
            </a:r>
            <a:r>
              <a:rPr lang="en-US" sz="2400" b="1" i="1" dirty="0" smtClean="0"/>
              <a:t> </a:t>
            </a:r>
            <a:r>
              <a:rPr lang="en-US" sz="2400" b="1" i="1" dirty="0" err="1"/>
              <a:t>cây</a:t>
            </a:r>
            <a:r>
              <a:rPr lang="en-US" sz="2400" b="1" i="1" dirty="0"/>
              <a:t> </a:t>
            </a:r>
            <a:r>
              <a:rPr lang="en-US" sz="2400" b="1" i="1" dirty="0" err="1"/>
              <a:t>nấm</a:t>
            </a:r>
            <a:r>
              <a:rPr lang="en-US" sz="2400" b="1" i="1" dirty="0"/>
              <a:t> </a:t>
            </a:r>
            <a:r>
              <a:rPr lang="en-US" sz="2400" b="1" i="1" dirty="0" err="1"/>
              <a:t>khiến</a:t>
            </a:r>
            <a:r>
              <a:rPr lang="en-US" sz="2400" b="1" i="1" dirty="0"/>
              <a:t> </a:t>
            </a:r>
            <a:r>
              <a:rPr lang="en-US" sz="2400" b="1" i="1" dirty="0" err="1"/>
              <a:t>tác</a:t>
            </a:r>
            <a:r>
              <a:rPr lang="en-US" sz="2400" b="1" i="1" dirty="0"/>
              <a:t> </a:t>
            </a:r>
            <a:r>
              <a:rPr lang="en-US" sz="2400" b="1" i="1" dirty="0" err="1"/>
              <a:t>giả</a:t>
            </a:r>
            <a:r>
              <a:rPr lang="en-US" sz="2400" b="1" i="1" dirty="0"/>
              <a:t> </a:t>
            </a:r>
            <a:r>
              <a:rPr lang="en-US" sz="2400" b="1" i="1" dirty="0" err="1"/>
              <a:t>liên</a:t>
            </a:r>
            <a:r>
              <a:rPr lang="en-US" sz="2400" b="1" i="1" dirty="0"/>
              <a:t> </a:t>
            </a:r>
            <a:r>
              <a:rPr lang="en-US" sz="2400" b="1" i="1" dirty="0" err="1"/>
              <a:t>tưởng</a:t>
            </a:r>
            <a:r>
              <a:rPr lang="en-US" sz="2400" b="1" i="1" dirty="0"/>
              <a:t> </a:t>
            </a:r>
            <a:r>
              <a:rPr lang="en-US" sz="2400" b="1" i="1" dirty="0" err="1"/>
              <a:t>thú</a:t>
            </a:r>
            <a:r>
              <a:rPr lang="en-US" sz="2400" b="1" i="1" dirty="0"/>
              <a:t> </a:t>
            </a:r>
            <a:r>
              <a:rPr lang="nl-NL" sz="2400" b="1" i="1" dirty="0"/>
              <a:t>v</a:t>
            </a:r>
            <a:r>
              <a:rPr lang="en-US" sz="2400" b="1" i="1" dirty="0"/>
              <a:t>ị </a:t>
            </a:r>
            <a:r>
              <a:rPr lang="en-US" sz="2400" b="1" i="1" dirty="0" err="1" smtClean="0"/>
              <a:t>như</a:t>
            </a:r>
            <a:r>
              <a:rPr lang="en-US" sz="2400" b="1" i="1" dirty="0" smtClean="0"/>
              <a:t> </a:t>
            </a:r>
            <a:r>
              <a:rPr lang="en-US" sz="2400" b="1" i="1" dirty="0" err="1"/>
              <a:t>thế</a:t>
            </a:r>
            <a:r>
              <a:rPr lang="en-US" sz="2400" b="1" i="1" dirty="0"/>
              <a:t> </a:t>
            </a:r>
            <a:r>
              <a:rPr lang="en-US" sz="2400" b="1" i="1" dirty="0" err="1" smtClean="0"/>
              <a:t>nào</a:t>
            </a:r>
            <a:r>
              <a:rPr lang="en-US" sz="2400" b="1" i="1" dirty="0" smtClean="0"/>
              <a:t>?</a:t>
            </a:r>
            <a:endParaRPr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 name="TextBox 11"/>
          <p:cNvSpPr txBox="1"/>
          <p:nvPr/>
        </p:nvSpPr>
        <p:spPr>
          <a:xfrm>
            <a:off x="7141915" y="676150"/>
            <a:ext cx="4307540" cy="19389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Những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cây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nấm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mọc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lúp</a:t>
            </a:r>
            <a:r>
              <a:rPr lang="en-US" sz="2400" b="1" i="1" dirty="0" smtClean="0">
                <a:latin typeface="Times New Roman" panose="02020603050405020304" pitchFamily="18" charset="0"/>
                <a:cs typeface="Times New Roman" panose="02020603050405020304" pitchFamily="18" charset="0"/>
              </a:rPr>
              <a:t> </a:t>
            </a:r>
          </a:p>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súp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khiến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giả</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liên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tưởng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chúng</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như</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một</a:t>
            </a:r>
            <a:r>
              <a:rPr lang="en-US" sz="2400" b="1" i="1" dirty="0" smtClean="0">
                <a:latin typeface="Times New Roman" panose="02020603050405020304" pitchFamily="18" charset="0"/>
                <a:cs typeface="Times New Roman" panose="02020603050405020304" pitchFamily="18" charset="0"/>
              </a:rPr>
              <a:t> thành </a:t>
            </a:r>
            <a:r>
              <a:rPr lang="en-US" sz="2400" b="1" i="1" dirty="0" err="1" smtClean="0">
                <a:latin typeface="Times New Roman" panose="02020603050405020304" pitchFamily="18" charset="0"/>
                <a:cs typeface="Times New Roman" panose="02020603050405020304" pitchFamily="18" charset="0"/>
              </a:rPr>
              <a:t>phố</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nấm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Mỗi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chiếc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nấm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như</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tòa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lâu</a:t>
            </a:r>
            <a:r>
              <a:rPr lang="en-US" sz="2400" b="1" i="1" dirty="0" smtClean="0">
                <a:latin typeface="Times New Roman" panose="02020603050405020304" pitchFamily="18" charset="0"/>
                <a:cs typeface="Times New Roman" panose="02020603050405020304" pitchFamily="18" charset="0"/>
              </a:rPr>
              <a:t> </a:t>
            </a:r>
          </a:p>
          <a:p>
            <a:r>
              <a:rPr lang="en-US" sz="2400" b="1" i="1" dirty="0">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kiến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trúc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kỳ</a:t>
            </a:r>
            <a:endParaRPr lang="en-US" sz="2400" b="1" i="1" dirty="0">
              <a:latin typeface="Times New Roman" panose="02020603050405020304" pitchFamily="18" charset="0"/>
              <a:cs typeface="Times New Roman" panose="02020603050405020304" pitchFamily="18" charset="0"/>
            </a:endParaRPr>
          </a:p>
        </p:txBody>
      </p:sp>
      <p:sp useBgFill="1">
        <p:nvSpPr>
          <p:cNvPr id="23" name="Rectangle 22"/>
          <p:cNvSpPr/>
          <p:nvPr/>
        </p:nvSpPr>
        <p:spPr>
          <a:xfrm>
            <a:off x="6402521" y="3037338"/>
            <a:ext cx="5046933" cy="287239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0" y="3114665"/>
            <a:ext cx="4857749" cy="2662018"/>
          </a:xfrm>
          <a:prstGeom prst="rect">
            <a:avLst/>
          </a:prstGeom>
        </p:spPr>
      </p:pic>
      <p:sp>
        <p:nvSpPr>
          <p:cNvPr id="13" name="TextBox 12"/>
          <p:cNvSpPr txBox="1"/>
          <p:nvPr/>
        </p:nvSpPr>
        <p:spPr>
          <a:xfrm>
            <a:off x="2295331" y="5909736"/>
            <a:ext cx="2202024"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lúp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súp</a:t>
            </a:r>
            <a:endParaRPr lang="en-US" sz="28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018107" y="5897958"/>
            <a:ext cx="2202024"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kỳ</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15" grpId="0" animBg="1"/>
      <p:bldP spid="11" grpId="0" animBg="1"/>
      <p:bldP spid="21" grpId="0"/>
      <p:bldP spid="12" grpId="0"/>
      <p:bldP spid="23" grpId="0" animBg="1"/>
      <p:bldP spid="13"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4" name="TextBox 13"/>
          <p:cNvSpPr txBox="1"/>
          <p:nvPr/>
        </p:nvSpPr>
        <p:spPr>
          <a:xfrm>
            <a:off x="67733" y="337751"/>
            <a:ext cx="121242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Tập</a:t>
            </a:r>
            <a:r>
              <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 </a:t>
            </a:r>
            <a:r>
              <a:rPr kumimoji="0" lang="en-US" sz="3200" b="1" i="0" u="sng" strike="noStrike" kern="1200" cap="none" spc="0" normalizeH="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đọc</a:t>
            </a:r>
            <a:endPar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Kỳ</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diệu</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rừng</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xanh</a:t>
            </a:r>
            <a:endParaRPr kumimoji="0" lang="en-US"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p:txBody>
      </p:sp>
      <p:sp>
        <p:nvSpPr>
          <p:cNvPr id="15" name="TextBox 14"/>
          <p:cNvSpPr txBox="1"/>
          <p:nvPr/>
        </p:nvSpPr>
        <p:spPr>
          <a:xfrm>
            <a:off x="406399" y="1413731"/>
            <a:ext cx="11303000" cy="1569660"/>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 </a:t>
            </a:r>
            <a:r>
              <a:rPr lang="en-US" sz="2400" b="1" u="sng" dirty="0" err="1" smtClean="0">
                <a:latin typeface="Times New Roman" panose="02020603050405020304" pitchFamily="18" charset="0"/>
                <a:cs typeface="Times New Roman" panose="02020603050405020304" pitchFamily="18" charset="0"/>
              </a:rPr>
              <a:t>Luyện</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đọc</a:t>
            </a:r>
            <a:r>
              <a:rPr lang="en-US" sz="2400" b="1" u="sng" dirty="0" smtClean="0">
                <a:latin typeface="Times New Roman" panose="02020603050405020304" pitchFamily="18" charset="0"/>
                <a:cs typeface="Times New Roman" panose="02020603050405020304" pitchFamily="18" charset="0"/>
              </a:rPr>
              <a:t>:</a:t>
            </a:r>
          </a:p>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p>
          <a:p>
            <a:endParaRPr lang="en-US" sz="2000" b="1" dirty="0" smtClean="0">
              <a:latin typeface="+mj-lt"/>
            </a:endParaRPr>
          </a:p>
          <a:p>
            <a:endParaRPr lang="en-US" sz="2000" b="1" dirty="0">
              <a:latin typeface="+mj-lt"/>
            </a:endParaRPr>
          </a:p>
        </p:txBody>
      </p:sp>
      <p:sp>
        <p:nvSpPr>
          <p:cNvPr id="16" name="Google Shape;142;p8"/>
          <p:cNvSpPr txBox="1"/>
          <p:nvPr/>
        </p:nvSpPr>
        <p:spPr>
          <a:xfrm>
            <a:off x="1705203" y="2801822"/>
            <a:ext cx="2269068"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r>
              <a:rPr lang="en-GB" sz="2800" b="1" dirty="0" smtClean="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endParaRPr lang="en-GB"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 name="Google Shape;144;p8"/>
          <p:cNvSpPr txBox="1"/>
          <p:nvPr/>
        </p:nvSpPr>
        <p:spPr>
          <a:xfrm>
            <a:off x="1705203" y="2202852"/>
            <a:ext cx="4167574"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oanh</a:t>
            </a:r>
            <a:r>
              <a:rPr lang="en-GB" sz="2800" b="1" dirty="0" smtClean="0">
                <a:solidFill>
                  <a:srgbClr val="93382C"/>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qu</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anh</a:t>
            </a:r>
            <a:endParaRPr lang="en-GB"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 name="Google Shape;145;p8"/>
          <p:cNvSpPr txBox="1"/>
          <p:nvPr/>
        </p:nvSpPr>
        <p:spPr>
          <a:xfrm>
            <a:off x="1705203" y="3331583"/>
            <a:ext cx="3503960"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ặc</a:t>
            </a:r>
            <a:r>
              <a:rPr lang="en-GB" sz="2800" b="1" dirty="0"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ỡ</a:t>
            </a:r>
            <a:endParaRPr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0" name="TextBox 19"/>
          <p:cNvSpPr txBox="1"/>
          <p:nvPr/>
        </p:nvSpPr>
        <p:spPr>
          <a:xfrm>
            <a:off x="406399" y="4010149"/>
            <a:ext cx="45466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u="sng" dirty="0" smtClean="0">
                <a:solidFill>
                  <a:srgbClr val="FF0000"/>
                </a:solidFill>
                <a:latin typeface="Times New Roman" panose="02020603050405020304" pitchFamily="18" charset="0"/>
                <a:cs typeface="Times New Roman" panose="02020603050405020304" pitchFamily="18" charset="0"/>
              </a:rPr>
              <a:t> </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406399" y="4594924"/>
            <a:ext cx="510849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b="1" i="1" dirty="0">
                <a:latin typeface=".VnTime" panose="020B7200000000000000" pitchFamily="34" charset="0"/>
              </a:rPr>
              <a:t> </a:t>
            </a:r>
            <a:r>
              <a:rPr lang="en-US" altLang="en-US" b="1" i="1" dirty="0" smtClean="0">
                <a:latin typeface=".VnTime" panose="020B7200000000000000" pitchFamily="34" charset="0"/>
              </a:rPr>
              <a:t>           </a:t>
            </a:r>
            <a:r>
              <a:rPr lang="en-US" altLang="en-US" sz="2800" b="1" i="1" dirty="0" err="1" smtClean="0">
                <a:latin typeface="Times New Roman" panose="02020603050405020304" pitchFamily="18" charset="0"/>
              </a:rPr>
              <a:t>Tôi</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có</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cảm</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giác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mình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là</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một</a:t>
            </a:r>
            <a:endParaRPr lang="en-US" altLang="en-US" sz="2800" b="1" i="1" dirty="0" smtClean="0">
              <a:latin typeface="Times New Roman" panose="02020603050405020304" pitchFamily="18" charset="0"/>
            </a:endParaRPr>
          </a:p>
          <a:p>
            <a:pPr algn="just"/>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khổng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lồ</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lạc</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vào</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kinh</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đô</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vương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quốc</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những</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tí</a:t>
            </a:r>
            <a:r>
              <a:rPr lang="en-US" altLang="en-US" sz="2800" b="1" i="1" dirty="0">
                <a:latin typeface="Times New Roman" panose="02020603050405020304" pitchFamily="18" charset="0"/>
              </a:rPr>
              <a:t> hon</a:t>
            </a:r>
            <a:r>
              <a:rPr lang="en-US" altLang="en-US" sz="2800" dirty="0"/>
              <a:t>.</a:t>
            </a:r>
          </a:p>
          <a:p>
            <a:pPr algn="just"/>
            <a:endParaRPr lang="en-US" altLang="en-US" sz="2400" dirty="0"/>
          </a:p>
        </p:txBody>
      </p:sp>
      <p:cxnSp>
        <p:nvCxnSpPr>
          <p:cNvPr id="4" name="Straight Connector 3"/>
          <p:cNvCxnSpPr/>
          <p:nvPr/>
        </p:nvCxnSpPr>
        <p:spPr>
          <a:xfrm>
            <a:off x="5514889" y="1326292"/>
            <a:ext cx="86841" cy="514864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Box 10"/>
          <p:cNvSpPr txBox="1">
            <a:spLocks noChangeArrowheads="1"/>
          </p:cNvSpPr>
          <p:nvPr/>
        </p:nvSpPr>
        <p:spPr bwMode="auto">
          <a:xfrm>
            <a:off x="5594407" y="1361737"/>
            <a:ext cx="231666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b="1" u="sng" dirty="0">
                <a:solidFill>
                  <a:schemeClr val="tx1"/>
                </a:solidFill>
                <a:latin typeface="Times New Roman" panose="02020603050405020304" pitchFamily="18" charset="0"/>
                <a:cs typeface="Times New Roman" panose="02020603050405020304" pitchFamily="18" charset="0"/>
              </a:rPr>
              <a:t>II. </a:t>
            </a:r>
            <a:r>
              <a:rPr lang="en-GB" altLang="en-US" sz="2400" b="1" u="sng" dirty="0" err="1">
                <a:solidFill>
                  <a:schemeClr val="tx1"/>
                </a:solidFill>
                <a:latin typeface="Times New Roman" panose="02020603050405020304" pitchFamily="18" charset="0"/>
                <a:cs typeface="Times New Roman" panose="02020603050405020304" pitchFamily="18" charset="0"/>
              </a:rPr>
              <a:t>Tìm</a:t>
            </a:r>
            <a:r>
              <a:rPr lang="en-GB" altLang="en-US" sz="2400" b="1" u="sng" dirty="0">
                <a:solidFill>
                  <a:schemeClr val="tx1"/>
                </a:solidFill>
                <a:latin typeface="Times New Roman" panose="02020603050405020304" pitchFamily="18" charset="0"/>
                <a:cs typeface="Times New Roman" panose="02020603050405020304" pitchFamily="18" charset="0"/>
              </a:rPr>
              <a:t> </a:t>
            </a:r>
            <a:r>
              <a:rPr lang="en-GB" altLang="en-US" sz="2400" b="1" u="sng" dirty="0" err="1">
                <a:solidFill>
                  <a:schemeClr val="tx1"/>
                </a:solidFill>
                <a:latin typeface="Times New Roman" panose="02020603050405020304" pitchFamily="18" charset="0"/>
                <a:cs typeface="Times New Roman" panose="02020603050405020304" pitchFamily="18" charset="0"/>
              </a:rPr>
              <a:t>hiểu</a:t>
            </a:r>
            <a:r>
              <a:rPr lang="en-GB" altLang="en-US" sz="2400" b="1" u="sng" dirty="0">
                <a:solidFill>
                  <a:schemeClr val="tx1"/>
                </a:solidFill>
                <a:latin typeface="Times New Roman" panose="02020603050405020304" pitchFamily="18" charset="0"/>
                <a:cs typeface="Times New Roman" panose="02020603050405020304" pitchFamily="18" charset="0"/>
              </a:rPr>
              <a:t> bài</a:t>
            </a:r>
            <a:endParaRPr lang="en-US" altLang="en-US" sz="2400" b="1" u="sng" dirty="0">
              <a:solidFill>
                <a:schemeClr val="tx1"/>
              </a:solidFill>
              <a:latin typeface="Times New Roman" panose="02020603050405020304" pitchFamily="18" charset="0"/>
              <a:cs typeface="Times New Roman" panose="02020603050405020304" pitchFamily="18" charset="0"/>
            </a:endParaRPr>
          </a:p>
          <a:p>
            <a:endParaRPr lang="en-US" altLang="en-US" dirty="0"/>
          </a:p>
        </p:txBody>
      </p:sp>
      <p:sp>
        <p:nvSpPr>
          <p:cNvPr id="21" name="Text Box 12"/>
          <p:cNvSpPr txBox="1">
            <a:spLocks noChangeArrowheads="1"/>
          </p:cNvSpPr>
          <p:nvPr/>
        </p:nvSpPr>
        <p:spPr bwMode="auto">
          <a:xfrm>
            <a:off x="6110635" y="2282044"/>
            <a:ext cx="5720731"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altLang="en-US" sz="2400" b="1" i="1" dirty="0" smtClean="0">
                <a:solidFill>
                  <a:schemeClr val="tx1"/>
                </a:solidFill>
                <a:latin typeface="Times New Roman" panose="02020603050405020304" pitchFamily="18" charset="0"/>
              </a:rPr>
              <a:t>- thành </a:t>
            </a:r>
            <a:r>
              <a:rPr lang="en-US" altLang="en-US" sz="2400" b="1" i="1" dirty="0" err="1">
                <a:solidFill>
                  <a:schemeClr val="tx1"/>
                </a:solidFill>
                <a:latin typeface="Times New Roman" panose="02020603050405020304" pitchFamily="18" charset="0"/>
              </a:rPr>
              <a:t>phố</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nấm</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lúp</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xúp</a:t>
            </a:r>
            <a:r>
              <a:rPr lang="en-US" altLang="en-US" sz="2400" b="1" i="1" dirty="0">
                <a:solidFill>
                  <a:schemeClr val="tx1"/>
                </a:solidFill>
                <a:latin typeface="Times New Roman" panose="02020603050405020304" pitchFamily="18" charset="0"/>
              </a:rPr>
              <a:t> </a:t>
            </a:r>
          </a:p>
          <a:p>
            <a:pPr>
              <a:spcBef>
                <a:spcPts val="600"/>
              </a:spcBef>
            </a:pPr>
            <a:r>
              <a:rPr lang="en-US" altLang="en-US" sz="2400" b="1" i="1" dirty="0" smtClean="0">
                <a:solidFill>
                  <a:schemeClr val="tx1"/>
                </a:solidFill>
                <a:latin typeface="Times New Roman" panose="02020603050405020304" pitchFamily="18" charset="0"/>
              </a:rPr>
              <a:t>- to </a:t>
            </a:r>
            <a:r>
              <a:rPr lang="en-US" altLang="en-US" sz="2400" b="1" i="1" dirty="0" err="1">
                <a:solidFill>
                  <a:schemeClr val="tx1"/>
                </a:solidFill>
                <a:latin typeface="Times New Roman" panose="02020603050405020304" pitchFamily="18" charset="0"/>
              </a:rPr>
              <a:t>bằng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cái</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ấm</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tích</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màu</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sắc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sặc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sỡ</a:t>
            </a:r>
            <a:endParaRPr lang="en-US" altLang="en-US" sz="2400" b="1" i="1" dirty="0">
              <a:solidFill>
                <a:schemeClr val="tx1"/>
              </a:solidFill>
              <a:latin typeface="Times New Roman" panose="02020603050405020304" pitchFamily="18" charset="0"/>
            </a:endParaRPr>
          </a:p>
          <a:p>
            <a:pPr>
              <a:spcBef>
                <a:spcPts val="600"/>
              </a:spcBef>
            </a:pP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lâu</a:t>
            </a:r>
            <a:r>
              <a:rPr lang="en-US" altLang="en-US" sz="2400" b="1" i="1" dirty="0" smtClean="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đài</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kiến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trúc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tân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kì</a:t>
            </a:r>
            <a:endParaRPr lang="en-US" altLang="en-US" sz="2400" dirty="0">
              <a:solidFill>
                <a:schemeClr val="tx1"/>
              </a:solidFill>
              <a:latin typeface="Times New Roman" panose="02020603050405020304" pitchFamily="18" charset="0"/>
            </a:endParaRPr>
          </a:p>
        </p:txBody>
      </p:sp>
      <p:sp>
        <p:nvSpPr>
          <p:cNvPr id="24" name="Text Box 11"/>
          <p:cNvSpPr txBox="1">
            <a:spLocks noChangeArrowheads="1"/>
          </p:cNvSpPr>
          <p:nvPr/>
        </p:nvSpPr>
        <p:spPr bwMode="auto">
          <a:xfrm>
            <a:off x="5601730" y="1820579"/>
            <a:ext cx="463780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400" b="1" dirty="0">
                <a:solidFill>
                  <a:srgbClr val="FF0000"/>
                </a:solidFill>
                <a:latin typeface="Times New Roman" panose="02020603050405020304" pitchFamily="18" charset="0"/>
              </a:rPr>
              <a:t>Ý 1. </a:t>
            </a:r>
            <a:r>
              <a:rPr lang="en-US" altLang="en-US" sz="2400" b="1" dirty="0" err="1">
                <a:solidFill>
                  <a:srgbClr val="FF0000"/>
                </a:solidFill>
                <a:latin typeface="Times New Roman" panose="02020603050405020304" pitchFamily="18" charset="0"/>
              </a:rPr>
              <a:t>Vẻ</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đẹp</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thần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bí</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rừng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nấm</a:t>
            </a:r>
            <a:endParaRPr lang="en-US" altLang="en-US" sz="2400" b="1" dirty="0">
              <a:solidFill>
                <a:srgbClr val="FF0000"/>
              </a:solidFill>
              <a:latin typeface="Times New Roman" panose="02020603050405020304" pitchFamily="18" charset="0"/>
            </a:endParaRPr>
          </a:p>
          <a:p>
            <a:endParaRPr lang="en-US" altLang="en-US" dirty="0">
              <a:solidFill>
                <a:srgbClr val="800080"/>
              </a:solidFill>
              <a:latin typeface="Times New Roman" panose="02020603050405020304" pitchFamily="18" charset="0"/>
            </a:endParaRPr>
          </a:p>
        </p:txBody>
      </p:sp>
    </p:spTree>
    <p:extLst>
      <p:ext uri="{BB962C8B-B14F-4D97-AF65-F5344CB8AC3E}">
        <p14:creationId xmlns:p14="http://schemas.microsoft.com/office/powerpoint/2010/main" val="3931672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20" name="Google Shape;220;p12"/>
          <p:cNvPicPr preferRelativeResize="0"/>
          <p:nvPr/>
        </p:nvPicPr>
        <p:blipFill rotWithShape="1">
          <a:blip r:embed="rId3"/>
          <a:srcRect/>
          <a:stretch>
            <a:fillRect/>
          </a:stretch>
        </p:blipFill>
        <p:spPr>
          <a:xfrm>
            <a:off x="-549658" y="549645"/>
            <a:ext cx="3672256" cy="2476127"/>
          </a:xfrm>
          <a:prstGeom prst="rect">
            <a:avLst/>
          </a:prstGeom>
          <a:noFill/>
          <a:ln>
            <a:noFill/>
          </a:ln>
        </p:spPr>
      </p:pic>
      <p:sp useBgFill="1">
        <p:nvSpPr>
          <p:cNvPr id="15" name="Rectangle 14"/>
          <p:cNvSpPr/>
          <p:nvPr/>
        </p:nvSpPr>
        <p:spPr>
          <a:xfrm>
            <a:off x="546653" y="549645"/>
            <a:ext cx="5693084" cy="587153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5" y="646043"/>
            <a:ext cx="5526156" cy="5695122"/>
          </a:xfrm>
          <a:prstGeom prst="rect">
            <a:avLst/>
          </a:prstGeom>
        </p:spPr>
      </p:pic>
      <p:sp useBgFill="1">
        <p:nvSpPr>
          <p:cNvPr id="23" name="Rectangle 22"/>
          <p:cNvSpPr/>
          <p:nvPr/>
        </p:nvSpPr>
        <p:spPr>
          <a:xfrm>
            <a:off x="6401457" y="534041"/>
            <a:ext cx="5046933" cy="580712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0" y="646043"/>
            <a:ext cx="4857749" cy="5625548"/>
          </a:xfrm>
          <a:prstGeom prst="rect">
            <a:avLst/>
          </a:prstGeom>
        </p:spPr>
      </p:pic>
    </p:spTree>
    <p:extLst>
      <p:ext uri="{BB962C8B-B14F-4D97-AF65-F5344CB8AC3E}">
        <p14:creationId xmlns:p14="http://schemas.microsoft.com/office/powerpoint/2010/main" val="2610443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Google Shape;253;p15"/>
          <p:cNvSpPr/>
          <p:nvPr/>
        </p:nvSpPr>
        <p:spPr>
          <a:xfrm>
            <a:off x="1968775" y="351838"/>
            <a:ext cx="6407232" cy="1149812"/>
          </a:xfrm>
          <a:prstGeom prst="cloudCallout">
            <a:avLst>
              <a:gd name="adj1" fmla="val 71262"/>
              <a:gd name="adj2" fmla="val -2495"/>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sz="2800" b="1" dirty="0">
              <a:solidFill>
                <a:schemeClr val="lt1"/>
              </a:solidFill>
              <a:latin typeface="Times New Roman" panose="02020603050405020304" pitchFamily="18" charset="0"/>
              <a:cs typeface="Times New Roman" panose="02020603050405020304" pitchFamily="18" charset="0"/>
              <a:sym typeface="Arial" panose="020B0604020202020204"/>
            </a:endParaRPr>
          </a:p>
        </p:txBody>
      </p:sp>
      <p:sp>
        <p:nvSpPr>
          <p:cNvPr id="7" name="Google Shape;237;p13"/>
          <p:cNvSpPr/>
          <p:nvPr/>
        </p:nvSpPr>
        <p:spPr>
          <a:xfrm>
            <a:off x="2554556" y="404495"/>
            <a:ext cx="5927806" cy="954067"/>
          </a:xfrm>
          <a:prstGeom prst="rect">
            <a:avLst/>
          </a:prstGeom>
          <a:noFill/>
          <a:ln>
            <a:noFill/>
          </a:ln>
        </p:spPr>
        <p:txBody>
          <a:bodyPr spcFirstLastPara="1" wrap="square" lIns="91425" tIns="45700" rIns="91425" bIns="45700" anchor="t" anchorCtr="0">
            <a:spAutoFit/>
          </a:bodyPr>
          <a:lstStyle/>
          <a:p>
            <a:r>
              <a:rPr lang="nl-NL" sz="2800" b="1" i="1" dirty="0">
                <a:latin typeface="Times New Roman" panose="02020603050405020304" pitchFamily="18" charset="0"/>
                <a:cs typeface="Times New Roman" panose="02020603050405020304" pitchFamily="18" charset="0"/>
              </a:rPr>
              <a:t>Những muông thú trong rừng được </a:t>
            </a:r>
            <a:r>
              <a:rPr lang="nl-NL" sz="2800" b="1" i="1" dirty="0" smtClean="0">
                <a:latin typeface="Times New Roman" panose="02020603050405020304" pitchFamily="18" charset="0"/>
                <a:cs typeface="Times New Roman" panose="02020603050405020304" pitchFamily="18" charset="0"/>
              </a:rPr>
              <a:t>miêu </a:t>
            </a:r>
            <a:r>
              <a:rPr lang="nl-NL" sz="2800" b="1" i="1" dirty="0">
                <a:latin typeface="Times New Roman" panose="02020603050405020304" pitchFamily="18" charset="0"/>
                <a:cs typeface="Times New Roman" panose="02020603050405020304" pitchFamily="18" charset="0"/>
              </a:rPr>
              <a:t>tả như thế nào?</a:t>
            </a:r>
            <a:endParaRPr lang="en-US" sz="2800" b="1" i="1" dirty="0">
              <a:latin typeface="Times New Roman" panose="02020603050405020304" pitchFamily="18" charset="0"/>
              <a:cs typeface="Times New Roman" panose="02020603050405020304" pitchFamily="18" charset="0"/>
            </a:endParaRPr>
          </a:p>
        </p:txBody>
      </p:sp>
      <p:pic>
        <p:nvPicPr>
          <p:cNvPr id="8" name="Picture 12" descr="http://k14.vcmedia.vn/Images/Uploaded/Share/2011/07/25/110725kpvuonbacma-4.jpg"/>
          <p:cNvPicPr>
            <a:picLocks noChangeAspect="1" noChangeArrowheads="1"/>
          </p:cNvPicPr>
          <p:nvPr/>
        </p:nvPicPr>
        <p:blipFill>
          <a:blip r:embed="rId3" cstate="print"/>
          <a:srcRect/>
          <a:stretch>
            <a:fillRect/>
          </a:stretch>
        </p:blipFill>
        <p:spPr bwMode="auto">
          <a:xfrm>
            <a:off x="660577" y="1588884"/>
            <a:ext cx="4284663" cy="1616208"/>
          </a:xfrm>
          <a:prstGeom prst="rect">
            <a:avLst/>
          </a:prstGeom>
          <a:solidFill>
            <a:srgbClr val="66FFFF"/>
          </a:solidFill>
          <a:ln w="57150">
            <a:solidFill>
              <a:srgbClr val="C00000"/>
            </a:solidFill>
            <a:miter lim="800000"/>
            <a:headEnd/>
            <a:tailEnd/>
          </a:ln>
        </p:spPr>
      </p:pic>
      <p:sp>
        <p:nvSpPr>
          <p:cNvPr id="9" name="Rounded Rectangular Callout 8"/>
          <p:cNvSpPr/>
          <p:nvPr/>
        </p:nvSpPr>
        <p:spPr>
          <a:xfrm>
            <a:off x="5467043" y="1588884"/>
            <a:ext cx="6030638" cy="999607"/>
          </a:xfrm>
          <a:prstGeom prst="wedgeRoundRectCallout">
            <a:avLst>
              <a:gd name="adj1" fmla="val -58526"/>
              <a:gd name="adj2" fmla="val 69534"/>
              <a:gd name="adj3" fmla="val 16667"/>
            </a:avLst>
          </a:prstGeom>
          <a:ln/>
        </p:spPr>
        <p:style>
          <a:lnRef idx="2">
            <a:schemeClr val="accent2"/>
          </a:lnRef>
          <a:fillRef idx="1">
            <a:schemeClr val="lt1"/>
          </a:fillRef>
          <a:effectRef idx="0">
            <a:schemeClr val="accent2"/>
          </a:effectRef>
          <a:fontRef idx="minor">
            <a:schemeClr val="dk1"/>
          </a:fontRef>
        </p:style>
        <p:txBody>
          <a:bodyPr anchor="ctr"/>
          <a:lstStyle/>
          <a:p>
            <a:pPr algn="just">
              <a:defRPr/>
            </a:pPr>
            <a:r>
              <a:rPr lang="en-US" sz="2800" b="1" dirty="0" err="1">
                <a:solidFill>
                  <a:schemeClr val="tx1"/>
                </a:solidFill>
                <a:latin typeface="Times New Roman" pitchFamily="18" charset="0"/>
                <a:cs typeface="Times New Roman" pitchFamily="18" charset="0"/>
              </a:rPr>
              <a:t>Những</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vượn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bạc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má</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ôm</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gọn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ghẽ</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chuyền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nhanh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như</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tia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chớp</a:t>
            </a:r>
            <a:endParaRPr lang="vi-VN" sz="2800" b="1" dirty="0">
              <a:solidFill>
                <a:schemeClr val="tx1"/>
              </a:solidFill>
            </a:endParaRPr>
          </a:p>
          <a:p>
            <a:pPr algn="just">
              <a:defRPr/>
            </a:pPr>
            <a:endParaRPr lang="vi-VN" sz="2000" dirty="0"/>
          </a:p>
        </p:txBody>
      </p:sp>
      <p:pic>
        <p:nvPicPr>
          <p:cNvPr id="10" name="Picture 2" descr="https://naturalunseenhazards.files.wordpress.com/2011/07/striped-skunk.jpg"/>
          <p:cNvPicPr>
            <a:picLocks noChangeAspect="1" noChangeArrowheads="1"/>
          </p:cNvPicPr>
          <p:nvPr/>
        </p:nvPicPr>
        <p:blipFill>
          <a:blip r:embed="rId4" cstate="print"/>
          <a:srcRect/>
          <a:stretch>
            <a:fillRect/>
          </a:stretch>
        </p:blipFill>
        <p:spPr bwMode="auto">
          <a:xfrm>
            <a:off x="6649277" y="2818813"/>
            <a:ext cx="4692917" cy="2041421"/>
          </a:xfrm>
          <a:prstGeom prst="rect">
            <a:avLst/>
          </a:prstGeom>
          <a:noFill/>
          <a:ln w="57150">
            <a:solidFill>
              <a:srgbClr val="FF0000"/>
            </a:solidFill>
            <a:miter lim="800000"/>
            <a:headEnd/>
            <a:tailEnd/>
          </a:ln>
        </p:spPr>
      </p:pic>
      <p:sp>
        <p:nvSpPr>
          <p:cNvPr id="11" name="Rounded Rectangular Callout 10"/>
          <p:cNvSpPr/>
          <p:nvPr/>
        </p:nvSpPr>
        <p:spPr>
          <a:xfrm>
            <a:off x="400718" y="3292326"/>
            <a:ext cx="5542882" cy="1189825"/>
          </a:xfrm>
          <a:prstGeom prst="wedgeRoundRectCallout">
            <a:avLst>
              <a:gd name="adj1" fmla="val 62372"/>
              <a:gd name="adj2" fmla="val 6976"/>
              <a:gd name="adj3" fmla="val 16667"/>
            </a:avLst>
          </a:prstGeom>
          <a:ln/>
        </p:spPr>
        <p:style>
          <a:lnRef idx="2">
            <a:schemeClr val="accent2"/>
          </a:lnRef>
          <a:fillRef idx="1">
            <a:schemeClr val="lt1"/>
          </a:fillRef>
          <a:effectRef idx="0">
            <a:schemeClr val="accent2"/>
          </a:effectRef>
          <a:fontRef idx="minor">
            <a:schemeClr val="dk1"/>
          </a:fontRef>
        </p:style>
        <p:txBody>
          <a:bodyPr anchor="ctr"/>
          <a:lstStyle/>
          <a:p>
            <a:pPr algn="just">
              <a:defRPr/>
            </a:pP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Những</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chồn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sóc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với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chùm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lông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đuôi</a:t>
            </a:r>
            <a:r>
              <a:rPr lang="en-US" sz="2800" b="1" dirty="0">
                <a:solidFill>
                  <a:schemeClr val="tx1"/>
                </a:solidFill>
                <a:latin typeface="Times New Roman" pitchFamily="18" charset="0"/>
                <a:cs typeface="Times New Roman" pitchFamily="18" charset="0"/>
              </a:rPr>
              <a:t> to </a:t>
            </a:r>
            <a:r>
              <a:rPr lang="en-US" sz="2800" b="1" dirty="0" err="1">
                <a:solidFill>
                  <a:schemeClr val="tx1"/>
                </a:solidFill>
                <a:latin typeface="Times New Roman" pitchFamily="18" charset="0"/>
                <a:cs typeface="Times New Roman" pitchFamily="18" charset="0"/>
              </a:rPr>
              <a:t>đẹp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vút</a:t>
            </a:r>
            <a:r>
              <a:rPr lang="en-US" sz="2800" b="1" dirty="0">
                <a:solidFill>
                  <a:schemeClr val="tx1"/>
                </a:solidFill>
                <a:latin typeface="Times New Roman" pitchFamily="18" charset="0"/>
                <a:cs typeface="Times New Roman" pitchFamily="18" charset="0"/>
              </a:rPr>
              <a:t> qua </a:t>
            </a:r>
            <a:r>
              <a:rPr lang="en-US" sz="2800" b="1" dirty="0" err="1">
                <a:solidFill>
                  <a:schemeClr val="tx1"/>
                </a:solidFill>
                <a:latin typeface="Times New Roman" pitchFamily="18" charset="0"/>
                <a:cs typeface="Times New Roman" pitchFamily="18" charset="0"/>
              </a:rPr>
              <a:t>không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kịp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mắt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nhìn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theo</a:t>
            </a:r>
            <a:endParaRPr lang="vi-VN" sz="2800" b="1" dirty="0">
              <a:solidFill>
                <a:schemeClr val="tx1"/>
              </a:solidFill>
            </a:endParaRPr>
          </a:p>
        </p:txBody>
      </p:sp>
      <p:pic>
        <p:nvPicPr>
          <p:cNvPr id="12" name="Picture 4" descr="rung khop"/>
          <p:cNvPicPr>
            <a:picLocks noChangeAspect="1" noChangeArrowheads="1"/>
          </p:cNvPicPr>
          <p:nvPr/>
        </p:nvPicPr>
        <p:blipFill>
          <a:blip r:embed="rId5" cstate="print"/>
          <a:srcRect/>
          <a:stretch>
            <a:fillRect/>
          </a:stretch>
        </p:blipFill>
        <p:spPr bwMode="auto">
          <a:xfrm>
            <a:off x="585869" y="4569385"/>
            <a:ext cx="5019802" cy="1920867"/>
          </a:xfrm>
          <a:prstGeom prst="rect">
            <a:avLst/>
          </a:prstGeom>
          <a:ln w="88900" cap="sq" cmpd="thickThin">
            <a:solidFill>
              <a:srgbClr val="CC0000"/>
            </a:solidFill>
            <a:prstDash val="solid"/>
            <a:miter lim="800000"/>
          </a:ln>
          <a:effectLst>
            <a:innerShdw blurRad="76200">
              <a:srgbClr val="000000"/>
            </a:innerShdw>
          </a:effectLst>
        </p:spPr>
      </p:pic>
      <p:sp>
        <p:nvSpPr>
          <p:cNvPr id="13" name="Rounded Rectangular Callout 12"/>
          <p:cNvSpPr/>
          <p:nvPr/>
        </p:nvSpPr>
        <p:spPr>
          <a:xfrm>
            <a:off x="6386853" y="5068956"/>
            <a:ext cx="5110828" cy="1252331"/>
          </a:xfrm>
          <a:prstGeom prst="wedgeRoundRectCallout">
            <a:avLst>
              <a:gd name="adj1" fmla="val -65103"/>
              <a:gd name="adj2" fmla="val 2562"/>
              <a:gd name="adj3" fmla="val 16667"/>
            </a:avLst>
          </a:prstGeom>
          <a:ln/>
        </p:spPr>
        <p:style>
          <a:lnRef idx="2">
            <a:schemeClr val="accent2"/>
          </a:lnRef>
          <a:fillRef idx="1">
            <a:schemeClr val="lt1"/>
          </a:fillRef>
          <a:effectRef idx="0">
            <a:schemeClr val="accent2"/>
          </a:effectRef>
          <a:fontRef idx="minor">
            <a:schemeClr val="dk1"/>
          </a:fontRef>
        </p:style>
        <p:txBody>
          <a:bodyPr anchor="ctr"/>
          <a:lstStyle/>
          <a:p>
            <a:pPr algn="just">
              <a:defRPr/>
            </a:pPr>
            <a:r>
              <a:rPr lang="en-US" sz="2800" b="1" dirty="0" err="1">
                <a:solidFill>
                  <a:schemeClr val="tx1"/>
                </a:solidFill>
                <a:latin typeface="Times New Roman" pitchFamily="18" charset="0"/>
                <a:cs typeface="Times New Roman" pitchFamily="18" charset="0"/>
              </a:rPr>
              <a:t>Những</a:t>
            </a:r>
            <a:r>
              <a:rPr lang="en-US" sz="2800" b="1" dirty="0">
                <a:solidFill>
                  <a:schemeClr val="tx1"/>
                </a:solidFill>
                <a:latin typeface="Times New Roman" pitchFamily="18" charset="0"/>
                <a:cs typeface="Times New Roman" pitchFamily="18" charset="0"/>
              </a:rPr>
              <a:t> con </a:t>
            </a:r>
            <a:r>
              <a:rPr lang="en-US" sz="2800" b="1" dirty="0" err="1">
                <a:solidFill>
                  <a:schemeClr val="tx1"/>
                </a:solidFill>
                <a:latin typeface="Times New Roman" pitchFamily="18" charset="0"/>
                <a:cs typeface="Times New Roman" pitchFamily="18" charset="0"/>
              </a:rPr>
              <a:t>mang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vàng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đang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ăn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cỏ</a:t>
            </a:r>
            <a:r>
              <a:rPr lang="en-US" sz="2800" b="1" dirty="0">
                <a:solidFill>
                  <a:schemeClr val="tx1"/>
                </a:solidFill>
                <a:latin typeface="Times New Roman" pitchFamily="18" charset="0"/>
                <a:cs typeface="Times New Roman" pitchFamily="18" charset="0"/>
              </a:rPr>
              <a:t> non, </a:t>
            </a:r>
            <a:r>
              <a:rPr lang="en-US" sz="2800" b="1" dirty="0" err="1">
                <a:solidFill>
                  <a:schemeClr val="tx1"/>
                </a:solidFill>
                <a:latin typeface="Times New Roman" pitchFamily="18" charset="0"/>
                <a:cs typeface="Times New Roman" pitchFamily="18" charset="0"/>
              </a:rPr>
              <a:t>những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chiếc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chân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vàng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giẫm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thảm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lá</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vàng</a:t>
            </a:r>
            <a:r>
              <a:rPr lang="en-US" sz="2800" b="1" dirty="0">
                <a:solidFill>
                  <a:schemeClr val="tx1"/>
                </a:solidFill>
                <a:latin typeface="Times New Roman" pitchFamily="18" charset="0"/>
                <a:cs typeface="Times New Roman" pitchFamily="18" charset="0"/>
              </a:rPr>
              <a:t>.</a:t>
            </a:r>
            <a:endParaRPr lang="vi-VN"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11023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p:nvPr/>
        </p:nvSpPr>
        <p:spPr>
          <a:xfrm>
            <a:off x="614477" y="376065"/>
            <a:ext cx="2053201" cy="1300354"/>
          </a:xfrm>
          <a:custGeom>
            <a:avLst/>
            <a:gdLst/>
            <a:ahLst/>
            <a:cxnLst/>
            <a:rect l="l" t="t" r="r" b="b"/>
            <a:pathLst>
              <a:path w="2219374" h="1913253" extrusionOk="0">
                <a:moveTo>
                  <a:pt x="1919626" y="1396446"/>
                </a:moveTo>
                <a:lnTo>
                  <a:pt x="2219374" y="1913253"/>
                </a:lnTo>
                <a:lnTo>
                  <a:pt x="1633594" y="1913253"/>
                </a:lnTo>
                <a:close/>
                <a:moveTo>
                  <a:pt x="306189" y="1385342"/>
                </a:moveTo>
                <a:lnTo>
                  <a:pt x="598366" y="1913253"/>
                </a:lnTo>
                <a:lnTo>
                  <a:pt x="0" y="1913253"/>
                </a:lnTo>
                <a:close/>
                <a:moveTo>
                  <a:pt x="1109687" y="0"/>
                </a:moveTo>
                <a:lnTo>
                  <a:pt x="1860205" y="1293996"/>
                </a:lnTo>
                <a:lnTo>
                  <a:pt x="1517471" y="1913253"/>
                </a:lnTo>
                <a:lnTo>
                  <a:pt x="714489" y="1913253"/>
                </a:lnTo>
                <a:lnTo>
                  <a:pt x="365610" y="1282892"/>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0" name="Google Shape;230;p13"/>
          <p:cNvSpPr/>
          <p:nvPr/>
        </p:nvSpPr>
        <p:spPr>
          <a:xfrm>
            <a:off x="614477" y="1733333"/>
            <a:ext cx="2053201" cy="45719"/>
          </a:xfrm>
          <a:prstGeom prst="rect">
            <a:avLst/>
          </a:pr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 1"/>
          <p:cNvSpPr/>
          <p:nvPr/>
        </p:nvSpPr>
        <p:spPr>
          <a:xfrm>
            <a:off x="2751678" y="680804"/>
            <a:ext cx="8739179" cy="941796"/>
          </a:xfrm>
          <a:prstGeom prst="rect">
            <a:avLst/>
          </a:prstGeom>
        </p:spPr>
        <p:txBody>
          <a:bodyPr wrap="square">
            <a:spAutoFit/>
          </a:bodyPr>
          <a:lstStyle/>
          <a:p>
            <a:pPr>
              <a:lnSpc>
                <a:spcPct val="115000"/>
              </a:lnSpc>
            </a:pPr>
            <a:r>
              <a:rPr lang="nl-NL" sz="2400" b="1" i="1" dirty="0">
                <a:latin typeface="Times New Roman" panose="02020603050405020304" pitchFamily="18" charset="0"/>
                <a:ea typeface="Times New Roman" panose="02020603050405020304" pitchFamily="18" charset="0"/>
                <a:cs typeface="Times New Roman" panose="02020603050405020304" pitchFamily="18" charset="0"/>
              </a:rPr>
              <a:t>Các từ ngữ: “ chuyền nhanh như tia chớp, vút qua không kịp đưa mắt nhìn theo” gợi tả hoạt động của muông thú như thế nào?</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229;p13"/>
          <p:cNvSpPr/>
          <p:nvPr/>
        </p:nvSpPr>
        <p:spPr>
          <a:xfrm rot="10800000">
            <a:off x="1040742" y="2033501"/>
            <a:ext cx="1916526" cy="1193780"/>
          </a:xfrm>
          <a:custGeom>
            <a:avLst/>
            <a:gdLst/>
            <a:ahLst/>
            <a:cxnLst/>
            <a:rect l="l" t="t" r="r" b="b"/>
            <a:pathLst>
              <a:path w="2219374" h="1913253" extrusionOk="0">
                <a:moveTo>
                  <a:pt x="274209" y="1440480"/>
                </a:moveTo>
                <a:lnTo>
                  <a:pt x="535869" y="1913253"/>
                </a:lnTo>
                <a:lnTo>
                  <a:pt x="0" y="1913253"/>
                </a:lnTo>
                <a:close/>
                <a:moveTo>
                  <a:pt x="1901706" y="1365550"/>
                </a:moveTo>
                <a:lnTo>
                  <a:pt x="2219374" y="1913253"/>
                </a:lnTo>
                <a:lnTo>
                  <a:pt x="1598575" y="1913253"/>
                </a:lnTo>
                <a:close/>
                <a:moveTo>
                  <a:pt x="1109687" y="0"/>
                </a:moveTo>
                <a:lnTo>
                  <a:pt x="1842285" y="1263099"/>
                </a:lnTo>
                <a:lnTo>
                  <a:pt x="1482451" y="1913253"/>
                </a:lnTo>
                <a:lnTo>
                  <a:pt x="651992" y="1913253"/>
                </a:lnTo>
                <a:lnTo>
                  <a:pt x="333630" y="1338030"/>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 name="Rectangle 2"/>
          <p:cNvSpPr/>
          <p:nvPr/>
        </p:nvSpPr>
        <p:spPr>
          <a:xfrm>
            <a:off x="3093649" y="2057885"/>
            <a:ext cx="8055236" cy="830997"/>
          </a:xfrm>
          <a:prstGeom prst="rect">
            <a:avLst/>
          </a:prstGeom>
        </p:spPr>
        <p:txBody>
          <a:bodyPr wrap="square">
            <a:spAutoFit/>
          </a:bodyPr>
          <a:lstStyle/>
          <a:p>
            <a:r>
              <a:rPr lang="nl-NL" sz="2400" b="1" i="1" dirty="0">
                <a:latin typeface="Times New Roman" panose="02020603050405020304" pitchFamily="18" charset="0"/>
                <a:ea typeface="Times New Roman" panose="02020603050405020304" pitchFamily="18" charset="0"/>
              </a:rPr>
              <a:t>Chính vì vậy, sự xuất hiện rất nhất, thoắt ẩn, thoắt hiện của chúng đã mang lại vẻ đẹp gì cho cánh rừng?</a:t>
            </a:r>
            <a:endParaRPr lang="en-US" sz="2400" b="1" i="1" dirty="0"/>
          </a:p>
        </p:txBody>
      </p:sp>
      <p:sp>
        <p:nvSpPr>
          <p:cNvPr id="9" name="Rectangle 8"/>
          <p:cNvSpPr/>
          <p:nvPr/>
        </p:nvSpPr>
        <p:spPr>
          <a:xfrm rot="885245">
            <a:off x="1814813" y="3514136"/>
            <a:ext cx="4543388" cy="2597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1196668">
            <a:off x="6673370" y="2873029"/>
            <a:ext cx="4603795" cy="3019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1042">
            <a:off x="1816394" y="3526470"/>
            <a:ext cx="4506839" cy="2581391"/>
          </a:xfrm>
          <a:prstGeom prst="rect">
            <a:avLst/>
          </a:prstGeom>
        </p:spPr>
      </p:pic>
      <p:pic>
        <p:nvPicPr>
          <p:cNvPr id="26" name="Picture 2" descr="https://kenh14cdn.com/Images/Uploaded/Share/2011/07/25/110725kpvuonbacma-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4292">
            <a:off x="6700467" y="2881903"/>
            <a:ext cx="4551976" cy="2989423"/>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230;p13"/>
          <p:cNvSpPr/>
          <p:nvPr/>
        </p:nvSpPr>
        <p:spPr>
          <a:xfrm>
            <a:off x="972405" y="1941354"/>
            <a:ext cx="2053201" cy="45719"/>
          </a:xfrm>
          <a:prstGeom prst="rect">
            <a:avLst/>
          </a:pr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P spid="230" grpId="0" animBg="1"/>
      <p:bldP spid="2" grpId="0"/>
      <p:bldP spid="15" grpId="0" animBg="1"/>
      <p:bldP spid="3" grpId="0"/>
      <p:bldP spid="9" grpId="0" animBg="1"/>
      <p:bldP spid="20"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4" name="TextBox 13"/>
          <p:cNvSpPr txBox="1"/>
          <p:nvPr/>
        </p:nvSpPr>
        <p:spPr>
          <a:xfrm>
            <a:off x="67733" y="337751"/>
            <a:ext cx="121242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Tập</a:t>
            </a:r>
            <a:r>
              <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 </a:t>
            </a:r>
            <a:r>
              <a:rPr kumimoji="0" lang="en-US" sz="3200" b="1" i="0" u="sng" strike="noStrike" kern="1200" cap="none" spc="0" normalizeH="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đọc</a:t>
            </a:r>
            <a:endPar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Kỳ</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diệu</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rừng</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xanh</a:t>
            </a:r>
            <a:endParaRPr kumimoji="0" lang="en-US"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p:txBody>
      </p:sp>
      <p:sp>
        <p:nvSpPr>
          <p:cNvPr id="15" name="TextBox 14"/>
          <p:cNvSpPr txBox="1"/>
          <p:nvPr/>
        </p:nvSpPr>
        <p:spPr>
          <a:xfrm>
            <a:off x="406399" y="1413731"/>
            <a:ext cx="11303000" cy="1569660"/>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 </a:t>
            </a:r>
            <a:r>
              <a:rPr lang="en-US" sz="2400" b="1" u="sng" dirty="0" err="1" smtClean="0">
                <a:latin typeface="Times New Roman" panose="02020603050405020304" pitchFamily="18" charset="0"/>
                <a:cs typeface="Times New Roman" panose="02020603050405020304" pitchFamily="18" charset="0"/>
              </a:rPr>
              <a:t>Luyện</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đọc</a:t>
            </a:r>
            <a:r>
              <a:rPr lang="en-US" sz="2400" b="1" u="sng" dirty="0" smtClean="0">
                <a:latin typeface="Times New Roman" panose="02020603050405020304" pitchFamily="18" charset="0"/>
                <a:cs typeface="Times New Roman" panose="02020603050405020304" pitchFamily="18" charset="0"/>
              </a:rPr>
              <a:t>:</a:t>
            </a:r>
          </a:p>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p>
          <a:p>
            <a:endParaRPr lang="en-US" sz="2000" b="1" dirty="0" smtClean="0">
              <a:latin typeface="+mj-lt"/>
            </a:endParaRPr>
          </a:p>
          <a:p>
            <a:endParaRPr lang="en-US" sz="2000" b="1" dirty="0">
              <a:latin typeface="+mj-lt"/>
            </a:endParaRPr>
          </a:p>
        </p:txBody>
      </p:sp>
      <p:sp>
        <p:nvSpPr>
          <p:cNvPr id="16" name="Google Shape;142;p8"/>
          <p:cNvSpPr txBox="1"/>
          <p:nvPr/>
        </p:nvSpPr>
        <p:spPr>
          <a:xfrm>
            <a:off x="1705203" y="2801822"/>
            <a:ext cx="2269068"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r>
              <a:rPr lang="en-GB" sz="2800" b="1" dirty="0" smtClean="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endParaRPr lang="en-GB"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 name="Google Shape;144;p8"/>
          <p:cNvSpPr txBox="1"/>
          <p:nvPr/>
        </p:nvSpPr>
        <p:spPr>
          <a:xfrm>
            <a:off x="1705203" y="2202852"/>
            <a:ext cx="4167574"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oanh</a:t>
            </a:r>
            <a:r>
              <a:rPr lang="en-GB" sz="2800" b="1" dirty="0" smtClean="0">
                <a:solidFill>
                  <a:srgbClr val="93382C"/>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qu</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anh</a:t>
            </a:r>
            <a:endParaRPr lang="en-GB"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 name="Google Shape;145;p8"/>
          <p:cNvSpPr txBox="1"/>
          <p:nvPr/>
        </p:nvSpPr>
        <p:spPr>
          <a:xfrm>
            <a:off x="1705203" y="3331583"/>
            <a:ext cx="3503960"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ặc</a:t>
            </a:r>
            <a:r>
              <a:rPr lang="en-GB" sz="2800" b="1" dirty="0"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ỡ</a:t>
            </a:r>
            <a:endParaRPr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0" name="TextBox 19"/>
          <p:cNvSpPr txBox="1"/>
          <p:nvPr/>
        </p:nvSpPr>
        <p:spPr>
          <a:xfrm>
            <a:off x="406399" y="4010149"/>
            <a:ext cx="45466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u="sng" dirty="0" smtClean="0">
                <a:solidFill>
                  <a:srgbClr val="FF0000"/>
                </a:solidFill>
                <a:latin typeface="Times New Roman" panose="02020603050405020304" pitchFamily="18" charset="0"/>
                <a:cs typeface="Times New Roman" panose="02020603050405020304" pitchFamily="18" charset="0"/>
              </a:rPr>
              <a:t> </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406399" y="4594924"/>
            <a:ext cx="510849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b="1" i="1" dirty="0">
                <a:latin typeface=".VnTime" panose="020B7200000000000000" pitchFamily="34" charset="0"/>
              </a:rPr>
              <a:t> </a:t>
            </a:r>
            <a:r>
              <a:rPr lang="en-US" altLang="en-US" b="1" i="1" dirty="0" smtClean="0">
                <a:latin typeface=".VnTime" panose="020B7200000000000000" pitchFamily="34" charset="0"/>
              </a:rPr>
              <a:t>           </a:t>
            </a:r>
            <a:r>
              <a:rPr lang="en-US" altLang="en-US" sz="2800" b="1" i="1" dirty="0" err="1" smtClean="0">
                <a:latin typeface="Times New Roman" panose="02020603050405020304" pitchFamily="18" charset="0"/>
              </a:rPr>
              <a:t>Tôi</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có</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cảm</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giác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mình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là</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một</a:t>
            </a:r>
            <a:endParaRPr lang="en-US" altLang="en-US" sz="2800" b="1" i="1" dirty="0" smtClean="0">
              <a:latin typeface="Times New Roman" panose="02020603050405020304" pitchFamily="18" charset="0"/>
            </a:endParaRPr>
          </a:p>
          <a:p>
            <a:pPr algn="just"/>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khổng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lồ</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lạc</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vào</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kinh</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đô</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vương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quốc</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những</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tí</a:t>
            </a:r>
            <a:r>
              <a:rPr lang="en-US" altLang="en-US" sz="2800" b="1" i="1" dirty="0">
                <a:latin typeface="Times New Roman" panose="02020603050405020304" pitchFamily="18" charset="0"/>
              </a:rPr>
              <a:t> hon</a:t>
            </a:r>
            <a:r>
              <a:rPr lang="en-US" altLang="en-US" sz="2800" dirty="0"/>
              <a:t>.</a:t>
            </a:r>
          </a:p>
          <a:p>
            <a:pPr algn="just"/>
            <a:endParaRPr lang="en-US" altLang="en-US" sz="2400" dirty="0"/>
          </a:p>
        </p:txBody>
      </p:sp>
      <p:cxnSp>
        <p:nvCxnSpPr>
          <p:cNvPr id="4" name="Straight Connector 3"/>
          <p:cNvCxnSpPr/>
          <p:nvPr/>
        </p:nvCxnSpPr>
        <p:spPr>
          <a:xfrm>
            <a:off x="5514889" y="1326292"/>
            <a:ext cx="86841" cy="514864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Box 10"/>
          <p:cNvSpPr txBox="1">
            <a:spLocks noChangeArrowheads="1"/>
          </p:cNvSpPr>
          <p:nvPr/>
        </p:nvSpPr>
        <p:spPr bwMode="auto">
          <a:xfrm>
            <a:off x="5594407" y="1361737"/>
            <a:ext cx="231666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b="1" u="sng" dirty="0">
                <a:solidFill>
                  <a:schemeClr val="tx1"/>
                </a:solidFill>
                <a:latin typeface="Times New Roman" panose="02020603050405020304" pitchFamily="18" charset="0"/>
                <a:cs typeface="Times New Roman" panose="02020603050405020304" pitchFamily="18" charset="0"/>
              </a:rPr>
              <a:t>II. </a:t>
            </a:r>
            <a:r>
              <a:rPr lang="en-GB" altLang="en-US" sz="2400" b="1" u="sng" dirty="0" err="1">
                <a:solidFill>
                  <a:schemeClr val="tx1"/>
                </a:solidFill>
                <a:latin typeface="Times New Roman" panose="02020603050405020304" pitchFamily="18" charset="0"/>
                <a:cs typeface="Times New Roman" panose="02020603050405020304" pitchFamily="18" charset="0"/>
              </a:rPr>
              <a:t>Tìm</a:t>
            </a:r>
            <a:r>
              <a:rPr lang="en-GB" altLang="en-US" sz="2400" b="1" u="sng" dirty="0">
                <a:solidFill>
                  <a:schemeClr val="tx1"/>
                </a:solidFill>
                <a:latin typeface="Times New Roman" panose="02020603050405020304" pitchFamily="18" charset="0"/>
                <a:cs typeface="Times New Roman" panose="02020603050405020304" pitchFamily="18" charset="0"/>
              </a:rPr>
              <a:t> </a:t>
            </a:r>
            <a:r>
              <a:rPr lang="en-GB" altLang="en-US" sz="2400" b="1" u="sng" dirty="0" err="1">
                <a:solidFill>
                  <a:schemeClr val="tx1"/>
                </a:solidFill>
                <a:latin typeface="Times New Roman" panose="02020603050405020304" pitchFamily="18" charset="0"/>
                <a:cs typeface="Times New Roman" panose="02020603050405020304" pitchFamily="18" charset="0"/>
              </a:rPr>
              <a:t>hiểu</a:t>
            </a:r>
            <a:r>
              <a:rPr lang="en-GB" altLang="en-US" sz="2400" b="1" u="sng" dirty="0">
                <a:solidFill>
                  <a:schemeClr val="tx1"/>
                </a:solidFill>
                <a:latin typeface="Times New Roman" panose="02020603050405020304" pitchFamily="18" charset="0"/>
                <a:cs typeface="Times New Roman" panose="02020603050405020304" pitchFamily="18" charset="0"/>
              </a:rPr>
              <a:t> bài</a:t>
            </a:r>
            <a:endParaRPr lang="en-US" altLang="en-US" sz="2400" b="1" u="sng" dirty="0">
              <a:solidFill>
                <a:schemeClr val="tx1"/>
              </a:solidFill>
              <a:latin typeface="Times New Roman" panose="02020603050405020304" pitchFamily="18" charset="0"/>
              <a:cs typeface="Times New Roman" panose="02020603050405020304" pitchFamily="18" charset="0"/>
            </a:endParaRPr>
          </a:p>
          <a:p>
            <a:endParaRPr lang="en-US" altLang="en-US" dirty="0"/>
          </a:p>
        </p:txBody>
      </p:sp>
      <p:sp>
        <p:nvSpPr>
          <p:cNvPr id="21" name="Text Box 12"/>
          <p:cNvSpPr txBox="1">
            <a:spLocks noChangeArrowheads="1"/>
          </p:cNvSpPr>
          <p:nvPr/>
        </p:nvSpPr>
        <p:spPr bwMode="auto">
          <a:xfrm>
            <a:off x="6423437" y="2214960"/>
            <a:ext cx="5720731"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altLang="en-US" sz="2400" b="1" i="1" dirty="0" smtClean="0">
                <a:solidFill>
                  <a:schemeClr val="tx1"/>
                </a:solidFill>
                <a:latin typeface="Times New Roman" panose="02020603050405020304" pitchFamily="18" charset="0"/>
              </a:rPr>
              <a:t>- thành </a:t>
            </a:r>
            <a:r>
              <a:rPr lang="en-US" altLang="en-US" sz="2400" b="1" i="1" dirty="0" err="1">
                <a:solidFill>
                  <a:schemeClr val="tx1"/>
                </a:solidFill>
                <a:latin typeface="Times New Roman" panose="02020603050405020304" pitchFamily="18" charset="0"/>
              </a:rPr>
              <a:t>phố</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nấm</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lúp</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xúp</a:t>
            </a:r>
            <a:r>
              <a:rPr lang="en-US" altLang="en-US" sz="2400" b="1" i="1" dirty="0">
                <a:solidFill>
                  <a:schemeClr val="tx1"/>
                </a:solidFill>
                <a:latin typeface="Times New Roman" panose="02020603050405020304" pitchFamily="18" charset="0"/>
              </a:rPr>
              <a:t> </a:t>
            </a:r>
          </a:p>
          <a:p>
            <a:pPr>
              <a:spcBef>
                <a:spcPts val="600"/>
              </a:spcBef>
            </a:pPr>
            <a:r>
              <a:rPr lang="en-US" altLang="en-US" sz="2400" b="1" i="1" dirty="0" smtClean="0">
                <a:solidFill>
                  <a:schemeClr val="tx1"/>
                </a:solidFill>
                <a:latin typeface="Times New Roman" panose="02020603050405020304" pitchFamily="18" charset="0"/>
              </a:rPr>
              <a:t>- to </a:t>
            </a:r>
            <a:r>
              <a:rPr lang="en-US" altLang="en-US" sz="2400" b="1" i="1" dirty="0" err="1">
                <a:solidFill>
                  <a:schemeClr val="tx1"/>
                </a:solidFill>
                <a:latin typeface="Times New Roman" panose="02020603050405020304" pitchFamily="18" charset="0"/>
              </a:rPr>
              <a:t>bằng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cái</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ấm</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tích</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màu</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sắc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sặc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sỡ</a:t>
            </a:r>
            <a:endParaRPr lang="en-US" altLang="en-US" sz="2400" b="1" i="1" dirty="0">
              <a:solidFill>
                <a:schemeClr val="tx1"/>
              </a:solidFill>
              <a:latin typeface="Times New Roman" panose="02020603050405020304" pitchFamily="18" charset="0"/>
            </a:endParaRPr>
          </a:p>
          <a:p>
            <a:pPr>
              <a:spcBef>
                <a:spcPts val="600"/>
              </a:spcBef>
            </a:pP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lâu</a:t>
            </a:r>
            <a:r>
              <a:rPr lang="en-US" altLang="en-US" sz="2400" b="1" i="1" dirty="0" smtClean="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đài</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kiến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trúc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tân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kì</a:t>
            </a:r>
            <a:endParaRPr lang="en-US" altLang="en-US" sz="2400" dirty="0">
              <a:solidFill>
                <a:schemeClr val="tx1"/>
              </a:solidFill>
              <a:latin typeface="Times New Roman" panose="02020603050405020304" pitchFamily="18" charset="0"/>
            </a:endParaRPr>
          </a:p>
        </p:txBody>
      </p:sp>
      <p:sp>
        <p:nvSpPr>
          <p:cNvPr id="24" name="Text Box 11"/>
          <p:cNvSpPr txBox="1">
            <a:spLocks noChangeArrowheads="1"/>
          </p:cNvSpPr>
          <p:nvPr/>
        </p:nvSpPr>
        <p:spPr bwMode="auto">
          <a:xfrm>
            <a:off x="5601730" y="1820579"/>
            <a:ext cx="463780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400" b="1" dirty="0">
                <a:solidFill>
                  <a:srgbClr val="FF0000"/>
                </a:solidFill>
                <a:latin typeface="Times New Roman" panose="02020603050405020304" pitchFamily="18" charset="0"/>
              </a:rPr>
              <a:t>Ý 1. </a:t>
            </a:r>
            <a:r>
              <a:rPr lang="en-US" altLang="en-US" sz="2400" b="1" dirty="0" err="1">
                <a:solidFill>
                  <a:srgbClr val="FF0000"/>
                </a:solidFill>
                <a:latin typeface="Times New Roman" panose="02020603050405020304" pitchFamily="18" charset="0"/>
              </a:rPr>
              <a:t>Vẻ</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đẹp</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thần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bí</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rừng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nấm</a:t>
            </a:r>
            <a:endParaRPr lang="en-US" altLang="en-US" sz="2400" b="1" dirty="0">
              <a:solidFill>
                <a:srgbClr val="FF0000"/>
              </a:solidFill>
              <a:latin typeface="Times New Roman" panose="02020603050405020304" pitchFamily="18" charset="0"/>
            </a:endParaRPr>
          </a:p>
          <a:p>
            <a:endParaRPr lang="en-US" altLang="en-US" dirty="0">
              <a:solidFill>
                <a:srgbClr val="800080"/>
              </a:solidFill>
              <a:latin typeface="Times New Roman" panose="02020603050405020304" pitchFamily="18" charset="0"/>
            </a:endParaRPr>
          </a:p>
        </p:txBody>
      </p:sp>
      <p:sp>
        <p:nvSpPr>
          <p:cNvPr id="13" name="Text Box 14"/>
          <p:cNvSpPr txBox="1">
            <a:spLocks noChangeArrowheads="1"/>
          </p:cNvSpPr>
          <p:nvPr/>
        </p:nvSpPr>
        <p:spPr bwMode="auto">
          <a:xfrm>
            <a:off x="6359611" y="4059371"/>
            <a:ext cx="41065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altLang="en-US" sz="2400" b="1" i="1" dirty="0" err="1">
                <a:solidFill>
                  <a:schemeClr val="tx1"/>
                </a:solidFill>
                <a:latin typeface="Times New Roman" panose="02020603050405020304" pitchFamily="18" charset="0"/>
              </a:rPr>
              <a:t>không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kịp</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đua</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mắt</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nhìn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theo</a:t>
            </a:r>
            <a:endParaRPr lang="en-US" altLang="en-US" sz="2400" dirty="0">
              <a:solidFill>
                <a:schemeClr val="tx1"/>
              </a:solidFill>
              <a:latin typeface="Times New Roman" panose="02020603050405020304" pitchFamily="18" charset="0"/>
            </a:endParaRPr>
          </a:p>
          <a:p>
            <a:pPr>
              <a:spcBef>
                <a:spcPct val="50000"/>
              </a:spcBef>
              <a:buFontTx/>
              <a:buChar char="-"/>
            </a:pPr>
            <a:r>
              <a:rPr lang="en-US" altLang="en-US" sz="2400" b="1" i="1" dirty="0" err="1">
                <a:solidFill>
                  <a:schemeClr val="tx1"/>
                </a:solidFill>
                <a:latin typeface="Times New Roman" panose="02020603050405020304" pitchFamily="18" charset="0"/>
              </a:rPr>
              <a:t>truyền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nhanh</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như</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tia</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chớp</a:t>
            </a:r>
            <a:r>
              <a:rPr lang="en-US" altLang="en-US" sz="2400" b="1" i="1" dirty="0">
                <a:solidFill>
                  <a:schemeClr val="tx1"/>
                </a:solidFill>
                <a:latin typeface="Times New Roman" panose="02020603050405020304" pitchFamily="18" charset="0"/>
              </a:rPr>
              <a:t> </a:t>
            </a:r>
          </a:p>
        </p:txBody>
      </p:sp>
      <p:sp>
        <p:nvSpPr>
          <p:cNvPr id="22" name="Text Box 13"/>
          <p:cNvSpPr txBox="1">
            <a:spLocks noChangeArrowheads="1"/>
          </p:cNvSpPr>
          <p:nvPr/>
        </p:nvSpPr>
        <p:spPr bwMode="auto">
          <a:xfrm>
            <a:off x="5691498" y="3596084"/>
            <a:ext cx="496482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FF0000"/>
                </a:solidFill>
                <a:latin typeface="Times New Roman" panose="02020603050405020304" pitchFamily="18" charset="0"/>
              </a:rPr>
              <a:t>Ý 2. </a:t>
            </a:r>
            <a:r>
              <a:rPr lang="en-US" altLang="en-US" sz="2400" b="1" dirty="0" err="1">
                <a:solidFill>
                  <a:srgbClr val="FF0000"/>
                </a:solidFill>
                <a:latin typeface="Times New Roman" panose="02020603050405020304" pitchFamily="18" charset="0"/>
              </a:rPr>
              <a:t>Vẻ</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đẹp</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sống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động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khu</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rừng</a:t>
            </a:r>
            <a:endParaRPr lang="en-US" altLang="en-US" sz="2400" b="1" dirty="0">
              <a:solidFill>
                <a:srgbClr val="FF0000"/>
              </a:solidFill>
              <a:latin typeface="Times New Roman" panose="02020603050405020304" pitchFamily="18" charset="0"/>
            </a:endParaRPr>
          </a:p>
          <a:p>
            <a:endParaRPr lang="en-US" altLang="en-US" b="1" dirty="0">
              <a:solidFill>
                <a:srgbClr val="FF0066"/>
              </a:solidFill>
              <a:latin typeface="Times New Roman" panose="02020603050405020304" pitchFamily="18" charset="0"/>
            </a:endParaRPr>
          </a:p>
          <a:p>
            <a:r>
              <a:rPr lang="en-US" altLang="en-US" dirty="0" smtClean="0">
                <a:solidFill>
                  <a:srgbClr val="FF0066"/>
                </a:solidFill>
              </a:rPr>
              <a:t> </a:t>
            </a:r>
            <a:endParaRPr lang="en-US" altLang="en-US" dirty="0">
              <a:solidFill>
                <a:srgbClr val="FF0066"/>
              </a:solidFill>
            </a:endParaRPr>
          </a:p>
        </p:txBody>
      </p:sp>
    </p:spTree>
    <p:extLst>
      <p:ext uri="{BB962C8B-B14F-4D97-AF65-F5344CB8AC3E}">
        <p14:creationId xmlns:p14="http://schemas.microsoft.com/office/powerpoint/2010/main" val="799005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p:nvPr/>
        </p:nvSpPr>
        <p:spPr>
          <a:xfrm>
            <a:off x="473337" y="3377901"/>
            <a:ext cx="6100457" cy="2614108"/>
          </a:xfrm>
          <a:prstGeom prst="roundRect">
            <a:avLst>
              <a:gd name="adj" fmla="val 16667"/>
            </a:avLst>
          </a:prstGeom>
          <a:solidFill>
            <a:srgbClr val="E3ABA7">
              <a:alpha val="85882"/>
            </a:srgbClr>
          </a:solidFill>
          <a:ln w="12700" cap="flat" cmpd="sng">
            <a:solidFill>
              <a:srgbClr val="8D2536"/>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sz="2400" b="1" dirty="0">
              <a:solidFill>
                <a:schemeClr val="dk1"/>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pic>
        <p:nvPicPr>
          <p:cNvPr id="252" name="Google Shape;252;p15"/>
          <p:cNvPicPr preferRelativeResize="0"/>
          <p:nvPr/>
        </p:nvPicPr>
        <p:blipFill rotWithShape="1">
          <a:blip r:embed="rId3"/>
          <a:srcRect/>
          <a:stretch>
            <a:fillRect/>
          </a:stretch>
        </p:blipFill>
        <p:spPr>
          <a:xfrm>
            <a:off x="6969212" y="3489779"/>
            <a:ext cx="4335332" cy="2612925"/>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253" name="Google Shape;253;p15"/>
          <p:cNvSpPr/>
          <p:nvPr/>
        </p:nvSpPr>
        <p:spPr>
          <a:xfrm>
            <a:off x="1645086" y="732640"/>
            <a:ext cx="5324126" cy="1841595"/>
          </a:xfrm>
          <a:prstGeom prst="cloudCallout">
            <a:avLst>
              <a:gd name="adj1" fmla="val 71262"/>
              <a:gd name="adj2" fmla="val -2495"/>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sz="2800" b="1" dirty="0">
              <a:solidFill>
                <a:schemeClr val="lt1"/>
              </a:solidFill>
              <a:latin typeface="Times New Roman" panose="02020603050405020304" pitchFamily="18" charset="0"/>
              <a:cs typeface="Times New Roman" panose="02020603050405020304" pitchFamily="18" charset="0"/>
              <a:sym typeface="Arial" panose="020B0604020202020204"/>
            </a:endParaRPr>
          </a:p>
        </p:txBody>
      </p:sp>
      <p:pic>
        <p:nvPicPr>
          <p:cNvPr id="255" name="Google Shape;255;p15"/>
          <p:cNvPicPr preferRelativeResize="0"/>
          <p:nvPr/>
        </p:nvPicPr>
        <p:blipFill rotWithShape="1">
          <a:blip r:embed="rId4"/>
          <a:srcRect/>
          <a:stretch>
            <a:fillRect/>
          </a:stretch>
        </p:blipFill>
        <p:spPr>
          <a:xfrm>
            <a:off x="6969212" y="-480081"/>
            <a:ext cx="4913627" cy="4661233"/>
          </a:xfrm>
          <a:prstGeom prst="rect">
            <a:avLst/>
          </a:prstGeom>
          <a:noFill/>
          <a:ln>
            <a:noFill/>
          </a:ln>
        </p:spPr>
      </p:pic>
      <p:sp>
        <p:nvSpPr>
          <p:cNvPr id="2" name="TextBox 1"/>
          <p:cNvSpPr txBox="1"/>
          <p:nvPr/>
        </p:nvSpPr>
        <p:spPr>
          <a:xfrm>
            <a:off x="1804893" y="1322986"/>
            <a:ext cx="5337313" cy="584775"/>
          </a:xfrm>
          <a:prstGeom prst="rect">
            <a:avLst/>
          </a:prstGeom>
          <a:noFill/>
        </p:spPr>
        <p:txBody>
          <a:bodyPr wrap="square" rtlCol="0">
            <a:spAutoFit/>
          </a:bodyPr>
          <a:lstStyle/>
          <a:p>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Rừng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khộp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gọi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gì</a:t>
            </a:r>
            <a:r>
              <a:rPr lang="en-US" sz="3200" b="1" i="1" dirty="0">
                <a:latin typeface="Times New Roman" panose="02020603050405020304" pitchFamily="18" charset="0"/>
                <a:cs typeface="Times New Roman" panose="02020603050405020304" pitchFamily="18" charset="0"/>
              </a:rPr>
              <a:t>?</a:t>
            </a:r>
          </a:p>
        </p:txBody>
      </p:sp>
      <p:sp>
        <p:nvSpPr>
          <p:cNvPr id="9" name="Rectangle 28"/>
          <p:cNvSpPr>
            <a:spLocks noChangeArrowheads="1"/>
          </p:cNvSpPr>
          <p:nvPr/>
        </p:nvSpPr>
        <p:spPr bwMode="auto">
          <a:xfrm>
            <a:off x="582612" y="3377901"/>
            <a:ext cx="655959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i="1" dirty="0" err="1">
                <a:solidFill>
                  <a:schemeClr val="tx1"/>
                </a:solidFill>
                <a:latin typeface="Times New Roman" panose="02020603050405020304" pitchFamily="18" charset="0"/>
                <a:cs typeface="Times New Roman" panose="02020603050405020304" pitchFamily="18" charset="0"/>
              </a:rPr>
              <a:t>Vì</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rừng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khộp</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gọi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giang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sơn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vàng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p>
          <a:p>
            <a:r>
              <a:rPr lang="en-US" altLang="en-US" sz="2400" b="1" i="1" dirty="0" err="1" smtClean="0">
                <a:solidFill>
                  <a:schemeClr val="tx1"/>
                </a:solidFill>
                <a:latin typeface="Times New Roman" panose="02020603050405020304" pitchFamily="18" charset="0"/>
                <a:cs typeface="Times New Roman" panose="02020603050405020304" pitchFamily="18" charset="0"/>
              </a:rPr>
              <a:t>Rợi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Chọn</a:t>
            </a:r>
            <a:r>
              <a:rPr lang="en-US" altLang="en-US" sz="2400" b="1" i="1" dirty="0">
                <a:solidFill>
                  <a:schemeClr val="tx1"/>
                </a:solidFill>
                <a:latin typeface="Times New Roman" panose="02020603050405020304" pitchFamily="18" charset="0"/>
                <a:cs typeface="Times New Roman" panose="02020603050405020304" pitchFamily="18" charset="0"/>
              </a:rPr>
              <a:t> ý </a:t>
            </a:r>
            <a:r>
              <a:rPr lang="en-US" altLang="en-US" sz="2400" b="1" i="1" dirty="0" err="1">
                <a:solidFill>
                  <a:schemeClr val="tx1"/>
                </a:solidFill>
                <a:latin typeface="Times New Roman" panose="02020603050405020304" pitchFamily="18" charset="0"/>
                <a:cs typeface="Times New Roman" panose="02020603050405020304" pitchFamily="18" charset="0"/>
              </a:rPr>
              <a:t>trả</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đúng</a:t>
            </a:r>
            <a:r>
              <a:rPr lang="en-US" altLang="en-US" sz="2400" b="1" i="1" dirty="0">
                <a:solidFill>
                  <a:schemeClr val="tx1"/>
                </a:solidFill>
                <a:latin typeface="Times New Roman" panose="02020603050405020304" pitchFamily="18" charset="0"/>
                <a:cs typeface="Times New Roman" panose="02020603050405020304" pitchFamily="18" charset="0"/>
              </a:rPr>
              <a:t>.</a:t>
            </a:r>
          </a:p>
          <a:p>
            <a:r>
              <a:rPr lang="en-US" altLang="en-US" sz="2400" b="1" dirty="0">
                <a:solidFill>
                  <a:srgbClr val="002060"/>
                </a:solidFill>
                <a:latin typeface="Times New Roman" panose="02020603050405020304" pitchFamily="18" charset="0"/>
                <a:cs typeface="Times New Roman" panose="02020603050405020304" pitchFamily="18" charset="0"/>
              </a:rPr>
              <a:t>a. </a:t>
            </a:r>
            <a:r>
              <a:rPr lang="en-US" altLang="en-US" sz="2400" b="1" dirty="0" err="1">
                <a:solidFill>
                  <a:srgbClr val="002060"/>
                </a:solidFill>
                <a:latin typeface="Times New Roman" panose="02020603050405020304" pitchFamily="18" charset="0"/>
                <a:cs typeface="Times New Roman" panose="02020603050405020304" pitchFamily="18" charset="0"/>
              </a:rPr>
              <a:t>Vì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rừng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kim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loại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quý</a:t>
            </a:r>
            <a:r>
              <a:rPr lang="en-US" altLang="en-US" sz="2400" b="1" dirty="0">
                <a:solidFill>
                  <a:srgbClr val="002060"/>
                </a:solidFill>
                <a:latin typeface="Times New Roman" panose="02020603050405020304" pitchFamily="18" charset="0"/>
                <a:cs typeface="Times New Roman" panose="02020603050405020304" pitchFamily="18" charset="0"/>
              </a:rPr>
              <a:t> .</a:t>
            </a:r>
          </a:p>
          <a:p>
            <a:r>
              <a:rPr lang="en-US" altLang="en-US" sz="2400" b="1" dirty="0">
                <a:solidFill>
                  <a:srgbClr val="002060"/>
                </a:solidFill>
                <a:latin typeface="Times New Roman" panose="02020603050405020304" pitchFamily="18" charset="0"/>
                <a:cs typeface="Times New Roman" panose="02020603050405020304" pitchFamily="18" charset="0"/>
              </a:rPr>
              <a:t>b. </a:t>
            </a:r>
            <a:r>
              <a:rPr lang="en-US" altLang="en-US" sz="2400" b="1" dirty="0" err="1">
                <a:solidFill>
                  <a:srgbClr val="002060"/>
                </a:solidFill>
                <a:latin typeface="Times New Roman" panose="02020603050405020304" pitchFamily="18" charset="0"/>
                <a:cs typeface="Times New Roman" panose="02020603050405020304" pitchFamily="18" charset="0"/>
              </a:rPr>
              <a:t>Vì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màu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rừng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dịu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mát</a:t>
            </a:r>
            <a:r>
              <a:rPr lang="en-US" altLang="en-US" sz="2400" b="1" dirty="0">
                <a:solidFill>
                  <a:srgbClr val="002060"/>
                </a:solidFill>
                <a:latin typeface="Times New Roman" panose="02020603050405020304" pitchFamily="18" charset="0"/>
                <a:cs typeface="Times New Roman" panose="02020603050405020304" pitchFamily="18" charset="0"/>
              </a:rPr>
              <a:t>.</a:t>
            </a:r>
          </a:p>
          <a:p>
            <a:r>
              <a:rPr lang="en-US" altLang="en-US" sz="2400" b="1" dirty="0">
                <a:solidFill>
                  <a:srgbClr val="002060"/>
                </a:solidFill>
                <a:latin typeface="Times New Roman" panose="02020603050405020304" pitchFamily="18" charset="0"/>
                <a:cs typeface="Times New Roman" panose="02020603050405020304" pitchFamily="18" charset="0"/>
              </a:rPr>
              <a:t>c. </a:t>
            </a:r>
            <a:r>
              <a:rPr lang="en-US" altLang="en-US" sz="2400" b="1" dirty="0" err="1">
                <a:solidFill>
                  <a:srgbClr val="002060"/>
                </a:solidFill>
                <a:latin typeface="Times New Roman" panose="02020603050405020304" pitchFamily="18" charset="0"/>
                <a:cs typeface="Times New Roman" panose="02020603050405020304" pitchFamily="18" charset="0"/>
              </a:rPr>
              <a:t>Vì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rừng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hòa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quyện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được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sắc</a:t>
            </a:r>
            <a:r>
              <a:rPr lang="en-US" altLang="en-US" sz="2400" b="1" dirty="0" smtClean="0">
                <a:solidFill>
                  <a:srgbClr val="002060"/>
                </a:solidFill>
                <a:latin typeface="Times New Roman" panose="02020603050405020304" pitchFamily="18" charset="0"/>
                <a:cs typeface="Times New Roman" panose="02020603050405020304" pitchFamily="18" charset="0"/>
              </a:rPr>
              <a:t> </a:t>
            </a:r>
          </a:p>
          <a:p>
            <a:r>
              <a:rPr lang="en-US" altLang="en-US" sz="2400" b="1" dirty="0" err="1" smtClean="0">
                <a:solidFill>
                  <a:srgbClr val="002060"/>
                </a:solidFill>
                <a:latin typeface="Times New Roman" panose="02020603050405020304" pitchFamily="18" charset="0"/>
                <a:cs typeface="Times New Roman" panose="02020603050405020304" pitchFamily="18" charset="0"/>
              </a:rPr>
              <a:t>vàng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ngời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sáng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rực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rỡ</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khoảng</a:t>
            </a:r>
            <a:r>
              <a:rPr lang="en-US" altLang="en-US" sz="2400" b="1" dirty="0" smtClean="0">
                <a:solidFill>
                  <a:srgbClr val="002060"/>
                </a:solidFill>
                <a:latin typeface="Times New Roman" panose="02020603050405020304" pitchFamily="18" charset="0"/>
                <a:cs typeface="Times New Roman" panose="02020603050405020304" pitchFamily="18" charset="0"/>
              </a:rPr>
              <a:t> </a:t>
            </a:r>
          </a:p>
          <a:p>
            <a:r>
              <a:rPr lang="en-US" altLang="en-US" sz="2400" b="1" dirty="0" err="1" smtClean="0">
                <a:solidFill>
                  <a:srgbClr val="002060"/>
                </a:solidFill>
                <a:latin typeface="Times New Roman" panose="02020603050405020304" pitchFamily="18" charset="0"/>
                <a:cs typeface="Times New Roman" panose="02020603050405020304" pitchFamily="18" charset="0"/>
              </a:rPr>
              <a:t>không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gian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rộng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lớn</a:t>
            </a:r>
            <a:r>
              <a:rPr lang="en-US" altLang="en-US" sz="2400" b="1" dirty="0">
                <a:solidFill>
                  <a:srgbClr val="002060"/>
                </a:solidFill>
                <a:latin typeface="Times New Roman" panose="02020603050405020304" pitchFamily="18" charset="0"/>
                <a:cs typeface="Times New Roman" panose="02020603050405020304" pitchFamily="18" charset="0"/>
              </a:rPr>
              <a:t>.</a:t>
            </a:r>
          </a:p>
        </p:txBody>
      </p:sp>
      <p:sp>
        <p:nvSpPr>
          <p:cNvPr id="10" name="Oval 29"/>
          <p:cNvSpPr>
            <a:spLocks noChangeArrowheads="1"/>
          </p:cNvSpPr>
          <p:nvPr/>
        </p:nvSpPr>
        <p:spPr bwMode="auto">
          <a:xfrm>
            <a:off x="582612" y="4934465"/>
            <a:ext cx="304800" cy="335692"/>
          </a:xfrm>
          <a:prstGeom prst="ellipse">
            <a:avLst/>
          </a:prstGeom>
          <a:solidFill>
            <a:schemeClr val="accent1">
              <a:alpha val="0"/>
            </a:scheme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212" y="3538465"/>
            <a:ext cx="4335332" cy="2614108"/>
          </a:xfrm>
          <a:prstGeom prst="rect">
            <a:avLst/>
          </a:prstGeom>
        </p:spPr>
      </p:pic>
    </p:spTree>
    <p:extLst>
      <p:ext uri="{BB962C8B-B14F-4D97-AF65-F5344CB8AC3E}">
        <p14:creationId xmlns:p14="http://schemas.microsoft.com/office/powerpoint/2010/main" val="2198974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3" grpId="0" animBg="1"/>
      <p:bldP spid="2"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4" name="TextBox 13"/>
          <p:cNvSpPr txBox="1"/>
          <p:nvPr/>
        </p:nvSpPr>
        <p:spPr>
          <a:xfrm>
            <a:off x="67733" y="337751"/>
            <a:ext cx="121242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Tập</a:t>
            </a:r>
            <a:r>
              <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 </a:t>
            </a:r>
            <a:r>
              <a:rPr kumimoji="0" lang="en-US" sz="3200" b="1" i="0" u="sng" strike="noStrike" kern="1200" cap="none" spc="0" normalizeH="0" noProof="0" dirty="0" err="1" smtClean="0">
                <a:ln>
                  <a:noFill/>
                </a:ln>
                <a:solidFill>
                  <a:schemeClr val="tx1"/>
                </a:solidFill>
                <a:effectLst>
                  <a:outerShdw blurRad="38100" dist="38100" dir="2700000" algn="tl">
                    <a:srgbClr val="000000">
                      <a:alpha val="43137"/>
                    </a:srgbClr>
                  </a:outerShdw>
                </a:effectLst>
                <a:uLnTx/>
                <a:uFillTx/>
                <a:latin typeface="Times New Roman"/>
                <a:ea typeface="+mn-ea"/>
                <a:cs typeface="+mn-cs"/>
              </a:rPr>
              <a:t>đọc</a:t>
            </a:r>
            <a:endParaRPr kumimoji="0" lang="en-US" sz="32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Kỳ</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diệu</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rừng</a:t>
            </a:r>
            <a:r>
              <a:rPr lang="en-US" sz="3200" b="1" kern="1200" dirty="0" smtClean="0">
                <a:solidFill>
                  <a:srgbClr val="C00000"/>
                </a:solidFill>
                <a:effectLst>
                  <a:outerShdw blurRad="38100" dist="38100" dir="2700000" algn="tl">
                    <a:srgbClr val="000000">
                      <a:alpha val="43137"/>
                    </a:srgbClr>
                  </a:outerShdw>
                </a:effectLst>
                <a:latin typeface="Times New Roman"/>
                <a:ea typeface="+mn-ea"/>
                <a:cs typeface="+mn-cs"/>
              </a:rPr>
              <a:t> </a:t>
            </a:r>
            <a:r>
              <a:rPr lang="en-US" sz="3200" b="1" kern="1200" dirty="0" err="1" smtClean="0">
                <a:solidFill>
                  <a:srgbClr val="C00000"/>
                </a:solidFill>
                <a:effectLst>
                  <a:outerShdw blurRad="38100" dist="38100" dir="2700000" algn="tl">
                    <a:srgbClr val="000000">
                      <a:alpha val="43137"/>
                    </a:srgbClr>
                  </a:outerShdw>
                </a:effectLst>
                <a:latin typeface="Times New Roman"/>
                <a:ea typeface="+mn-ea"/>
                <a:cs typeface="+mn-cs"/>
              </a:rPr>
              <a:t>xanh</a:t>
            </a:r>
            <a:endParaRPr kumimoji="0" lang="en-US"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a:ea typeface="+mn-ea"/>
              <a:cs typeface="+mn-cs"/>
            </a:endParaRPr>
          </a:p>
        </p:txBody>
      </p:sp>
      <p:sp>
        <p:nvSpPr>
          <p:cNvPr id="15" name="TextBox 14"/>
          <p:cNvSpPr txBox="1"/>
          <p:nvPr/>
        </p:nvSpPr>
        <p:spPr>
          <a:xfrm>
            <a:off x="406399" y="1413731"/>
            <a:ext cx="11303000" cy="1569660"/>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 </a:t>
            </a:r>
            <a:r>
              <a:rPr lang="en-US" sz="2400" b="1" u="sng" dirty="0" err="1" smtClean="0">
                <a:latin typeface="Times New Roman" panose="02020603050405020304" pitchFamily="18" charset="0"/>
                <a:cs typeface="Times New Roman" panose="02020603050405020304" pitchFamily="18" charset="0"/>
              </a:rPr>
              <a:t>Luyện</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đọc</a:t>
            </a:r>
            <a:r>
              <a:rPr lang="en-US" sz="2400" b="1" u="sng" dirty="0" smtClean="0">
                <a:latin typeface="Times New Roman" panose="02020603050405020304" pitchFamily="18" charset="0"/>
                <a:cs typeface="Times New Roman" panose="02020603050405020304" pitchFamily="18" charset="0"/>
              </a:rPr>
              <a:t>:</a:t>
            </a:r>
          </a:p>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p>
          <a:p>
            <a:endParaRPr lang="en-US" sz="2000" b="1" dirty="0" smtClean="0">
              <a:latin typeface="+mj-lt"/>
            </a:endParaRPr>
          </a:p>
          <a:p>
            <a:endParaRPr lang="en-US" sz="2000" b="1" dirty="0">
              <a:latin typeface="+mj-lt"/>
            </a:endParaRPr>
          </a:p>
        </p:txBody>
      </p:sp>
      <p:sp>
        <p:nvSpPr>
          <p:cNvPr id="16" name="Google Shape;142;p8"/>
          <p:cNvSpPr txBox="1"/>
          <p:nvPr/>
        </p:nvSpPr>
        <p:spPr>
          <a:xfrm>
            <a:off x="1705203" y="2801822"/>
            <a:ext cx="2269068"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r>
              <a:rPr lang="en-GB" sz="2800" b="1" dirty="0" smtClean="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úp</a:t>
            </a:r>
            <a:endParaRPr lang="en-GB"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 name="Google Shape;144;p8"/>
          <p:cNvSpPr txBox="1"/>
          <p:nvPr/>
        </p:nvSpPr>
        <p:spPr>
          <a:xfrm>
            <a:off x="1705203" y="2202852"/>
            <a:ext cx="4167574"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l</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oanh</a:t>
            </a:r>
            <a:r>
              <a:rPr lang="en-GB" sz="2800" b="1" dirty="0" smtClean="0">
                <a:solidFill>
                  <a:srgbClr val="93382C"/>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qu</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anh</a:t>
            </a:r>
            <a:endParaRPr lang="en-GB"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 name="Google Shape;145;p8"/>
          <p:cNvSpPr txBox="1"/>
          <p:nvPr/>
        </p:nvSpPr>
        <p:spPr>
          <a:xfrm>
            <a:off x="1705203" y="3331583"/>
            <a:ext cx="3503960"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ặc</a:t>
            </a:r>
            <a:r>
              <a:rPr lang="en-GB" sz="2800" b="1" dirty="0"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 </a:t>
            </a:r>
            <a:r>
              <a:rPr lang="en-GB" sz="2800" b="1" dirty="0" err="1" smtClean="0">
                <a:solidFill>
                  <a:srgbClr val="FF0000"/>
                </a:solidFill>
                <a:latin typeface="Times New Roman" panose="02020603050405020304"/>
                <a:ea typeface="Times New Roman" panose="02020603050405020304"/>
                <a:cs typeface="Times New Roman" panose="02020603050405020304"/>
                <a:sym typeface="Times New Roman" panose="02020603050405020304"/>
              </a:rPr>
              <a:t>s</a:t>
            </a:r>
            <a:r>
              <a:rPr lang="en-GB" sz="2800" b="1" dirty="0" err="1" smtClean="0">
                <a:solidFill>
                  <a:schemeClr val="tx1"/>
                </a:solidFill>
                <a:latin typeface="Times New Roman" panose="02020603050405020304"/>
                <a:ea typeface="Times New Roman" panose="02020603050405020304"/>
                <a:cs typeface="Times New Roman" panose="02020603050405020304"/>
                <a:sym typeface="Times New Roman" panose="02020603050405020304"/>
              </a:rPr>
              <a:t>ỡ</a:t>
            </a:r>
            <a:endParaRPr sz="2800" b="1" dirty="0">
              <a:solidFill>
                <a:schemeClr val="tx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0" name="TextBox 19"/>
          <p:cNvSpPr txBox="1"/>
          <p:nvPr/>
        </p:nvSpPr>
        <p:spPr>
          <a:xfrm>
            <a:off x="406399" y="4010149"/>
            <a:ext cx="45466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u="sng" dirty="0" smtClean="0">
                <a:solidFill>
                  <a:srgbClr val="FF0000"/>
                </a:solidFill>
                <a:latin typeface="Times New Roman" panose="02020603050405020304" pitchFamily="18" charset="0"/>
                <a:cs typeface="Times New Roman" panose="02020603050405020304" pitchFamily="18" charset="0"/>
              </a:rPr>
              <a:t> </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406399" y="4594924"/>
            <a:ext cx="510849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b="1" i="1" dirty="0">
                <a:latin typeface=".VnTime" panose="020B7200000000000000" pitchFamily="34" charset="0"/>
              </a:rPr>
              <a:t> </a:t>
            </a:r>
            <a:r>
              <a:rPr lang="en-US" altLang="en-US" b="1" i="1" dirty="0" smtClean="0">
                <a:latin typeface=".VnTime" panose="020B7200000000000000" pitchFamily="34" charset="0"/>
              </a:rPr>
              <a:t>           </a:t>
            </a:r>
            <a:r>
              <a:rPr lang="en-US" altLang="en-US" sz="2800" b="1" i="1" dirty="0" err="1" smtClean="0">
                <a:latin typeface="Times New Roman" panose="02020603050405020304" pitchFamily="18" charset="0"/>
              </a:rPr>
              <a:t>Tôi</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có</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cảm</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giác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mình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là</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một</a:t>
            </a:r>
            <a:endParaRPr lang="en-US" altLang="en-US" sz="2800" b="1" i="1" dirty="0" smtClean="0">
              <a:latin typeface="Times New Roman" panose="02020603050405020304" pitchFamily="18" charset="0"/>
            </a:endParaRPr>
          </a:p>
          <a:p>
            <a:pPr algn="just"/>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khổng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lồ</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lạc</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vào</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kinh</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đô</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vương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quốc</a:t>
            </a:r>
            <a:r>
              <a:rPr lang="en-US" altLang="en-US" sz="2800" b="1" i="1" dirty="0">
                <a:latin typeface="Times New Roman" panose="02020603050405020304" pitchFamily="18" charset="0"/>
              </a:rPr>
              <a:t> </a:t>
            </a:r>
            <a:r>
              <a:rPr lang="en-US" altLang="en-US" sz="2800" b="1" i="1" dirty="0" err="1" smtClean="0">
                <a:latin typeface="Times New Roman" panose="02020603050405020304" pitchFamily="18" charset="0"/>
              </a:rPr>
              <a:t>những</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tí</a:t>
            </a:r>
            <a:r>
              <a:rPr lang="en-US" altLang="en-US" sz="2800" b="1" i="1" dirty="0">
                <a:latin typeface="Times New Roman" panose="02020603050405020304" pitchFamily="18" charset="0"/>
              </a:rPr>
              <a:t> hon</a:t>
            </a:r>
            <a:r>
              <a:rPr lang="en-US" altLang="en-US" sz="2800" dirty="0"/>
              <a:t>.</a:t>
            </a:r>
          </a:p>
          <a:p>
            <a:pPr algn="just"/>
            <a:endParaRPr lang="en-US" altLang="en-US" sz="2400" dirty="0"/>
          </a:p>
        </p:txBody>
      </p:sp>
      <p:cxnSp>
        <p:nvCxnSpPr>
          <p:cNvPr id="4" name="Straight Connector 3"/>
          <p:cNvCxnSpPr/>
          <p:nvPr/>
        </p:nvCxnSpPr>
        <p:spPr>
          <a:xfrm>
            <a:off x="5514889" y="1326292"/>
            <a:ext cx="86841" cy="514864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Box 10"/>
          <p:cNvSpPr txBox="1">
            <a:spLocks noChangeArrowheads="1"/>
          </p:cNvSpPr>
          <p:nvPr/>
        </p:nvSpPr>
        <p:spPr bwMode="auto">
          <a:xfrm>
            <a:off x="5594407" y="1361737"/>
            <a:ext cx="231666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b="1" u="sng" dirty="0">
                <a:solidFill>
                  <a:schemeClr val="tx1"/>
                </a:solidFill>
                <a:latin typeface="Times New Roman" panose="02020603050405020304" pitchFamily="18" charset="0"/>
                <a:cs typeface="Times New Roman" panose="02020603050405020304" pitchFamily="18" charset="0"/>
              </a:rPr>
              <a:t>II. </a:t>
            </a:r>
            <a:r>
              <a:rPr lang="en-GB" altLang="en-US" sz="2400" b="1" u="sng" dirty="0" err="1">
                <a:solidFill>
                  <a:schemeClr val="tx1"/>
                </a:solidFill>
                <a:latin typeface="Times New Roman" panose="02020603050405020304" pitchFamily="18" charset="0"/>
                <a:cs typeface="Times New Roman" panose="02020603050405020304" pitchFamily="18" charset="0"/>
              </a:rPr>
              <a:t>Tìm</a:t>
            </a:r>
            <a:r>
              <a:rPr lang="en-GB" altLang="en-US" sz="2400" b="1" u="sng" dirty="0">
                <a:solidFill>
                  <a:schemeClr val="tx1"/>
                </a:solidFill>
                <a:latin typeface="Times New Roman" panose="02020603050405020304" pitchFamily="18" charset="0"/>
                <a:cs typeface="Times New Roman" panose="02020603050405020304" pitchFamily="18" charset="0"/>
              </a:rPr>
              <a:t> </a:t>
            </a:r>
            <a:r>
              <a:rPr lang="en-GB" altLang="en-US" sz="2400" b="1" u="sng" dirty="0" err="1">
                <a:solidFill>
                  <a:schemeClr val="tx1"/>
                </a:solidFill>
                <a:latin typeface="Times New Roman" panose="02020603050405020304" pitchFamily="18" charset="0"/>
                <a:cs typeface="Times New Roman" panose="02020603050405020304" pitchFamily="18" charset="0"/>
              </a:rPr>
              <a:t>hiểu</a:t>
            </a:r>
            <a:r>
              <a:rPr lang="en-GB" altLang="en-US" sz="2400" b="1" u="sng" dirty="0">
                <a:solidFill>
                  <a:schemeClr val="tx1"/>
                </a:solidFill>
                <a:latin typeface="Times New Roman" panose="02020603050405020304" pitchFamily="18" charset="0"/>
                <a:cs typeface="Times New Roman" panose="02020603050405020304" pitchFamily="18" charset="0"/>
              </a:rPr>
              <a:t> bài</a:t>
            </a:r>
            <a:endParaRPr lang="en-US" altLang="en-US" sz="2400" b="1" u="sng" dirty="0">
              <a:solidFill>
                <a:schemeClr val="tx1"/>
              </a:solidFill>
              <a:latin typeface="Times New Roman" panose="02020603050405020304" pitchFamily="18" charset="0"/>
              <a:cs typeface="Times New Roman" panose="02020603050405020304" pitchFamily="18" charset="0"/>
            </a:endParaRPr>
          </a:p>
          <a:p>
            <a:endParaRPr lang="en-US" altLang="en-US" dirty="0"/>
          </a:p>
        </p:txBody>
      </p:sp>
      <p:sp>
        <p:nvSpPr>
          <p:cNvPr id="21" name="Text Box 12"/>
          <p:cNvSpPr txBox="1">
            <a:spLocks noChangeArrowheads="1"/>
          </p:cNvSpPr>
          <p:nvPr/>
        </p:nvSpPr>
        <p:spPr bwMode="auto">
          <a:xfrm>
            <a:off x="6423437" y="2214960"/>
            <a:ext cx="5720731"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altLang="en-US" sz="2400" b="1" i="1" dirty="0" smtClean="0">
                <a:solidFill>
                  <a:schemeClr val="tx1"/>
                </a:solidFill>
                <a:latin typeface="Times New Roman" panose="02020603050405020304" pitchFamily="18" charset="0"/>
              </a:rPr>
              <a:t>- thành </a:t>
            </a:r>
            <a:r>
              <a:rPr lang="en-US" altLang="en-US" sz="2400" b="1" i="1" dirty="0" err="1">
                <a:solidFill>
                  <a:schemeClr val="tx1"/>
                </a:solidFill>
                <a:latin typeface="Times New Roman" panose="02020603050405020304" pitchFamily="18" charset="0"/>
              </a:rPr>
              <a:t>phố</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nấm</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lúp</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xúp</a:t>
            </a:r>
            <a:r>
              <a:rPr lang="en-US" altLang="en-US" sz="2400" b="1" i="1" dirty="0">
                <a:solidFill>
                  <a:schemeClr val="tx1"/>
                </a:solidFill>
                <a:latin typeface="Times New Roman" panose="02020603050405020304" pitchFamily="18" charset="0"/>
              </a:rPr>
              <a:t> </a:t>
            </a:r>
          </a:p>
          <a:p>
            <a:pPr>
              <a:spcBef>
                <a:spcPts val="600"/>
              </a:spcBef>
            </a:pPr>
            <a:r>
              <a:rPr lang="en-US" altLang="en-US" sz="2400" b="1" i="1" dirty="0" smtClean="0">
                <a:solidFill>
                  <a:schemeClr val="tx1"/>
                </a:solidFill>
                <a:latin typeface="Times New Roman" panose="02020603050405020304" pitchFamily="18" charset="0"/>
              </a:rPr>
              <a:t>- to </a:t>
            </a:r>
            <a:r>
              <a:rPr lang="en-US" altLang="en-US" sz="2400" b="1" i="1" dirty="0" err="1">
                <a:solidFill>
                  <a:schemeClr val="tx1"/>
                </a:solidFill>
                <a:latin typeface="Times New Roman" panose="02020603050405020304" pitchFamily="18" charset="0"/>
              </a:rPr>
              <a:t>bằng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cái</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ấm</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tích</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màu</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sắc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sặc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sỡ</a:t>
            </a:r>
            <a:endParaRPr lang="en-US" altLang="en-US" sz="2400" b="1" i="1" dirty="0">
              <a:solidFill>
                <a:schemeClr val="tx1"/>
              </a:solidFill>
              <a:latin typeface="Times New Roman" panose="02020603050405020304" pitchFamily="18" charset="0"/>
            </a:endParaRPr>
          </a:p>
          <a:p>
            <a:pPr>
              <a:spcBef>
                <a:spcPts val="600"/>
              </a:spcBef>
            </a:pP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lâu</a:t>
            </a:r>
            <a:r>
              <a:rPr lang="en-US" altLang="en-US" sz="2400" b="1" i="1" dirty="0" smtClean="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đài</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kiến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trúc</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tân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kì</a:t>
            </a:r>
            <a:endParaRPr lang="en-US" altLang="en-US" sz="2400" dirty="0">
              <a:solidFill>
                <a:schemeClr val="tx1"/>
              </a:solidFill>
              <a:latin typeface="Times New Roman" panose="02020603050405020304" pitchFamily="18" charset="0"/>
            </a:endParaRPr>
          </a:p>
        </p:txBody>
      </p:sp>
      <p:sp>
        <p:nvSpPr>
          <p:cNvPr id="24" name="Text Box 11"/>
          <p:cNvSpPr txBox="1">
            <a:spLocks noChangeArrowheads="1"/>
          </p:cNvSpPr>
          <p:nvPr/>
        </p:nvSpPr>
        <p:spPr bwMode="auto">
          <a:xfrm>
            <a:off x="5601730" y="1820579"/>
            <a:ext cx="479169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400" b="1" dirty="0" smtClean="0">
                <a:solidFill>
                  <a:srgbClr val="FF0000"/>
                </a:solidFill>
                <a:latin typeface="Times New Roman" panose="02020603050405020304" pitchFamily="18" charset="0"/>
              </a:rPr>
              <a:t>*Ý </a:t>
            </a:r>
            <a:r>
              <a:rPr lang="en-US" altLang="en-US" sz="2400" b="1" dirty="0">
                <a:solidFill>
                  <a:srgbClr val="FF0000"/>
                </a:solidFill>
                <a:latin typeface="Times New Roman" panose="02020603050405020304" pitchFamily="18" charset="0"/>
              </a:rPr>
              <a:t>1. </a:t>
            </a:r>
            <a:r>
              <a:rPr lang="en-US" altLang="en-US" sz="2400" b="1" dirty="0" err="1">
                <a:solidFill>
                  <a:srgbClr val="FF0000"/>
                </a:solidFill>
                <a:latin typeface="Times New Roman" panose="02020603050405020304" pitchFamily="18" charset="0"/>
              </a:rPr>
              <a:t>Vẻ</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đẹp</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thần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bí</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rừng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nấm</a:t>
            </a:r>
            <a:endParaRPr lang="en-US" altLang="en-US" sz="2400" b="1" dirty="0">
              <a:solidFill>
                <a:srgbClr val="FF0000"/>
              </a:solidFill>
              <a:latin typeface="Times New Roman" panose="02020603050405020304" pitchFamily="18" charset="0"/>
            </a:endParaRPr>
          </a:p>
          <a:p>
            <a:endParaRPr lang="en-US" altLang="en-US" dirty="0">
              <a:solidFill>
                <a:srgbClr val="800080"/>
              </a:solidFill>
              <a:latin typeface="Times New Roman" panose="02020603050405020304" pitchFamily="18" charset="0"/>
            </a:endParaRPr>
          </a:p>
        </p:txBody>
      </p:sp>
      <p:sp>
        <p:nvSpPr>
          <p:cNvPr id="13" name="Text Box 14"/>
          <p:cNvSpPr txBox="1">
            <a:spLocks noChangeArrowheads="1"/>
          </p:cNvSpPr>
          <p:nvPr/>
        </p:nvSpPr>
        <p:spPr bwMode="auto">
          <a:xfrm>
            <a:off x="6310327" y="4227689"/>
            <a:ext cx="41065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không</a:t>
            </a:r>
            <a:r>
              <a:rPr lang="en-US" altLang="en-US" sz="2400" b="1" i="1" dirty="0" smtClean="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kịp</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đua</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mắt</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nhìn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theo</a:t>
            </a:r>
            <a:endParaRPr lang="en-US" altLang="en-US" sz="2400" dirty="0">
              <a:solidFill>
                <a:schemeClr val="tx1"/>
              </a:solidFill>
              <a:latin typeface="Times New Roman" panose="02020603050405020304" pitchFamily="18" charset="0"/>
            </a:endParaRPr>
          </a:p>
          <a:p>
            <a:pPr>
              <a:spcBef>
                <a:spcPct val="50000"/>
              </a:spcBef>
              <a:buFontTx/>
              <a:buChar char="-"/>
            </a:pPr>
            <a:r>
              <a:rPr lang="en-US" altLang="en-US" sz="2400" b="1" i="1" dirty="0" smtClean="0">
                <a:solidFill>
                  <a:schemeClr val="tx1"/>
                </a:solidFill>
                <a:latin typeface="Times New Roman" panose="02020603050405020304" pitchFamily="18" charset="0"/>
              </a:rPr>
              <a:t> </a:t>
            </a:r>
            <a:r>
              <a:rPr lang="en-US" altLang="en-US" sz="2400" b="1" i="1" dirty="0" err="1" smtClean="0">
                <a:solidFill>
                  <a:schemeClr val="tx1"/>
                </a:solidFill>
                <a:latin typeface="Times New Roman" panose="02020603050405020304" pitchFamily="18" charset="0"/>
              </a:rPr>
              <a:t>truyền</a:t>
            </a:r>
            <a:r>
              <a:rPr lang="en-US" altLang="en-US" sz="2400" b="1" i="1" dirty="0" smtClean="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nhanh</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như</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tia</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chớp</a:t>
            </a:r>
            <a:r>
              <a:rPr lang="en-US" altLang="en-US" sz="2400" b="1" i="1" dirty="0">
                <a:solidFill>
                  <a:schemeClr val="tx1"/>
                </a:solidFill>
                <a:latin typeface="Times New Roman" panose="02020603050405020304" pitchFamily="18" charset="0"/>
              </a:rPr>
              <a:t> </a:t>
            </a:r>
          </a:p>
        </p:txBody>
      </p:sp>
      <p:sp>
        <p:nvSpPr>
          <p:cNvPr id="22" name="Text Box 13"/>
          <p:cNvSpPr txBox="1">
            <a:spLocks noChangeArrowheads="1"/>
          </p:cNvSpPr>
          <p:nvPr/>
        </p:nvSpPr>
        <p:spPr bwMode="auto">
          <a:xfrm>
            <a:off x="5594407" y="3767712"/>
            <a:ext cx="511870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FF0000"/>
                </a:solidFill>
                <a:latin typeface="Times New Roman" panose="02020603050405020304" pitchFamily="18" charset="0"/>
              </a:rPr>
              <a:t>*Ý </a:t>
            </a:r>
            <a:r>
              <a:rPr lang="en-US" altLang="en-US" sz="2400" b="1" dirty="0">
                <a:solidFill>
                  <a:srgbClr val="FF0000"/>
                </a:solidFill>
                <a:latin typeface="Times New Roman" panose="02020603050405020304" pitchFamily="18" charset="0"/>
              </a:rPr>
              <a:t>2. </a:t>
            </a:r>
            <a:r>
              <a:rPr lang="en-US" altLang="en-US" sz="2400" b="1" dirty="0" err="1">
                <a:solidFill>
                  <a:srgbClr val="FF0000"/>
                </a:solidFill>
                <a:latin typeface="Times New Roman" panose="02020603050405020304" pitchFamily="18" charset="0"/>
              </a:rPr>
              <a:t>Vẻ</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đẹp</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sống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động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khu</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rừng</a:t>
            </a:r>
            <a:endParaRPr lang="en-US" altLang="en-US" sz="2400" b="1" dirty="0">
              <a:solidFill>
                <a:srgbClr val="FF0000"/>
              </a:solidFill>
              <a:latin typeface="Times New Roman" panose="02020603050405020304" pitchFamily="18" charset="0"/>
            </a:endParaRPr>
          </a:p>
          <a:p>
            <a:endParaRPr lang="en-US" altLang="en-US" b="1" dirty="0">
              <a:solidFill>
                <a:srgbClr val="FF0066"/>
              </a:solidFill>
              <a:latin typeface="Times New Roman" panose="02020603050405020304" pitchFamily="18" charset="0"/>
            </a:endParaRPr>
          </a:p>
          <a:p>
            <a:r>
              <a:rPr lang="en-US" altLang="en-US" dirty="0" smtClean="0">
                <a:solidFill>
                  <a:srgbClr val="FF0066"/>
                </a:solidFill>
              </a:rPr>
              <a:t> </a:t>
            </a:r>
            <a:endParaRPr lang="en-US" altLang="en-US" dirty="0">
              <a:solidFill>
                <a:srgbClr val="FF0066"/>
              </a:solidFill>
            </a:endParaRPr>
          </a:p>
        </p:txBody>
      </p:sp>
      <p:sp>
        <p:nvSpPr>
          <p:cNvPr id="23" name="Text Box 15"/>
          <p:cNvSpPr txBox="1">
            <a:spLocks noChangeArrowheads="1"/>
          </p:cNvSpPr>
          <p:nvPr/>
        </p:nvSpPr>
        <p:spPr bwMode="auto">
          <a:xfrm>
            <a:off x="5607223" y="5263387"/>
            <a:ext cx="520206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400" b="1" dirty="0" smtClean="0">
                <a:solidFill>
                  <a:srgbClr val="FF0000"/>
                </a:solidFill>
                <a:latin typeface="Times New Roman" panose="02020603050405020304" pitchFamily="18" charset="0"/>
              </a:rPr>
              <a:t>*Ý </a:t>
            </a:r>
            <a:r>
              <a:rPr lang="en-US" altLang="en-US" sz="2400" b="1" dirty="0">
                <a:solidFill>
                  <a:srgbClr val="FF0000"/>
                </a:solidFill>
                <a:latin typeface="Times New Roman" panose="02020603050405020304" pitchFamily="18" charset="0"/>
              </a:rPr>
              <a:t>3. </a:t>
            </a:r>
            <a:r>
              <a:rPr lang="en-US" altLang="en-US" sz="2400" b="1" dirty="0" err="1">
                <a:solidFill>
                  <a:srgbClr val="FF0000"/>
                </a:solidFill>
                <a:latin typeface="Times New Roman" panose="02020603050405020304" pitchFamily="18" charset="0"/>
              </a:rPr>
              <a:t>Vẻ</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đẹp</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thơ</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mộng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rừng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khộp</a:t>
            </a:r>
            <a:endParaRPr lang="en-US" altLang="en-US" sz="2400" b="1" dirty="0">
              <a:solidFill>
                <a:srgbClr val="FF0000"/>
              </a:solidFill>
              <a:latin typeface="Times New Roman" panose="02020603050405020304" pitchFamily="18" charset="0"/>
            </a:endParaRPr>
          </a:p>
          <a:p>
            <a:endParaRPr lang="en-US" altLang="en-US" dirty="0">
              <a:solidFill>
                <a:srgbClr val="CC0099"/>
              </a:solidFill>
              <a:latin typeface=".VnTime" panose="020B7200000000000000" pitchFamily="34" charset="0"/>
            </a:endParaRPr>
          </a:p>
        </p:txBody>
      </p:sp>
      <p:sp>
        <p:nvSpPr>
          <p:cNvPr id="25" name="Text Box 16"/>
          <p:cNvSpPr txBox="1">
            <a:spLocks noChangeArrowheads="1"/>
          </p:cNvSpPr>
          <p:nvPr/>
        </p:nvSpPr>
        <p:spPr bwMode="auto">
          <a:xfrm>
            <a:off x="6310327" y="5687961"/>
            <a:ext cx="275588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400" b="1" i="1" dirty="0">
                <a:solidFill>
                  <a:schemeClr val="tx1"/>
                </a:solidFill>
                <a:latin typeface=".VnTime" panose="020B7200000000000000" pitchFamily="34" charset="0"/>
              </a:rPr>
              <a:t>- </a:t>
            </a:r>
            <a:r>
              <a:rPr lang="en-US" altLang="en-US" sz="2400" b="1" i="1" dirty="0" err="1">
                <a:solidFill>
                  <a:schemeClr val="tx1"/>
                </a:solidFill>
                <a:latin typeface="Times New Roman" panose="02020603050405020304" pitchFamily="18" charset="0"/>
              </a:rPr>
              <a:t>giang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sơn</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vàng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rợi</a:t>
            </a:r>
            <a:endParaRPr lang="en-US" altLang="en-US" sz="2400" b="1" i="1" dirty="0">
              <a:solidFill>
                <a:schemeClr val="tx1"/>
              </a:solidFill>
              <a:latin typeface="Times New Roman" panose="02020603050405020304" pitchFamily="18" charset="0"/>
            </a:endParaRPr>
          </a:p>
          <a:p>
            <a:endParaRPr lang="en-US" altLang="en-US" sz="20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6279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9"/>
          <p:cNvSpPr/>
          <p:nvPr/>
        </p:nvSpPr>
        <p:spPr>
          <a:xfrm>
            <a:off x="4819733" y="2098491"/>
            <a:ext cx="5731296" cy="221599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dirty="0" smtClean="0">
                <a:solidFill>
                  <a:srgbClr val="B74239"/>
                </a:solidFill>
                <a:latin typeface="Arial" panose="020B0604020202020204"/>
                <a:ea typeface="Arial" panose="020B0604020202020204"/>
                <a:cs typeface="Arial" panose="020B0604020202020204"/>
                <a:sym typeface="Arial" panose="020B0604020202020204"/>
              </a:rPr>
              <a:t>LUYỆN ĐỌC DIỄN CẢM</a:t>
            </a:r>
            <a:endParaRPr sz="7200" b="1" dirty="0">
              <a:solidFill>
                <a:srgbClr val="B74239"/>
              </a:solidFill>
              <a:latin typeface="Arial" panose="020B0604020202020204"/>
              <a:ea typeface="Arial" panose="020B0604020202020204"/>
              <a:cs typeface="Arial" panose="020B0604020202020204"/>
              <a:sym typeface="Arial" panose="020B0604020202020204"/>
            </a:endParaRPr>
          </a:p>
        </p:txBody>
      </p:sp>
      <p:pic>
        <p:nvPicPr>
          <p:cNvPr id="301" name="Google Shape;301;p19"/>
          <p:cNvPicPr preferRelativeResize="0"/>
          <p:nvPr/>
        </p:nvPicPr>
        <p:blipFill rotWithShape="1">
          <a:blip r:embed="rId3"/>
          <a:srcRect/>
          <a:stretch>
            <a:fillRect/>
          </a:stretch>
        </p:blipFill>
        <p:spPr>
          <a:xfrm>
            <a:off x="341203" y="2783397"/>
            <a:ext cx="2477205" cy="3974724"/>
          </a:xfrm>
          <a:prstGeom prst="rect">
            <a:avLst/>
          </a:prstGeom>
          <a:noFill/>
          <a:ln>
            <a:noFill/>
          </a:ln>
        </p:spPr>
      </p:pic>
      <p:grpSp>
        <p:nvGrpSpPr>
          <p:cNvPr id="8" name="Google Shape;291;p18"/>
          <p:cNvGrpSpPr/>
          <p:nvPr/>
        </p:nvGrpSpPr>
        <p:grpSpPr>
          <a:xfrm>
            <a:off x="2736257" y="2190901"/>
            <a:ext cx="1700990" cy="1860550"/>
            <a:chOff x="2607590" y="2491863"/>
            <a:chExt cx="1700990" cy="1860550"/>
          </a:xfrm>
        </p:grpSpPr>
        <p:sp>
          <p:nvSpPr>
            <p:cNvPr id="9" name="Google Shape;292;p18"/>
            <p:cNvSpPr/>
            <p:nvPr/>
          </p:nvSpPr>
          <p:spPr>
            <a:xfrm>
              <a:off x="2607590" y="2491863"/>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 name="Google Shape;293;p18"/>
            <p:cNvSpPr txBox="1"/>
            <p:nvPr/>
          </p:nvSpPr>
          <p:spPr>
            <a:xfrm>
              <a:off x="3072227" y="2559513"/>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dirty="0">
                  <a:solidFill>
                    <a:srgbClr val="FFFFFF"/>
                  </a:solidFill>
                  <a:latin typeface="Arial" panose="020B0604020202020204"/>
                  <a:ea typeface="Arial" panose="020B0604020202020204"/>
                  <a:cs typeface="Arial" panose="020B0604020202020204"/>
                  <a:sym typeface="Arial" panose="020B0604020202020204"/>
                </a:rPr>
                <a:t>03</a:t>
              </a:r>
              <a:endParaRPr sz="5400" b="1" i="0" u="none" strike="noStrike" cap="none" dirty="0">
                <a:solidFill>
                  <a:srgbClr val="FFFFFF"/>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fltVal val="0"/>
                                          </p:val>
                                        </p:tav>
                                        <p:tav tm="100000">
                                          <p:val>
                                            <p:strVal val="#ppt_w"/>
                                          </p:val>
                                        </p:tav>
                                      </p:tavLst>
                                    </p:anim>
                                    <p:anim calcmode="lin" valueType="num">
                                      <p:cBhvr additive="base">
                                        <p:cTn id="8" dur="500"/>
                                        <p:tgtEl>
                                          <p:spTgt spid="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5"/>
          <p:cNvPicPr preferRelativeResize="0"/>
          <p:nvPr/>
        </p:nvPicPr>
        <p:blipFill rotWithShape="1">
          <a:blip r:embed="rId3"/>
          <a:srcRect/>
          <a:stretch>
            <a:fillRect/>
          </a:stretch>
        </p:blipFill>
        <p:spPr>
          <a:xfrm>
            <a:off x="0" y="-65314"/>
            <a:ext cx="12192000" cy="6858000"/>
          </a:xfrm>
          <a:prstGeom prst="rect">
            <a:avLst/>
          </a:prstGeom>
          <a:noFill/>
          <a:ln>
            <a:noFill/>
          </a:ln>
        </p:spPr>
      </p:pic>
      <p:pic>
        <p:nvPicPr>
          <p:cNvPr id="368" name="Google Shape;368;p25"/>
          <p:cNvPicPr preferRelativeResize="0"/>
          <p:nvPr/>
        </p:nvPicPr>
        <p:blipFill rotWithShape="1">
          <a:blip r:embed="rId4"/>
          <a:srcRect/>
          <a:stretch>
            <a:fillRect/>
          </a:stretch>
        </p:blipFill>
        <p:spPr>
          <a:xfrm>
            <a:off x="3158046" y="226416"/>
            <a:ext cx="1485900" cy="1485900"/>
          </a:xfrm>
          <a:prstGeom prst="rect">
            <a:avLst/>
          </a:prstGeom>
          <a:noFill/>
          <a:ln>
            <a:noFill/>
          </a:ln>
        </p:spPr>
      </p:pic>
      <p:pic>
        <p:nvPicPr>
          <p:cNvPr id="370" name="Google Shape;370;p25"/>
          <p:cNvPicPr preferRelativeResize="0"/>
          <p:nvPr/>
        </p:nvPicPr>
        <p:blipFill rotWithShape="1">
          <a:blip r:embed="rId5"/>
          <a:srcRect/>
          <a:stretch>
            <a:fillRect/>
          </a:stretch>
        </p:blipFill>
        <p:spPr>
          <a:xfrm>
            <a:off x="3158046" y="4436163"/>
            <a:ext cx="5613421" cy="2570124"/>
          </a:xfrm>
          <a:prstGeom prst="rect">
            <a:avLst/>
          </a:prstGeom>
          <a:noFill/>
          <a:ln>
            <a:noFill/>
          </a:ln>
        </p:spPr>
      </p:pic>
      <p:sp>
        <p:nvSpPr>
          <p:cNvPr id="7" name="TextBox 6"/>
          <p:cNvSpPr txBox="1"/>
          <p:nvPr/>
        </p:nvSpPr>
        <p:spPr>
          <a:xfrm>
            <a:off x="2353733" y="1769533"/>
            <a:ext cx="7924800" cy="946150"/>
          </a:xfrm>
          <a:prstGeom prst="rect">
            <a:avLst/>
          </a:prstGeom>
          <a:noFill/>
        </p:spPr>
        <p:txBody>
          <a:bodyPr>
            <a:spAutoFit/>
          </a:bodyPr>
          <a:lstStyle/>
          <a:p>
            <a:pPr eaLnBrk="0" hangingPunct="0">
              <a:defRPr/>
            </a:pP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1</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giọng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ngàng</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ngưỡng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a:t>
            </a:r>
            <a:r>
              <a:rPr lang="en-US" sz="2800" b="1" dirty="0">
                <a:latin typeface="Times New Roman" pitchFamily="18" charset="0"/>
                <a:cs typeface="Times New Roman" pitchFamily="18" charset="0"/>
              </a:rPr>
              <a:t>.</a:t>
            </a:r>
          </a:p>
        </p:txBody>
      </p:sp>
      <p:sp>
        <p:nvSpPr>
          <p:cNvPr id="8" name="TextBox 7"/>
          <p:cNvSpPr txBox="1"/>
          <p:nvPr/>
        </p:nvSpPr>
        <p:spPr>
          <a:xfrm>
            <a:off x="2353733" y="2658533"/>
            <a:ext cx="7924800" cy="946150"/>
          </a:xfrm>
          <a:prstGeom prst="rect">
            <a:avLst/>
          </a:prstGeom>
          <a:noFill/>
        </p:spPr>
        <p:txBody>
          <a:bodyPr>
            <a:spAutoFit/>
          </a:bodyPr>
          <a:lstStyle/>
          <a:p>
            <a:pPr eaLnBrk="0" hangingPunct="0">
              <a:defRPr/>
            </a:pP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2</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hơn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ẩn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muông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thú</a:t>
            </a:r>
            <a:r>
              <a:rPr lang="en-US" sz="2800" b="1" dirty="0">
                <a:latin typeface="Times New Roman" pitchFamily="18" charset="0"/>
                <a:cs typeface="Times New Roman" pitchFamily="18" charset="0"/>
              </a:rPr>
              <a:t>.</a:t>
            </a:r>
          </a:p>
        </p:txBody>
      </p:sp>
      <p:sp>
        <p:nvSpPr>
          <p:cNvPr id="9" name="TextBox 8"/>
          <p:cNvSpPr txBox="1"/>
          <p:nvPr/>
        </p:nvSpPr>
        <p:spPr>
          <a:xfrm>
            <a:off x="2298700" y="3547163"/>
            <a:ext cx="8034866" cy="1384995"/>
          </a:xfrm>
          <a:prstGeom prst="rect">
            <a:avLst/>
          </a:prstGeom>
          <a:noFill/>
        </p:spPr>
        <p:txBody>
          <a:bodyPr wrap="square">
            <a:spAutoFit/>
          </a:bodyPr>
          <a:lstStyle/>
          <a:p>
            <a:pPr eaLnBrk="0" hangingPunct="0">
              <a:defRPr/>
            </a:pP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3</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thong </a:t>
            </a:r>
            <a:r>
              <a:rPr lang="en-US" sz="2800" b="1" dirty="0" err="1">
                <a:latin typeface="Times New Roman" pitchFamily="18" charset="0"/>
                <a:cs typeface="Times New Roman" pitchFamily="18" charset="0"/>
              </a:rPr>
              <a:t>thả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vẻ</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rừng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mênh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mông</a:t>
            </a:r>
            <a:r>
              <a:rPr lang="en-US" sz="2800" b="1"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ppt_w*0.05"/>
                                          </p:val>
                                        </p:tav>
                                        <p:tav tm="100000">
                                          <p:val>
                                            <p:strVal val="#ppt_w"/>
                                          </p:val>
                                        </p:tav>
                                      </p:tavLst>
                                    </p:anim>
                                    <p:anim calcmode="lin" valueType="num">
                                      <p:cBhvr>
                                        <p:cTn id="21" dur="500" fill="hold"/>
                                        <p:tgtEl>
                                          <p:spTgt spid="9"/>
                                        </p:tgtEl>
                                        <p:attrNameLst>
                                          <p:attrName>ppt_h</p:attrName>
                                        </p:attrNameLst>
                                      </p:cBhvr>
                                      <p:tavLst>
                                        <p:tav tm="0">
                                          <p:val>
                                            <p:strVal val="#ppt_h"/>
                                          </p:val>
                                        </p:tav>
                                        <p:tav tm="100000">
                                          <p:val>
                                            <p:strVal val="#ppt_h"/>
                                          </p:val>
                                        </p:tav>
                                      </p:tavLst>
                                    </p:anim>
                                    <p:anim calcmode="lin" valueType="num">
                                      <p:cBhvr>
                                        <p:cTn id="22" dur="500" fill="hold"/>
                                        <p:tgtEl>
                                          <p:spTgt spid="9"/>
                                        </p:tgtEl>
                                        <p:attrNameLst>
                                          <p:attrName>ppt_x</p:attrName>
                                        </p:attrNameLst>
                                      </p:cBhvr>
                                      <p:tavLst>
                                        <p:tav tm="0">
                                          <p:val>
                                            <p:strVal val="#ppt_x-.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73379-EBF8-4567-8807-F9F117D78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4 Grupo">
            <a:extLst>
              <a:ext uri="{FF2B5EF4-FFF2-40B4-BE49-F238E27FC236}">
                <a16:creationId xmlns:a16="http://schemas.microsoft.com/office/drawing/2014/main" id="{EBC84847-32B0-48E4-9F97-47E98E4AA7B4}"/>
              </a:ext>
            </a:extLst>
          </p:cNvPr>
          <p:cNvGrpSpPr/>
          <p:nvPr/>
        </p:nvGrpSpPr>
        <p:grpSpPr>
          <a:xfrm>
            <a:off x="9221223" y="5128776"/>
            <a:ext cx="1301260" cy="871974"/>
            <a:chOff x="6876840" y="4393853"/>
            <a:chExt cx="1914525" cy="1195387"/>
          </a:xfrm>
        </p:grpSpPr>
        <p:pic>
          <p:nvPicPr>
            <p:cNvPr id="4" name="Picture 3" descr="http://t1.gstatic.com/images?q=tbn:ANd9GcTYqaJd5yQl9XZMVoaHRczxbKr3hlpE45gMvjId8G2kcSVE4YTE2g">
              <a:extLst>
                <a:ext uri="{FF2B5EF4-FFF2-40B4-BE49-F238E27FC236}">
                  <a16:creationId xmlns:a16="http://schemas.microsoft.com/office/drawing/2014/main" id="{D3DD597D-8740-4D83-8423-EF232E34BB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50996" l="0" r="100000">
                          <a14:backgroundMark x1="35323" y1="9960" x2="12438" y2="7570"/>
                          <a14:backgroundMark x1="36318" y1="39841" x2="8458" y2="40637"/>
                        </a14:backgroundRemoval>
                      </a14:imgEffect>
                      <a14:imgEffect>
                        <a14:sharpenSoften amount="50000"/>
                      </a14:imgEffect>
                    </a14:imgLayer>
                  </a14:imgProps>
                </a:ext>
                <a:ext uri="{28A0092B-C50C-407E-A947-70E740481C1C}">
                  <a14:useLocalDpi xmlns:a14="http://schemas.microsoft.com/office/drawing/2010/main" val="0"/>
                </a:ext>
              </a:extLst>
            </a:blip>
            <a:srcRect b="50000"/>
            <a:stretch/>
          </p:blipFill>
          <p:spPr bwMode="auto">
            <a:xfrm>
              <a:off x="6876840" y="4393853"/>
              <a:ext cx="1914525" cy="119538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3 CuadroTexto">
              <a:hlinkClick r:id="" action="ppaction://hlinkshowjump?jump=nextslide"/>
              <a:extLst>
                <a:ext uri="{FF2B5EF4-FFF2-40B4-BE49-F238E27FC236}">
                  <a16:creationId xmlns:a16="http://schemas.microsoft.com/office/drawing/2014/main" id="{293CBB4C-8AF8-458A-9B10-6FFD79E65A32}"/>
                </a:ext>
              </a:extLst>
            </p:cNvPr>
            <p:cNvSpPr txBox="1"/>
            <p:nvPr/>
          </p:nvSpPr>
          <p:spPr>
            <a:xfrm>
              <a:off x="7103746" y="4754210"/>
              <a:ext cx="1460710" cy="506316"/>
            </a:xfrm>
            <a:prstGeom prst="rect">
              <a:avLst/>
            </a:prstGeom>
            <a:noFill/>
          </p:spPr>
          <p:txBody>
            <a:bodyPr wrap="square" rtlCol="0">
              <a:spAutoFit/>
            </a:bodyPr>
            <a:lstStyle/>
            <a:p>
              <a:pPr algn="ctr"/>
              <a:r>
                <a:rPr lang="es-ES_tradnl" b="1">
                  <a:solidFill>
                    <a:srgbClr val="663300"/>
                  </a:solidFill>
                  <a:effectLst>
                    <a:innerShdw blurRad="114300">
                      <a:prstClr val="black"/>
                    </a:innerShdw>
                  </a:effectLst>
                </a:rPr>
                <a:t>Bắt đầu</a:t>
              </a:r>
              <a:endParaRPr lang="es-ES" b="1" dirty="0">
                <a:solidFill>
                  <a:srgbClr val="663300"/>
                </a:solidFill>
                <a:effectLst>
                  <a:innerShdw blurRad="114300">
                    <a:prstClr val="black"/>
                  </a:innerShdw>
                </a:effectLst>
              </a:endParaRPr>
            </a:p>
          </p:txBody>
        </p:sp>
      </p:grpSp>
      <p:sp>
        <p:nvSpPr>
          <p:cNvPr id="6" name="Rectangle 5">
            <a:extLst>
              <a:ext uri="{FF2B5EF4-FFF2-40B4-BE49-F238E27FC236}">
                <a16:creationId xmlns:a16="http://schemas.microsoft.com/office/drawing/2014/main" id="{F57732EB-29A1-4F33-A307-4F46C415D5FC}"/>
              </a:ext>
            </a:extLst>
          </p:cNvPr>
          <p:cNvSpPr/>
          <p:nvPr/>
        </p:nvSpPr>
        <p:spPr>
          <a:xfrm>
            <a:off x="3591518" y="3293538"/>
            <a:ext cx="4655668" cy="1938992"/>
          </a:xfrm>
          <a:prstGeom prst="rect">
            <a:avLst/>
          </a:prstGeom>
        </p:spPr>
        <p:txBody>
          <a:bodyPr wrap="square">
            <a:spAutoFit/>
          </a:bodyPr>
          <a:lstStyle/>
          <a:p>
            <a:pPr algn="ctr"/>
            <a:r>
              <a:rPr lang="en-US" sz="6000" b="1" dirty="0">
                <a:ln w="10160">
                  <a:solidFill>
                    <a:schemeClr val="accent5"/>
                  </a:solidFill>
                  <a:prstDash val="solid"/>
                </a:ln>
                <a:solidFill>
                  <a:srgbClr val="FFFF00"/>
                </a:solidFill>
                <a:effectLst>
                  <a:innerShdw blurRad="63500" dist="50800">
                    <a:prstClr val="black">
                      <a:alpha val="50000"/>
                    </a:prstClr>
                  </a:innerShdw>
                </a:effectLst>
              </a:rPr>
              <a:t>ĐI TÌM </a:t>
            </a:r>
          </a:p>
          <a:p>
            <a:pPr algn="ctr"/>
            <a:r>
              <a:rPr lang="en-US" sz="6000" b="1" dirty="0">
                <a:ln w="10160">
                  <a:solidFill>
                    <a:schemeClr val="accent5"/>
                  </a:solidFill>
                  <a:prstDash val="solid"/>
                </a:ln>
                <a:solidFill>
                  <a:srgbClr val="FFFF00"/>
                </a:solidFill>
                <a:effectLst>
                  <a:innerShdw blurRad="63500" dist="50800">
                    <a:prstClr val="black">
                      <a:alpha val="50000"/>
                    </a:prstClr>
                  </a:innerShdw>
                </a:effectLst>
              </a:rPr>
              <a:t>KHO BÁU</a:t>
            </a:r>
          </a:p>
        </p:txBody>
      </p:sp>
    </p:spTree>
    <p:custDataLst>
      <p:tags r:id="rId1"/>
    </p:custDataLst>
    <p:extLst>
      <p:ext uri="{BB962C8B-B14F-4D97-AF65-F5344CB8AC3E}">
        <p14:creationId xmlns:p14="http://schemas.microsoft.com/office/powerpoint/2010/main" val="313338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0"/>
          <p:cNvSpPr/>
          <p:nvPr/>
        </p:nvSpPr>
        <p:spPr>
          <a:xfrm>
            <a:off x="874059" y="766482"/>
            <a:ext cx="10233212" cy="5257800"/>
          </a:xfrm>
          <a:prstGeom prst="roundRect">
            <a:avLst>
              <a:gd name="adj" fmla="val 16667"/>
            </a:avLst>
          </a:prstGeom>
          <a:solidFill>
            <a:srgbClr val="ECC7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 name="Text Box 4"/>
          <p:cNvSpPr txBox="1">
            <a:spLocks noChangeArrowheads="1"/>
          </p:cNvSpPr>
          <p:nvPr/>
        </p:nvSpPr>
        <p:spPr bwMode="auto">
          <a:xfrm>
            <a:off x="874059" y="954112"/>
            <a:ext cx="10735733" cy="478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40000"/>
              </a:lnSpc>
              <a:spcBef>
                <a:spcPct val="50000"/>
              </a:spcBef>
            </a:pP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Loanh</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quanh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trong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rừng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chúng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tôi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vào</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một</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lối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đầy</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nấm</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dại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một</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a:effectLst>
                  <a:outerShdw blurRad="38100" dist="38100" dir="2700000" algn="tl">
                    <a:srgbClr val="C0C0C0"/>
                  </a:outerShdw>
                </a:effectLst>
                <a:latin typeface="Times New Roman" panose="02020603050405020304" pitchFamily="18" charset="0"/>
              </a:rPr>
              <a:t>thành </a:t>
            </a:r>
            <a:r>
              <a:rPr lang="en-US" altLang="en-US" sz="2800" b="1" dirty="0" err="1">
                <a:effectLst>
                  <a:outerShdw blurRad="38100" dist="38100" dir="2700000" algn="tl">
                    <a:srgbClr val="C0C0C0"/>
                  </a:outerShdw>
                </a:effectLst>
                <a:latin typeface="Times New Roman" panose="02020603050405020304" pitchFamily="18" charset="0"/>
              </a:rPr>
              <a:t>phố</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nấm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lúp</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xúp</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dưới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bóng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cây</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thưa</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Những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chiếc</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nấm</a:t>
            </a:r>
            <a:r>
              <a:rPr lang="en-US" altLang="en-US" sz="2800" b="1" dirty="0" smtClean="0">
                <a:effectLst>
                  <a:outerShdw blurRad="38100" dist="38100" dir="2700000" algn="tl">
                    <a:srgbClr val="C0C0C0"/>
                  </a:outerShdw>
                </a:effectLst>
                <a:latin typeface="Times New Roman" panose="02020603050405020304" pitchFamily="18" charset="0"/>
              </a:rPr>
              <a:t> to </a:t>
            </a:r>
            <a:r>
              <a:rPr lang="en-US" altLang="en-US" sz="2800" b="1" dirty="0" err="1">
                <a:effectLst>
                  <a:outerShdw blurRad="38100" dist="38100" dir="2700000" algn="tl">
                    <a:srgbClr val="C0C0C0"/>
                  </a:outerShdw>
                </a:effectLst>
                <a:latin typeface="Times New Roman" panose="02020603050405020304" pitchFamily="18" charset="0"/>
              </a:rPr>
              <a:t>bằng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cái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ấm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tích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màu</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sặc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sỡ</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rực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lên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Mỗi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chiếc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nấm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là</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một</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lâu</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đài</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kiến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trúc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tân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kì</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Tôi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có</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cảm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giác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mình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là</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một</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người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khổng</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lồ</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đi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lạc</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vào</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kinh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đô</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của</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vương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quốc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những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người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tí</a:t>
            </a:r>
            <a:r>
              <a:rPr lang="en-US" altLang="en-US" sz="2800" b="1" dirty="0">
                <a:effectLst>
                  <a:outerShdw blurRad="38100" dist="38100" dir="2700000" algn="tl">
                    <a:srgbClr val="C0C0C0"/>
                  </a:outerShdw>
                </a:effectLst>
                <a:latin typeface="Times New Roman" panose="02020603050405020304" pitchFamily="18" charset="0"/>
              </a:rPr>
              <a:t> hon. </a:t>
            </a:r>
            <a:r>
              <a:rPr lang="en-US" altLang="en-US" sz="2800" b="1" dirty="0" err="1">
                <a:effectLst>
                  <a:outerShdw blurRad="38100" dist="38100" dir="2700000" algn="tl">
                    <a:srgbClr val="C0C0C0"/>
                  </a:outerShdw>
                </a:effectLst>
                <a:latin typeface="Times New Roman" panose="02020603050405020304" pitchFamily="18" charset="0"/>
              </a:rPr>
              <a:t>Đền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đài</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miếu</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mạo</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cung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điện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của</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họ</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lúp</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xúp</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dưới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chân</a:t>
            </a:r>
            <a:r>
              <a:rPr lang="en-US" altLang="en-US" sz="2800" b="1" dirty="0">
                <a:effectLst>
                  <a:outerShdw blurRad="38100" dist="38100" dir="2700000" algn="tl">
                    <a:srgbClr val="C0C0C0"/>
                  </a:outerShdw>
                </a:effectLst>
                <a:latin typeface="Times New Roman" panose="02020603050405020304" pitchFamily="18" charset="0"/>
              </a:rPr>
              <a:t>.</a:t>
            </a:r>
          </a:p>
        </p:txBody>
      </p:sp>
      <p:sp>
        <p:nvSpPr>
          <p:cNvPr id="24" name="Text Box 4"/>
          <p:cNvSpPr txBox="1">
            <a:spLocks noChangeArrowheads="1"/>
          </p:cNvSpPr>
          <p:nvPr/>
        </p:nvSpPr>
        <p:spPr bwMode="auto">
          <a:xfrm>
            <a:off x="874058" y="954111"/>
            <a:ext cx="10735733" cy="478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40000"/>
              </a:lnSpc>
              <a:spcBef>
                <a:spcPct val="50000"/>
              </a:spcBef>
            </a:pP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smtClean="0">
                <a:solidFill>
                  <a:srgbClr val="FF0000"/>
                </a:solidFill>
                <a:effectLst>
                  <a:outerShdw blurRad="38100" dist="38100" dir="2700000" algn="tl">
                    <a:srgbClr val="C0C0C0"/>
                  </a:outerShdw>
                </a:effectLst>
                <a:latin typeface="Times New Roman" panose="02020603050405020304" pitchFamily="18" charset="0"/>
              </a:rPr>
              <a:t>Loanh</a:t>
            </a:r>
            <a:r>
              <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quanh</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trong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rừng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chúng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tôi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vào</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một</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lối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đầy</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nấm</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endPar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solidFill>
                  <a:srgbClr val="FF0000"/>
                </a:solidFill>
                <a:effectLst>
                  <a:outerShdw blurRad="38100" dist="38100" dir="2700000" algn="tl">
                    <a:srgbClr val="C0C0C0"/>
                  </a:outerShdw>
                </a:effectLst>
                <a:latin typeface="Times New Roman" panose="02020603050405020304" pitchFamily="18" charset="0"/>
              </a:rPr>
              <a:t>dại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một</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a:effectLst>
                  <a:outerShdw blurRad="38100" dist="38100" dir="2700000" algn="tl">
                    <a:srgbClr val="C0C0C0"/>
                  </a:outerShdw>
                </a:effectLst>
                <a:latin typeface="Times New Roman" panose="02020603050405020304" pitchFamily="18" charset="0"/>
              </a:rPr>
              <a:t>thành </a:t>
            </a:r>
            <a:r>
              <a:rPr lang="en-US" altLang="en-US" sz="2800" b="1" dirty="0" err="1">
                <a:effectLst>
                  <a:outerShdw blurRad="38100" dist="38100" dir="2700000" algn="tl">
                    <a:srgbClr val="C0C0C0"/>
                  </a:outerShdw>
                </a:effectLst>
                <a:latin typeface="Times New Roman" panose="02020603050405020304" pitchFamily="18" charset="0"/>
              </a:rPr>
              <a:t>phố</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nấm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lúp</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xúp</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dưới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bóng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cây</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thưa</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Những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chiếc</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nấm</a:t>
            </a:r>
            <a:r>
              <a:rPr lang="en-US" altLang="en-US" sz="2800" b="1" dirty="0" smtClean="0">
                <a:effectLst>
                  <a:outerShdw blurRad="38100" dist="38100" dir="2700000" algn="tl">
                    <a:srgbClr val="C0C0C0"/>
                  </a:outerShdw>
                </a:effectLst>
                <a:latin typeface="Times New Roman" panose="02020603050405020304" pitchFamily="18" charset="0"/>
              </a:rPr>
              <a:t> to </a:t>
            </a:r>
            <a:r>
              <a:rPr lang="en-US" altLang="en-US" sz="2800" b="1" dirty="0" err="1">
                <a:effectLst>
                  <a:outerShdw blurRad="38100" dist="38100" dir="2700000" algn="tl">
                    <a:srgbClr val="C0C0C0"/>
                  </a:outerShdw>
                </a:effectLst>
                <a:latin typeface="Times New Roman" panose="02020603050405020304" pitchFamily="18" charset="0"/>
              </a:rPr>
              <a:t>bằng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cái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ấm</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tích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màu</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sặc</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sỡ</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rực</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lên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Mỗi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chiếc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nấm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là</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một</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solidFill>
                  <a:srgbClr val="FF0000"/>
                </a:solidFill>
                <a:effectLst>
                  <a:outerShdw blurRad="38100" dist="38100" dir="2700000" algn="tl">
                    <a:srgbClr val="C0C0C0"/>
                  </a:outerShdw>
                </a:effectLst>
                <a:latin typeface="Times New Roman" panose="02020603050405020304" pitchFamily="18" charset="0"/>
              </a:rPr>
              <a:t>lâu</a:t>
            </a:r>
            <a:r>
              <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smtClean="0">
                <a:solidFill>
                  <a:srgbClr val="FF0000"/>
                </a:solidFill>
                <a:effectLst>
                  <a:outerShdw blurRad="38100" dist="38100" dir="2700000" algn="tl">
                    <a:srgbClr val="C0C0C0"/>
                  </a:outerShdw>
                </a:effectLst>
                <a:latin typeface="Times New Roman" panose="02020603050405020304" pitchFamily="18" charset="0"/>
              </a:rPr>
              <a:t>đài</a:t>
            </a:r>
            <a:r>
              <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kiến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trúc</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tân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kì</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Tôi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có</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cảm</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giác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mình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là</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một</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người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khổng</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endPar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solidFill>
                  <a:srgbClr val="FF0000"/>
                </a:solidFill>
                <a:effectLst>
                  <a:outerShdw blurRad="38100" dist="38100" dir="2700000" algn="tl">
                    <a:srgbClr val="C0C0C0"/>
                  </a:outerShdw>
                </a:effectLst>
                <a:latin typeface="Times New Roman" panose="02020603050405020304" pitchFamily="18" charset="0"/>
              </a:rPr>
              <a:t>lồ</a:t>
            </a:r>
            <a:r>
              <a:rPr lang="en-US" altLang="en-US" sz="2800" b="1" dirty="0" smtClean="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đi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smtClean="0">
                <a:effectLst>
                  <a:outerShdw blurRad="38100" dist="38100" dir="2700000" algn="tl">
                    <a:srgbClr val="C0C0C0"/>
                  </a:outerShdw>
                </a:effectLst>
                <a:latin typeface="Times New Roman" panose="02020603050405020304" pitchFamily="18" charset="0"/>
              </a:rPr>
              <a:t>lạc</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vào</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kinh</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đô</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của</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vương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quốc</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những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người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tí</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hon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Đền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đài</a:t>
            </a:r>
            <a:r>
              <a:rPr lang="en-US" altLang="en-US" sz="2800" b="1" dirty="0">
                <a:effectLst>
                  <a:outerShdw blurRad="38100" dist="38100" dir="2700000" algn="tl">
                    <a:srgbClr val="C0C0C0"/>
                  </a:outerShdw>
                </a:effectLst>
                <a:latin typeface="Times New Roman" panose="02020603050405020304" pitchFamily="18" charset="0"/>
              </a:rPr>
              <a:t>, </a:t>
            </a:r>
            <a:endParaRPr lang="en-US" altLang="en-US" sz="2800" b="1" dirty="0" smtClean="0">
              <a:effectLst>
                <a:outerShdw blurRad="38100" dist="38100" dir="2700000" algn="tl">
                  <a:srgbClr val="C0C0C0"/>
                </a:outerShdw>
              </a:effectLst>
              <a:latin typeface="Times New Roman" panose="02020603050405020304" pitchFamily="18" charset="0"/>
            </a:endParaRPr>
          </a:p>
          <a:p>
            <a:pPr eaLnBrk="0" hangingPunct="0">
              <a:lnSpc>
                <a:spcPct val="140000"/>
              </a:lnSpc>
              <a:spcBef>
                <a:spcPct val="50000"/>
              </a:spcBef>
            </a:pPr>
            <a:r>
              <a:rPr lang="en-US" altLang="en-US" sz="2800" b="1" dirty="0" err="1" smtClean="0">
                <a:effectLst>
                  <a:outerShdw blurRad="38100" dist="38100" dir="2700000" algn="tl">
                    <a:srgbClr val="C0C0C0"/>
                  </a:outerShdw>
                </a:effectLst>
                <a:latin typeface="Times New Roman" panose="02020603050405020304" pitchFamily="18" charset="0"/>
              </a:rPr>
              <a:t>miếu</a:t>
            </a:r>
            <a:r>
              <a:rPr lang="en-US" altLang="en-US" sz="2800" b="1" dirty="0" smtClean="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mạo</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cung</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điện</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của</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họ</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lúp</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rPr>
              <a:t>xúp</a:t>
            </a:r>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dưới</a:t>
            </a:r>
            <a:r>
              <a:rPr lang="en-US" altLang="en-US" sz="2800" b="1" dirty="0">
                <a:effectLst>
                  <a:outerShdw blurRad="38100" dist="38100" dir="2700000" algn="tl">
                    <a:srgbClr val="C0C0C0"/>
                  </a:outerShdw>
                </a:effectLst>
                <a:latin typeface="Times New Roman" panose="02020603050405020304" pitchFamily="18" charset="0"/>
              </a:rPr>
              <a:t> </a:t>
            </a:r>
            <a:r>
              <a:rPr lang="en-US" altLang="en-US" sz="2800" b="1" dirty="0" err="1">
                <a:effectLst>
                  <a:outerShdw blurRad="38100" dist="38100" dir="2700000" algn="tl">
                    <a:srgbClr val="C0C0C0"/>
                  </a:outerShdw>
                </a:effectLst>
                <a:latin typeface="Times New Roman" panose="02020603050405020304" pitchFamily="18" charset="0"/>
              </a:rPr>
              <a:t>chân</a:t>
            </a:r>
            <a:r>
              <a:rPr lang="en-US" altLang="en-US" sz="2800" b="1" dirty="0">
                <a:effectLst>
                  <a:outerShdw blurRad="38100" dist="38100" dir="2700000" algn="tl">
                    <a:srgbClr val="C0C0C0"/>
                  </a:outerShdw>
                </a:effectLst>
                <a:latin typeface="Times New Roman" panose="02020603050405020304" pitchFamily="18" charset="0"/>
              </a:rPr>
              <a:t>.</a:t>
            </a:r>
          </a:p>
        </p:txBody>
      </p:sp>
      <p:cxnSp>
        <p:nvCxnSpPr>
          <p:cNvPr id="11" name="Straight Connector 10"/>
          <p:cNvCxnSpPr/>
          <p:nvPr/>
        </p:nvCxnSpPr>
        <p:spPr>
          <a:xfrm flipH="1">
            <a:off x="6917635" y="3488634"/>
            <a:ext cx="218661" cy="54660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69025" y="4300330"/>
            <a:ext cx="218661" cy="54660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199322" y="4300330"/>
            <a:ext cx="218661" cy="54660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118653" y="5184865"/>
            <a:ext cx="218661" cy="546608"/>
          </a:xfrm>
          <a:prstGeom prst="line">
            <a:avLst/>
          </a:prstGeom>
          <a:ln w="41275"/>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3553828" y="2180509"/>
            <a:ext cx="6069624" cy="221599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dirty="0">
                <a:solidFill>
                  <a:srgbClr val="B74239"/>
                </a:solidFill>
                <a:latin typeface="Arial" panose="020B0604020202020204"/>
                <a:ea typeface="Arial" panose="020B0604020202020204"/>
                <a:cs typeface="Arial" panose="020B0604020202020204"/>
                <a:sym typeface="Arial" panose="020B0604020202020204"/>
              </a:rPr>
              <a:t>VẬN DỤNG</a:t>
            </a:r>
          </a:p>
          <a:p>
            <a:pPr marL="0" marR="0" lvl="0" indent="0" algn="ctr" rtl="0">
              <a:spcBef>
                <a:spcPts val="0"/>
              </a:spcBef>
              <a:spcAft>
                <a:spcPts val="0"/>
              </a:spcAft>
              <a:buNone/>
            </a:pPr>
            <a:r>
              <a:rPr lang="en-GB" sz="7200" b="1" dirty="0">
                <a:solidFill>
                  <a:srgbClr val="B74239"/>
                </a:solidFill>
                <a:latin typeface="Arial" panose="020B0604020202020204"/>
                <a:ea typeface="Arial" panose="020B0604020202020204"/>
                <a:cs typeface="Arial" panose="020B0604020202020204"/>
                <a:sym typeface="Arial" panose="020B0604020202020204"/>
              </a:rPr>
              <a:t>TRẢI NGHIỆM</a:t>
            </a:r>
            <a:endParaRPr sz="7200" b="1" dirty="0">
              <a:solidFill>
                <a:srgbClr val="B74239"/>
              </a:solidFill>
              <a:latin typeface="Arial" panose="020B0604020202020204"/>
              <a:ea typeface="Arial" panose="020B0604020202020204"/>
              <a:cs typeface="Arial" panose="020B0604020202020204"/>
              <a:sym typeface="Arial" panose="020B0604020202020204"/>
            </a:endParaRPr>
          </a:p>
        </p:txBody>
      </p:sp>
      <p:sp>
        <p:nvSpPr>
          <p:cNvPr id="326" name="Google Shape;326;p22"/>
          <p:cNvSpPr/>
          <p:nvPr/>
        </p:nvSpPr>
        <p:spPr>
          <a:xfrm>
            <a:off x="1388201" y="2425881"/>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27" name="Google Shape;327;p22"/>
          <p:cNvSpPr txBox="1"/>
          <p:nvPr/>
        </p:nvSpPr>
        <p:spPr>
          <a:xfrm>
            <a:off x="1852838" y="2425881"/>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a:solidFill>
                  <a:srgbClr val="FFFFFF"/>
                </a:solidFill>
                <a:latin typeface="Arial" panose="020B0604020202020204"/>
                <a:ea typeface="Arial" panose="020B0604020202020204"/>
                <a:cs typeface="Arial" panose="020B0604020202020204"/>
                <a:sym typeface="Arial" panose="020B0604020202020204"/>
              </a:rPr>
              <a:t>04</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329" name="Google Shape;329;p22"/>
          <p:cNvPicPr preferRelativeResize="0"/>
          <p:nvPr/>
        </p:nvPicPr>
        <p:blipFill rotWithShape="1">
          <a:blip r:embed="rId3"/>
          <a:srcRect/>
          <a:stretch>
            <a:fillRect/>
          </a:stretch>
        </p:blipFill>
        <p:spPr>
          <a:xfrm rot="3628844">
            <a:off x="535836" y="3837997"/>
            <a:ext cx="2634002" cy="3863203"/>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500"/>
                                        <p:tgtEl>
                                          <p:spTgt spid="325"/>
                                        </p:tgtEl>
                                        <p:attrNameLst>
                                          <p:attrName>ppt_w</p:attrName>
                                        </p:attrNameLst>
                                      </p:cBhvr>
                                      <p:tavLst>
                                        <p:tav tm="0">
                                          <p:val>
                                            <p:fltVal val="0"/>
                                          </p:val>
                                        </p:tav>
                                        <p:tav tm="100000">
                                          <p:val>
                                            <p:strVal val="#ppt_w"/>
                                          </p:val>
                                        </p:tav>
                                      </p:tavLst>
                                    </p:anim>
                                    <p:anim calcmode="lin" valueType="num">
                                      <p:cBhvr additive="base">
                                        <p:cTn id="8" dur="500"/>
                                        <p:tgtEl>
                                          <p:spTgt spid="3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6"/>
                                        </p:tgtEl>
                                        <p:attrNameLst>
                                          <p:attrName>style.visibility</p:attrName>
                                        </p:attrNameLst>
                                      </p:cBhvr>
                                      <p:to>
                                        <p:strVal val="visible"/>
                                      </p:to>
                                    </p:set>
                                    <p:anim calcmode="lin" valueType="num">
                                      <p:cBhvr additive="base">
                                        <p:cTn id="11" dur="500"/>
                                        <p:tgtEl>
                                          <p:spTgt spid="326"/>
                                        </p:tgtEl>
                                        <p:attrNameLst>
                                          <p:attrName>ppt_w</p:attrName>
                                        </p:attrNameLst>
                                      </p:cBhvr>
                                      <p:tavLst>
                                        <p:tav tm="0">
                                          <p:val>
                                            <p:fltVal val="0"/>
                                          </p:val>
                                        </p:tav>
                                        <p:tav tm="100000">
                                          <p:val>
                                            <p:strVal val="#ppt_w"/>
                                          </p:val>
                                        </p:tav>
                                      </p:tavLst>
                                    </p:anim>
                                    <p:anim calcmode="lin" valueType="num">
                                      <p:cBhvr additive="base">
                                        <p:cTn id="12" dur="500"/>
                                        <p:tgtEl>
                                          <p:spTgt spid="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3CBC7907-4C3C-D099-4843-E18B6987999F}"/>
              </a:ext>
            </a:extLst>
          </p:cNvPr>
          <p:cNvSpPr txBox="1">
            <a:spLocks noChangeArrowheads="1"/>
          </p:cNvSpPr>
          <p:nvPr/>
        </p:nvSpPr>
        <p:spPr bwMode="auto">
          <a:xfrm>
            <a:off x="1778415" y="2501265"/>
            <a:ext cx="7763150" cy="584775"/>
          </a:xfrm>
          <a:prstGeom prst="rect">
            <a:avLst/>
          </a:prstGeom>
          <a:noFill/>
          <a:ln w="9525">
            <a:noFill/>
            <a:miter lim="800000"/>
            <a:headEnd/>
            <a:tailEnd/>
          </a:ln>
        </p:spPr>
        <p:txBody>
          <a:bodyPr wrap="square">
            <a:spAutoFit/>
          </a:bodyPr>
          <a:lstStyle/>
          <a:p>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bảo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vệ</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rừng</a:t>
            </a:r>
            <a:r>
              <a:rPr lang="en-US" sz="3200" b="1" dirty="0" smtClean="0">
                <a:latin typeface="Times New Roman" pitchFamily="18" charset="0"/>
                <a:cs typeface="Times New Roman" pitchFamily="18" charset="0"/>
              </a:rPr>
              <a:t>?</a:t>
            </a:r>
            <a:endParaRPr lang="vi-VN" sz="3200" b="1" dirty="0"/>
          </a:p>
        </p:txBody>
      </p:sp>
      <p:sp>
        <p:nvSpPr>
          <p:cNvPr id="5" name="TextBox 8">
            <a:extLst>
              <a:ext uri="{FF2B5EF4-FFF2-40B4-BE49-F238E27FC236}">
                <a16:creationId xmlns:a16="http://schemas.microsoft.com/office/drawing/2014/main" id="{3CBC7907-4C3C-D099-4843-E18B6987999F}"/>
              </a:ext>
            </a:extLst>
          </p:cNvPr>
          <p:cNvSpPr txBox="1">
            <a:spLocks noChangeArrowheads="1"/>
          </p:cNvSpPr>
          <p:nvPr/>
        </p:nvSpPr>
        <p:spPr bwMode="auto">
          <a:xfrm>
            <a:off x="1778415" y="3445429"/>
            <a:ext cx="9101620" cy="1077218"/>
          </a:xfrm>
          <a:prstGeom prst="rect">
            <a:avLst/>
          </a:prstGeom>
          <a:noFill/>
          <a:ln w="9525">
            <a:noFill/>
            <a:miter lim="800000"/>
            <a:headEnd/>
            <a:tailEnd/>
          </a:ln>
        </p:spPr>
        <p:txBody>
          <a:bodyPr wrap="square">
            <a:spAutoFit/>
          </a:bodyPr>
          <a:lstStyle/>
          <a:p>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Đây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bài </a:t>
            </a:r>
            <a:r>
              <a:rPr lang="en-US" sz="3200" b="1" dirty="0" err="1" smtClean="0">
                <a:latin typeface="Times New Roman" pitchFamily="18" charset="0"/>
                <a:cs typeface="Times New Roman" pitchFamily="18" charset="0"/>
              </a:rPr>
              <a:t>văn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cảnh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sắc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hấp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dẫn</a:t>
            </a:r>
            <a:r>
              <a:rPr lang="en-US" sz="3200" b="1" dirty="0" smtClean="0">
                <a:latin typeface="Times New Roman" pitchFamily="18" charset="0"/>
                <a:cs typeface="Times New Roman" pitchFamily="18" charset="0"/>
              </a:rPr>
              <a:t>. </a:t>
            </a:r>
          </a:p>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Sự</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sắc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hấp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dẫn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ấy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nhờ</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pháp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a:t>
            </a:r>
            <a:endParaRPr lang="vi-VN" sz="3200" b="1" dirty="0"/>
          </a:p>
        </p:txBody>
      </p:sp>
    </p:spTree>
    <p:extLst>
      <p:ext uri="{BB962C8B-B14F-4D97-AF65-F5344CB8AC3E}">
        <p14:creationId xmlns:p14="http://schemas.microsoft.com/office/powerpoint/2010/main" val="287624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yyy"/>
          <p:cNvPicPr>
            <a:picLocks noChangeAspect="1"/>
          </p:cNvPicPr>
          <p:nvPr/>
        </p:nvPicPr>
        <p:blipFill>
          <a:blip r:embed="rId2"/>
          <a:stretch>
            <a:fillRect/>
          </a:stretch>
        </p:blipFill>
        <p:spPr>
          <a:xfrm>
            <a:off x="0" y="0"/>
            <a:ext cx="12192000" cy="6858000"/>
          </a:xfrm>
          <a:prstGeom prst="rect">
            <a:avLst/>
          </a:prstGeom>
          <a:noFill/>
          <a:ln w="9525">
            <a:noFill/>
          </a:ln>
        </p:spPr>
      </p:pic>
      <p:pic>
        <p:nvPicPr>
          <p:cNvPr id="32771" name="Picture 3" descr="flower1_div_md_wht"/>
          <p:cNvPicPr>
            <a:picLocks noChangeAspect="1"/>
          </p:cNvPicPr>
          <p:nvPr/>
        </p:nvPicPr>
        <p:blipFill>
          <a:blip r:embed="rId3"/>
          <a:stretch>
            <a:fillRect/>
          </a:stretch>
        </p:blipFill>
        <p:spPr>
          <a:xfrm>
            <a:off x="1524000" y="5969000"/>
            <a:ext cx="9144000" cy="889000"/>
          </a:xfrm>
          <a:prstGeom prst="rect">
            <a:avLst/>
          </a:prstGeom>
          <a:noFill/>
          <a:ln w="9525">
            <a:noFill/>
          </a:ln>
        </p:spPr>
      </p:pic>
      <p:pic>
        <p:nvPicPr>
          <p:cNvPr id="32772" name="Picture 4" descr="flying-dove"/>
          <p:cNvPicPr>
            <a:picLocks noChangeAspect="1"/>
          </p:cNvPicPr>
          <p:nvPr/>
        </p:nvPicPr>
        <p:blipFill>
          <a:blip r:embed="rId4"/>
          <a:stretch>
            <a:fillRect/>
          </a:stretch>
        </p:blipFill>
        <p:spPr>
          <a:xfrm>
            <a:off x="1524000" y="0"/>
            <a:ext cx="1763713" cy="1389063"/>
          </a:xfrm>
          <a:prstGeom prst="rect">
            <a:avLst/>
          </a:prstGeom>
          <a:noFill/>
          <a:ln w="9525">
            <a:noFill/>
          </a:ln>
        </p:spPr>
      </p:pic>
      <p:pic>
        <p:nvPicPr>
          <p:cNvPr id="32773" name="Picture 5" descr="flying-dove"/>
          <p:cNvPicPr>
            <a:picLocks noChangeAspect="1"/>
          </p:cNvPicPr>
          <p:nvPr/>
        </p:nvPicPr>
        <p:blipFill>
          <a:blip r:embed="rId4"/>
          <a:stretch>
            <a:fillRect/>
          </a:stretch>
        </p:blipFill>
        <p:spPr>
          <a:xfrm flipH="1">
            <a:off x="9120188" y="0"/>
            <a:ext cx="1547812" cy="1484313"/>
          </a:xfrm>
          <a:prstGeom prst="rect">
            <a:avLst/>
          </a:prstGeom>
          <a:noFill/>
          <a:ln w="9525">
            <a:noFill/>
          </a:ln>
        </p:spPr>
      </p:pic>
      <p:pic>
        <p:nvPicPr>
          <p:cNvPr id="32774" name="Picture 6" descr="bunny_thumping_foot_md_clr"/>
          <p:cNvPicPr>
            <a:picLocks noChangeAspect="1"/>
          </p:cNvPicPr>
          <p:nvPr/>
        </p:nvPicPr>
        <p:blipFill>
          <a:blip r:embed="rId5">
            <a:lum contrast="12000"/>
          </a:blip>
          <a:stretch>
            <a:fillRect/>
          </a:stretch>
        </p:blipFill>
        <p:spPr>
          <a:xfrm>
            <a:off x="8328025" y="4868863"/>
            <a:ext cx="2339975" cy="1989137"/>
          </a:xfrm>
          <a:prstGeom prst="rect">
            <a:avLst/>
          </a:prstGeom>
          <a:noFill/>
          <a:ln w="9525">
            <a:noFill/>
          </a:ln>
        </p:spPr>
      </p:pic>
      <p:pic>
        <p:nvPicPr>
          <p:cNvPr id="32775" name="Picture 7" descr="bunny_thumping_foot_md_clr"/>
          <p:cNvPicPr>
            <a:picLocks noChangeAspect="1"/>
          </p:cNvPicPr>
          <p:nvPr/>
        </p:nvPicPr>
        <p:blipFill>
          <a:blip r:embed="rId5">
            <a:lum contrast="12000"/>
          </a:blip>
          <a:stretch>
            <a:fillRect/>
          </a:stretch>
        </p:blipFill>
        <p:spPr>
          <a:xfrm>
            <a:off x="1524000" y="5013325"/>
            <a:ext cx="2195513" cy="1844675"/>
          </a:xfrm>
          <a:prstGeom prst="rect">
            <a:avLst/>
          </a:prstGeom>
          <a:noFill/>
          <a:ln w="9525">
            <a:noFill/>
          </a:ln>
        </p:spPr>
      </p:pic>
      <p:sp>
        <p:nvSpPr>
          <p:cNvPr id="32776" name="WordArt 8"/>
          <p:cNvSpPr/>
          <p:nvPr/>
        </p:nvSpPr>
        <p:spPr>
          <a:xfrm>
            <a:off x="1552575" y="1371600"/>
            <a:ext cx="8505825" cy="876300"/>
          </a:xfrm>
          <a:prstGeom prst="rect">
            <a:avLst/>
          </a:prstGeom>
        </p:spPr>
        <p:txBody>
          <a:bodyPr wrap="none" fromWordArt="1">
            <a:prstTxWarp prst="textPlain">
              <a:avLst>
                <a:gd name="adj" fmla="val 50000"/>
              </a:avLst>
            </a:prstTxWarp>
            <a:normAutofit/>
          </a:bodyPr>
          <a:lstStyle/>
          <a:p>
            <a:pPr algn="ctr"/>
            <a:r>
              <a:rPr lang="en-US" sz="3600">
                <a:ln w="9525" cap="flat" cmpd="sng">
                  <a:solidFill>
                    <a:srgbClr val="000000"/>
                  </a:solidFill>
                  <a:prstDash val="solid"/>
                  <a:headEnd type="none" w="med" len="med"/>
                  <a:tailEnd type="none" w="med" len="med"/>
                </a:ln>
                <a:solidFill>
                  <a:srgbClr val="FF66FF"/>
                </a:solidFill>
                <a:latin typeface="Arial" panose="020B0604020202020204" pitchFamily="34" charset="0"/>
                <a:ea typeface="Arial" panose="020B0604020202020204" pitchFamily="34" charset="0"/>
              </a:rPr>
              <a:t>CHÚC THẦY CÔ  SỨC KHỎE</a:t>
            </a:r>
          </a:p>
        </p:txBody>
      </p:sp>
      <p:sp>
        <p:nvSpPr>
          <p:cNvPr id="32777" name="WordArt 9"/>
          <p:cNvSpPr/>
          <p:nvPr/>
        </p:nvSpPr>
        <p:spPr>
          <a:xfrm>
            <a:off x="1524000" y="3886200"/>
            <a:ext cx="8839200" cy="1133475"/>
          </a:xfrm>
          <a:prstGeom prst="rect">
            <a:avLst/>
          </a:prstGeom>
        </p:spPr>
        <p:txBody>
          <a:bodyPr wrap="none" fromWordArt="1">
            <a:prstTxWarp prst="textFadeUp">
              <a:avLst>
                <a:gd name="adj" fmla="val 9991"/>
              </a:avLst>
            </a:prstTxWarp>
            <a:normAutofit/>
          </a:bodyPr>
          <a:lstStyle/>
          <a:p>
            <a:pPr algn="ctr"/>
            <a:r>
              <a:rPr lang="en-US" sz="3600" b="1">
                <a:ln w="12700" cap="flat" cmpd="sng">
                  <a:solidFill>
                    <a:srgbClr val="B2B2B2"/>
                  </a:solidFill>
                  <a:prstDash val="solid"/>
                  <a:headEnd type="none" w="med" len="med"/>
                  <a:tailEnd type="none" w="med" len="med"/>
                </a:ln>
                <a:gradFill rotWithShape="1">
                  <a:gsLst>
                    <a:gs pos="0">
                      <a:srgbClr val="520402"/>
                    </a:gs>
                    <a:gs pos="100000">
                      <a:srgbClr val="FFCC00"/>
                    </a:gs>
                  </a:gsLst>
                  <a:lin ang="5400000" scaled="1"/>
                  <a:tileRect/>
                </a:gradFill>
                <a:effectLst>
                  <a:outerShdw dist="35921" dir="2699999" sy="50000" rotWithShape="0">
                    <a:srgbClr val="875B0D">
                      <a:alpha val="64000"/>
                    </a:srgbClr>
                  </a:outerShdw>
                </a:effectLst>
                <a:latin typeface="Arial" panose="020B0604020202020204" pitchFamily="34" charset="0"/>
                <a:ea typeface="Arial" panose="020B0604020202020204" pitchFamily="34" charset="0"/>
              </a:rPr>
              <a:t>CHÚC CÁC EM CHĂM NGOAN HỌC GIỎI</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4"/>
          <p:cNvSpPr/>
          <p:nvPr/>
        </p:nvSpPr>
        <p:spPr>
          <a:xfrm>
            <a:off x="658236" y="443751"/>
            <a:ext cx="10663517" cy="5943600"/>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2" name="Google Shape;352;p24"/>
          <p:cNvSpPr/>
          <p:nvPr/>
        </p:nvSpPr>
        <p:spPr>
          <a:xfrm>
            <a:off x="0" y="825207"/>
            <a:ext cx="12192000" cy="964043"/>
          </a:xfrm>
          <a:custGeom>
            <a:avLst/>
            <a:gdLst/>
            <a:ahLst/>
            <a:cxnLst/>
            <a:rect l="l" t="t" r="r" b="b"/>
            <a:pathLst>
              <a:path w="12014476" h="964043" extrusionOk="0">
                <a:moveTo>
                  <a:pt x="0" y="159532"/>
                </a:moveTo>
                <a:cubicBezTo>
                  <a:pt x="1093763" y="156015"/>
                  <a:pt x="2187526" y="152498"/>
                  <a:pt x="3024554" y="286141"/>
                </a:cubicBezTo>
                <a:cubicBezTo>
                  <a:pt x="3861582" y="419784"/>
                  <a:pt x="4213274" y="1008282"/>
                  <a:pt x="5022166" y="961390"/>
                </a:cubicBezTo>
                <a:cubicBezTo>
                  <a:pt x="5831058" y="914498"/>
                  <a:pt x="6801730" y="65747"/>
                  <a:pt x="7877908" y="4787"/>
                </a:cubicBezTo>
                <a:cubicBezTo>
                  <a:pt x="8954086" y="-56173"/>
                  <a:pt x="10803988" y="483089"/>
                  <a:pt x="11479237" y="595630"/>
                </a:cubicBezTo>
                <a:cubicBezTo>
                  <a:pt x="12154486" y="708172"/>
                  <a:pt x="12041944" y="694104"/>
                  <a:pt x="11929403" y="680036"/>
                </a:cubicBezTo>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3" name="Google Shape;353;p24"/>
          <p:cNvSpPr/>
          <p:nvPr/>
        </p:nvSpPr>
        <p:spPr>
          <a:xfrm rot="-1575273">
            <a:off x="1560181" y="104786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4" name="Google Shape;354;p24"/>
          <p:cNvSpPr/>
          <p:nvPr/>
        </p:nvSpPr>
        <p:spPr>
          <a:xfrm>
            <a:off x="10065865" y="850277"/>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5" name="Google Shape;355;p24"/>
          <p:cNvSpPr/>
          <p:nvPr/>
        </p:nvSpPr>
        <p:spPr>
          <a:xfrm>
            <a:off x="1532065" y="724057"/>
            <a:ext cx="503896"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6" name="Google Shape;356;p24"/>
          <p:cNvSpPr/>
          <p:nvPr/>
        </p:nvSpPr>
        <p:spPr>
          <a:xfrm rot="-1497907">
            <a:off x="6030165" y="1477547"/>
            <a:ext cx="442419" cy="673102"/>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7" name="Google Shape;357;p24"/>
          <p:cNvSpPr/>
          <p:nvPr/>
        </p:nvSpPr>
        <p:spPr>
          <a:xfrm>
            <a:off x="9916719" y="114201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8" name="Google Shape;358;p24"/>
          <p:cNvSpPr/>
          <p:nvPr/>
        </p:nvSpPr>
        <p:spPr>
          <a:xfrm>
            <a:off x="5989995" y="1142019"/>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822"/>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treelcieloylatierra.files.wordpress.com/2012/01/pergamino_solo_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1" y="-89452"/>
            <a:ext cx="12433852" cy="719593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13 Conector recto de flecha"/>
          <p:cNvCxnSpPr>
            <a:cxnSpLocks/>
          </p:cNvCxnSpPr>
          <p:nvPr/>
        </p:nvCxnSpPr>
        <p:spPr>
          <a:xfrm flipH="1" flipV="1">
            <a:off x="4667152" y="2792102"/>
            <a:ext cx="2082263" cy="2504757"/>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4 Llamada rectangular redondeada"/>
          <p:cNvSpPr/>
          <p:nvPr/>
        </p:nvSpPr>
        <p:spPr>
          <a:xfrm>
            <a:off x="5365380" y="4429695"/>
            <a:ext cx="3619594" cy="1304597"/>
          </a:xfrm>
          <a:prstGeom prst="wedgeRoundRectCallout">
            <a:avLst>
              <a:gd name="adj1" fmla="val -82439"/>
              <a:gd name="adj2" fmla="val -16600"/>
              <a:gd name="adj3" fmla="val 16667"/>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3200" b="1" dirty="0" err="1">
                <a:solidFill>
                  <a:prstClr val="black"/>
                </a:solidFill>
                <a:latin typeface="Times New Roman" panose="02020603050405020304" pitchFamily="18" charset="0"/>
                <a:cs typeface="Times New Roman" panose="02020603050405020304" pitchFamily="18" charset="0"/>
              </a:rPr>
              <a:t>Đi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giữa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bông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màu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xanh</a:t>
            </a:r>
            <a:endParaRPr lang="es-ES" sz="3200" b="1" dirty="0">
              <a:solidFill>
                <a:prstClr val="black"/>
              </a:solidFill>
              <a:latin typeface="Times New Roman" panose="02020603050405020304" pitchFamily="18" charset="0"/>
              <a:cs typeface="Times New Roman" panose="02020603050405020304" pitchFamily="18" charset="0"/>
            </a:endParaRPr>
          </a:p>
        </p:txBody>
      </p:sp>
      <p:sp>
        <p:nvSpPr>
          <p:cNvPr id="16" name="15 Elipse"/>
          <p:cNvSpPr/>
          <p:nvPr/>
        </p:nvSpPr>
        <p:spPr>
          <a:xfrm>
            <a:off x="7040181" y="1932720"/>
            <a:ext cx="607443" cy="60744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342900">
              <a:defRPr/>
            </a:pPr>
            <a:r>
              <a:rPr lang="es-ES_tradnl" sz="4050" b="1" dirty="0">
                <a:solidFill>
                  <a:prstClr val="white"/>
                </a:solidFill>
                <a:effectLst>
                  <a:outerShdw blurRad="38100" dist="38100" dir="2700000" algn="tl">
                    <a:srgbClr val="000000">
                      <a:alpha val="43137"/>
                    </a:srgbClr>
                  </a:outerShdw>
                </a:effectLst>
                <a:latin typeface="Calibri" panose="020F0502020204030204"/>
              </a:rPr>
              <a:t>B</a:t>
            </a:r>
            <a:endParaRPr lang="es-ES" sz="4050" b="1" dirty="0">
              <a:solidFill>
                <a:prstClr val="white"/>
              </a:solidFill>
              <a:effectLst>
                <a:outerShdw blurRad="38100" dist="38100" dir="2700000" algn="tl">
                  <a:srgbClr val="000000">
                    <a:alpha val="43137"/>
                  </a:srgbClr>
                </a:outerShdw>
              </a:effectLst>
              <a:latin typeface="Calibri" panose="020F0502020204030204"/>
            </a:endParaRPr>
          </a:p>
        </p:txBody>
      </p:sp>
      <p:sp>
        <p:nvSpPr>
          <p:cNvPr id="19" name="18 Elipse">
            <a:hlinkClick r:id="rId5" action="ppaction://hlinksldjump"/>
          </p:cNvPr>
          <p:cNvSpPr/>
          <p:nvPr/>
        </p:nvSpPr>
        <p:spPr>
          <a:xfrm>
            <a:off x="1982418" y="1932720"/>
            <a:ext cx="607443" cy="60744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342900">
              <a:defRPr/>
            </a:pPr>
            <a:r>
              <a:rPr lang="es-ES_tradnl" sz="4050" b="1" dirty="0">
                <a:solidFill>
                  <a:prstClr val="white"/>
                </a:solidFill>
                <a:effectLst>
                  <a:outerShdw blurRad="38100" dist="38100" dir="2700000" algn="tl">
                    <a:srgbClr val="000000">
                      <a:alpha val="43137"/>
                    </a:srgbClr>
                  </a:outerShdw>
                </a:effectLst>
                <a:latin typeface="Calibri" panose="020F0502020204030204"/>
              </a:rPr>
              <a:t>A</a:t>
            </a:r>
            <a:endParaRPr lang="es-ES" sz="4050"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8196" name="Picture 4" descr="http://sr.photos1.fotosearch.com/bthumb/CSP/CSP924/k924751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43959" y="902570"/>
            <a:ext cx="2104143" cy="23077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r.photos1.fotosearch.com/bthumb/CSP/CSP924/k924751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10136" y="902570"/>
            <a:ext cx="2104143" cy="230777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vectorjungle.com/wp-content/uploads/2008/12/flower_patch.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85" b="42066" l="54103" r="100000">
                        <a14:foregroundMark x1="85535" y1="8487" x2="85675" y2="11439"/>
                        <a14:foregroundMark x1="80111" y1="20849" x2="81780" y2="22509"/>
                        <a14:foregroundMark x1="75939" y1="15683" x2="76634" y2="15683"/>
                        <a14:foregroundMark x1="75800" y1="12546" x2="75800" y2="12546"/>
                        <a14:foregroundMark x1="77886" y1="11439" x2="77886" y2="11439"/>
                        <a14:foregroundMark x1="75382" y1="17343" x2="75382" y2="17343"/>
                        <a14:foregroundMark x1="69263" y1="5720" x2="69819" y2="9594"/>
                        <a14:foregroundMark x1="66203" y1="12362" x2="67177" y2="13653"/>
                        <a14:backgroundMark x1="74826" y1="16421" x2="74826" y2="16421"/>
                        <a14:backgroundMark x1="68846" y1="16052" x2="68846" y2="16052"/>
                      </a14:backgroundRemoval>
                    </a14:imgEffect>
                  </a14:imgLayer>
                </a14:imgProps>
              </a:ext>
              <a:ext uri="{28A0092B-C50C-407E-A947-70E740481C1C}">
                <a14:useLocalDpi xmlns:a14="http://schemas.microsoft.com/office/drawing/2010/main" val="0"/>
              </a:ext>
            </a:extLst>
          </a:blip>
          <a:srcRect l="54877" b="56792"/>
          <a:stretch/>
        </p:blipFill>
        <p:spPr bwMode="auto">
          <a:xfrm>
            <a:off x="2931720" y="1932719"/>
            <a:ext cx="1858516" cy="13415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17 Imagen"/>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2976495" y="3807042"/>
            <a:ext cx="1917996" cy="2193708"/>
          </a:xfrm>
          <a:prstGeom prst="rect">
            <a:avLst/>
          </a:prstGeom>
          <a:effectLst>
            <a:outerShdw blurRad="50800" dist="38100" dir="2700000" algn="tl" rotWithShape="0">
              <a:prstClr val="black">
                <a:alpha val="40000"/>
              </a:prstClr>
            </a:outerShdw>
          </a:effectLst>
        </p:spPr>
      </p:pic>
      <p:pic>
        <p:nvPicPr>
          <p:cNvPr id="20" name="19 Imagen"/>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7756258" y="3625262"/>
            <a:ext cx="2700300" cy="2132813"/>
          </a:xfrm>
          <a:prstGeom prst="rect">
            <a:avLst/>
          </a:prstGeom>
          <a:effectLst>
            <a:outerShdw blurRad="50800" dist="38100" dir="2700000" algn="tl" rotWithShape="0">
              <a:prstClr val="black">
                <a:alpha val="40000"/>
              </a:prstClr>
            </a:outerShdw>
          </a:effectLst>
        </p:spPr>
      </p:pic>
      <p:pic>
        <p:nvPicPr>
          <p:cNvPr id="13" name="Picture 2" descr="http://www.vectorjungle.com/wp-content/uploads/2008/12/flower_patch.jpg"/>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46679" b="88192" l="54381" r="98887">
                        <a14:foregroundMark x1="85675" y1="54244" x2="85535" y2="56642"/>
                        <a14:foregroundMark x1="74270" y1="66790" x2="74270" y2="66790"/>
                        <a14:foregroundMark x1="74965" y1="65498" x2="74965" y2="65498"/>
                        <a14:foregroundMark x1="76495" y1="61255" x2="76495" y2="61255"/>
                        <a14:foregroundMark x1="74965" y1="62546" x2="74965" y2="62546"/>
                        <a14:foregroundMark x1="78164" y1="56642" x2="78164" y2="56642"/>
                        <a14:foregroundMark x1="77051" y1="59041" x2="77051" y2="59041"/>
                        <a14:backgroundMark x1="82754" y1="80812" x2="82754" y2="80812"/>
                        <a14:backgroundMark x1="68150" y1="73985" x2="68150" y2="73985"/>
                        <a14:backgroundMark x1="63143" y1="77306" x2="63143" y2="77306"/>
                      </a14:backgroundRemoval>
                    </a14:imgEffect>
                  </a14:imgLayer>
                </a14:imgProps>
              </a:ext>
              <a:ext uri="{28A0092B-C50C-407E-A947-70E740481C1C}">
                <a14:useLocalDpi xmlns:a14="http://schemas.microsoft.com/office/drawing/2010/main" val="0"/>
              </a:ext>
            </a:extLst>
          </a:blip>
          <a:srcRect l="54877" t="46153" b="11956"/>
          <a:stretch/>
        </p:blipFill>
        <p:spPr bwMode="auto">
          <a:xfrm>
            <a:off x="7756258" y="2026682"/>
            <a:ext cx="1799804" cy="11750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http://fscs.com.au/wp-content/uploads/2012/12/thumb-tick-cross2.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0" r="99375">
                        <a14:foregroundMark x1="38542" y1="26861" x2="19583" y2="64401"/>
                        <a14:foregroundMark x1="17500" y1="70874" x2="15833" y2="77346"/>
                        <a14:foregroundMark x1="47292" y1="17152" x2="40000" y2="25243"/>
                      </a14:backgroundRemoval>
                    </a14:imgEffect>
                  </a14:imgLayer>
                </a14:imgProps>
              </a:ext>
              <a:ext uri="{28A0092B-C50C-407E-A947-70E740481C1C}">
                <a14:useLocalDpi xmlns:a14="http://schemas.microsoft.com/office/drawing/2010/main" val="0"/>
              </a:ext>
            </a:extLst>
          </a:blip>
          <a:srcRect l="54439" t="29709" r="7227" b="12997"/>
          <a:stretch/>
        </p:blipFill>
        <p:spPr bwMode="auto">
          <a:xfrm>
            <a:off x="8244627" y="2236442"/>
            <a:ext cx="942075" cy="9064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6256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nextCondLst>
                <p:cond evt="onClick" delay="0">
                  <p:tgtEl>
                    <p:spTgt spid="16"/>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3A980D-0056-4D4F-854B-8580A4DAA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B4FBD39-E656-473F-BC51-08EDAEE50723}"/>
              </a:ext>
            </a:extLst>
          </p:cNvPr>
          <p:cNvSpPr txBox="1"/>
          <p:nvPr/>
        </p:nvSpPr>
        <p:spPr>
          <a:xfrm>
            <a:off x="2467654" y="2536776"/>
            <a:ext cx="8047945" cy="1323439"/>
          </a:xfrm>
          <a:prstGeom prst="rect">
            <a:avLst/>
          </a:prstGeom>
          <a:solidFill>
            <a:schemeClr val="bg1">
              <a:alpha val="65000"/>
            </a:schemeClr>
          </a:solidFill>
          <a:ln>
            <a:noFill/>
          </a:ln>
        </p:spPr>
        <p:txBody>
          <a:bodyPr wrap="square" rtlCol="0">
            <a:spAutoFit/>
          </a:bodyPr>
          <a:lstStyle/>
          <a:p>
            <a:pPr algn="ctr">
              <a:spcBef>
                <a:spcPct val="50000"/>
              </a:spcBef>
            </a:pPr>
            <a:r>
              <a:rPr lang="en-US" altLang="en-US" sz="4000" b="1" dirty="0" err="1" smtClean="0">
                <a:solidFill>
                  <a:srgbClr val="0000FF"/>
                </a:solidFill>
                <a:latin typeface="Times New Roman" panose="02020603050405020304" pitchFamily="18" charset="0"/>
                <a:cs typeface="Times New Roman" panose="02020603050405020304" pitchFamily="18" charset="0"/>
              </a:rPr>
              <a:t>Hãy</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đọc</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câu</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thơ</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em</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thích</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trong</a:t>
            </a:r>
            <a:r>
              <a:rPr lang="en-US" altLang="en-US" sz="4000" b="1" dirty="0" smtClean="0">
                <a:solidFill>
                  <a:srgbClr val="0000FF"/>
                </a:solidFill>
                <a:latin typeface="Times New Roman" panose="02020603050405020304" pitchFamily="18" charset="0"/>
                <a:cs typeface="Times New Roman" panose="02020603050405020304" pitchFamily="18" charset="0"/>
              </a:rPr>
              <a:t> bài “ </a:t>
            </a:r>
            <a:r>
              <a:rPr lang="en-US" altLang="en-US" sz="4000" b="1" dirty="0" err="1" smtClean="0">
                <a:solidFill>
                  <a:srgbClr val="0000FF"/>
                </a:solidFill>
                <a:latin typeface="Times New Roman" panose="02020603050405020304" pitchFamily="18" charset="0"/>
                <a:cs typeface="Times New Roman" panose="02020603050405020304" pitchFamily="18" charset="0"/>
              </a:rPr>
              <a:t>Trước</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cổng</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trời</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a:solidFill>
                  <a:srgbClr val="0000FF"/>
                </a:solidFill>
                <a:latin typeface="Times New Roman" panose="02020603050405020304" pitchFamily="18" charset="0"/>
                <a:cs typeface="Times New Roman" panose="02020603050405020304" pitchFamily="18" charset="0"/>
              </a:rPr>
              <a:t>?</a:t>
            </a:r>
            <a:endParaRPr lang="en-US" altLang="en-US" sz="4000" b="1" dirty="0">
              <a:solidFill>
                <a:srgbClr val="0000FF"/>
              </a:solidFill>
              <a:latin typeface="Times New Roman" panose="02020603050405020304" pitchFamily="18" charset="0"/>
              <a:ea typeface="Times New Roman" panose="02020603050405020304" pitchFamily="18" charset="0"/>
            </a:endParaRPr>
          </a:p>
        </p:txBody>
      </p:sp>
      <p:pic>
        <p:nvPicPr>
          <p:cNvPr id="9" name="r1">
            <a:hlinkClick r:id="rId5" action="ppaction://hlinksldjump"/>
            <a:extLst>
              <a:ext uri="{FF2B5EF4-FFF2-40B4-BE49-F238E27FC236}">
                <a16:creationId xmlns:a16="http://schemas.microsoft.com/office/drawing/2014/main" id="{5BB92E68-2E8D-42F0-86F3-A5519B56EA1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895728" y="4042061"/>
            <a:ext cx="981075" cy="1000997"/>
          </a:xfrm>
          <a:prstGeom prst="rect">
            <a:avLst/>
          </a:prstGeom>
        </p:spPr>
      </p:pic>
      <p:pic>
        <p:nvPicPr>
          <p:cNvPr id="13" name="Picture 12">
            <a:extLst>
              <a:ext uri="{FF2B5EF4-FFF2-40B4-BE49-F238E27FC236}">
                <a16:creationId xmlns:a16="http://schemas.microsoft.com/office/drawing/2014/main" id="{FF8061A4-DF24-4AEB-84B3-C2E2D11CD27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6562" y="3226599"/>
            <a:ext cx="2024063" cy="2126116"/>
          </a:xfrm>
          <a:prstGeom prst="rect">
            <a:avLst/>
          </a:prstGeom>
        </p:spPr>
      </p:pic>
    </p:spTree>
    <p:custDataLst>
      <p:tags r:id="rId1"/>
    </p:custDataLst>
    <p:extLst>
      <p:ext uri="{BB962C8B-B14F-4D97-AF65-F5344CB8AC3E}">
        <p14:creationId xmlns:p14="http://schemas.microsoft.com/office/powerpoint/2010/main" val="881853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treelcieloylatierra.files.wordpress.com/2012/01/pergamino_solo_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1" y="-109330"/>
            <a:ext cx="12433852" cy="689775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de flecha"/>
          <p:cNvCxnSpPr>
            <a:cxnSpLocks/>
          </p:cNvCxnSpPr>
          <p:nvPr/>
        </p:nvCxnSpPr>
        <p:spPr>
          <a:xfrm flipH="1" flipV="1">
            <a:off x="4278313" y="3120620"/>
            <a:ext cx="1884689" cy="2250948"/>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4 Llamada rectangular redondeada"/>
          <p:cNvSpPr/>
          <p:nvPr/>
        </p:nvSpPr>
        <p:spPr>
          <a:xfrm>
            <a:off x="5149291" y="4661581"/>
            <a:ext cx="2655531" cy="873652"/>
          </a:xfrm>
          <a:prstGeom prst="wedgeRoundRectCallout">
            <a:avLst>
              <a:gd name="adj1" fmla="val -82439"/>
              <a:gd name="adj2" fmla="val -16600"/>
              <a:gd name="adj3" fmla="val 16667"/>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ngọn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núi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lửa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tắt</a:t>
            </a:r>
            <a:endParaRPr lang="es-ES" sz="2800" b="1" dirty="0">
              <a:solidFill>
                <a:schemeClr val="tx1"/>
              </a:solidFill>
              <a:latin typeface="Times New Roman" panose="02020603050405020304" pitchFamily="18" charset="0"/>
              <a:cs typeface="Times New Roman" panose="02020603050405020304" pitchFamily="18" charset="0"/>
            </a:endParaRPr>
          </a:p>
        </p:txBody>
      </p:sp>
      <p:sp>
        <p:nvSpPr>
          <p:cNvPr id="16" name="15 Elipse">
            <a:hlinkClick r:id="rId4" action="ppaction://hlinksldjump"/>
          </p:cNvPr>
          <p:cNvSpPr/>
          <p:nvPr/>
        </p:nvSpPr>
        <p:spPr>
          <a:xfrm>
            <a:off x="2129961" y="1879263"/>
            <a:ext cx="607443" cy="60744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A</a:t>
            </a:r>
            <a:endParaRPr lang="es-ES" sz="4050" b="1" dirty="0">
              <a:effectLst>
                <a:outerShdw blurRad="38100" dist="38100" dir="2700000" algn="tl">
                  <a:srgbClr val="000000">
                    <a:alpha val="43137"/>
                  </a:srgbClr>
                </a:outerShdw>
              </a:effectLst>
            </a:endParaRPr>
          </a:p>
        </p:txBody>
      </p:sp>
      <p:sp>
        <p:nvSpPr>
          <p:cNvPr id="19" name="18 Elipse"/>
          <p:cNvSpPr/>
          <p:nvPr/>
        </p:nvSpPr>
        <p:spPr>
          <a:xfrm>
            <a:off x="6828126" y="1879263"/>
            <a:ext cx="607443" cy="60744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B</a:t>
            </a:r>
            <a:endParaRPr lang="es-ES" sz="4050" b="1" dirty="0">
              <a:effectLst>
                <a:outerShdw blurRad="38100" dist="38100" dir="2700000" algn="tl">
                  <a:srgbClr val="000000">
                    <a:alpha val="43137"/>
                  </a:srgbClr>
                </a:outerShdw>
              </a:effectLst>
            </a:endParaRPr>
          </a:p>
        </p:txBody>
      </p:sp>
      <p:pic>
        <p:nvPicPr>
          <p:cNvPr id="9218" name="Picture 2" descr="http://thumb15.shutterstock.com/photos/display_pic_with_logo/484810/484810,1276021377,20.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4681" b="98085" l="12889" r="85333"/>
                    </a14:imgEffect>
                  </a14:imgLayer>
                </a14:imgProps>
              </a:ext>
              <a:ext uri="{28A0092B-C50C-407E-A947-70E740481C1C}">
                <a14:useLocalDpi xmlns:a14="http://schemas.microsoft.com/office/drawing/2010/main" val="0"/>
              </a:ext>
            </a:extLst>
          </a:blip>
          <a:srcRect l="14943" t="45951" r="15640" b="3937"/>
          <a:stretch/>
        </p:blipFill>
        <p:spPr bwMode="auto">
          <a:xfrm>
            <a:off x="2636538" y="1341717"/>
            <a:ext cx="2231572" cy="1682534"/>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7804822" y="1080200"/>
            <a:ext cx="1328738" cy="707231"/>
          </a:xfrm>
          <a:custGeom>
            <a:avLst/>
            <a:gdLst>
              <a:gd name="connsiteX0" fmla="*/ 295275 w 1771650"/>
              <a:gd name="connsiteY0" fmla="*/ 904875 h 942975"/>
              <a:gd name="connsiteX1" fmla="*/ 257175 w 1771650"/>
              <a:gd name="connsiteY1" fmla="*/ 857250 h 942975"/>
              <a:gd name="connsiteX2" fmla="*/ 238125 w 1771650"/>
              <a:gd name="connsiteY2" fmla="*/ 809625 h 942975"/>
              <a:gd name="connsiteX3" fmla="*/ 219075 w 1771650"/>
              <a:gd name="connsiteY3" fmla="*/ 781050 h 942975"/>
              <a:gd name="connsiteX4" fmla="*/ 171450 w 1771650"/>
              <a:gd name="connsiteY4" fmla="*/ 695325 h 942975"/>
              <a:gd name="connsiteX5" fmla="*/ 142875 w 1771650"/>
              <a:gd name="connsiteY5" fmla="*/ 638175 h 942975"/>
              <a:gd name="connsiteX6" fmla="*/ 114300 w 1771650"/>
              <a:gd name="connsiteY6" fmla="*/ 628650 h 942975"/>
              <a:gd name="connsiteX7" fmla="*/ 104775 w 1771650"/>
              <a:gd name="connsiteY7" fmla="*/ 600075 h 942975"/>
              <a:gd name="connsiteX8" fmla="*/ 133350 w 1771650"/>
              <a:gd name="connsiteY8" fmla="*/ 533400 h 942975"/>
              <a:gd name="connsiteX9" fmla="*/ 123825 w 1771650"/>
              <a:gd name="connsiteY9" fmla="*/ 476250 h 942975"/>
              <a:gd name="connsiteX10" fmla="*/ 95250 w 1771650"/>
              <a:gd name="connsiteY10" fmla="*/ 447675 h 942975"/>
              <a:gd name="connsiteX11" fmla="*/ 76200 w 1771650"/>
              <a:gd name="connsiteY11" fmla="*/ 419100 h 942975"/>
              <a:gd name="connsiteX12" fmla="*/ 28575 w 1771650"/>
              <a:gd name="connsiteY12" fmla="*/ 352425 h 942975"/>
              <a:gd name="connsiteX13" fmla="*/ 0 w 1771650"/>
              <a:gd name="connsiteY13" fmla="*/ 257175 h 942975"/>
              <a:gd name="connsiteX14" fmla="*/ 9525 w 1771650"/>
              <a:gd name="connsiteY14" fmla="*/ 209550 h 942975"/>
              <a:gd name="connsiteX15" fmla="*/ 38100 w 1771650"/>
              <a:gd name="connsiteY15" fmla="*/ 200025 h 942975"/>
              <a:gd name="connsiteX16" fmla="*/ 114300 w 1771650"/>
              <a:gd name="connsiteY16" fmla="*/ 171450 h 942975"/>
              <a:gd name="connsiteX17" fmla="*/ 123825 w 1771650"/>
              <a:gd name="connsiteY17" fmla="*/ 133350 h 942975"/>
              <a:gd name="connsiteX18" fmla="*/ 209550 w 1771650"/>
              <a:gd name="connsiteY18" fmla="*/ 95250 h 942975"/>
              <a:gd name="connsiteX19" fmla="*/ 266700 w 1771650"/>
              <a:gd name="connsiteY19" fmla="*/ 66675 h 942975"/>
              <a:gd name="connsiteX20" fmla="*/ 304800 w 1771650"/>
              <a:gd name="connsiteY20" fmla="*/ 47625 h 942975"/>
              <a:gd name="connsiteX21" fmla="*/ 333375 w 1771650"/>
              <a:gd name="connsiteY21" fmla="*/ 38100 h 942975"/>
              <a:gd name="connsiteX22" fmla="*/ 361950 w 1771650"/>
              <a:gd name="connsiteY22" fmla="*/ 19050 h 942975"/>
              <a:gd name="connsiteX23" fmla="*/ 409575 w 1771650"/>
              <a:gd name="connsiteY23" fmla="*/ 28575 h 942975"/>
              <a:gd name="connsiteX24" fmla="*/ 419100 w 1771650"/>
              <a:gd name="connsiteY24" fmla="*/ 57150 h 942975"/>
              <a:gd name="connsiteX25" fmla="*/ 447675 w 1771650"/>
              <a:gd name="connsiteY25" fmla="*/ 66675 h 942975"/>
              <a:gd name="connsiteX26" fmla="*/ 466725 w 1771650"/>
              <a:gd name="connsiteY26" fmla="*/ 38100 h 942975"/>
              <a:gd name="connsiteX27" fmla="*/ 523875 w 1771650"/>
              <a:gd name="connsiteY27" fmla="*/ 9525 h 942975"/>
              <a:gd name="connsiteX28" fmla="*/ 542925 w 1771650"/>
              <a:gd name="connsiteY28" fmla="*/ 38100 h 942975"/>
              <a:gd name="connsiteX29" fmla="*/ 552450 w 1771650"/>
              <a:gd name="connsiteY29" fmla="*/ 66675 h 942975"/>
              <a:gd name="connsiteX30" fmla="*/ 581025 w 1771650"/>
              <a:gd name="connsiteY30" fmla="*/ 85725 h 942975"/>
              <a:gd name="connsiteX31" fmla="*/ 657225 w 1771650"/>
              <a:gd name="connsiteY31" fmla="*/ 47625 h 942975"/>
              <a:gd name="connsiteX32" fmla="*/ 695325 w 1771650"/>
              <a:gd name="connsiteY32" fmla="*/ 38100 h 942975"/>
              <a:gd name="connsiteX33" fmla="*/ 771525 w 1771650"/>
              <a:gd name="connsiteY33" fmla="*/ 19050 h 942975"/>
              <a:gd name="connsiteX34" fmla="*/ 1047750 w 1771650"/>
              <a:gd name="connsiteY34" fmla="*/ 19050 h 942975"/>
              <a:gd name="connsiteX35" fmla="*/ 1104900 w 1771650"/>
              <a:gd name="connsiteY35" fmla="*/ 0 h 942975"/>
              <a:gd name="connsiteX36" fmla="*/ 1371600 w 1771650"/>
              <a:gd name="connsiteY36" fmla="*/ 9525 h 942975"/>
              <a:gd name="connsiteX37" fmla="*/ 1428750 w 1771650"/>
              <a:gd name="connsiteY37" fmla="*/ 28575 h 942975"/>
              <a:gd name="connsiteX38" fmla="*/ 1466850 w 1771650"/>
              <a:gd name="connsiteY38" fmla="*/ 38100 h 942975"/>
              <a:gd name="connsiteX39" fmla="*/ 1609725 w 1771650"/>
              <a:gd name="connsiteY39" fmla="*/ 28575 h 942975"/>
              <a:gd name="connsiteX40" fmla="*/ 1657350 w 1771650"/>
              <a:gd name="connsiteY40" fmla="*/ 9525 h 942975"/>
              <a:gd name="connsiteX41" fmla="*/ 1685925 w 1771650"/>
              <a:gd name="connsiteY41" fmla="*/ 28575 h 942975"/>
              <a:gd name="connsiteX42" fmla="*/ 1704975 w 1771650"/>
              <a:gd name="connsiteY42" fmla="*/ 57150 h 942975"/>
              <a:gd name="connsiteX43" fmla="*/ 1733550 w 1771650"/>
              <a:gd name="connsiteY43" fmla="*/ 76200 h 942975"/>
              <a:gd name="connsiteX44" fmla="*/ 1771650 w 1771650"/>
              <a:gd name="connsiteY44" fmla="*/ 133350 h 942975"/>
              <a:gd name="connsiteX45" fmla="*/ 1724025 w 1771650"/>
              <a:gd name="connsiteY45" fmla="*/ 171450 h 942975"/>
              <a:gd name="connsiteX46" fmla="*/ 1714500 w 1771650"/>
              <a:gd name="connsiteY46" fmla="*/ 200025 h 942975"/>
              <a:gd name="connsiteX47" fmla="*/ 1581150 w 1771650"/>
              <a:gd name="connsiteY47" fmla="*/ 257175 h 942975"/>
              <a:gd name="connsiteX48" fmla="*/ 1504950 w 1771650"/>
              <a:gd name="connsiteY48" fmla="*/ 266700 h 942975"/>
              <a:gd name="connsiteX49" fmla="*/ 1390650 w 1771650"/>
              <a:gd name="connsiteY49" fmla="*/ 285750 h 942975"/>
              <a:gd name="connsiteX50" fmla="*/ 1295400 w 1771650"/>
              <a:gd name="connsiteY50" fmla="*/ 276225 h 942975"/>
              <a:gd name="connsiteX51" fmla="*/ 1266825 w 1771650"/>
              <a:gd name="connsiteY51" fmla="*/ 266700 h 942975"/>
              <a:gd name="connsiteX52" fmla="*/ 1219200 w 1771650"/>
              <a:gd name="connsiteY52" fmla="*/ 276225 h 942975"/>
              <a:gd name="connsiteX53" fmla="*/ 1200150 w 1771650"/>
              <a:gd name="connsiteY53" fmla="*/ 304800 h 942975"/>
              <a:gd name="connsiteX54" fmla="*/ 1162050 w 1771650"/>
              <a:gd name="connsiteY54" fmla="*/ 314325 h 942975"/>
              <a:gd name="connsiteX55" fmla="*/ 1133475 w 1771650"/>
              <a:gd name="connsiteY55" fmla="*/ 323850 h 942975"/>
              <a:gd name="connsiteX56" fmla="*/ 1076325 w 1771650"/>
              <a:gd name="connsiteY56" fmla="*/ 371475 h 942975"/>
              <a:gd name="connsiteX57" fmla="*/ 1047750 w 1771650"/>
              <a:gd name="connsiteY57" fmla="*/ 428625 h 942975"/>
              <a:gd name="connsiteX58" fmla="*/ 1009650 w 1771650"/>
              <a:gd name="connsiteY58" fmla="*/ 485775 h 942975"/>
              <a:gd name="connsiteX59" fmla="*/ 1000125 w 1771650"/>
              <a:gd name="connsiteY59" fmla="*/ 514350 h 942975"/>
              <a:gd name="connsiteX60" fmla="*/ 971550 w 1771650"/>
              <a:gd name="connsiteY60" fmla="*/ 533400 h 942975"/>
              <a:gd name="connsiteX61" fmla="*/ 904875 w 1771650"/>
              <a:gd name="connsiteY61" fmla="*/ 609600 h 942975"/>
              <a:gd name="connsiteX62" fmla="*/ 895350 w 1771650"/>
              <a:gd name="connsiteY62" fmla="*/ 742950 h 942975"/>
              <a:gd name="connsiteX63" fmla="*/ 857250 w 1771650"/>
              <a:gd name="connsiteY63" fmla="*/ 828675 h 942975"/>
              <a:gd name="connsiteX64" fmla="*/ 828675 w 1771650"/>
              <a:gd name="connsiteY64" fmla="*/ 857250 h 942975"/>
              <a:gd name="connsiteX65" fmla="*/ 781050 w 1771650"/>
              <a:gd name="connsiteY65" fmla="*/ 933450 h 942975"/>
              <a:gd name="connsiteX66" fmla="*/ 771525 w 1771650"/>
              <a:gd name="connsiteY66"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71650" h="942975">
                <a:moveTo>
                  <a:pt x="295275" y="904875"/>
                </a:moveTo>
                <a:cubicBezTo>
                  <a:pt x="282575" y="889000"/>
                  <a:pt x="267635" y="874683"/>
                  <a:pt x="257175" y="857250"/>
                </a:cubicBezTo>
                <a:cubicBezTo>
                  <a:pt x="248378" y="842589"/>
                  <a:pt x="245771" y="824918"/>
                  <a:pt x="238125" y="809625"/>
                </a:cubicBezTo>
                <a:cubicBezTo>
                  <a:pt x="233005" y="799386"/>
                  <a:pt x="224195" y="791289"/>
                  <a:pt x="219075" y="781050"/>
                </a:cubicBezTo>
                <a:cubicBezTo>
                  <a:pt x="175420" y="693740"/>
                  <a:pt x="227655" y="770265"/>
                  <a:pt x="171450" y="695325"/>
                </a:cubicBezTo>
                <a:cubicBezTo>
                  <a:pt x="165175" y="676501"/>
                  <a:pt x="159661" y="651604"/>
                  <a:pt x="142875" y="638175"/>
                </a:cubicBezTo>
                <a:cubicBezTo>
                  <a:pt x="135035" y="631903"/>
                  <a:pt x="123825" y="631825"/>
                  <a:pt x="114300" y="628650"/>
                </a:cubicBezTo>
                <a:cubicBezTo>
                  <a:pt x="111125" y="619125"/>
                  <a:pt x="104775" y="610115"/>
                  <a:pt x="104775" y="600075"/>
                </a:cubicBezTo>
                <a:cubicBezTo>
                  <a:pt x="104775" y="586060"/>
                  <a:pt x="129630" y="540839"/>
                  <a:pt x="133350" y="533400"/>
                </a:cubicBezTo>
                <a:cubicBezTo>
                  <a:pt x="130175" y="514350"/>
                  <a:pt x="131669" y="493898"/>
                  <a:pt x="123825" y="476250"/>
                </a:cubicBezTo>
                <a:cubicBezTo>
                  <a:pt x="118354" y="463941"/>
                  <a:pt x="103874" y="458023"/>
                  <a:pt x="95250" y="447675"/>
                </a:cubicBezTo>
                <a:cubicBezTo>
                  <a:pt x="87921" y="438881"/>
                  <a:pt x="82854" y="428415"/>
                  <a:pt x="76200" y="419100"/>
                </a:cubicBezTo>
                <a:cubicBezTo>
                  <a:pt x="72061" y="413305"/>
                  <a:pt x="33857" y="364309"/>
                  <a:pt x="28575" y="352425"/>
                </a:cubicBezTo>
                <a:cubicBezTo>
                  <a:pt x="15324" y="322610"/>
                  <a:pt x="7916" y="288840"/>
                  <a:pt x="0" y="257175"/>
                </a:cubicBezTo>
                <a:cubicBezTo>
                  <a:pt x="3175" y="241300"/>
                  <a:pt x="545" y="223020"/>
                  <a:pt x="9525" y="209550"/>
                </a:cubicBezTo>
                <a:cubicBezTo>
                  <a:pt x="15094" y="201196"/>
                  <a:pt x="28446" y="202783"/>
                  <a:pt x="38100" y="200025"/>
                </a:cubicBezTo>
                <a:cubicBezTo>
                  <a:pt x="98621" y="182733"/>
                  <a:pt x="55113" y="201043"/>
                  <a:pt x="114300" y="171450"/>
                </a:cubicBezTo>
                <a:cubicBezTo>
                  <a:pt x="117475" y="158750"/>
                  <a:pt x="116563" y="144242"/>
                  <a:pt x="123825" y="133350"/>
                </a:cubicBezTo>
                <a:cubicBezTo>
                  <a:pt x="136763" y="113943"/>
                  <a:pt x="198277" y="99008"/>
                  <a:pt x="209550" y="95250"/>
                </a:cubicBezTo>
                <a:cubicBezTo>
                  <a:pt x="261941" y="77786"/>
                  <a:pt x="214999" y="96218"/>
                  <a:pt x="266700" y="66675"/>
                </a:cubicBezTo>
                <a:cubicBezTo>
                  <a:pt x="279028" y="59630"/>
                  <a:pt x="291749" y="53218"/>
                  <a:pt x="304800" y="47625"/>
                </a:cubicBezTo>
                <a:cubicBezTo>
                  <a:pt x="314028" y="43670"/>
                  <a:pt x="324395" y="42590"/>
                  <a:pt x="333375" y="38100"/>
                </a:cubicBezTo>
                <a:cubicBezTo>
                  <a:pt x="343614" y="32980"/>
                  <a:pt x="352425" y="25400"/>
                  <a:pt x="361950" y="19050"/>
                </a:cubicBezTo>
                <a:cubicBezTo>
                  <a:pt x="377825" y="22225"/>
                  <a:pt x="396105" y="19595"/>
                  <a:pt x="409575" y="28575"/>
                </a:cubicBezTo>
                <a:cubicBezTo>
                  <a:pt x="417929" y="34144"/>
                  <a:pt x="412000" y="50050"/>
                  <a:pt x="419100" y="57150"/>
                </a:cubicBezTo>
                <a:cubicBezTo>
                  <a:pt x="426200" y="64250"/>
                  <a:pt x="438150" y="63500"/>
                  <a:pt x="447675" y="66675"/>
                </a:cubicBezTo>
                <a:cubicBezTo>
                  <a:pt x="454025" y="57150"/>
                  <a:pt x="458630" y="46195"/>
                  <a:pt x="466725" y="38100"/>
                </a:cubicBezTo>
                <a:cubicBezTo>
                  <a:pt x="485189" y="19636"/>
                  <a:pt x="500634" y="17272"/>
                  <a:pt x="523875" y="9525"/>
                </a:cubicBezTo>
                <a:cubicBezTo>
                  <a:pt x="530225" y="19050"/>
                  <a:pt x="537805" y="27861"/>
                  <a:pt x="542925" y="38100"/>
                </a:cubicBezTo>
                <a:cubicBezTo>
                  <a:pt x="547415" y="47080"/>
                  <a:pt x="546178" y="58835"/>
                  <a:pt x="552450" y="66675"/>
                </a:cubicBezTo>
                <a:cubicBezTo>
                  <a:pt x="559601" y="75614"/>
                  <a:pt x="571500" y="79375"/>
                  <a:pt x="581025" y="85725"/>
                </a:cubicBezTo>
                <a:cubicBezTo>
                  <a:pt x="674580" y="62336"/>
                  <a:pt x="560080" y="96198"/>
                  <a:pt x="657225" y="47625"/>
                </a:cubicBezTo>
                <a:cubicBezTo>
                  <a:pt x="668934" y="41771"/>
                  <a:pt x="682546" y="40940"/>
                  <a:pt x="695325" y="38100"/>
                </a:cubicBezTo>
                <a:cubicBezTo>
                  <a:pt x="764289" y="22775"/>
                  <a:pt x="720463" y="36071"/>
                  <a:pt x="771525" y="19050"/>
                </a:cubicBezTo>
                <a:cubicBezTo>
                  <a:pt x="891537" y="28282"/>
                  <a:pt x="921120" y="36318"/>
                  <a:pt x="1047750" y="19050"/>
                </a:cubicBezTo>
                <a:cubicBezTo>
                  <a:pt x="1067646" y="16337"/>
                  <a:pt x="1104900" y="0"/>
                  <a:pt x="1104900" y="0"/>
                </a:cubicBezTo>
                <a:cubicBezTo>
                  <a:pt x="1193800" y="3175"/>
                  <a:pt x="1282988" y="1706"/>
                  <a:pt x="1371600" y="9525"/>
                </a:cubicBezTo>
                <a:cubicBezTo>
                  <a:pt x="1391603" y="11290"/>
                  <a:pt x="1409269" y="23705"/>
                  <a:pt x="1428750" y="28575"/>
                </a:cubicBezTo>
                <a:lnTo>
                  <a:pt x="1466850" y="38100"/>
                </a:lnTo>
                <a:cubicBezTo>
                  <a:pt x="1514475" y="34925"/>
                  <a:pt x="1562522" y="35655"/>
                  <a:pt x="1609725" y="28575"/>
                </a:cubicBezTo>
                <a:cubicBezTo>
                  <a:pt x="1626634" y="26039"/>
                  <a:pt x="1640252" y="9525"/>
                  <a:pt x="1657350" y="9525"/>
                </a:cubicBezTo>
                <a:cubicBezTo>
                  <a:pt x="1668798" y="9525"/>
                  <a:pt x="1676400" y="22225"/>
                  <a:pt x="1685925" y="28575"/>
                </a:cubicBezTo>
                <a:cubicBezTo>
                  <a:pt x="1692275" y="38100"/>
                  <a:pt x="1696880" y="49055"/>
                  <a:pt x="1704975" y="57150"/>
                </a:cubicBezTo>
                <a:cubicBezTo>
                  <a:pt x="1713070" y="65245"/>
                  <a:pt x="1726012" y="67585"/>
                  <a:pt x="1733550" y="76200"/>
                </a:cubicBezTo>
                <a:cubicBezTo>
                  <a:pt x="1748627" y="93430"/>
                  <a:pt x="1771650" y="133350"/>
                  <a:pt x="1771650" y="133350"/>
                </a:cubicBezTo>
                <a:cubicBezTo>
                  <a:pt x="1738693" y="144336"/>
                  <a:pt x="1741259" y="136983"/>
                  <a:pt x="1724025" y="171450"/>
                </a:cubicBezTo>
                <a:cubicBezTo>
                  <a:pt x="1719535" y="180430"/>
                  <a:pt x="1722425" y="193861"/>
                  <a:pt x="1714500" y="200025"/>
                </a:cubicBezTo>
                <a:cubicBezTo>
                  <a:pt x="1698362" y="212577"/>
                  <a:pt x="1610071" y="253560"/>
                  <a:pt x="1581150" y="257175"/>
                </a:cubicBezTo>
                <a:cubicBezTo>
                  <a:pt x="1555750" y="260350"/>
                  <a:pt x="1530264" y="262903"/>
                  <a:pt x="1504950" y="266700"/>
                </a:cubicBezTo>
                <a:cubicBezTo>
                  <a:pt x="1466752" y="272430"/>
                  <a:pt x="1390650" y="285750"/>
                  <a:pt x="1390650" y="285750"/>
                </a:cubicBezTo>
                <a:cubicBezTo>
                  <a:pt x="1358900" y="282575"/>
                  <a:pt x="1326937" y="281077"/>
                  <a:pt x="1295400" y="276225"/>
                </a:cubicBezTo>
                <a:cubicBezTo>
                  <a:pt x="1285477" y="274698"/>
                  <a:pt x="1276865" y="266700"/>
                  <a:pt x="1266825" y="266700"/>
                </a:cubicBezTo>
                <a:cubicBezTo>
                  <a:pt x="1250636" y="266700"/>
                  <a:pt x="1235075" y="273050"/>
                  <a:pt x="1219200" y="276225"/>
                </a:cubicBezTo>
                <a:cubicBezTo>
                  <a:pt x="1212850" y="285750"/>
                  <a:pt x="1209675" y="298450"/>
                  <a:pt x="1200150" y="304800"/>
                </a:cubicBezTo>
                <a:cubicBezTo>
                  <a:pt x="1189258" y="312062"/>
                  <a:pt x="1174637" y="310729"/>
                  <a:pt x="1162050" y="314325"/>
                </a:cubicBezTo>
                <a:cubicBezTo>
                  <a:pt x="1152396" y="317083"/>
                  <a:pt x="1142455" y="319360"/>
                  <a:pt x="1133475" y="323850"/>
                </a:cubicBezTo>
                <a:cubicBezTo>
                  <a:pt x="1112068" y="334554"/>
                  <a:pt x="1091372" y="353419"/>
                  <a:pt x="1076325" y="371475"/>
                </a:cubicBezTo>
                <a:cubicBezTo>
                  <a:pt x="1034040" y="422217"/>
                  <a:pt x="1076389" y="377075"/>
                  <a:pt x="1047750" y="428625"/>
                </a:cubicBezTo>
                <a:cubicBezTo>
                  <a:pt x="1036631" y="448639"/>
                  <a:pt x="1016890" y="464055"/>
                  <a:pt x="1009650" y="485775"/>
                </a:cubicBezTo>
                <a:cubicBezTo>
                  <a:pt x="1006475" y="495300"/>
                  <a:pt x="1006397" y="506510"/>
                  <a:pt x="1000125" y="514350"/>
                </a:cubicBezTo>
                <a:cubicBezTo>
                  <a:pt x="992974" y="523289"/>
                  <a:pt x="981075" y="527050"/>
                  <a:pt x="971550" y="533400"/>
                </a:cubicBezTo>
                <a:cubicBezTo>
                  <a:pt x="927100" y="600075"/>
                  <a:pt x="952500" y="577850"/>
                  <a:pt x="904875" y="609600"/>
                </a:cubicBezTo>
                <a:cubicBezTo>
                  <a:pt x="901700" y="654050"/>
                  <a:pt x="901961" y="698880"/>
                  <a:pt x="895350" y="742950"/>
                </a:cubicBezTo>
                <a:cubicBezTo>
                  <a:pt x="890792" y="773340"/>
                  <a:pt x="877113" y="804839"/>
                  <a:pt x="857250" y="828675"/>
                </a:cubicBezTo>
                <a:cubicBezTo>
                  <a:pt x="848626" y="839023"/>
                  <a:pt x="838200" y="847725"/>
                  <a:pt x="828675" y="857250"/>
                </a:cubicBezTo>
                <a:cubicBezTo>
                  <a:pt x="803063" y="934086"/>
                  <a:pt x="828010" y="898230"/>
                  <a:pt x="781050" y="933450"/>
                </a:cubicBezTo>
                <a:cubicBezTo>
                  <a:pt x="777458" y="936144"/>
                  <a:pt x="774700" y="939800"/>
                  <a:pt x="771525" y="942975"/>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9220" name="Picture 4" descr="http://image.shutterstock.com/display_pic_with_logo/484810/484810,1274121985,25/stock-vector-erupting-volcano-icon-isolated-on-white-vector-53291176.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638" b="96596" l="18667" r="79333"/>
                    </a14:imgEffect>
                  </a14:imgLayer>
                </a14:imgProps>
              </a:ext>
              <a:ext uri="{28A0092B-C50C-407E-A947-70E740481C1C}">
                <a14:useLocalDpi xmlns:a14="http://schemas.microsoft.com/office/drawing/2010/main" val="0"/>
              </a:ext>
            </a:extLst>
          </a:blip>
          <a:srcRect l="21100" t="51914" r="22978" b="4257"/>
          <a:stretch/>
        </p:blipFill>
        <p:spPr bwMode="auto">
          <a:xfrm>
            <a:off x="7318471" y="1540319"/>
            <a:ext cx="1797680" cy="1471613"/>
          </a:xfrm>
          <a:prstGeom prst="rect">
            <a:avLst/>
          </a:prstGeom>
          <a:noFill/>
          <a:extLst>
            <a:ext uri="{909E8E84-426E-40DD-AFC4-6F175D3DCCD1}">
              <a14:hiddenFill xmlns:a14="http://schemas.microsoft.com/office/drawing/2010/main">
                <a:solidFill>
                  <a:srgbClr val="FFFFFF"/>
                </a:solidFill>
              </a14:hiddenFill>
            </a:ext>
          </a:extLst>
        </p:spPr>
      </p:pic>
      <p:sp>
        <p:nvSpPr>
          <p:cNvPr id="7" name="6 Forma libre"/>
          <p:cNvSpPr/>
          <p:nvPr/>
        </p:nvSpPr>
        <p:spPr>
          <a:xfrm>
            <a:off x="8013714" y="1245840"/>
            <a:ext cx="407194" cy="307181"/>
          </a:xfrm>
          <a:custGeom>
            <a:avLst/>
            <a:gdLst>
              <a:gd name="connsiteX0" fmla="*/ 57150 w 542925"/>
              <a:gd name="connsiteY0" fmla="*/ 409575 h 409575"/>
              <a:gd name="connsiteX1" fmla="*/ 38100 w 542925"/>
              <a:gd name="connsiteY1" fmla="*/ 361950 h 409575"/>
              <a:gd name="connsiteX2" fmla="*/ 19050 w 542925"/>
              <a:gd name="connsiteY2" fmla="*/ 333375 h 409575"/>
              <a:gd name="connsiteX3" fmla="*/ 0 w 542925"/>
              <a:gd name="connsiteY3" fmla="*/ 238125 h 409575"/>
              <a:gd name="connsiteX4" fmla="*/ 9525 w 542925"/>
              <a:gd name="connsiteY4" fmla="*/ 200025 h 409575"/>
              <a:gd name="connsiteX5" fmla="*/ 47625 w 542925"/>
              <a:gd name="connsiteY5" fmla="*/ 257175 h 409575"/>
              <a:gd name="connsiteX6" fmla="*/ 76200 w 542925"/>
              <a:gd name="connsiteY6" fmla="*/ 314325 h 409575"/>
              <a:gd name="connsiteX7" fmla="*/ 104775 w 542925"/>
              <a:gd name="connsiteY7" fmla="*/ 295275 h 409575"/>
              <a:gd name="connsiteX8" fmla="*/ 133350 w 542925"/>
              <a:gd name="connsiteY8" fmla="*/ 219075 h 409575"/>
              <a:gd name="connsiteX9" fmla="*/ 180975 w 542925"/>
              <a:gd name="connsiteY9" fmla="*/ 133350 h 409575"/>
              <a:gd name="connsiteX10" fmla="*/ 190500 w 542925"/>
              <a:gd name="connsiteY10" fmla="*/ 180975 h 409575"/>
              <a:gd name="connsiteX11" fmla="*/ 209550 w 542925"/>
              <a:gd name="connsiteY11" fmla="*/ 371475 h 409575"/>
              <a:gd name="connsiteX12" fmla="*/ 219075 w 542925"/>
              <a:gd name="connsiteY12" fmla="*/ 333375 h 409575"/>
              <a:gd name="connsiteX13" fmla="*/ 238125 w 542925"/>
              <a:gd name="connsiteY13" fmla="*/ 295275 h 409575"/>
              <a:gd name="connsiteX14" fmla="*/ 257175 w 542925"/>
              <a:gd name="connsiteY14" fmla="*/ 247650 h 409575"/>
              <a:gd name="connsiteX15" fmla="*/ 276225 w 542925"/>
              <a:gd name="connsiteY15" fmla="*/ 209550 h 409575"/>
              <a:gd name="connsiteX16" fmla="*/ 314325 w 542925"/>
              <a:gd name="connsiteY16" fmla="*/ 114300 h 409575"/>
              <a:gd name="connsiteX17" fmla="*/ 333375 w 542925"/>
              <a:gd name="connsiteY17" fmla="*/ 28575 h 409575"/>
              <a:gd name="connsiteX18" fmla="*/ 342900 w 542925"/>
              <a:gd name="connsiteY18" fmla="*/ 0 h 409575"/>
              <a:gd name="connsiteX19" fmla="*/ 352425 w 542925"/>
              <a:gd name="connsiteY19" fmla="*/ 28575 h 409575"/>
              <a:gd name="connsiteX20" fmla="*/ 361950 w 542925"/>
              <a:gd name="connsiteY20" fmla="*/ 314325 h 409575"/>
              <a:gd name="connsiteX21" fmla="*/ 371475 w 542925"/>
              <a:gd name="connsiteY21" fmla="*/ 285750 h 409575"/>
              <a:gd name="connsiteX22" fmla="*/ 428625 w 542925"/>
              <a:gd name="connsiteY22" fmla="*/ 180975 h 409575"/>
              <a:gd name="connsiteX23" fmla="*/ 457200 w 542925"/>
              <a:gd name="connsiteY23" fmla="*/ 152400 h 409575"/>
              <a:gd name="connsiteX24" fmla="*/ 476250 w 542925"/>
              <a:gd name="connsiteY24" fmla="*/ 304800 h 409575"/>
              <a:gd name="connsiteX25" fmla="*/ 514350 w 542925"/>
              <a:gd name="connsiteY25" fmla="*/ 247650 h 409575"/>
              <a:gd name="connsiteX26" fmla="*/ 533400 w 542925"/>
              <a:gd name="connsiteY26" fmla="*/ 219075 h 409575"/>
              <a:gd name="connsiteX27" fmla="*/ 542925 w 542925"/>
              <a:gd name="connsiteY27" fmla="*/ 257175 h 409575"/>
              <a:gd name="connsiteX28" fmla="*/ 514350 w 542925"/>
              <a:gd name="connsiteY28" fmla="*/ 352425 h 409575"/>
              <a:gd name="connsiteX29" fmla="*/ 504825 w 542925"/>
              <a:gd name="connsiteY29" fmla="*/ 38100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2925" h="409575">
                <a:moveTo>
                  <a:pt x="57150" y="409575"/>
                </a:moveTo>
                <a:cubicBezTo>
                  <a:pt x="50800" y="393700"/>
                  <a:pt x="45746" y="377243"/>
                  <a:pt x="38100" y="361950"/>
                </a:cubicBezTo>
                <a:cubicBezTo>
                  <a:pt x="32980" y="351711"/>
                  <a:pt x="22417" y="344316"/>
                  <a:pt x="19050" y="333375"/>
                </a:cubicBezTo>
                <a:cubicBezTo>
                  <a:pt x="9528" y="302428"/>
                  <a:pt x="0" y="238125"/>
                  <a:pt x="0" y="238125"/>
                </a:cubicBezTo>
                <a:cubicBezTo>
                  <a:pt x="3175" y="225425"/>
                  <a:pt x="-2630" y="195163"/>
                  <a:pt x="9525" y="200025"/>
                </a:cubicBezTo>
                <a:cubicBezTo>
                  <a:pt x="30783" y="208528"/>
                  <a:pt x="34925" y="238125"/>
                  <a:pt x="47625" y="257175"/>
                </a:cubicBezTo>
                <a:cubicBezTo>
                  <a:pt x="72244" y="294104"/>
                  <a:pt x="63055" y="274890"/>
                  <a:pt x="76200" y="314325"/>
                </a:cubicBezTo>
                <a:cubicBezTo>
                  <a:pt x="85725" y="307975"/>
                  <a:pt x="98121" y="304590"/>
                  <a:pt x="104775" y="295275"/>
                </a:cubicBezTo>
                <a:cubicBezTo>
                  <a:pt x="141196" y="244286"/>
                  <a:pt x="110407" y="260372"/>
                  <a:pt x="133350" y="219075"/>
                </a:cubicBezTo>
                <a:cubicBezTo>
                  <a:pt x="187937" y="120819"/>
                  <a:pt x="159422" y="198008"/>
                  <a:pt x="180975" y="133350"/>
                </a:cubicBezTo>
                <a:cubicBezTo>
                  <a:pt x="184150" y="149225"/>
                  <a:pt x="189034" y="164852"/>
                  <a:pt x="190500" y="180975"/>
                </a:cubicBezTo>
                <a:cubicBezTo>
                  <a:pt x="208201" y="375681"/>
                  <a:pt x="181518" y="287380"/>
                  <a:pt x="209550" y="371475"/>
                </a:cubicBezTo>
                <a:cubicBezTo>
                  <a:pt x="212725" y="358775"/>
                  <a:pt x="214478" y="345632"/>
                  <a:pt x="219075" y="333375"/>
                </a:cubicBezTo>
                <a:cubicBezTo>
                  <a:pt x="224061" y="320080"/>
                  <a:pt x="232358" y="308250"/>
                  <a:pt x="238125" y="295275"/>
                </a:cubicBezTo>
                <a:cubicBezTo>
                  <a:pt x="245069" y="279651"/>
                  <a:pt x="250231" y="263274"/>
                  <a:pt x="257175" y="247650"/>
                </a:cubicBezTo>
                <a:cubicBezTo>
                  <a:pt x="262942" y="234675"/>
                  <a:pt x="270952" y="222733"/>
                  <a:pt x="276225" y="209550"/>
                </a:cubicBezTo>
                <a:cubicBezTo>
                  <a:pt x="323305" y="91849"/>
                  <a:pt x="269649" y="203651"/>
                  <a:pt x="314325" y="114300"/>
                </a:cubicBezTo>
                <a:cubicBezTo>
                  <a:pt x="320872" y="81564"/>
                  <a:pt x="324407" y="59962"/>
                  <a:pt x="333375" y="28575"/>
                </a:cubicBezTo>
                <a:cubicBezTo>
                  <a:pt x="336133" y="18921"/>
                  <a:pt x="339725" y="9525"/>
                  <a:pt x="342900" y="0"/>
                </a:cubicBezTo>
                <a:cubicBezTo>
                  <a:pt x="346075" y="9525"/>
                  <a:pt x="351818" y="18553"/>
                  <a:pt x="352425" y="28575"/>
                </a:cubicBezTo>
                <a:cubicBezTo>
                  <a:pt x="358190" y="123703"/>
                  <a:pt x="354910" y="219282"/>
                  <a:pt x="361950" y="314325"/>
                </a:cubicBezTo>
                <a:cubicBezTo>
                  <a:pt x="362692" y="324338"/>
                  <a:pt x="367320" y="294890"/>
                  <a:pt x="371475" y="285750"/>
                </a:cubicBezTo>
                <a:cubicBezTo>
                  <a:pt x="380150" y="266664"/>
                  <a:pt x="407748" y="206028"/>
                  <a:pt x="428625" y="180975"/>
                </a:cubicBezTo>
                <a:cubicBezTo>
                  <a:pt x="437249" y="170627"/>
                  <a:pt x="447675" y="161925"/>
                  <a:pt x="457200" y="152400"/>
                </a:cubicBezTo>
                <a:cubicBezTo>
                  <a:pt x="490721" y="51837"/>
                  <a:pt x="436757" y="202119"/>
                  <a:pt x="476250" y="304800"/>
                </a:cubicBezTo>
                <a:cubicBezTo>
                  <a:pt x="484469" y="326169"/>
                  <a:pt x="501650" y="266700"/>
                  <a:pt x="514350" y="247650"/>
                </a:cubicBezTo>
                <a:lnTo>
                  <a:pt x="533400" y="219075"/>
                </a:lnTo>
                <a:cubicBezTo>
                  <a:pt x="536575" y="231775"/>
                  <a:pt x="542925" y="244084"/>
                  <a:pt x="542925" y="257175"/>
                </a:cubicBezTo>
                <a:cubicBezTo>
                  <a:pt x="542925" y="271570"/>
                  <a:pt x="515458" y="349100"/>
                  <a:pt x="514350" y="352425"/>
                </a:cubicBezTo>
                <a:lnTo>
                  <a:pt x="504825" y="381000"/>
                </a:lnTo>
              </a:path>
            </a:pathLst>
          </a:custGeom>
          <a:solidFill>
            <a:srgbClr val="FBE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2" name="Picture 2" descr="http://fscs.com.au/wp-content/uploads/2012/12/thumb-tick-cross2.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99375">
                        <a14:foregroundMark x1="38542" y1="26861" x2="19583" y2="64401"/>
                        <a14:foregroundMark x1="17500" y1="70874" x2="15833" y2="77346"/>
                        <a14:foregroundMark x1="47292" y1="17152" x2="40000" y2="25243"/>
                      </a14:backgroundRemoval>
                    </a14:imgEffect>
                  </a14:imgLayer>
                </a14:imgProps>
              </a:ext>
              <a:ext uri="{28A0092B-C50C-407E-A947-70E740481C1C}">
                <a14:useLocalDpi xmlns:a14="http://schemas.microsoft.com/office/drawing/2010/main" val="0"/>
              </a:ext>
            </a:extLst>
          </a:blip>
          <a:srcRect l="54439" t="29709" r="7227" b="12997"/>
          <a:stretch/>
        </p:blipFill>
        <p:spPr bwMode="auto">
          <a:xfrm>
            <a:off x="7804824" y="2214179"/>
            <a:ext cx="942075" cy="906443"/>
          </a:xfrm>
          <a:prstGeom prst="rect">
            <a:avLst/>
          </a:prstGeom>
          <a:noFill/>
          <a:extLst>
            <a:ext uri="{909E8E84-426E-40DD-AFC4-6F175D3DCCD1}">
              <a14:hiddenFill xmlns:a14="http://schemas.microsoft.com/office/drawing/2010/main">
                <a:solidFill>
                  <a:srgbClr val="FFFFFF"/>
                </a:solidFill>
              </a14:hiddenFill>
            </a:ext>
          </a:extLst>
        </p:spPr>
      </p:pic>
      <p:pic>
        <p:nvPicPr>
          <p:cNvPr id="17" name="16 Imagen"/>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2976495" y="3807042"/>
            <a:ext cx="1917996" cy="2193708"/>
          </a:xfrm>
          <a:prstGeom prst="rect">
            <a:avLst/>
          </a:prstGeom>
          <a:effectLst>
            <a:outerShdw blurRad="50800" dist="38100" dir="2700000" algn="tl" rotWithShape="0">
              <a:prstClr val="black">
                <a:alpha val="40000"/>
              </a:prstClr>
            </a:outerShdw>
          </a:effectLst>
        </p:spPr>
      </p:pic>
      <p:pic>
        <p:nvPicPr>
          <p:cNvPr id="18" name="17 Imagen"/>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6747955" y="3846071"/>
            <a:ext cx="2700300" cy="213281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28259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nextCondLst>
                <p:cond evt="onClick" delay="0">
                  <p:tgtEl>
                    <p:spTgt spid="19"/>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FCA997-589A-4AB5-9145-E61B5B58F7C6}"/>
              </a:ext>
            </a:extLst>
          </p:cNvPr>
          <p:cNvPicPr>
            <a:picLocks noChangeAspect="1"/>
          </p:cNvPicPr>
          <p:nvPr/>
        </p:nvPicPr>
        <p:blipFill rotWithShape="1">
          <a:blip r:embed="rId3">
            <a:extLst>
              <a:ext uri="{28A0092B-C50C-407E-A947-70E740481C1C}">
                <a14:useLocalDpi xmlns:a14="http://schemas.microsoft.com/office/drawing/2010/main" val="0"/>
              </a:ext>
            </a:extLst>
          </a:blip>
          <a:srcRect r="201" b="9814"/>
          <a:stretch/>
        </p:blipFill>
        <p:spPr>
          <a:xfrm>
            <a:off x="0" y="0"/>
            <a:ext cx="12192000" cy="6788426"/>
          </a:xfrm>
          <a:prstGeom prst="rect">
            <a:avLst/>
          </a:prstGeom>
        </p:spPr>
      </p:pic>
      <p:sp>
        <p:nvSpPr>
          <p:cNvPr id="17" name="TextBox 16">
            <a:extLst>
              <a:ext uri="{FF2B5EF4-FFF2-40B4-BE49-F238E27FC236}">
                <a16:creationId xmlns:a16="http://schemas.microsoft.com/office/drawing/2014/main" id="{67EA29AA-E3F6-484F-A718-720577792900}"/>
              </a:ext>
            </a:extLst>
          </p:cNvPr>
          <p:cNvSpPr txBox="1"/>
          <p:nvPr/>
        </p:nvSpPr>
        <p:spPr>
          <a:xfrm>
            <a:off x="2475515" y="470450"/>
            <a:ext cx="7553067" cy="1323439"/>
          </a:xfrm>
          <a:prstGeom prst="rect">
            <a:avLst/>
          </a:prstGeom>
          <a:solidFill>
            <a:schemeClr val="bg1">
              <a:alpha val="65000"/>
            </a:schemeClr>
          </a:solidFill>
          <a:ln>
            <a:noFill/>
          </a:ln>
        </p:spPr>
        <p:txBody>
          <a:bodyPr wrap="square" rtlCol="0">
            <a:spAutoFit/>
          </a:bodyPr>
          <a:lstStyle/>
          <a:p>
            <a:pPr algn="ctr">
              <a:spcBef>
                <a:spcPct val="50000"/>
              </a:spcBef>
            </a:pPr>
            <a:r>
              <a:rPr lang="en-US" altLang="en-US" sz="4000" b="1" dirty="0" err="1" smtClean="0">
                <a:solidFill>
                  <a:srgbClr val="0000FF"/>
                </a:solidFill>
                <a:latin typeface="Times New Roman" panose="02020603050405020304" pitchFamily="18" charset="0"/>
                <a:cs typeface="Times New Roman" panose="02020603050405020304" pitchFamily="18" charset="0"/>
              </a:rPr>
              <a:t>Điều</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gì</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đã</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khiến</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cánh</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rừng</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sương</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giá</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như</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ấm</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lên</a:t>
            </a:r>
            <a:r>
              <a:rPr lang="en-US" altLang="en-US" sz="4000" b="1" dirty="0" smtClean="0">
                <a:solidFill>
                  <a:srgbClr val="0000FF"/>
                </a:solidFill>
                <a:latin typeface="Times New Roman" panose="02020603050405020304" pitchFamily="18" charset="0"/>
                <a:cs typeface="Times New Roman" panose="02020603050405020304" pitchFamily="18" charset="0"/>
              </a:rPr>
              <a:t>?</a:t>
            </a:r>
            <a:endParaRPr lang="en-US" altLang="vi-VN" sz="40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ECBA407F-1224-41FC-94D1-959600DFD9C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2400" y="4038601"/>
            <a:ext cx="2971800" cy="1523999"/>
          </a:xfrm>
          <a:prstGeom prst="rect">
            <a:avLst/>
          </a:prstGeom>
        </p:spPr>
      </p:pic>
    </p:spTree>
    <p:custDataLst>
      <p:tags r:id="rId1"/>
    </p:custDataLst>
    <p:extLst>
      <p:ext uri="{BB962C8B-B14F-4D97-AF65-F5344CB8AC3E}">
        <p14:creationId xmlns:p14="http://schemas.microsoft.com/office/powerpoint/2010/main" val="1849657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treelcieloylatierra.files.wordpress.com/2012/01/pergamino_solo_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3" y="-139148"/>
            <a:ext cx="12413974" cy="723568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10 Conector recto de flecha"/>
          <p:cNvCxnSpPr>
            <a:cxnSpLocks/>
          </p:cNvCxnSpPr>
          <p:nvPr/>
        </p:nvCxnSpPr>
        <p:spPr>
          <a:xfrm flipV="1">
            <a:off x="6319333" y="2915504"/>
            <a:ext cx="1369756" cy="1785169"/>
          </a:xfrm>
          <a:prstGeom prst="straightConnector1">
            <a:avLst/>
          </a:prstGeom>
          <a:ln w="762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 name="4 Llamada rectangular redondeada"/>
          <p:cNvSpPr/>
          <p:nvPr/>
        </p:nvSpPr>
        <p:spPr>
          <a:xfrm>
            <a:off x="5149298" y="4653116"/>
            <a:ext cx="2244187" cy="774106"/>
          </a:xfrm>
          <a:prstGeom prst="wedgeRoundRectCallout">
            <a:avLst>
              <a:gd name="adj1" fmla="val -80784"/>
              <a:gd name="adj2" fmla="val -21251"/>
              <a:gd name="adj3" fmla="val 16667"/>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vịnh</a:t>
            </a:r>
            <a:endParaRPr lang="es-ES" sz="2800" b="1" dirty="0">
              <a:solidFill>
                <a:schemeClr val="tx1"/>
              </a:solidFill>
              <a:latin typeface="Times New Roman" panose="02020603050405020304" pitchFamily="18" charset="0"/>
              <a:cs typeface="Times New Roman" panose="02020603050405020304" pitchFamily="18" charset="0"/>
            </a:endParaRPr>
          </a:p>
        </p:txBody>
      </p:sp>
      <p:pic>
        <p:nvPicPr>
          <p:cNvPr id="10242" name="Picture 2" descr="http://vector-images.org/wp-content/uploads/2012/10/vector-forest-background-images-2-300x226.jpg"/>
          <p:cNvPicPr>
            <a:picLocks noChangeAspect="1" noChangeArrowheads="1"/>
          </p:cNvPicPr>
          <p:nvPr/>
        </p:nvPicPr>
        <p:blipFill rotWithShape="1">
          <a:blip r:embed="rId4">
            <a:extLst>
              <a:ext uri="{28A0092B-C50C-407E-A947-70E740481C1C}">
                <a14:useLocalDpi xmlns:a14="http://schemas.microsoft.com/office/drawing/2010/main" val="0"/>
              </a:ext>
            </a:extLst>
          </a:blip>
          <a:srcRect b="10609"/>
          <a:stretch/>
        </p:blipFill>
        <p:spPr bwMode="auto">
          <a:xfrm>
            <a:off x="2803146" y="1274319"/>
            <a:ext cx="2677193" cy="1802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l="2705" t="2682" r="1427" b="4865"/>
          <a:stretch>
            <a:fillRect/>
          </a:stretch>
        </p:blipFill>
        <p:spPr bwMode="auto">
          <a:xfrm>
            <a:off x="7393480" y="1274318"/>
            <a:ext cx="2609594" cy="1737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http://fscs.com.au/wp-content/uploads/2012/12/thumb-tick-cross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99375">
                        <a14:foregroundMark x1="38542" y1="26861" x2="19583" y2="64401"/>
                        <a14:foregroundMark x1="17500" y1="70874" x2="15833" y2="77346"/>
                        <a14:foregroundMark x1="47292" y1="17152" x2="40000" y2="25243"/>
                      </a14:backgroundRemoval>
                    </a14:imgEffect>
                  </a14:imgLayer>
                </a14:imgProps>
              </a:ext>
              <a:ext uri="{28A0092B-C50C-407E-A947-70E740481C1C}">
                <a14:useLocalDpi xmlns:a14="http://schemas.microsoft.com/office/drawing/2010/main" val="0"/>
              </a:ext>
            </a:extLst>
          </a:blip>
          <a:srcRect l="54439" t="29709" r="7227" b="12997"/>
          <a:stretch/>
        </p:blipFill>
        <p:spPr bwMode="auto">
          <a:xfrm>
            <a:off x="3556539" y="1822932"/>
            <a:ext cx="942075" cy="906443"/>
          </a:xfrm>
          <a:prstGeom prst="rect">
            <a:avLst/>
          </a:prstGeom>
          <a:noFill/>
          <a:extLst>
            <a:ext uri="{909E8E84-426E-40DD-AFC4-6F175D3DCCD1}">
              <a14:hiddenFill xmlns:a14="http://schemas.microsoft.com/office/drawing/2010/main">
                <a:solidFill>
                  <a:srgbClr val="FFFFFF"/>
                </a:solidFill>
              </a14:hiddenFill>
            </a:ext>
          </a:extLst>
        </p:spPr>
      </p:pic>
      <p:sp>
        <p:nvSpPr>
          <p:cNvPr id="16" name="15 Elipse">
            <a:hlinkClick r:id="rId8" action="ppaction://hlinksldjump"/>
          </p:cNvPr>
          <p:cNvSpPr/>
          <p:nvPr/>
        </p:nvSpPr>
        <p:spPr>
          <a:xfrm>
            <a:off x="6580602" y="1762611"/>
            <a:ext cx="607443" cy="60744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B</a:t>
            </a:r>
            <a:endParaRPr lang="es-ES" sz="4050" b="1" dirty="0">
              <a:effectLst>
                <a:outerShdw blurRad="38100" dist="38100" dir="2700000" algn="tl">
                  <a:srgbClr val="000000">
                    <a:alpha val="43137"/>
                  </a:srgbClr>
                </a:outerShdw>
              </a:effectLst>
            </a:endParaRPr>
          </a:p>
        </p:txBody>
      </p:sp>
      <p:sp>
        <p:nvSpPr>
          <p:cNvPr id="19" name="18 Elipse">
            <a:hlinkClick r:id="rId9" action="ppaction://hlinksldjump"/>
          </p:cNvPr>
          <p:cNvSpPr/>
          <p:nvPr/>
        </p:nvSpPr>
        <p:spPr>
          <a:xfrm>
            <a:off x="2195700" y="1762611"/>
            <a:ext cx="607443" cy="607443"/>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A</a:t>
            </a:r>
            <a:endParaRPr lang="es-ES" sz="4050" b="1" dirty="0">
              <a:effectLst>
                <a:outerShdw blurRad="38100" dist="38100" dir="2700000" algn="tl">
                  <a:srgbClr val="000000">
                    <a:alpha val="43137"/>
                  </a:srgbClr>
                </a:outerShdw>
              </a:effectLst>
            </a:endParaRPr>
          </a:p>
        </p:txBody>
      </p:sp>
      <p:pic>
        <p:nvPicPr>
          <p:cNvPr id="15" name="14 Imagen"/>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1250" y1="4918" x2="38542" y2="15483"/>
                        <a14:foregroundMark x1="50208" y1="6922" x2="57500" y2="20219"/>
                        <a14:foregroundMark x1="64792" y1="14572" x2="64583" y2="22587"/>
                        <a14:foregroundMark x1="63542" y1="13297" x2="60833" y2="15118"/>
                        <a14:foregroundMark x1="56042" y1="911" x2="53333" y2="0"/>
                        <a14:foregroundMark x1="67292" y1="9836" x2="66042" y2="8743"/>
                        <a14:foregroundMark x1="70000" y1="64117" x2="57292" y2="73953"/>
                        <a14:foregroundMark x1="80208" y1="63388" x2="94167" y2="79053"/>
                        <a14:foregroundMark x1="90208" y1="65756" x2="95208" y2="71038"/>
                      </a14:backgroundRemoval>
                    </a14:imgEffect>
                  </a14:imgLayer>
                </a14:imgProps>
              </a:ext>
              <a:ext uri="{28A0092B-C50C-407E-A947-70E740481C1C}">
                <a14:useLocalDpi xmlns:a14="http://schemas.microsoft.com/office/drawing/2010/main" val="0"/>
              </a:ext>
            </a:extLst>
          </a:blip>
          <a:stretch>
            <a:fillRect/>
          </a:stretch>
        </p:blipFill>
        <p:spPr>
          <a:xfrm>
            <a:off x="2953635" y="3807042"/>
            <a:ext cx="1917996" cy="2193708"/>
          </a:xfrm>
          <a:prstGeom prst="rect">
            <a:avLst/>
          </a:prstGeom>
          <a:effectLst>
            <a:outerShdw blurRad="50800" dist="38100" dir="2700000" algn="tl" rotWithShape="0">
              <a:prstClr val="black">
                <a:alpha val="40000"/>
              </a:prstClr>
            </a:outerShdw>
          </a:effectLst>
        </p:spPr>
      </p:pic>
      <p:pic>
        <p:nvPicPr>
          <p:cNvPr id="17" name="16 Imagen"/>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0789" y1="66894" x2="22368" y2="87031"/>
                        <a14:foregroundMark x1="44211" y1="9556" x2="44211" y2="18771"/>
                        <a14:foregroundMark x1="37105" y1="6143" x2="34474" y2="6826"/>
                        <a14:foregroundMark x1="44737" y1="2389" x2="43421" y2="1706"/>
                        <a14:foregroundMark x1="58421" y1="16382" x2="82105" y2="17747"/>
                        <a14:foregroundMark x1="88421" y1="15017" x2="90000" y2="23208"/>
                        <a14:foregroundMark x1="90000" y1="11945" x2="84737" y2="23208"/>
                        <a14:foregroundMark x1="42105" y1="5802" x2="40789" y2="12969"/>
                        <a14:foregroundMark x1="46053" y1="5119" x2="48947" y2="9898"/>
                        <a14:foregroundMark x1="49737" y1="14676" x2="47105" y2="19795"/>
                        <a14:foregroundMark x1="20263" y1="67918" x2="29737" y2="70648"/>
                        <a14:foregroundMark x1="13684" y1="96928" x2="21842" y2="97270"/>
                      </a14:backgroundRemoval>
                    </a14:imgEffect>
                  </a14:imgLayer>
                </a14:imgProps>
              </a:ext>
              <a:ext uri="{28A0092B-C50C-407E-A947-70E740481C1C}">
                <a14:useLocalDpi xmlns:a14="http://schemas.microsoft.com/office/drawing/2010/main" val="0"/>
              </a:ext>
            </a:extLst>
          </a:blip>
          <a:stretch>
            <a:fillRect/>
          </a:stretch>
        </p:blipFill>
        <p:spPr>
          <a:xfrm flipH="1">
            <a:off x="6747955" y="3846071"/>
            <a:ext cx="2700300" cy="213281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1352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nextCondLst>
                <p:cond evt="onClick" delay="0">
                  <p:tgtEl>
                    <p:spTgt spid="19"/>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A1FE23-A457-4BD3-9FBF-D8A3A5B36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4" y="0"/>
            <a:ext cx="12192000" cy="6858000"/>
          </a:xfrm>
          <a:prstGeom prst="rect">
            <a:avLst/>
          </a:prstGeom>
        </p:spPr>
      </p:pic>
      <p:pic>
        <p:nvPicPr>
          <p:cNvPr id="9" name="Picture 8">
            <a:extLst>
              <a:ext uri="{FF2B5EF4-FFF2-40B4-BE49-F238E27FC236}">
                <a16:creationId xmlns:a16="http://schemas.microsoft.com/office/drawing/2014/main" id="{ED0A87C5-E539-4283-817E-B0A4CE3AC7B4}"/>
              </a:ext>
            </a:extLst>
          </p:cNvPr>
          <p:cNvPicPr>
            <a:picLocks noChangeAspect="1"/>
          </p:cNvPicPr>
          <p:nvPr/>
        </p:nvPicPr>
        <p:blipFill rotWithShape="1">
          <a:blip r:embed="rId3">
            <a:clrChange>
              <a:clrFrom>
                <a:srgbClr val="3D0560"/>
              </a:clrFrom>
              <a:clrTo>
                <a:srgbClr val="3D0560">
                  <a:alpha val="0"/>
                </a:srgbClr>
              </a:clrTo>
            </a:clrChange>
            <a:extLst>
              <a:ext uri="{28A0092B-C50C-407E-A947-70E740481C1C}">
                <a14:useLocalDpi xmlns:a14="http://schemas.microsoft.com/office/drawing/2010/main" val="0"/>
              </a:ext>
            </a:extLst>
          </a:blip>
          <a:srcRect t="5734" r="1260" b="3599"/>
          <a:stretch/>
        </p:blipFill>
        <p:spPr>
          <a:xfrm>
            <a:off x="1933576" y="3197225"/>
            <a:ext cx="1293650" cy="1247776"/>
          </a:xfrm>
          <a:prstGeom prst="rect">
            <a:avLst/>
          </a:prstGeom>
        </p:spPr>
      </p:pic>
      <p:sp>
        <p:nvSpPr>
          <p:cNvPr id="6" name="Explosion: 8 Points 10">
            <a:extLst>
              <a:ext uri="{FF2B5EF4-FFF2-40B4-BE49-F238E27FC236}">
                <a16:creationId xmlns:a16="http://schemas.microsoft.com/office/drawing/2014/main" id="{DC875ECF-8B54-4397-923D-930BF9C1DC08}"/>
              </a:ext>
            </a:extLst>
          </p:cNvPr>
          <p:cNvSpPr/>
          <p:nvPr/>
        </p:nvSpPr>
        <p:spPr>
          <a:xfrm>
            <a:off x="1749288" y="747096"/>
            <a:ext cx="10048460" cy="3269603"/>
          </a:xfrm>
          <a:prstGeom prst="irregularSeal1">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nội</a:t>
            </a:r>
            <a:r>
              <a:rPr lang="en-US" sz="4000" dirty="0" smtClean="0">
                <a:latin typeface="Times New Roman" panose="02020603050405020304" pitchFamily="18" charset="0"/>
                <a:cs typeface="Times New Roman" panose="02020603050405020304" pitchFamily="18" charset="0"/>
              </a:rPr>
              <a:t> dung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bài “ </a:t>
            </a:r>
            <a:r>
              <a:rPr lang="en-US" sz="4000" dirty="0" err="1" smtClean="0">
                <a:latin typeface="Times New Roman" panose="02020603050405020304" pitchFamily="18" charset="0"/>
                <a:cs typeface="Times New Roman" panose="02020603050405020304" pitchFamily="18" charset="0"/>
              </a:rPr>
              <a:t>Trước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cổng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66861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2|20"/>
</p:tagLst>
</file>

<file path=ppt/tags/tag3.xml><?xml version="1.0" encoding="utf-8"?>
<p:tagLst xmlns:a="http://schemas.openxmlformats.org/drawingml/2006/main" xmlns:r="http://schemas.openxmlformats.org/officeDocument/2006/relationships" xmlns:p="http://schemas.openxmlformats.org/presentationml/2006/main">
  <p:tag name="TIMING" val="|2.1|15.9|17.1"/>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2.1|14.5|2.1"/>
</p:tagLst>
</file>

<file path=ppt/tags/tag6.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C2344B"/>
      </a:accent1>
      <a:accent2>
        <a:srgbClr val="E2A69E"/>
      </a:accent2>
      <a:accent3>
        <a:srgbClr val="D2766F"/>
      </a:accent3>
      <a:accent4>
        <a:srgbClr val="C2344B"/>
      </a:accent4>
      <a:accent5>
        <a:srgbClr val="E2A69E"/>
      </a:accent5>
      <a:accent6>
        <a:srgbClr val="D2766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1654</Words>
  <Application>Microsoft Office PowerPoint</Application>
  <PresentationFormat>Widescreen</PresentationFormat>
  <Paragraphs>187</Paragraphs>
  <Slides>34</Slides>
  <Notes>26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Garamond</vt:lpstr>
      <vt:lpstr>VNI-Times</vt:lpstr>
      <vt:lpstr>等线</vt:lpstr>
      <vt:lpstr>Arial</vt:lpstr>
      <vt:lpstr>Times New Roman</vt:lpstr>
      <vt:lpstr>.VnTime</vt:lpstr>
      <vt:lpstr>UVN Bach Dang Nang</vt:lpstr>
      <vt:lpstr>Calibri</vt:lpstr>
      <vt:lpstr>PPT定制1801380800</vt:lpstr>
      <vt:lpstr>Theme1</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柚子设计</dc:creator>
  <cp:lastModifiedBy>thuytien0380@icloud.com</cp:lastModifiedBy>
  <cp:revision>80</cp:revision>
  <dcterms:created xsi:type="dcterms:W3CDTF">2017-12-05T02:29:00Z</dcterms:created>
  <dcterms:modified xsi:type="dcterms:W3CDTF">2022-10-26T23:08:36Z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1033-11.2.0.11306</vt:lpwstr>
  </property>
  <property fmtid="{D5CDD505-2E9C-101B-9397-08002B2CF9AE}" pid="3" name="ICV">
    <vt:lpwstr>D8B4502F4D7D444E83AD16121776251A</vt:lpwstr>
  </property>
</Properties>
</file>