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notesMasterIdLst>
    <p:notesMasterId r:id="rId27"/>
  </p:notesMasterIdLst>
  <p:sldIdLst>
    <p:sldId id="257" r:id="rId4"/>
    <p:sldId id="364" r:id="rId5"/>
    <p:sldId id="256" r:id="rId6"/>
    <p:sldId id="267" r:id="rId7"/>
    <p:sldId id="260" r:id="rId8"/>
    <p:sldId id="373" r:id="rId9"/>
    <p:sldId id="382" r:id="rId10"/>
    <p:sldId id="377" r:id="rId11"/>
    <p:sldId id="383" r:id="rId12"/>
    <p:sldId id="378" r:id="rId13"/>
    <p:sldId id="379" r:id="rId14"/>
    <p:sldId id="380" r:id="rId15"/>
    <p:sldId id="261" r:id="rId16"/>
    <p:sldId id="258" r:id="rId17"/>
    <p:sldId id="259" r:id="rId18"/>
    <p:sldId id="263" r:id="rId19"/>
    <p:sldId id="274" r:id="rId20"/>
    <p:sldId id="272" r:id="rId21"/>
    <p:sldId id="273" r:id="rId22"/>
    <p:sldId id="268" r:id="rId23"/>
    <p:sldId id="374" r:id="rId24"/>
    <p:sldId id="266" r:id="rId25"/>
    <p:sldId id="38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rt" id="{FA20E497-9D87-493A-88EB-972A2648A7B0}">
          <p14:sldIdLst>
            <p14:sldId id="257"/>
            <p14:sldId id="364"/>
          </p14:sldIdLst>
        </p14:section>
        <p14:section name="Sinh hoạt dưới cờ" id="{6883FF74-4500-40CE-9A00-E61B6F61929D}">
          <p14:sldIdLst>
            <p14:sldId id="256"/>
            <p14:sldId id="267"/>
          </p14:sldIdLst>
        </p14:section>
        <p14:section name="HĐ GD theo Chủ đề" id="{8E330746-F22F-416C-890D-C385F09B691D}">
          <p14:sldIdLst>
            <p14:sldId id="260"/>
            <p14:sldId id="373"/>
            <p14:sldId id="382"/>
            <p14:sldId id="377"/>
            <p14:sldId id="383"/>
            <p14:sldId id="378"/>
            <p14:sldId id="379"/>
            <p14:sldId id="380"/>
          </p14:sldIdLst>
        </p14:section>
        <p14:section name="SHL" id="{A13DB347-C564-4436-BE85-EF03CBD32C2D}">
          <p14:sldIdLst>
            <p14:sldId id="261"/>
            <p14:sldId id="258"/>
            <p14:sldId id="259"/>
            <p14:sldId id="263"/>
          </p14:sldIdLst>
        </p14:section>
        <p14:section name="HĐ nối tiếp" id="{3ADF448C-8E95-45D1-860C-1D3CE70BC927}">
          <p14:sldIdLst>
            <p14:sldId id="274"/>
            <p14:sldId id="272"/>
            <p14:sldId id="273"/>
            <p14:sldId id="268"/>
          </p14:sldIdLst>
        </p14:section>
        <p14:section name="Tự đánh giá" id="{7E3EA2DB-4ECA-46C4-AE99-1BDB6E5D3586}">
          <p14:sldIdLst/>
        </p14:section>
        <p14:section name="END" id="{09D271F4-F85F-46E8-ACF3-54DB7682D3DB}">
          <p14:sldIdLst>
            <p14:sldId id="374"/>
            <p14:sldId id="266"/>
            <p14:sldId id="38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35CA59-1BE0-4260-BE6F-B9193FE4A5A1}" v="64" dt="2023-04-24T04:45:55.9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50" autoAdjust="0"/>
    <p:restoredTop sz="94660"/>
  </p:normalViewPr>
  <p:slideViewPr>
    <p:cSldViewPr snapToGrid="0">
      <p:cViewPr varScale="1">
        <p:scale>
          <a:sx n="65" d="100"/>
          <a:sy n="65" d="100"/>
        </p:scale>
        <p:origin x="100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Huy" userId="03e08db4-59cf-4cb4-b2d1-70d2dd8489fe" providerId="ADAL" clId="{E335CA59-1BE0-4260-BE6F-B9193FE4A5A1}"/>
    <pc:docChg chg="custSel modSld modMainMaster">
      <pc:chgData name="Nguyen Huy" userId="03e08db4-59cf-4cb4-b2d1-70d2dd8489fe" providerId="ADAL" clId="{E335CA59-1BE0-4260-BE6F-B9193FE4A5A1}" dt="2023-04-24T04:45:55.900" v="92"/>
      <pc:docMkLst>
        <pc:docMk/>
      </pc:docMkLst>
      <pc:sldChg chg="modTransition">
        <pc:chgData name="Nguyen Huy" userId="03e08db4-59cf-4cb4-b2d1-70d2dd8489fe" providerId="ADAL" clId="{E335CA59-1BE0-4260-BE6F-B9193FE4A5A1}" dt="2023-04-24T04:45:50.399" v="15"/>
        <pc:sldMkLst>
          <pc:docMk/>
          <pc:sldMk cId="2275359750" sldId="256"/>
        </pc:sldMkLst>
      </pc:sldChg>
      <pc:sldChg chg="modTransition">
        <pc:chgData name="Nguyen Huy" userId="03e08db4-59cf-4cb4-b2d1-70d2dd8489fe" providerId="ADAL" clId="{E335CA59-1BE0-4260-BE6F-B9193FE4A5A1}" dt="2023-04-24T04:45:50.399" v="13"/>
        <pc:sldMkLst>
          <pc:docMk/>
          <pc:sldMk cId="3011046548" sldId="257"/>
        </pc:sldMkLst>
      </pc:sldChg>
      <pc:sldChg chg="modTransition">
        <pc:chgData name="Nguyen Huy" userId="03e08db4-59cf-4cb4-b2d1-70d2dd8489fe" providerId="ADAL" clId="{E335CA59-1BE0-4260-BE6F-B9193FE4A5A1}" dt="2023-04-24T04:45:50.403" v="35"/>
        <pc:sldMkLst>
          <pc:docMk/>
          <pc:sldMk cId="4121275429" sldId="259"/>
        </pc:sldMkLst>
      </pc:sldChg>
      <pc:sldChg chg="modTransition">
        <pc:chgData name="Nguyen Huy" userId="03e08db4-59cf-4cb4-b2d1-70d2dd8489fe" providerId="ADAL" clId="{E335CA59-1BE0-4260-BE6F-B9193FE4A5A1}" dt="2023-04-24T04:45:50.400" v="19"/>
        <pc:sldMkLst>
          <pc:docMk/>
          <pc:sldMk cId="610134305" sldId="260"/>
        </pc:sldMkLst>
      </pc:sldChg>
      <pc:sldChg chg="modTransition">
        <pc:chgData name="Nguyen Huy" userId="03e08db4-59cf-4cb4-b2d1-70d2dd8489fe" providerId="ADAL" clId="{E335CA59-1BE0-4260-BE6F-B9193FE4A5A1}" dt="2023-04-24T04:45:50.404" v="39"/>
        <pc:sldMkLst>
          <pc:docMk/>
          <pc:sldMk cId="292253843" sldId="261"/>
        </pc:sldMkLst>
      </pc:sldChg>
      <pc:sldChg chg="modTransition">
        <pc:chgData name="Nguyen Huy" userId="03e08db4-59cf-4cb4-b2d1-70d2dd8489fe" providerId="ADAL" clId="{E335CA59-1BE0-4260-BE6F-B9193FE4A5A1}" dt="2023-04-24T04:45:50.403" v="37"/>
        <pc:sldMkLst>
          <pc:docMk/>
          <pc:sldMk cId="522577783" sldId="263"/>
        </pc:sldMkLst>
      </pc:sldChg>
      <pc:sldChg chg="modTransition">
        <pc:chgData name="Nguyen Huy" userId="03e08db4-59cf-4cb4-b2d1-70d2dd8489fe" providerId="ADAL" clId="{E335CA59-1BE0-4260-BE6F-B9193FE4A5A1}" dt="2023-04-24T04:45:50.406" v="49"/>
        <pc:sldMkLst>
          <pc:docMk/>
          <pc:sldMk cId="538775715" sldId="266"/>
        </pc:sldMkLst>
      </pc:sldChg>
      <pc:sldChg chg="modTransition">
        <pc:chgData name="Nguyen Huy" userId="03e08db4-59cf-4cb4-b2d1-70d2dd8489fe" providerId="ADAL" clId="{E335CA59-1BE0-4260-BE6F-B9193FE4A5A1}" dt="2023-04-24T04:45:50.400" v="17"/>
        <pc:sldMkLst>
          <pc:docMk/>
          <pc:sldMk cId="1308164110" sldId="267"/>
        </pc:sldMkLst>
      </pc:sldChg>
      <pc:sldChg chg="modTransition">
        <pc:chgData name="Nguyen Huy" userId="03e08db4-59cf-4cb4-b2d1-70d2dd8489fe" providerId="ADAL" clId="{E335CA59-1BE0-4260-BE6F-B9193FE4A5A1}" dt="2023-04-24T04:45:50.405" v="47"/>
        <pc:sldMkLst>
          <pc:docMk/>
          <pc:sldMk cId="1953160436" sldId="268"/>
        </pc:sldMkLst>
      </pc:sldChg>
      <pc:sldChg chg="modSp modTransition modAnim">
        <pc:chgData name="Nguyen Huy" userId="03e08db4-59cf-4cb4-b2d1-70d2dd8489fe" providerId="ADAL" clId="{E335CA59-1BE0-4260-BE6F-B9193FE4A5A1}" dt="2023-04-24T04:45:54.116" v="65"/>
        <pc:sldMkLst>
          <pc:docMk/>
          <pc:sldMk cId="4281231510" sldId="272"/>
        </pc:sldMkLst>
        <pc:spChg chg="mod">
          <ac:chgData name="Nguyen Huy" userId="03e08db4-59cf-4cb4-b2d1-70d2dd8489fe" providerId="ADAL" clId="{E335CA59-1BE0-4260-BE6F-B9193FE4A5A1}" dt="2023-04-24T04:45:50.091" v="1" actId="20577"/>
          <ac:spMkLst>
            <pc:docMk/>
            <pc:sldMk cId="4281231510" sldId="272"/>
            <ac:spMk id="18" creationId="{00000000-0000-0000-0000-000000000000}"/>
          </ac:spMkLst>
        </pc:spChg>
      </pc:sldChg>
      <pc:sldChg chg="modTransition">
        <pc:chgData name="Nguyen Huy" userId="03e08db4-59cf-4cb4-b2d1-70d2dd8489fe" providerId="ADAL" clId="{E335CA59-1BE0-4260-BE6F-B9193FE4A5A1}" dt="2023-04-24T04:45:50.405" v="45"/>
        <pc:sldMkLst>
          <pc:docMk/>
          <pc:sldMk cId="3303663220" sldId="273"/>
        </pc:sldMkLst>
      </pc:sldChg>
      <pc:sldChg chg="modTransition modAnim">
        <pc:chgData name="Nguyen Huy" userId="03e08db4-59cf-4cb4-b2d1-70d2dd8489fe" providerId="ADAL" clId="{E335CA59-1BE0-4260-BE6F-B9193FE4A5A1}" dt="2023-04-24T04:45:50.404" v="41"/>
        <pc:sldMkLst>
          <pc:docMk/>
          <pc:sldMk cId="10905153" sldId="274"/>
        </pc:sldMkLst>
      </pc:sldChg>
      <pc:sldChg chg="modTransition">
        <pc:chgData name="Nguyen Huy" userId="03e08db4-59cf-4cb4-b2d1-70d2dd8489fe" providerId="ADAL" clId="{E335CA59-1BE0-4260-BE6F-B9193FE4A5A1}" dt="2023-04-24T04:45:50.400" v="21"/>
        <pc:sldMkLst>
          <pc:docMk/>
          <pc:sldMk cId="1023419326" sldId="373"/>
        </pc:sldMkLst>
      </pc:sldChg>
      <pc:sldChg chg="modTransition">
        <pc:chgData name="Nguyen Huy" userId="03e08db4-59cf-4cb4-b2d1-70d2dd8489fe" providerId="ADAL" clId="{E335CA59-1BE0-4260-BE6F-B9193FE4A5A1}" dt="2023-04-24T04:45:50.401" v="25"/>
        <pc:sldMkLst>
          <pc:docMk/>
          <pc:sldMk cId="1194412756" sldId="377"/>
        </pc:sldMkLst>
      </pc:sldChg>
      <pc:sldChg chg="modTransition">
        <pc:chgData name="Nguyen Huy" userId="03e08db4-59cf-4cb4-b2d1-70d2dd8489fe" providerId="ADAL" clId="{E335CA59-1BE0-4260-BE6F-B9193FE4A5A1}" dt="2023-04-24T04:45:50.401" v="29"/>
        <pc:sldMkLst>
          <pc:docMk/>
          <pc:sldMk cId="3850202244" sldId="378"/>
        </pc:sldMkLst>
      </pc:sldChg>
      <pc:sldChg chg="modTransition">
        <pc:chgData name="Nguyen Huy" userId="03e08db4-59cf-4cb4-b2d1-70d2dd8489fe" providerId="ADAL" clId="{E335CA59-1BE0-4260-BE6F-B9193FE4A5A1}" dt="2023-04-24T04:45:50.401" v="31"/>
        <pc:sldMkLst>
          <pc:docMk/>
          <pc:sldMk cId="4019146920" sldId="379"/>
        </pc:sldMkLst>
      </pc:sldChg>
      <pc:sldChg chg="modTransition">
        <pc:chgData name="Nguyen Huy" userId="03e08db4-59cf-4cb4-b2d1-70d2dd8489fe" providerId="ADAL" clId="{E335CA59-1BE0-4260-BE6F-B9193FE4A5A1}" dt="2023-04-24T04:45:50.401" v="33"/>
        <pc:sldMkLst>
          <pc:docMk/>
          <pc:sldMk cId="783222695" sldId="380"/>
        </pc:sldMkLst>
      </pc:sldChg>
      <pc:sldChg chg="modTransition">
        <pc:chgData name="Nguyen Huy" userId="03e08db4-59cf-4cb4-b2d1-70d2dd8489fe" providerId="ADAL" clId="{E335CA59-1BE0-4260-BE6F-B9193FE4A5A1}" dt="2023-04-24T04:45:50.400" v="23"/>
        <pc:sldMkLst>
          <pc:docMk/>
          <pc:sldMk cId="1877186365" sldId="382"/>
        </pc:sldMkLst>
      </pc:sldChg>
      <pc:sldChg chg="modTransition">
        <pc:chgData name="Nguyen Huy" userId="03e08db4-59cf-4cb4-b2d1-70d2dd8489fe" providerId="ADAL" clId="{E335CA59-1BE0-4260-BE6F-B9193FE4A5A1}" dt="2023-04-24T04:45:50.401" v="27"/>
        <pc:sldMkLst>
          <pc:docMk/>
          <pc:sldMk cId="1014628206" sldId="383"/>
        </pc:sldMkLst>
      </pc:sldChg>
      <pc:sldMasterChg chg="addSp delSp modSp mod">
        <pc:chgData name="Nguyen Huy" userId="03e08db4-59cf-4cb4-b2d1-70d2dd8489fe" providerId="ADAL" clId="{E335CA59-1BE0-4260-BE6F-B9193FE4A5A1}" dt="2023-04-24T04:45:55.900" v="92"/>
        <pc:sldMasterMkLst>
          <pc:docMk/>
          <pc:sldMasterMk cId="27313813" sldId="2147483648"/>
        </pc:sldMasterMkLst>
        <pc:spChg chg="mod modVis">
          <ac:chgData name="Nguyen Huy" userId="03e08db4-59cf-4cb4-b2d1-70d2dd8489fe" providerId="ADAL" clId="{E335CA59-1BE0-4260-BE6F-B9193FE4A5A1}" dt="2023-04-24T04:45:50.395" v="3"/>
          <ac:spMkLst>
            <pc:docMk/>
            <pc:sldMasterMk cId="27313813" sldId="2147483648"/>
            <ac:spMk id="2" creationId="{00000000-0000-0000-0000-000000000000}"/>
          </ac:spMkLst>
        </pc:spChg>
        <pc:spChg chg="mod modVis">
          <ac:chgData name="Nguyen Huy" userId="03e08db4-59cf-4cb4-b2d1-70d2dd8489fe" providerId="ADAL" clId="{E335CA59-1BE0-4260-BE6F-B9193FE4A5A1}" dt="2023-04-24T04:45:55.889" v="71"/>
          <ac:spMkLst>
            <pc:docMk/>
            <pc:sldMasterMk cId="27313813" sldId="2147483648"/>
            <ac:spMk id="3" creationId="{00000000-0000-0000-0000-000000000000}"/>
          </ac:spMkLst>
        </pc:spChg>
        <pc:spChg chg="mod modVis">
          <ac:chgData name="Nguyen Huy" userId="03e08db4-59cf-4cb4-b2d1-70d2dd8489fe" providerId="ADAL" clId="{E335CA59-1BE0-4260-BE6F-B9193FE4A5A1}" dt="2023-04-24T04:45:55.889" v="73"/>
          <ac:spMkLst>
            <pc:docMk/>
            <pc:sldMasterMk cId="27313813" sldId="2147483648"/>
            <ac:spMk id="4" creationId="{00000000-0000-0000-0000-000000000000}"/>
          </ac:spMkLst>
        </pc:spChg>
        <pc:spChg chg="mod modVis">
          <ac:chgData name="Nguyen Huy" userId="03e08db4-59cf-4cb4-b2d1-70d2dd8489fe" providerId="ADAL" clId="{E335CA59-1BE0-4260-BE6F-B9193FE4A5A1}" dt="2023-04-24T04:45:55.890" v="75"/>
          <ac:spMkLst>
            <pc:docMk/>
            <pc:sldMasterMk cId="27313813" sldId="2147483648"/>
            <ac:spMk id="5" creationId="{00000000-0000-0000-0000-000000000000}"/>
          </ac:spMkLst>
        </pc:spChg>
        <pc:spChg chg="mod modVis">
          <ac:chgData name="Nguyen Huy" userId="03e08db4-59cf-4cb4-b2d1-70d2dd8489fe" providerId="ADAL" clId="{E335CA59-1BE0-4260-BE6F-B9193FE4A5A1}" dt="2023-04-24T04:45:55.891" v="77"/>
          <ac:spMkLst>
            <pc:docMk/>
            <pc:sldMasterMk cId="27313813" sldId="2147483648"/>
            <ac:spMk id="6" creationId="{00000000-0000-0000-0000-000000000000}"/>
          </ac:spMkLst>
        </pc:spChg>
        <pc:spChg chg="add del mod ord modVis">
          <ac:chgData name="Nguyen Huy" userId="03e08db4-59cf-4cb4-b2d1-70d2dd8489fe" providerId="ADAL" clId="{E335CA59-1BE0-4260-BE6F-B9193FE4A5A1}" dt="2023-04-24T04:45:55.887" v="69"/>
          <ac:spMkLst>
            <pc:docMk/>
            <pc:sldMasterMk cId="27313813" sldId="2147483648"/>
            <ac:spMk id="7" creationId="{CCB00250-AF16-AC03-FBBE-815598A25981}"/>
          </ac:spMkLst>
        </pc:spChg>
        <pc:spChg chg="add mod ord">
          <ac:chgData name="Nguyen Huy" userId="03e08db4-59cf-4cb4-b2d1-70d2dd8489fe" providerId="ADAL" clId="{E335CA59-1BE0-4260-BE6F-B9193FE4A5A1}" dt="2023-04-24T04:45:55.900" v="92"/>
          <ac:spMkLst>
            <pc:docMk/>
            <pc:sldMasterMk cId="27313813" sldId="2147483648"/>
            <ac:spMk id="8" creationId="{2EF1DAB4-C2A3-4633-F7CE-3B0187F67004}"/>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AAC1CE-ADB6-473D-8282-0FAB2D28628E}" type="datetimeFigureOut">
              <a:rPr lang="en-US" smtClean="0"/>
              <a:t>8/21/2023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844D30-775F-4C33-98DB-C41C1049D9EA}" type="slidenum">
              <a:rPr lang="en-US" smtClean="0"/>
              <a:t>‹#›</a:t>
            </a:fld>
            <a:endParaRPr lang="en-US"/>
          </a:p>
        </p:txBody>
      </p:sp>
    </p:spTree>
    <p:extLst>
      <p:ext uri="{BB962C8B-B14F-4D97-AF65-F5344CB8AC3E}">
        <p14:creationId xmlns:p14="http://schemas.microsoft.com/office/powerpoint/2010/main" val="2976378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dirty="0"/>
              <a:t>Hướng dẫn: </a:t>
            </a:r>
            <a:r>
              <a:rPr lang="en-US" dirty="0"/>
              <a:t>GV </a:t>
            </a:r>
            <a:r>
              <a:rPr lang="vi-VN" dirty="0"/>
              <a:t>click vào khung đáp án để kiểm tra đúng/sai</a:t>
            </a:r>
            <a:r>
              <a:rPr lang="en-US" dirty="0"/>
              <a:t>.</a:t>
            </a:r>
          </a:p>
        </p:txBody>
      </p:sp>
      <p:sp>
        <p:nvSpPr>
          <p:cNvPr id="4" name="Slide Number Placeholder 3"/>
          <p:cNvSpPr>
            <a:spLocks noGrp="1"/>
          </p:cNvSpPr>
          <p:nvPr>
            <p:ph type="sldNum" sz="quarter" idx="5"/>
          </p:nvPr>
        </p:nvSpPr>
        <p:spPr/>
        <p:txBody>
          <a:bodyPr/>
          <a:lstStyle/>
          <a:p>
            <a:fld id="{2146EEBF-FB57-4900-A457-F77BED7B9FFA}" type="slidenum">
              <a:rPr lang="en-US" smtClean="0"/>
              <a:t>17</a:t>
            </a:fld>
            <a:endParaRPr lang="en-US"/>
          </a:p>
        </p:txBody>
      </p:sp>
    </p:spTree>
    <p:extLst>
      <p:ext uri="{BB962C8B-B14F-4D97-AF65-F5344CB8AC3E}">
        <p14:creationId xmlns:p14="http://schemas.microsoft.com/office/powerpoint/2010/main" val="4168756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dirty="0"/>
              <a:t>Hướng dẫn: </a:t>
            </a:r>
            <a:r>
              <a:rPr lang="en-US" dirty="0"/>
              <a:t>GV </a:t>
            </a:r>
            <a:r>
              <a:rPr lang="vi-VN" dirty="0"/>
              <a:t>click vào khung đáp án để kiểm tra đúng/sai</a:t>
            </a:r>
            <a:r>
              <a:rPr lang="en-US" dirty="0"/>
              <a:t>.</a:t>
            </a:r>
          </a:p>
        </p:txBody>
      </p:sp>
      <p:sp>
        <p:nvSpPr>
          <p:cNvPr id="4" name="Slide Number Placeholder 3"/>
          <p:cNvSpPr>
            <a:spLocks noGrp="1"/>
          </p:cNvSpPr>
          <p:nvPr>
            <p:ph type="sldNum" sz="quarter" idx="5"/>
          </p:nvPr>
        </p:nvSpPr>
        <p:spPr/>
        <p:txBody>
          <a:bodyPr/>
          <a:lstStyle/>
          <a:p>
            <a:fld id="{2146EEBF-FB57-4900-A457-F77BED7B9FFA}" type="slidenum">
              <a:rPr lang="en-US" smtClean="0"/>
              <a:t>18</a:t>
            </a:fld>
            <a:endParaRPr lang="en-US"/>
          </a:p>
        </p:txBody>
      </p:sp>
    </p:spTree>
    <p:extLst>
      <p:ext uri="{BB962C8B-B14F-4D97-AF65-F5344CB8AC3E}">
        <p14:creationId xmlns:p14="http://schemas.microsoft.com/office/powerpoint/2010/main" val="2635619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dirty="0"/>
              <a:t>Hướng dẫn: </a:t>
            </a:r>
            <a:r>
              <a:rPr lang="en-US" dirty="0"/>
              <a:t>GV </a:t>
            </a:r>
            <a:r>
              <a:rPr lang="vi-VN" dirty="0"/>
              <a:t>click vào khung đáp án để kiểm tra đúng/sai</a:t>
            </a:r>
            <a:r>
              <a:rPr lang="en-US" dirty="0"/>
              <a:t>.</a:t>
            </a:r>
          </a:p>
        </p:txBody>
      </p:sp>
      <p:sp>
        <p:nvSpPr>
          <p:cNvPr id="4" name="Slide Number Placeholder 3"/>
          <p:cNvSpPr>
            <a:spLocks noGrp="1"/>
          </p:cNvSpPr>
          <p:nvPr>
            <p:ph type="sldNum" sz="quarter" idx="5"/>
          </p:nvPr>
        </p:nvSpPr>
        <p:spPr/>
        <p:txBody>
          <a:bodyPr/>
          <a:lstStyle/>
          <a:p>
            <a:fld id="{2146EEBF-FB57-4900-A457-F77BED7B9FFA}" type="slidenum">
              <a:rPr lang="en-US" smtClean="0"/>
              <a:t>19</a:t>
            </a:fld>
            <a:endParaRPr lang="en-US"/>
          </a:p>
        </p:txBody>
      </p:sp>
    </p:spTree>
    <p:extLst>
      <p:ext uri="{BB962C8B-B14F-4D97-AF65-F5344CB8AC3E}">
        <p14:creationId xmlns:p14="http://schemas.microsoft.com/office/powerpoint/2010/main" val="2959353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dirty="0"/>
              <a:t>Hướng dẫn: </a:t>
            </a:r>
            <a:r>
              <a:rPr lang="en-US" dirty="0"/>
              <a:t>GV </a:t>
            </a:r>
            <a:r>
              <a:rPr lang="vi-VN" dirty="0"/>
              <a:t>click vào khung đáp án để kiểm tra đúng/sai</a:t>
            </a:r>
            <a:r>
              <a:rPr lang="en-US" dirty="0"/>
              <a:t>.</a:t>
            </a:r>
          </a:p>
        </p:txBody>
      </p:sp>
      <p:sp>
        <p:nvSpPr>
          <p:cNvPr id="4" name="Slide Number Placeholder 3"/>
          <p:cNvSpPr>
            <a:spLocks noGrp="1"/>
          </p:cNvSpPr>
          <p:nvPr>
            <p:ph type="sldNum" sz="quarter" idx="5"/>
          </p:nvPr>
        </p:nvSpPr>
        <p:spPr/>
        <p:txBody>
          <a:bodyPr/>
          <a:lstStyle/>
          <a:p>
            <a:fld id="{2146EEBF-FB57-4900-A457-F77BED7B9FFA}" type="slidenum">
              <a:rPr lang="en-US" smtClean="0"/>
              <a:t>20</a:t>
            </a:fld>
            <a:endParaRPr lang="en-US"/>
          </a:p>
        </p:txBody>
      </p:sp>
    </p:spTree>
    <p:extLst>
      <p:ext uri="{BB962C8B-B14F-4D97-AF65-F5344CB8AC3E}">
        <p14:creationId xmlns:p14="http://schemas.microsoft.com/office/powerpoint/2010/main" val="3971284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40CA6D8-5A54-4F8C-8B12-34E44FAD3BF7}"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FBBE0-168F-4501-A11B-018673D61B28}" type="slidenum">
              <a:rPr lang="en-US" smtClean="0"/>
              <a:t>‹#›</a:t>
            </a:fld>
            <a:endParaRPr lang="en-US"/>
          </a:p>
        </p:txBody>
      </p:sp>
    </p:spTree>
    <p:extLst>
      <p:ext uri="{BB962C8B-B14F-4D97-AF65-F5344CB8AC3E}">
        <p14:creationId xmlns:p14="http://schemas.microsoft.com/office/powerpoint/2010/main" val="2237125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0CA6D8-5A54-4F8C-8B12-34E44FAD3BF7}"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FBBE0-168F-4501-A11B-018673D61B28}" type="slidenum">
              <a:rPr lang="en-US" smtClean="0"/>
              <a:t>‹#›</a:t>
            </a:fld>
            <a:endParaRPr lang="en-US"/>
          </a:p>
        </p:txBody>
      </p:sp>
    </p:spTree>
    <p:extLst>
      <p:ext uri="{BB962C8B-B14F-4D97-AF65-F5344CB8AC3E}">
        <p14:creationId xmlns:p14="http://schemas.microsoft.com/office/powerpoint/2010/main" val="118727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0CA6D8-5A54-4F8C-8B12-34E44FAD3BF7}"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FBBE0-168F-4501-A11B-018673D61B28}" type="slidenum">
              <a:rPr lang="en-US" smtClean="0"/>
              <a:t>‹#›</a:t>
            </a:fld>
            <a:endParaRPr lang="en-US"/>
          </a:p>
        </p:txBody>
      </p:sp>
    </p:spTree>
    <p:extLst>
      <p:ext uri="{BB962C8B-B14F-4D97-AF65-F5344CB8AC3E}">
        <p14:creationId xmlns:p14="http://schemas.microsoft.com/office/powerpoint/2010/main" val="1893682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and Content" userDrawn="1">
  <p:cSld name="1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0" y="2004"/>
            <a:ext cx="12165839" cy="6853994"/>
          </a:xfrm>
          <a:prstGeom prst="rect">
            <a:avLst/>
          </a:prstGeom>
          <a:noFill/>
          <a:ln>
            <a:noFill/>
          </a:ln>
        </p:spPr>
      </p:pic>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8/21/2023</a:t>
            </a:fld>
            <a:endParaRPr lang="en-US"/>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a:p>
        </p:txBody>
      </p:sp>
    </p:spTree>
    <p:extLst>
      <p:ext uri="{BB962C8B-B14F-4D97-AF65-F5344CB8AC3E}">
        <p14:creationId xmlns:p14="http://schemas.microsoft.com/office/powerpoint/2010/main" val="261570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40CA6D8-5A54-4F8C-8B12-34E44FAD3BF7}"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FBBE0-168F-4501-A11B-018673D61B28}" type="slidenum">
              <a:rPr lang="en-US" smtClean="0"/>
              <a:t>‹#›</a:t>
            </a:fld>
            <a:endParaRPr lang="en-US"/>
          </a:p>
        </p:txBody>
      </p:sp>
    </p:spTree>
    <p:extLst>
      <p:ext uri="{BB962C8B-B14F-4D97-AF65-F5344CB8AC3E}">
        <p14:creationId xmlns:p14="http://schemas.microsoft.com/office/powerpoint/2010/main" val="67043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0CA6D8-5A54-4F8C-8B12-34E44FAD3BF7}"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FBBE0-168F-4501-A11B-018673D61B28}" type="slidenum">
              <a:rPr lang="en-US" smtClean="0"/>
              <a:t>‹#›</a:t>
            </a:fld>
            <a:endParaRPr lang="en-US"/>
          </a:p>
        </p:txBody>
      </p:sp>
    </p:spTree>
    <p:extLst>
      <p:ext uri="{BB962C8B-B14F-4D97-AF65-F5344CB8AC3E}">
        <p14:creationId xmlns:p14="http://schemas.microsoft.com/office/powerpoint/2010/main" val="1691814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0CA6D8-5A54-4F8C-8B12-34E44FAD3BF7}"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FBBE0-168F-4501-A11B-018673D61B28}" type="slidenum">
              <a:rPr lang="en-US" smtClean="0"/>
              <a:t>‹#›</a:t>
            </a:fld>
            <a:endParaRPr lang="en-US"/>
          </a:p>
        </p:txBody>
      </p:sp>
    </p:spTree>
    <p:extLst>
      <p:ext uri="{BB962C8B-B14F-4D97-AF65-F5344CB8AC3E}">
        <p14:creationId xmlns:p14="http://schemas.microsoft.com/office/powerpoint/2010/main" val="3263721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0CA6D8-5A54-4F8C-8B12-34E44FAD3BF7}" type="datetimeFigureOut">
              <a:rPr lang="en-US" smtClean="0"/>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8FBBE0-168F-4501-A11B-018673D61B28}" type="slidenum">
              <a:rPr lang="en-US" smtClean="0"/>
              <a:t>‹#›</a:t>
            </a:fld>
            <a:endParaRPr lang="en-US"/>
          </a:p>
        </p:txBody>
      </p:sp>
    </p:spTree>
    <p:extLst>
      <p:ext uri="{BB962C8B-B14F-4D97-AF65-F5344CB8AC3E}">
        <p14:creationId xmlns:p14="http://schemas.microsoft.com/office/powerpoint/2010/main" val="3904625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0CA6D8-5A54-4F8C-8B12-34E44FAD3BF7}" type="datetimeFigureOut">
              <a:rPr lang="en-US" smtClean="0"/>
              <a:t>8/21/2023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8FBBE0-168F-4501-A11B-018673D61B28}" type="slidenum">
              <a:rPr lang="en-US" smtClean="0"/>
              <a:t>‹#›</a:t>
            </a:fld>
            <a:endParaRPr lang="en-US"/>
          </a:p>
        </p:txBody>
      </p:sp>
    </p:spTree>
    <p:extLst>
      <p:ext uri="{BB962C8B-B14F-4D97-AF65-F5344CB8AC3E}">
        <p14:creationId xmlns:p14="http://schemas.microsoft.com/office/powerpoint/2010/main" val="20576605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0CA6D8-5A54-4F8C-8B12-34E44FAD3BF7}" type="datetimeFigureOut">
              <a:rPr lang="en-US" smtClean="0"/>
              <a:t>8/21/2023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8FBBE0-168F-4501-A11B-018673D61B28}" type="slidenum">
              <a:rPr lang="en-US" smtClean="0"/>
              <a:t>‹#›</a:t>
            </a:fld>
            <a:endParaRPr lang="en-US"/>
          </a:p>
        </p:txBody>
      </p:sp>
    </p:spTree>
    <p:extLst>
      <p:ext uri="{BB962C8B-B14F-4D97-AF65-F5344CB8AC3E}">
        <p14:creationId xmlns:p14="http://schemas.microsoft.com/office/powerpoint/2010/main" val="1790417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0CA6D8-5A54-4F8C-8B12-34E44FAD3BF7}" type="datetimeFigureOut">
              <a:rPr lang="en-US" smtClean="0"/>
              <a:t>8/21/2023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8FBBE0-168F-4501-A11B-018673D61B28}" type="slidenum">
              <a:rPr lang="en-US" smtClean="0"/>
              <a:t>‹#›</a:t>
            </a:fld>
            <a:endParaRPr lang="en-US"/>
          </a:p>
        </p:txBody>
      </p:sp>
    </p:spTree>
    <p:extLst>
      <p:ext uri="{BB962C8B-B14F-4D97-AF65-F5344CB8AC3E}">
        <p14:creationId xmlns:p14="http://schemas.microsoft.com/office/powerpoint/2010/main" val="3989139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0CA6D8-5A54-4F8C-8B12-34E44FAD3BF7}"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FBBE0-168F-4501-A11B-018673D61B28}" type="slidenum">
              <a:rPr lang="en-US" smtClean="0"/>
              <a:t>‹#›</a:t>
            </a:fld>
            <a:endParaRPr lang="en-US"/>
          </a:p>
        </p:txBody>
      </p:sp>
    </p:spTree>
    <p:extLst>
      <p:ext uri="{BB962C8B-B14F-4D97-AF65-F5344CB8AC3E}">
        <p14:creationId xmlns:p14="http://schemas.microsoft.com/office/powerpoint/2010/main" val="39946363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0CA6D8-5A54-4F8C-8B12-34E44FAD3BF7}" type="datetimeFigureOut">
              <a:rPr lang="en-US" smtClean="0"/>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8FBBE0-168F-4501-A11B-018673D61B28}" type="slidenum">
              <a:rPr lang="en-US" smtClean="0"/>
              <a:t>‹#›</a:t>
            </a:fld>
            <a:endParaRPr lang="en-US"/>
          </a:p>
        </p:txBody>
      </p:sp>
    </p:spTree>
    <p:extLst>
      <p:ext uri="{BB962C8B-B14F-4D97-AF65-F5344CB8AC3E}">
        <p14:creationId xmlns:p14="http://schemas.microsoft.com/office/powerpoint/2010/main" val="24944532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0CA6D8-5A54-4F8C-8B12-34E44FAD3BF7}" type="datetimeFigureOut">
              <a:rPr lang="en-US" smtClean="0"/>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8FBBE0-168F-4501-A11B-018673D61B28}" type="slidenum">
              <a:rPr lang="en-US" smtClean="0"/>
              <a:t>‹#›</a:t>
            </a:fld>
            <a:endParaRPr lang="en-US"/>
          </a:p>
        </p:txBody>
      </p:sp>
    </p:spTree>
    <p:extLst>
      <p:ext uri="{BB962C8B-B14F-4D97-AF65-F5344CB8AC3E}">
        <p14:creationId xmlns:p14="http://schemas.microsoft.com/office/powerpoint/2010/main" val="40937389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0CA6D8-5A54-4F8C-8B12-34E44FAD3BF7}"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FBBE0-168F-4501-A11B-018673D61B28}" type="slidenum">
              <a:rPr lang="en-US" smtClean="0"/>
              <a:t>‹#›</a:t>
            </a:fld>
            <a:endParaRPr lang="en-US"/>
          </a:p>
        </p:txBody>
      </p:sp>
    </p:spTree>
    <p:extLst>
      <p:ext uri="{BB962C8B-B14F-4D97-AF65-F5344CB8AC3E}">
        <p14:creationId xmlns:p14="http://schemas.microsoft.com/office/powerpoint/2010/main" val="38239606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0CA6D8-5A54-4F8C-8B12-34E44FAD3BF7}"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FBBE0-168F-4501-A11B-018673D61B28}" type="slidenum">
              <a:rPr lang="en-US" smtClean="0"/>
              <a:t>‹#›</a:t>
            </a:fld>
            <a:endParaRPr lang="en-US"/>
          </a:p>
        </p:txBody>
      </p:sp>
    </p:spTree>
    <p:extLst>
      <p:ext uri="{BB962C8B-B14F-4D97-AF65-F5344CB8AC3E}">
        <p14:creationId xmlns:p14="http://schemas.microsoft.com/office/powerpoint/2010/main" val="6847176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163EA-5E16-0164-3BF7-EC6193188E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76C1A5-D051-8CD0-E385-04A1BB9C46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5E8B92-5EBB-861C-F641-232B78583BCE}"/>
              </a:ext>
            </a:extLst>
          </p:cNvPr>
          <p:cNvSpPr>
            <a:spLocks noGrp="1"/>
          </p:cNvSpPr>
          <p:nvPr>
            <p:ph type="dt" sz="half" idx="10"/>
          </p:nvPr>
        </p:nvSpPr>
        <p:spPr/>
        <p:txBody>
          <a:bodyPr/>
          <a:lstStyle/>
          <a:p>
            <a:fld id="{27CDEAE1-69FA-42CF-B65D-944C8BD08CC2}" type="datetimeFigureOut">
              <a:rPr lang="en-US" smtClean="0"/>
              <a:t>8/21/2023</a:t>
            </a:fld>
            <a:endParaRPr lang="en-US"/>
          </a:p>
        </p:txBody>
      </p:sp>
      <p:sp>
        <p:nvSpPr>
          <p:cNvPr id="5" name="Footer Placeholder 4">
            <a:extLst>
              <a:ext uri="{FF2B5EF4-FFF2-40B4-BE49-F238E27FC236}">
                <a16:creationId xmlns:a16="http://schemas.microsoft.com/office/drawing/2014/main" id="{07DE1FA5-F0E9-920C-9617-20FF0411F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35CBFB-D74C-A513-032C-49C669C55A90}"/>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5293235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5FB1-B7B6-E690-03F9-233493113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A55743-94AF-F71F-6977-BA5AC7FF25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35840-7275-07FB-4ECD-6A47C5E26F44}"/>
              </a:ext>
            </a:extLst>
          </p:cNvPr>
          <p:cNvSpPr>
            <a:spLocks noGrp="1"/>
          </p:cNvSpPr>
          <p:nvPr>
            <p:ph type="dt" sz="half" idx="10"/>
          </p:nvPr>
        </p:nvSpPr>
        <p:spPr/>
        <p:txBody>
          <a:bodyPr/>
          <a:lstStyle/>
          <a:p>
            <a:fld id="{27CDEAE1-69FA-42CF-B65D-944C8BD08CC2}" type="datetimeFigureOut">
              <a:rPr lang="en-US" smtClean="0"/>
              <a:t>8/21/2023</a:t>
            </a:fld>
            <a:endParaRPr lang="en-US"/>
          </a:p>
        </p:txBody>
      </p:sp>
      <p:sp>
        <p:nvSpPr>
          <p:cNvPr id="5" name="Footer Placeholder 4">
            <a:extLst>
              <a:ext uri="{FF2B5EF4-FFF2-40B4-BE49-F238E27FC236}">
                <a16:creationId xmlns:a16="http://schemas.microsoft.com/office/drawing/2014/main" id="{90F6FB95-8616-2719-0EF2-AD6DA12AD8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52DA1-4EAA-5B92-2E1E-54F03167DAD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9825515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35860-AEC1-F21E-9439-AC5E985F83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516979-79D4-4C8A-C601-95DC67AF07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0C1366-F510-43D2-F98E-965A52513E53}"/>
              </a:ext>
            </a:extLst>
          </p:cNvPr>
          <p:cNvSpPr>
            <a:spLocks noGrp="1"/>
          </p:cNvSpPr>
          <p:nvPr>
            <p:ph type="dt" sz="half" idx="10"/>
          </p:nvPr>
        </p:nvSpPr>
        <p:spPr/>
        <p:txBody>
          <a:bodyPr/>
          <a:lstStyle/>
          <a:p>
            <a:fld id="{27CDEAE1-69FA-42CF-B65D-944C8BD08CC2}" type="datetimeFigureOut">
              <a:rPr lang="en-US" smtClean="0"/>
              <a:t>8/21/2023</a:t>
            </a:fld>
            <a:endParaRPr lang="en-US"/>
          </a:p>
        </p:txBody>
      </p:sp>
      <p:sp>
        <p:nvSpPr>
          <p:cNvPr id="5" name="Footer Placeholder 4">
            <a:extLst>
              <a:ext uri="{FF2B5EF4-FFF2-40B4-BE49-F238E27FC236}">
                <a16:creationId xmlns:a16="http://schemas.microsoft.com/office/drawing/2014/main" id="{028A0301-AFD1-A01E-9432-7C0E9BEA6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A5184-EEF7-EE92-A5D4-839DE873B3CE}"/>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825326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18EF-B2D9-B1BE-C161-D13DE68974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CEA824-C61F-1EF0-F51E-18319AA1BC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94C721-113D-8B59-E65F-84AE609CA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02189D-BD29-274B-72ED-B84764A073FE}"/>
              </a:ext>
            </a:extLst>
          </p:cNvPr>
          <p:cNvSpPr>
            <a:spLocks noGrp="1"/>
          </p:cNvSpPr>
          <p:nvPr>
            <p:ph type="dt" sz="half" idx="10"/>
          </p:nvPr>
        </p:nvSpPr>
        <p:spPr/>
        <p:txBody>
          <a:bodyPr/>
          <a:lstStyle/>
          <a:p>
            <a:fld id="{27CDEAE1-69FA-42CF-B65D-944C8BD08CC2}" type="datetimeFigureOut">
              <a:rPr lang="en-US" smtClean="0"/>
              <a:t>8/21/2023</a:t>
            </a:fld>
            <a:endParaRPr lang="en-US"/>
          </a:p>
        </p:txBody>
      </p:sp>
      <p:sp>
        <p:nvSpPr>
          <p:cNvPr id="6" name="Footer Placeholder 5">
            <a:extLst>
              <a:ext uri="{FF2B5EF4-FFF2-40B4-BE49-F238E27FC236}">
                <a16:creationId xmlns:a16="http://schemas.microsoft.com/office/drawing/2014/main" id="{CFECB693-E414-2C0A-CAA5-15C4CB3F7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7725BF-2EEF-84C6-2BB1-729C28E20F2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5028134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6D48-1528-BF8A-2F89-D761D88DBF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3901AC-E4A8-58D0-A52E-5CADBFB11D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DA3EE9-7C77-EEFC-CE78-00E89BAE88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B90C92-E471-B5F7-6BEC-2CE3E1408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400897-423C-07E1-A10A-7C59F23AA4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D8E054-52BB-9483-E1EB-D05C5880E859}"/>
              </a:ext>
            </a:extLst>
          </p:cNvPr>
          <p:cNvSpPr>
            <a:spLocks noGrp="1"/>
          </p:cNvSpPr>
          <p:nvPr>
            <p:ph type="dt" sz="half" idx="10"/>
          </p:nvPr>
        </p:nvSpPr>
        <p:spPr/>
        <p:txBody>
          <a:bodyPr/>
          <a:lstStyle/>
          <a:p>
            <a:fld id="{27CDEAE1-69FA-42CF-B65D-944C8BD08CC2}" type="datetimeFigureOut">
              <a:rPr lang="en-US" smtClean="0"/>
              <a:t>8/21/2023</a:t>
            </a:fld>
            <a:endParaRPr lang="en-US"/>
          </a:p>
        </p:txBody>
      </p:sp>
      <p:sp>
        <p:nvSpPr>
          <p:cNvPr id="8" name="Footer Placeholder 7">
            <a:extLst>
              <a:ext uri="{FF2B5EF4-FFF2-40B4-BE49-F238E27FC236}">
                <a16:creationId xmlns:a16="http://schemas.microsoft.com/office/drawing/2014/main" id="{39EC79F0-876F-DCD2-6992-E25F90C2DA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89AE4E-2FE4-95BC-1725-EACD29A4E573}"/>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0550278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D625-FC08-D663-FF18-8710C7E8A0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14C6F2-7565-5AD1-9625-7F784BA6240B}"/>
              </a:ext>
            </a:extLst>
          </p:cNvPr>
          <p:cNvSpPr>
            <a:spLocks noGrp="1"/>
          </p:cNvSpPr>
          <p:nvPr>
            <p:ph type="dt" sz="half" idx="10"/>
          </p:nvPr>
        </p:nvSpPr>
        <p:spPr/>
        <p:txBody>
          <a:bodyPr/>
          <a:lstStyle/>
          <a:p>
            <a:fld id="{27CDEAE1-69FA-42CF-B65D-944C8BD08CC2}" type="datetimeFigureOut">
              <a:rPr lang="en-US" smtClean="0"/>
              <a:t>8/21/2023</a:t>
            </a:fld>
            <a:endParaRPr lang="en-US"/>
          </a:p>
        </p:txBody>
      </p:sp>
      <p:sp>
        <p:nvSpPr>
          <p:cNvPr id="4" name="Footer Placeholder 3">
            <a:extLst>
              <a:ext uri="{FF2B5EF4-FFF2-40B4-BE49-F238E27FC236}">
                <a16:creationId xmlns:a16="http://schemas.microsoft.com/office/drawing/2014/main" id="{418EB37D-3164-F74D-30C0-A3CF9C906B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D8DA1A-C6DA-15F4-F28F-12A6846DE7B6}"/>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689165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40CA6D8-5A54-4F8C-8B12-34E44FAD3BF7}"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FBBE0-168F-4501-A11B-018673D61B28}" type="slidenum">
              <a:rPr lang="en-US" smtClean="0"/>
              <a:t>‹#›</a:t>
            </a:fld>
            <a:endParaRPr lang="en-US"/>
          </a:p>
        </p:txBody>
      </p:sp>
    </p:spTree>
    <p:extLst>
      <p:ext uri="{BB962C8B-B14F-4D97-AF65-F5344CB8AC3E}">
        <p14:creationId xmlns:p14="http://schemas.microsoft.com/office/powerpoint/2010/main" val="16486929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0373B0-FE23-81C5-1342-81A7DE13F603}"/>
              </a:ext>
            </a:extLst>
          </p:cNvPr>
          <p:cNvSpPr>
            <a:spLocks noGrp="1"/>
          </p:cNvSpPr>
          <p:nvPr>
            <p:ph type="dt" sz="half" idx="10"/>
          </p:nvPr>
        </p:nvSpPr>
        <p:spPr/>
        <p:txBody>
          <a:bodyPr/>
          <a:lstStyle/>
          <a:p>
            <a:fld id="{27CDEAE1-69FA-42CF-B65D-944C8BD08CC2}" type="datetimeFigureOut">
              <a:rPr lang="en-US" smtClean="0"/>
              <a:t>8/21/2023</a:t>
            </a:fld>
            <a:endParaRPr lang="en-US"/>
          </a:p>
        </p:txBody>
      </p:sp>
      <p:sp>
        <p:nvSpPr>
          <p:cNvPr id="3" name="Footer Placeholder 2">
            <a:extLst>
              <a:ext uri="{FF2B5EF4-FFF2-40B4-BE49-F238E27FC236}">
                <a16:creationId xmlns:a16="http://schemas.microsoft.com/office/drawing/2014/main" id="{71A0B33B-6F6D-08CE-F79B-EDC97DD9C0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02294D-94A1-C185-CA85-2DE03FE4CCC7}"/>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9770300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5DBE-06F2-A90E-2773-94F8464192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090A59-53B7-5DAD-4D2D-46531514AE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C06CDE-6ADF-3AE3-6DFD-D9A0EC8BB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B2EB0-C857-5536-3D6F-AEB2489AF9A7}"/>
              </a:ext>
            </a:extLst>
          </p:cNvPr>
          <p:cNvSpPr>
            <a:spLocks noGrp="1"/>
          </p:cNvSpPr>
          <p:nvPr>
            <p:ph type="dt" sz="half" idx="10"/>
          </p:nvPr>
        </p:nvSpPr>
        <p:spPr/>
        <p:txBody>
          <a:bodyPr/>
          <a:lstStyle/>
          <a:p>
            <a:fld id="{27CDEAE1-69FA-42CF-B65D-944C8BD08CC2}" type="datetimeFigureOut">
              <a:rPr lang="en-US" smtClean="0"/>
              <a:t>8/21/2023</a:t>
            </a:fld>
            <a:endParaRPr lang="en-US"/>
          </a:p>
        </p:txBody>
      </p:sp>
      <p:sp>
        <p:nvSpPr>
          <p:cNvPr id="6" name="Footer Placeholder 5">
            <a:extLst>
              <a:ext uri="{FF2B5EF4-FFF2-40B4-BE49-F238E27FC236}">
                <a16:creationId xmlns:a16="http://schemas.microsoft.com/office/drawing/2014/main" id="{63D6DA25-59E1-8576-4DDB-60DD5B5CB1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E5CBE-DCE2-C05B-F325-632066928EA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1474848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A1A3-C002-BE74-93F5-FDB4A1AC8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77B58-B74F-002B-32B6-14E76C63A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11DC5D-FF3E-4100-4F80-E4D1073F84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EA2486-3500-0000-44B3-599E88FABF10}"/>
              </a:ext>
            </a:extLst>
          </p:cNvPr>
          <p:cNvSpPr>
            <a:spLocks noGrp="1"/>
          </p:cNvSpPr>
          <p:nvPr>
            <p:ph type="dt" sz="half" idx="10"/>
          </p:nvPr>
        </p:nvSpPr>
        <p:spPr/>
        <p:txBody>
          <a:bodyPr/>
          <a:lstStyle/>
          <a:p>
            <a:fld id="{27CDEAE1-69FA-42CF-B65D-944C8BD08CC2}" type="datetimeFigureOut">
              <a:rPr lang="en-US" smtClean="0"/>
              <a:t>8/21/2023</a:t>
            </a:fld>
            <a:endParaRPr lang="en-US"/>
          </a:p>
        </p:txBody>
      </p:sp>
      <p:sp>
        <p:nvSpPr>
          <p:cNvPr id="6" name="Footer Placeholder 5">
            <a:extLst>
              <a:ext uri="{FF2B5EF4-FFF2-40B4-BE49-F238E27FC236}">
                <a16:creationId xmlns:a16="http://schemas.microsoft.com/office/drawing/2014/main" id="{595029E0-8C18-D056-9955-D030C24E87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A773AE-FB84-2633-7C9E-CF58AF68EAD8}"/>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0758912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393D7-77AB-6883-3786-975512956D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748A89-586A-D3F5-2955-B2C04E3398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291DF-C5C3-9C6D-FABE-2704A8FE99BF}"/>
              </a:ext>
            </a:extLst>
          </p:cNvPr>
          <p:cNvSpPr>
            <a:spLocks noGrp="1"/>
          </p:cNvSpPr>
          <p:nvPr>
            <p:ph type="dt" sz="half" idx="10"/>
          </p:nvPr>
        </p:nvSpPr>
        <p:spPr/>
        <p:txBody>
          <a:bodyPr/>
          <a:lstStyle/>
          <a:p>
            <a:fld id="{27CDEAE1-69FA-42CF-B65D-944C8BD08CC2}" type="datetimeFigureOut">
              <a:rPr lang="en-US" smtClean="0"/>
              <a:t>8/21/2023</a:t>
            </a:fld>
            <a:endParaRPr lang="en-US"/>
          </a:p>
        </p:txBody>
      </p:sp>
      <p:sp>
        <p:nvSpPr>
          <p:cNvPr id="5" name="Footer Placeholder 4">
            <a:extLst>
              <a:ext uri="{FF2B5EF4-FFF2-40B4-BE49-F238E27FC236}">
                <a16:creationId xmlns:a16="http://schemas.microsoft.com/office/drawing/2014/main" id="{A4A8887F-0F21-1832-AFB6-2C135249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075050-4C27-476B-843C-DD44B93ADC8F}"/>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6834655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EFA051-CA26-FA49-A07B-5EA4E5FC91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B17C35-63EA-6A66-24CE-146DFB5856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6019F-AA6A-078D-9D2E-AB27C7AACBA0}"/>
              </a:ext>
            </a:extLst>
          </p:cNvPr>
          <p:cNvSpPr>
            <a:spLocks noGrp="1"/>
          </p:cNvSpPr>
          <p:nvPr>
            <p:ph type="dt" sz="half" idx="10"/>
          </p:nvPr>
        </p:nvSpPr>
        <p:spPr/>
        <p:txBody>
          <a:bodyPr/>
          <a:lstStyle/>
          <a:p>
            <a:fld id="{27CDEAE1-69FA-42CF-B65D-944C8BD08CC2}" type="datetimeFigureOut">
              <a:rPr lang="en-US" smtClean="0"/>
              <a:t>8/21/2023</a:t>
            </a:fld>
            <a:endParaRPr lang="en-US"/>
          </a:p>
        </p:txBody>
      </p:sp>
      <p:sp>
        <p:nvSpPr>
          <p:cNvPr id="5" name="Footer Placeholder 4">
            <a:extLst>
              <a:ext uri="{FF2B5EF4-FFF2-40B4-BE49-F238E27FC236}">
                <a16:creationId xmlns:a16="http://schemas.microsoft.com/office/drawing/2014/main" id="{C438E183-218B-EC4C-402E-8CFDF480A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13DF49-864D-94D6-0F01-4C5F95F2896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9933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0CA6D8-5A54-4F8C-8B12-34E44FAD3BF7}" type="datetimeFigureOut">
              <a:rPr lang="en-US" smtClean="0"/>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8FBBE0-168F-4501-A11B-018673D61B28}" type="slidenum">
              <a:rPr lang="en-US" smtClean="0"/>
              <a:t>‹#›</a:t>
            </a:fld>
            <a:endParaRPr lang="en-US"/>
          </a:p>
        </p:txBody>
      </p:sp>
    </p:spTree>
    <p:extLst>
      <p:ext uri="{BB962C8B-B14F-4D97-AF65-F5344CB8AC3E}">
        <p14:creationId xmlns:p14="http://schemas.microsoft.com/office/powerpoint/2010/main" val="1229492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0CA6D8-5A54-4F8C-8B12-34E44FAD3BF7}" type="datetimeFigureOut">
              <a:rPr lang="en-US" smtClean="0"/>
              <a:t>8/21/2023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8FBBE0-168F-4501-A11B-018673D61B28}" type="slidenum">
              <a:rPr lang="en-US" smtClean="0"/>
              <a:t>‹#›</a:t>
            </a:fld>
            <a:endParaRPr lang="en-US"/>
          </a:p>
        </p:txBody>
      </p:sp>
    </p:spTree>
    <p:extLst>
      <p:ext uri="{BB962C8B-B14F-4D97-AF65-F5344CB8AC3E}">
        <p14:creationId xmlns:p14="http://schemas.microsoft.com/office/powerpoint/2010/main" val="2650719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0CA6D8-5A54-4F8C-8B12-34E44FAD3BF7}" type="datetimeFigureOut">
              <a:rPr lang="en-US" smtClean="0"/>
              <a:t>8/21/2023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8FBBE0-168F-4501-A11B-018673D61B28}" type="slidenum">
              <a:rPr lang="en-US" smtClean="0"/>
              <a:t>‹#›</a:t>
            </a:fld>
            <a:endParaRPr lang="en-US"/>
          </a:p>
        </p:txBody>
      </p:sp>
    </p:spTree>
    <p:extLst>
      <p:ext uri="{BB962C8B-B14F-4D97-AF65-F5344CB8AC3E}">
        <p14:creationId xmlns:p14="http://schemas.microsoft.com/office/powerpoint/2010/main" val="1583282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0CA6D8-5A54-4F8C-8B12-34E44FAD3BF7}" type="datetimeFigureOut">
              <a:rPr lang="en-US" smtClean="0"/>
              <a:t>8/21/2023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8FBBE0-168F-4501-A11B-018673D61B28}" type="slidenum">
              <a:rPr lang="en-US" smtClean="0"/>
              <a:t>‹#›</a:t>
            </a:fld>
            <a:endParaRPr lang="en-US"/>
          </a:p>
        </p:txBody>
      </p:sp>
    </p:spTree>
    <p:extLst>
      <p:ext uri="{BB962C8B-B14F-4D97-AF65-F5344CB8AC3E}">
        <p14:creationId xmlns:p14="http://schemas.microsoft.com/office/powerpoint/2010/main" val="20847845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40CA6D8-5A54-4F8C-8B12-34E44FAD3BF7}" type="datetimeFigureOut">
              <a:rPr lang="en-US" smtClean="0"/>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8FBBE0-168F-4501-A11B-018673D61B28}" type="slidenum">
              <a:rPr lang="en-US" smtClean="0"/>
              <a:t>‹#›</a:t>
            </a:fld>
            <a:endParaRPr lang="en-US"/>
          </a:p>
        </p:txBody>
      </p:sp>
    </p:spTree>
    <p:extLst>
      <p:ext uri="{BB962C8B-B14F-4D97-AF65-F5344CB8AC3E}">
        <p14:creationId xmlns:p14="http://schemas.microsoft.com/office/powerpoint/2010/main" val="2352860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40CA6D8-5A54-4F8C-8B12-34E44FAD3BF7}" type="datetimeFigureOut">
              <a:rPr lang="en-US" smtClean="0"/>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8FBBE0-168F-4501-A11B-018673D61B28}" type="slidenum">
              <a:rPr lang="en-US" smtClean="0"/>
              <a:t>‹#›</a:t>
            </a:fld>
            <a:endParaRPr lang="en-US"/>
          </a:p>
        </p:txBody>
      </p:sp>
    </p:spTree>
    <p:extLst>
      <p:ext uri="{BB962C8B-B14F-4D97-AF65-F5344CB8AC3E}">
        <p14:creationId xmlns:p14="http://schemas.microsoft.com/office/powerpoint/2010/main" val="3066850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2EF1DAB4-C2A3-4633-F7CE-3B0187F6700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0CA6D8-5A54-4F8C-8B12-34E44FAD3BF7}" type="datetimeFigureOut">
              <a:rPr lang="en-US" smtClean="0"/>
              <a:t>8/21/2023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8FBBE0-168F-4501-A11B-018673D61B28}" type="slidenum">
              <a:rPr lang="en-US" smtClean="0"/>
              <a:t>‹#›</a:t>
            </a:fld>
            <a:endParaRPr lang="en-US"/>
          </a:p>
        </p:txBody>
      </p:sp>
    </p:spTree>
    <p:extLst>
      <p:ext uri="{BB962C8B-B14F-4D97-AF65-F5344CB8AC3E}">
        <p14:creationId xmlns:p14="http://schemas.microsoft.com/office/powerpoint/2010/main" val="273138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0CA6D8-5A54-4F8C-8B12-34E44FAD3BF7}" type="datetimeFigureOut">
              <a:rPr lang="en-US" smtClean="0"/>
              <a:t>8/21/2023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8FBBE0-168F-4501-A11B-018673D61B28}" type="slidenum">
              <a:rPr lang="en-US" smtClean="0"/>
              <a:t>‹#›</a:t>
            </a:fld>
            <a:endParaRPr lang="en-US"/>
          </a:p>
        </p:txBody>
      </p:sp>
    </p:spTree>
    <p:extLst>
      <p:ext uri="{BB962C8B-B14F-4D97-AF65-F5344CB8AC3E}">
        <p14:creationId xmlns:p14="http://schemas.microsoft.com/office/powerpoint/2010/main" val="73788185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2C8457-2C65-AECF-4226-BAA6D30A47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05DB20-E44C-5BFC-4FA7-C96AFFC982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A4B673-F1CA-CC81-D3CF-2EA41B43D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EAE1-69FA-42CF-B65D-944C8BD08CC2}" type="datetimeFigureOut">
              <a:rPr lang="en-US" smtClean="0"/>
              <a:t>8/21/2023</a:t>
            </a:fld>
            <a:endParaRPr lang="en-US"/>
          </a:p>
        </p:txBody>
      </p:sp>
      <p:sp>
        <p:nvSpPr>
          <p:cNvPr id="5" name="Footer Placeholder 4">
            <a:extLst>
              <a:ext uri="{FF2B5EF4-FFF2-40B4-BE49-F238E27FC236}">
                <a16:creationId xmlns:a16="http://schemas.microsoft.com/office/drawing/2014/main" id="{7925DDE0-5353-BD71-71EC-BEA2574C66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E4915A-B8CD-FCF9-59A0-649E8CB848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CAD0A-DAF0-46D1-BC9F-C74D80005738}" type="slidenum">
              <a:rPr lang="en-US" smtClean="0"/>
              <a:t>‹#›</a:t>
            </a:fld>
            <a:endParaRPr lang="en-US"/>
          </a:p>
        </p:txBody>
      </p:sp>
    </p:spTree>
    <p:extLst>
      <p:ext uri="{BB962C8B-B14F-4D97-AF65-F5344CB8AC3E}">
        <p14:creationId xmlns:p14="http://schemas.microsoft.com/office/powerpoint/2010/main" val="52359495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22.svg"/></Relationships>
</file>

<file path=ppt/slides/_rels/slide13.xml.rels><?xml version="1.0" encoding="UTF-8" standalone="yes"?>
<Relationships xmlns="http://schemas.openxmlformats.org/package/2006/relationships"><Relationship Id="rId3" Type="http://schemas.openxmlformats.org/officeDocument/2006/relationships/hyperlink" Target="https://hoc10.vn/doc-sach/hoat-dong-trai-nghiem-3/1/136/85/" TargetMode="External"/><Relationship Id="rId2" Type="http://schemas.openxmlformats.org/officeDocument/2006/relationships/image" Target="../media/image24.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hyperlink" Target="https://hoc10.vn/doc-sach/hoat-dong-trai-nghiem-3/1/136/85/" TargetMode="External"/><Relationship Id="rId2" Type="http://schemas.openxmlformats.org/officeDocument/2006/relationships/image" Target="../media/image27.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g"/><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g"/><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g"/><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g"/><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24.xml"/><Relationship Id="rId6" Type="http://schemas.microsoft.com/office/2007/relationships/hdphoto" Target="../media/hdphoto2.wdp"/><Relationship Id="rId5" Type="http://schemas.openxmlformats.org/officeDocument/2006/relationships/image" Target="../media/image38.png"/><Relationship Id="rId4" Type="http://schemas.openxmlformats.org/officeDocument/2006/relationships/hyperlink" Target="https://www.facebook.com/groups/hoc10donghanhcunggiaovientieuhoc"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hoc10.vn/doc-sach/hoat-dong-trai-nghiem-3/1/136/84/" TargetMode="External"/><Relationship Id="rId2" Type="http://schemas.openxmlformats.org/officeDocument/2006/relationships/image" Target="../media/image10.jp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hoc10.vn/doc-sach/hoat-dong-trai-nghiem-3/1/136/84/" TargetMode="External"/><Relationship Id="rId2" Type="http://schemas.openxmlformats.org/officeDocument/2006/relationships/image" Target="../media/image14.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22.svg"/></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F39FD4B-1880-9DA8-DBD6-8CD7B5FC4EBF}"/>
              </a:ext>
            </a:extLst>
          </p:cNvPr>
          <p:cNvSpPr txBox="1">
            <a:spLocks/>
          </p:cNvSpPr>
          <p:nvPr/>
        </p:nvSpPr>
        <p:spPr>
          <a:xfrm>
            <a:off x="1355833" y="1421312"/>
            <a:ext cx="10152993" cy="204578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en-US" sz="5200" b="1" dirty="0" err="1">
                <a:solidFill>
                  <a:srgbClr val="002060"/>
                </a:solidFill>
                <a:latin typeface="UTM Avo" panose="02040603050506020204" pitchFamily="18" charset="0"/>
              </a:rPr>
              <a:t>Chủ</a:t>
            </a:r>
            <a:r>
              <a:rPr lang="en-US" sz="5200" b="1" dirty="0">
                <a:solidFill>
                  <a:srgbClr val="002060"/>
                </a:solidFill>
                <a:latin typeface="UTM Avo" panose="02040603050506020204" pitchFamily="18" charset="0"/>
              </a:rPr>
              <a:t> </a:t>
            </a:r>
            <a:r>
              <a:rPr lang="en-US" sz="5200" b="1" dirty="0" err="1">
                <a:solidFill>
                  <a:srgbClr val="002060"/>
                </a:solidFill>
                <a:latin typeface="UTM Avo" panose="02040603050506020204" pitchFamily="18" charset="0"/>
              </a:rPr>
              <a:t>đề</a:t>
            </a:r>
            <a:r>
              <a:rPr lang="en-US" sz="5200" b="1" dirty="0">
                <a:solidFill>
                  <a:srgbClr val="002060"/>
                </a:solidFill>
                <a:latin typeface="UTM Avo" panose="02040603050506020204" pitchFamily="18" charset="0"/>
              </a:rPr>
              <a:t> 8:</a:t>
            </a:r>
          </a:p>
          <a:p>
            <a:pPr>
              <a:lnSpc>
                <a:spcPct val="150000"/>
              </a:lnSpc>
            </a:pPr>
            <a:r>
              <a:rPr lang="en-US" sz="5200" b="1" dirty="0" err="1">
                <a:solidFill>
                  <a:srgbClr val="002060"/>
                </a:solidFill>
                <a:latin typeface="UTM Avo" panose="02040603050506020204" pitchFamily="18" charset="0"/>
              </a:rPr>
              <a:t>Em</a:t>
            </a:r>
            <a:r>
              <a:rPr lang="en-US" sz="5200" b="1" dirty="0">
                <a:solidFill>
                  <a:srgbClr val="002060"/>
                </a:solidFill>
                <a:latin typeface="UTM Avo" panose="02040603050506020204" pitchFamily="18" charset="0"/>
              </a:rPr>
              <a:t> </a:t>
            </a:r>
            <a:r>
              <a:rPr lang="en-US" sz="5200" b="1" dirty="0" err="1">
                <a:solidFill>
                  <a:srgbClr val="002060"/>
                </a:solidFill>
                <a:latin typeface="UTM Avo" panose="02040603050506020204" pitchFamily="18" charset="0"/>
              </a:rPr>
              <a:t>và</a:t>
            </a:r>
            <a:r>
              <a:rPr lang="en-US" sz="5200" b="1" dirty="0">
                <a:solidFill>
                  <a:srgbClr val="002060"/>
                </a:solidFill>
                <a:latin typeface="UTM Avo" panose="02040603050506020204" pitchFamily="18" charset="0"/>
              </a:rPr>
              <a:t> </a:t>
            </a:r>
            <a:r>
              <a:rPr lang="en-US" sz="5200" b="1" dirty="0" err="1">
                <a:solidFill>
                  <a:srgbClr val="002060"/>
                </a:solidFill>
                <a:latin typeface="UTM Avo" panose="02040603050506020204" pitchFamily="18" charset="0"/>
              </a:rPr>
              <a:t>những</a:t>
            </a:r>
            <a:r>
              <a:rPr lang="en-US" sz="5200" b="1" dirty="0">
                <a:solidFill>
                  <a:srgbClr val="002060"/>
                </a:solidFill>
                <a:latin typeface="UTM Avo" panose="02040603050506020204" pitchFamily="18" charset="0"/>
              </a:rPr>
              <a:t> ng</a:t>
            </a:r>
            <a:r>
              <a:rPr lang="vi-VN" sz="5200" b="1" dirty="0">
                <a:solidFill>
                  <a:srgbClr val="002060"/>
                </a:solidFill>
                <a:latin typeface="UTM Avo" panose="02040603050506020204" pitchFamily="18" charset="0"/>
              </a:rPr>
              <a:t>ư</a:t>
            </a:r>
            <a:r>
              <a:rPr lang="en-US" sz="5200" b="1" dirty="0" err="1">
                <a:solidFill>
                  <a:srgbClr val="002060"/>
                </a:solidFill>
                <a:latin typeface="UTM Avo" panose="02040603050506020204" pitchFamily="18" charset="0"/>
              </a:rPr>
              <a:t>ời</a:t>
            </a:r>
            <a:r>
              <a:rPr lang="en-US" sz="5200" b="1" dirty="0">
                <a:solidFill>
                  <a:srgbClr val="002060"/>
                </a:solidFill>
                <a:latin typeface="UTM Avo" panose="02040603050506020204" pitchFamily="18" charset="0"/>
              </a:rPr>
              <a:t> </a:t>
            </a:r>
            <a:r>
              <a:rPr lang="en-US" sz="5200" b="1" dirty="0" err="1">
                <a:solidFill>
                  <a:srgbClr val="002060"/>
                </a:solidFill>
                <a:latin typeface="UTM Avo" panose="02040603050506020204" pitchFamily="18" charset="0"/>
              </a:rPr>
              <a:t>bạn</a:t>
            </a:r>
            <a:endParaRPr lang="en-US" sz="5200" b="1" dirty="0">
              <a:solidFill>
                <a:srgbClr val="002060"/>
              </a:solidFill>
              <a:latin typeface="UTM Avo" panose="02040603050506020204" pitchFamily="18" charset="0"/>
            </a:endParaRPr>
          </a:p>
        </p:txBody>
      </p:sp>
      <p:sp>
        <p:nvSpPr>
          <p:cNvPr id="5" name="Subtitle 2">
            <a:extLst>
              <a:ext uri="{FF2B5EF4-FFF2-40B4-BE49-F238E27FC236}">
                <a16:creationId xmlns:a16="http://schemas.microsoft.com/office/drawing/2014/main" id="{C689EA9C-008D-F8C1-D93B-40215D6AA835}"/>
              </a:ext>
            </a:extLst>
          </p:cNvPr>
          <p:cNvSpPr txBox="1">
            <a:spLocks/>
          </p:cNvSpPr>
          <p:nvPr/>
        </p:nvSpPr>
        <p:spPr>
          <a:xfrm>
            <a:off x="1860330" y="3956587"/>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pPr>
            <a:r>
              <a:rPr lang="en-US" sz="6000" b="1" dirty="0" err="1">
                <a:solidFill>
                  <a:srgbClr val="FF0000"/>
                </a:solidFill>
                <a:latin typeface="UTM Avo" panose="02040603050506020204" pitchFamily="18" charset="0"/>
              </a:rPr>
              <a:t>Tuần</a:t>
            </a:r>
            <a:r>
              <a:rPr lang="en-US" sz="6000" b="1" dirty="0">
                <a:solidFill>
                  <a:srgbClr val="FF0000"/>
                </a:solidFill>
                <a:latin typeface="UTM Avo" panose="02040603050506020204" pitchFamily="18" charset="0"/>
              </a:rPr>
              <a:t> 31</a:t>
            </a:r>
          </a:p>
        </p:txBody>
      </p:sp>
      <p:sp>
        <p:nvSpPr>
          <p:cNvPr id="6" name="Title 1">
            <a:extLst>
              <a:ext uri="{FF2B5EF4-FFF2-40B4-BE49-F238E27FC236}">
                <a16:creationId xmlns:a16="http://schemas.microsoft.com/office/drawing/2014/main" id="{C8220330-4AC0-65D8-0707-6B31E28B2212}"/>
              </a:ext>
            </a:extLst>
          </p:cNvPr>
          <p:cNvSpPr txBox="1">
            <a:spLocks/>
          </p:cNvSpPr>
          <p:nvPr/>
        </p:nvSpPr>
        <p:spPr>
          <a:xfrm>
            <a:off x="9063429" y="214969"/>
            <a:ext cx="2782110" cy="71685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lnSpc>
                <a:spcPct val="120000"/>
              </a:lnSpc>
            </a:pPr>
            <a:r>
              <a:rPr lang="en-US" sz="3600" dirty="0">
                <a:solidFill>
                  <a:schemeClr val="bg1"/>
                </a:solidFill>
                <a:effectLst>
                  <a:outerShdw blurRad="38100" dist="38100" dir="2700000" algn="tl">
                    <a:srgbClr val="000000">
                      <a:alpha val="43137"/>
                    </a:srgbClr>
                  </a:outerShdw>
                </a:effectLst>
                <a:latin typeface="UTM Avo" panose="02040603050506020204" pitchFamily="18" charset="0"/>
              </a:rPr>
              <a:t>HĐTN 3</a:t>
            </a:r>
          </a:p>
        </p:txBody>
      </p:sp>
    </p:spTree>
    <p:extLst>
      <p:ext uri="{BB962C8B-B14F-4D97-AF65-F5344CB8AC3E}">
        <p14:creationId xmlns:p14="http://schemas.microsoft.com/office/powerpoint/2010/main" val="301104654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DD2CF45-F6C4-4F2A-944C-41504729DBAB}"/>
              </a:ext>
            </a:extLst>
          </p:cNvPr>
          <p:cNvGrpSpPr/>
          <p:nvPr/>
        </p:nvGrpSpPr>
        <p:grpSpPr>
          <a:xfrm>
            <a:off x="1855865" y="2294641"/>
            <a:ext cx="8480269" cy="1265976"/>
            <a:chOff x="3136171" y="4109413"/>
            <a:chExt cx="12720403" cy="2068587"/>
          </a:xfrm>
        </p:grpSpPr>
        <p:sp>
          <p:nvSpPr>
            <p:cNvPr id="3" name="Rectangular Callout 103">
              <a:extLst>
                <a:ext uri="{FF2B5EF4-FFF2-40B4-BE49-F238E27FC236}">
                  <a16:creationId xmlns:a16="http://schemas.microsoft.com/office/drawing/2014/main" id="{4D290CB5-6FFF-4336-9A75-BABFFEC43983}"/>
                </a:ext>
              </a:extLst>
            </p:cNvPr>
            <p:cNvSpPr/>
            <p:nvPr/>
          </p:nvSpPr>
          <p:spPr>
            <a:xfrm>
              <a:off x="3136171" y="4109413"/>
              <a:ext cx="12720403" cy="2068587"/>
            </a:xfrm>
            <a:prstGeom prst="wedgeRectCallout">
              <a:avLst>
                <a:gd name="adj1" fmla="val -19888"/>
                <a:gd name="adj2" fmla="val 81915"/>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sz="2400">
                <a:solidFill>
                  <a:prstClr val="white"/>
                </a:solidFill>
                <a:latin typeface="Calibri"/>
              </a:endParaRPr>
            </a:p>
          </p:txBody>
        </p:sp>
        <p:sp>
          <p:nvSpPr>
            <p:cNvPr id="4" name="Rectangle 3">
              <a:extLst>
                <a:ext uri="{FF2B5EF4-FFF2-40B4-BE49-F238E27FC236}">
                  <a16:creationId xmlns:a16="http://schemas.microsoft.com/office/drawing/2014/main" id="{524E961B-A13B-4342-A569-83F3E58AE75F}"/>
                </a:ext>
              </a:extLst>
            </p:cNvPr>
            <p:cNvSpPr/>
            <p:nvPr/>
          </p:nvSpPr>
          <p:spPr>
            <a:xfrm>
              <a:off x="3477707" y="4157037"/>
              <a:ext cx="11934042" cy="1694984"/>
            </a:xfrm>
            <a:prstGeom prst="rect">
              <a:avLst/>
            </a:prstGeom>
          </p:spPr>
          <p:txBody>
            <a:bodyPr wrap="square">
              <a:spAutoFit/>
            </a:bodyPr>
            <a:lstStyle/>
            <a:p>
              <a:pPr algn="just" defTabSz="609630">
                <a:lnSpc>
                  <a:spcPct val="150000"/>
                </a:lnSpc>
                <a:defRPr/>
              </a:pPr>
              <a:r>
                <a:rPr lang="vi-VN" sz="2400" dirty="0">
                  <a:solidFill>
                    <a:srgbClr val="000000"/>
                  </a:solidFill>
                  <a:ea typeface="Arial" panose="020B0604020202020204" pitchFamily="34" charset="0"/>
                  <a:cs typeface="Arial" panose="020B0604020202020204" pitchFamily="34" charset="0"/>
                </a:rPr>
                <a:t>Các nhóm thảo luận về cách hòa giải với bạn khi gặp bất đồng.</a:t>
              </a:r>
              <a:endParaRPr lang="vi-VN" sz="2400" dirty="0">
                <a:solidFill>
                  <a:srgbClr val="000000"/>
                </a:solidFill>
                <a:latin typeface="Arial" panose="020B0604020202020204" pitchFamily="34" charset="0"/>
                <a:ea typeface="Arial" panose="020B0604020202020204" pitchFamily="34" charset="0"/>
                <a:cs typeface="Arial" panose="020B0604020202020204" pitchFamily="34" charset="0"/>
              </a:endParaRPr>
            </a:p>
          </p:txBody>
        </p:sp>
      </p:grpSp>
      <p:pic>
        <p:nvPicPr>
          <p:cNvPr id="6" name="Picture 5">
            <a:extLst>
              <a:ext uri="{FF2B5EF4-FFF2-40B4-BE49-F238E27FC236}">
                <a16:creationId xmlns:a16="http://schemas.microsoft.com/office/drawing/2014/main" id="{C34C2662-93AD-46B0-B5F1-C3BC0F29B98A}"/>
              </a:ext>
            </a:extLst>
          </p:cNvPr>
          <p:cNvPicPr>
            <a:picLocks noChangeAspect="1"/>
          </p:cNvPicPr>
          <p:nvPr/>
        </p:nvPicPr>
        <p:blipFill>
          <a:blip r:embed="rId3"/>
          <a:stretch>
            <a:fillRect/>
          </a:stretch>
        </p:blipFill>
        <p:spPr>
          <a:xfrm>
            <a:off x="2260518" y="4048620"/>
            <a:ext cx="7296627" cy="2555500"/>
          </a:xfrm>
          <a:prstGeom prst="rect">
            <a:avLst/>
          </a:prstGeom>
        </p:spPr>
      </p:pic>
      <p:sp>
        <p:nvSpPr>
          <p:cNvPr id="7" name="Rectangle 6">
            <a:extLst>
              <a:ext uri="{FF2B5EF4-FFF2-40B4-BE49-F238E27FC236}">
                <a16:creationId xmlns:a16="http://schemas.microsoft.com/office/drawing/2014/main" id="{AEEF0108-2EAE-467B-AD8E-CF07B182F45F}"/>
              </a:ext>
            </a:extLst>
          </p:cNvPr>
          <p:cNvSpPr/>
          <p:nvPr/>
        </p:nvSpPr>
        <p:spPr>
          <a:xfrm>
            <a:off x="3359545" y="1531630"/>
            <a:ext cx="6197600" cy="574388"/>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pPr algn="ctr">
              <a:lnSpc>
                <a:spcPct val="150000"/>
              </a:lnSpc>
            </a:pPr>
            <a:r>
              <a:rPr lang="en-US" sz="2400" b="1" dirty="0" err="1">
                <a:solidFill>
                  <a:schemeClr val="tx1"/>
                </a:solidFill>
                <a:latin typeface="+mj-lt"/>
                <a:ea typeface="Arial" panose="020B0604020202020204" pitchFamily="34" charset="0"/>
                <a:cs typeface="Arial" panose="020B0604020202020204" pitchFamily="34" charset="0"/>
              </a:rPr>
              <a:t>Nhiệm</a:t>
            </a:r>
            <a:r>
              <a:rPr lang="en-US" sz="2400" b="1" dirty="0">
                <a:solidFill>
                  <a:schemeClr val="tx1"/>
                </a:solidFill>
                <a:latin typeface="+mj-lt"/>
                <a:ea typeface="Arial" panose="020B0604020202020204" pitchFamily="34" charset="0"/>
                <a:cs typeface="Arial" panose="020B0604020202020204" pitchFamily="34" charset="0"/>
              </a:rPr>
              <a:t> </a:t>
            </a:r>
            <a:r>
              <a:rPr lang="en-US" sz="2400" b="1" dirty="0" err="1">
                <a:solidFill>
                  <a:schemeClr val="tx1"/>
                </a:solidFill>
                <a:latin typeface="+mj-lt"/>
                <a:ea typeface="Arial" panose="020B0604020202020204" pitchFamily="34" charset="0"/>
                <a:cs typeface="Arial" panose="020B0604020202020204" pitchFamily="34" charset="0"/>
              </a:rPr>
              <a:t>vụ</a:t>
            </a:r>
            <a:r>
              <a:rPr lang="en-US" sz="2400" b="1" dirty="0">
                <a:solidFill>
                  <a:schemeClr val="tx1"/>
                </a:solidFill>
                <a:latin typeface="+mj-lt"/>
                <a:ea typeface="Arial" panose="020B0604020202020204" pitchFamily="34" charset="0"/>
                <a:cs typeface="Arial" panose="020B0604020202020204" pitchFamily="34" charset="0"/>
              </a:rPr>
              <a:t> 1: CHIA SẺ TRƯỚC LỚP</a:t>
            </a:r>
          </a:p>
        </p:txBody>
      </p:sp>
    </p:spTree>
    <p:extLst>
      <p:ext uri="{BB962C8B-B14F-4D97-AF65-F5344CB8AC3E}">
        <p14:creationId xmlns:p14="http://schemas.microsoft.com/office/powerpoint/2010/main" val="38502022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8DC40F-E7CC-4343-A688-4445B9D5DE6B}"/>
              </a:ext>
            </a:extLst>
          </p:cNvPr>
          <p:cNvSpPr/>
          <p:nvPr/>
        </p:nvSpPr>
        <p:spPr>
          <a:xfrm>
            <a:off x="3748089" y="1214038"/>
            <a:ext cx="6197600" cy="574388"/>
          </a:xfrm>
          <a:prstGeom prst="rect">
            <a:avLst/>
          </a:prstGeom>
          <a:ln w="57150"/>
        </p:spPr>
        <p:style>
          <a:lnRef idx="3">
            <a:schemeClr val="lt1"/>
          </a:lnRef>
          <a:fillRef idx="1">
            <a:schemeClr val="accent3"/>
          </a:fillRef>
          <a:effectRef idx="1">
            <a:schemeClr val="accent3"/>
          </a:effectRef>
          <a:fontRef idx="minor">
            <a:schemeClr val="lt1"/>
          </a:fontRef>
        </p:style>
        <p:txBody>
          <a:bodyPr wrap="square">
            <a:spAutoFit/>
          </a:bodyPr>
          <a:lstStyle/>
          <a:p>
            <a:pPr algn="ctr" defTabSz="609630">
              <a:lnSpc>
                <a:spcPct val="150000"/>
              </a:lnSpc>
              <a:defRPr/>
            </a:pPr>
            <a:r>
              <a:rPr lang="en-US" sz="2400" b="1" dirty="0" err="1">
                <a:solidFill>
                  <a:prstClr val="white"/>
                </a:solidFill>
                <a:latin typeface="+mj-lt"/>
                <a:ea typeface="Arial" panose="020B0604020202020204" pitchFamily="34" charset="0"/>
                <a:cs typeface="Arial" panose="020B0604020202020204" pitchFamily="34" charset="0"/>
              </a:rPr>
              <a:t>Nhiệm</a:t>
            </a:r>
            <a:r>
              <a:rPr lang="en-US" sz="2400" b="1" dirty="0">
                <a:solidFill>
                  <a:prstClr val="white"/>
                </a:solidFill>
                <a:latin typeface="+mj-lt"/>
                <a:ea typeface="Arial" panose="020B0604020202020204" pitchFamily="34" charset="0"/>
                <a:cs typeface="Arial" panose="020B0604020202020204" pitchFamily="34" charset="0"/>
              </a:rPr>
              <a:t> </a:t>
            </a:r>
            <a:r>
              <a:rPr lang="en-US" sz="2400" b="1" dirty="0" err="1">
                <a:solidFill>
                  <a:prstClr val="white"/>
                </a:solidFill>
                <a:latin typeface="+mj-lt"/>
                <a:ea typeface="Arial" panose="020B0604020202020204" pitchFamily="34" charset="0"/>
                <a:cs typeface="Arial" panose="020B0604020202020204" pitchFamily="34" charset="0"/>
              </a:rPr>
              <a:t>vụ</a:t>
            </a:r>
            <a:r>
              <a:rPr lang="en-US" sz="2400" b="1" dirty="0">
                <a:solidFill>
                  <a:prstClr val="white"/>
                </a:solidFill>
                <a:latin typeface="+mj-lt"/>
                <a:ea typeface="Arial" panose="020B0604020202020204" pitchFamily="34" charset="0"/>
                <a:cs typeface="Arial" panose="020B0604020202020204" pitchFamily="34" charset="0"/>
              </a:rPr>
              <a:t> 3: LÀM VIỆC CẢ LỚP</a:t>
            </a:r>
          </a:p>
        </p:txBody>
      </p:sp>
      <p:sp>
        <p:nvSpPr>
          <p:cNvPr id="3" name="Rectangle 2">
            <a:extLst>
              <a:ext uri="{FF2B5EF4-FFF2-40B4-BE49-F238E27FC236}">
                <a16:creationId xmlns:a16="http://schemas.microsoft.com/office/drawing/2014/main" id="{C5E17192-E186-4C3E-82B4-3753E6C7D26D}"/>
              </a:ext>
            </a:extLst>
          </p:cNvPr>
          <p:cNvSpPr/>
          <p:nvPr/>
        </p:nvSpPr>
        <p:spPr>
          <a:xfrm>
            <a:off x="756477" y="1897421"/>
            <a:ext cx="10163339" cy="4445832"/>
          </a:xfrm>
          <a:prstGeom prst="rect">
            <a:avLst/>
          </a:prstGeom>
        </p:spPr>
        <p:txBody>
          <a:bodyPr wrap="square">
            <a:spAutoFit/>
          </a:bodyPr>
          <a:lstStyle/>
          <a:p>
            <a:pPr marL="381019" indent="-381019" algn="just">
              <a:lnSpc>
                <a:spcPct val="150000"/>
              </a:lnSpc>
              <a:buFontTx/>
              <a:buChar char="-"/>
            </a:pPr>
            <a:r>
              <a:rPr lang="vi-VN" sz="2400" dirty="0">
                <a:solidFill>
                  <a:prstClr val="black"/>
                </a:solidFill>
                <a:latin typeface="+mj-lt"/>
                <a:ea typeface="Calibri" panose="020F0502020204030204" pitchFamily="34" charset="0"/>
                <a:cs typeface="Arial" panose="020B0604020202020204" pitchFamily="34" charset="0"/>
              </a:rPr>
              <a:t>Các em đã bao giờ xử lí bất đồng với bạn theo bốn bước của chìa khoá hoà giải chưa? </a:t>
            </a:r>
          </a:p>
          <a:p>
            <a:pPr marL="381019" indent="-381019" algn="just">
              <a:lnSpc>
                <a:spcPct val="150000"/>
              </a:lnSpc>
              <a:buFontTx/>
              <a:buChar char="-"/>
            </a:pPr>
            <a:r>
              <a:rPr lang="vi-VN" sz="2400" dirty="0">
                <a:solidFill>
                  <a:prstClr val="black"/>
                </a:solidFill>
                <a:latin typeface="+mj-lt"/>
                <a:ea typeface="Calibri" panose="020F0502020204030204" pitchFamily="34" charset="0"/>
                <a:cs typeface="Arial" panose="020B0604020202020204" pitchFamily="34" charset="0"/>
              </a:rPr>
              <a:t>Trong bốn chìa khóa trên, em cảm thấy chìa khoá nào là khó thực hiện nhất? Vì sao?</a:t>
            </a:r>
          </a:p>
          <a:p>
            <a:pPr marL="381019" indent="-381019" algn="just">
              <a:lnSpc>
                <a:spcPct val="150000"/>
              </a:lnSpc>
              <a:buFontTx/>
              <a:buChar char="-"/>
            </a:pPr>
            <a:r>
              <a:rPr lang="vi-VN" sz="2400" dirty="0">
                <a:solidFill>
                  <a:prstClr val="black"/>
                </a:solidFill>
                <a:latin typeface="+mj-lt"/>
                <a:ea typeface="Calibri" panose="020F0502020204030204" pitchFamily="34" charset="0"/>
                <a:cs typeface="Arial" panose="020B0604020202020204" pitchFamily="34" charset="0"/>
              </a:rPr>
              <a:t>Có tình huống bất đồng nào các em không thể hoà giải được mà phải có sự trợ giúp từ bạn bè, thầy cô chưa?</a:t>
            </a:r>
          </a:p>
          <a:p>
            <a:pPr marL="381019" indent="-381019" algn="just">
              <a:lnSpc>
                <a:spcPct val="150000"/>
              </a:lnSpc>
              <a:buFontTx/>
              <a:buChar char="-"/>
            </a:pPr>
            <a:r>
              <a:rPr lang="vi-VN" sz="2400" dirty="0">
                <a:solidFill>
                  <a:prstClr val="black"/>
                </a:solidFill>
                <a:latin typeface="+mj-lt"/>
                <a:ea typeface="Calibri" panose="020F0502020204030204" pitchFamily="34" charset="0"/>
                <a:cs typeface="Arial" panose="020B0604020202020204" pitchFamily="34" charset="0"/>
              </a:rPr>
              <a:t>Bản thân em đã từng giúp các bạn khác giải quyết mối bất đồng với bạn bao giờ chưa?</a:t>
            </a:r>
          </a:p>
        </p:txBody>
      </p:sp>
    </p:spTree>
    <p:extLst>
      <p:ext uri="{BB962C8B-B14F-4D97-AF65-F5344CB8AC3E}">
        <p14:creationId xmlns:p14="http://schemas.microsoft.com/office/powerpoint/2010/main" val="40191469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04">
            <a:extLst>
              <a:ext uri="{FF2B5EF4-FFF2-40B4-BE49-F238E27FC236}">
                <a16:creationId xmlns:a16="http://schemas.microsoft.com/office/drawing/2014/main" id="{18E35C31-B2C1-4336-B2DB-D0F9325D63BF}"/>
              </a:ext>
            </a:extLst>
          </p:cNvPr>
          <p:cNvSpPr txBox="1"/>
          <p:nvPr/>
        </p:nvSpPr>
        <p:spPr>
          <a:xfrm>
            <a:off x="479664" y="1854021"/>
            <a:ext cx="3237973" cy="739754"/>
          </a:xfrm>
          <a:prstGeom prst="rect">
            <a:avLst/>
          </a:prstGeom>
          <a:noFill/>
        </p:spPr>
        <p:txBody>
          <a:bodyPr wrap="square" rtlCol="0">
            <a:spAutoFit/>
          </a:bodyPr>
          <a:lstStyle/>
          <a:p>
            <a:pPr algn="ctr" defTabSz="609630">
              <a:lnSpc>
                <a:spcPct val="150000"/>
              </a:lnSpc>
              <a:defRPr/>
            </a:pPr>
            <a:r>
              <a:rPr lang="en-US" sz="3200" b="1" dirty="0">
                <a:solidFill>
                  <a:prstClr val="black"/>
                </a:solidFill>
                <a:latin typeface="+mj-lt"/>
                <a:cs typeface="Arial" panose="020B0604020202020204" pitchFamily="34" charset="0"/>
              </a:rPr>
              <a:t>KẾT LUẬN</a:t>
            </a:r>
          </a:p>
        </p:txBody>
      </p:sp>
      <p:sp>
        <p:nvSpPr>
          <p:cNvPr id="3" name="Rectangle 2">
            <a:extLst>
              <a:ext uri="{FF2B5EF4-FFF2-40B4-BE49-F238E27FC236}">
                <a16:creationId xmlns:a16="http://schemas.microsoft.com/office/drawing/2014/main" id="{CAED3E3F-B268-499C-A4D6-A49DF6579A34}"/>
              </a:ext>
            </a:extLst>
          </p:cNvPr>
          <p:cNvSpPr/>
          <p:nvPr/>
        </p:nvSpPr>
        <p:spPr>
          <a:xfrm>
            <a:off x="3891054" y="1743185"/>
            <a:ext cx="7424575" cy="3371629"/>
          </a:xfrm>
          <a:prstGeom prst="rect">
            <a:avLst/>
          </a:prstGeom>
        </p:spPr>
        <p:txBody>
          <a:bodyPr wrap="square">
            <a:spAutoFit/>
          </a:bodyPr>
          <a:lstStyle/>
          <a:p>
            <a:pPr algn="just">
              <a:lnSpc>
                <a:spcPct val="150000"/>
              </a:lnSpc>
              <a:spcBef>
                <a:spcPts val="67"/>
              </a:spcBef>
              <a:spcAft>
                <a:spcPts val="67"/>
              </a:spcAft>
            </a:pPr>
            <a:r>
              <a:rPr lang="vi-VN" sz="2400" dirty="0">
                <a:solidFill>
                  <a:prstClr val="black"/>
                </a:solidFill>
                <a:ea typeface="Arial" panose="020B0604020202020204" pitchFamily="34" charset="0"/>
                <a:cs typeface="Arial" panose="020B0604020202020204" pitchFamily="34" charset="0"/>
              </a:rPr>
              <a:t>Khi gặp tình huống bất đồng với bạn, các em hãy nhớ đến bốn chiếc chìa khóa quan trọng để hoà giải bất đồng. </a:t>
            </a:r>
            <a:endParaRPr lang="en-US" sz="2400" dirty="0">
              <a:solidFill>
                <a:prstClr val="black"/>
              </a:solidFill>
              <a:ea typeface="Arial" panose="020B0604020202020204" pitchFamily="34" charset="0"/>
              <a:cs typeface="Arial" panose="020B0604020202020204" pitchFamily="34" charset="0"/>
            </a:endParaRPr>
          </a:p>
          <a:p>
            <a:pPr algn="just">
              <a:lnSpc>
                <a:spcPct val="150000"/>
              </a:lnSpc>
              <a:spcBef>
                <a:spcPts val="67"/>
              </a:spcBef>
              <a:spcAft>
                <a:spcPts val="67"/>
              </a:spcAft>
            </a:pPr>
            <a:r>
              <a:rPr lang="vi-VN" sz="2400" dirty="0">
                <a:solidFill>
                  <a:prstClr val="black"/>
                </a:solidFill>
                <a:ea typeface="Arial" panose="020B0604020202020204" pitchFamily="34" charset="0"/>
                <a:cs typeface="Arial" panose="020B0604020202020204" pitchFamily="34" charset="0"/>
              </a:rPr>
              <a:t>Đó là: bình tĩnh lắng nghe bạn, tìm lí do dẫn tới bất đồng, trao đổi chân thành, thống nhất cách hoà giải.</a:t>
            </a:r>
            <a:endParaRPr lang="en-US" sz="2400" dirty="0">
              <a:solidFill>
                <a:prstClr val="black"/>
              </a:solidFill>
              <a:latin typeface="Arial" panose="020B0604020202020204" pitchFamily="34" charset="0"/>
              <a:ea typeface="Arial" panose="020B0604020202020204" pitchFamily="34" charset="0"/>
              <a:cs typeface="Arial" panose="020B0604020202020204" pitchFamily="34" charset="0"/>
            </a:endParaRPr>
          </a:p>
        </p:txBody>
      </p:sp>
      <p:pic>
        <p:nvPicPr>
          <p:cNvPr id="4" name="Picture 12">
            <a:extLst>
              <a:ext uri="{FF2B5EF4-FFF2-40B4-BE49-F238E27FC236}">
                <a16:creationId xmlns:a16="http://schemas.microsoft.com/office/drawing/2014/main" id="{C73A1EB1-823B-4F6F-96DD-A55E4BC4E34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56480" y="3035413"/>
            <a:ext cx="1936102" cy="1398834"/>
          </a:xfrm>
          <a:prstGeom prst="rect">
            <a:avLst/>
          </a:prstGeom>
        </p:spPr>
      </p:pic>
    </p:spTree>
    <p:extLst>
      <p:ext uri="{BB962C8B-B14F-4D97-AF65-F5344CB8AC3E}">
        <p14:creationId xmlns:p14="http://schemas.microsoft.com/office/powerpoint/2010/main" val="7832226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2FF2E24-D014-6EC9-08AA-4998122B0520}"/>
              </a:ext>
            </a:extLst>
          </p:cNvPr>
          <p:cNvGrpSpPr/>
          <p:nvPr/>
        </p:nvGrpSpPr>
        <p:grpSpPr>
          <a:xfrm>
            <a:off x="5285689" y="2936340"/>
            <a:ext cx="2736543" cy="1558939"/>
            <a:chOff x="309542" y="967667"/>
            <a:chExt cx="2878585" cy="1558939"/>
          </a:xfrm>
        </p:grpSpPr>
        <p:pic>
          <p:nvPicPr>
            <p:cNvPr id="3" name="Picture 2">
              <a:hlinkClick r:id="rId3"/>
              <a:extLst>
                <a:ext uri="{FF2B5EF4-FFF2-40B4-BE49-F238E27FC236}">
                  <a16:creationId xmlns:a16="http://schemas.microsoft.com/office/drawing/2014/main" id="{98210454-4689-A42D-67DD-7B828379525D}"/>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4" name="TextBox 3">
              <a:extLst>
                <a:ext uri="{FF2B5EF4-FFF2-40B4-BE49-F238E27FC236}">
                  <a16:creationId xmlns:a16="http://schemas.microsoft.com/office/drawing/2014/main" id="{7E64F97C-8BDB-D2B3-AE1B-BD7C80542DB5}"/>
                </a:ext>
              </a:extLst>
            </p:cNvPr>
            <p:cNvSpPr txBox="1"/>
            <p:nvPr/>
          </p:nvSpPr>
          <p:spPr>
            <a:xfrm>
              <a:off x="309542" y="967667"/>
              <a:ext cx="2878585" cy="369332"/>
            </a:xfrm>
            <a:prstGeom prst="rect">
              <a:avLst/>
            </a:prstGeom>
            <a:noFill/>
          </p:spPr>
          <p:txBody>
            <a:bodyPr wrap="square" rtlCol="0">
              <a:spAutoFit/>
            </a:bodyPr>
            <a:lstStyle/>
            <a:p>
              <a:r>
                <a:rPr lang="en-US" sz="1800" b="1">
                  <a:solidFill>
                    <a:schemeClr val="accent2"/>
                  </a:solidFill>
                  <a:latin typeface="UTM Avo" panose="02040603050506020204" pitchFamily="18" charset="0"/>
                </a:rPr>
                <a:t>Ấn để đến trang sách</a:t>
              </a:r>
            </a:p>
          </p:txBody>
        </p:sp>
      </p:grpSp>
    </p:spTree>
    <p:extLst>
      <p:ext uri="{BB962C8B-B14F-4D97-AF65-F5344CB8AC3E}">
        <p14:creationId xmlns:p14="http://schemas.microsoft.com/office/powerpoint/2010/main" val="29225384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307657-6E2B-B78F-5904-AC19FDE42491}"/>
              </a:ext>
            </a:extLst>
          </p:cNvPr>
          <p:cNvPicPr>
            <a:picLocks noChangeAspect="1"/>
          </p:cNvPicPr>
          <p:nvPr/>
        </p:nvPicPr>
        <p:blipFill rotWithShape="1">
          <a:blip r:embed="rId3">
            <a:extLst>
              <a:ext uri="{28A0092B-C50C-407E-A947-70E740481C1C}">
                <a14:useLocalDpi xmlns:a14="http://schemas.microsoft.com/office/drawing/2010/main" val="0"/>
              </a:ext>
            </a:extLst>
          </a:blip>
          <a:srcRect l="10404" t="17861" r="7943" b="34565"/>
          <a:stretch/>
        </p:blipFill>
        <p:spPr>
          <a:xfrm>
            <a:off x="1268360" y="2492477"/>
            <a:ext cx="9955163" cy="1386349"/>
          </a:xfrm>
          <a:prstGeom prst="rect">
            <a:avLst/>
          </a:prstGeom>
        </p:spPr>
      </p:pic>
    </p:spTree>
    <p:extLst>
      <p:ext uri="{BB962C8B-B14F-4D97-AF65-F5344CB8AC3E}">
        <p14:creationId xmlns:p14="http://schemas.microsoft.com/office/powerpoint/2010/main" val="1567256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2FF2E24-D014-6EC9-08AA-4998122B0520}"/>
              </a:ext>
            </a:extLst>
          </p:cNvPr>
          <p:cNvGrpSpPr/>
          <p:nvPr/>
        </p:nvGrpSpPr>
        <p:grpSpPr>
          <a:xfrm>
            <a:off x="5285689" y="2936340"/>
            <a:ext cx="2736543" cy="1558939"/>
            <a:chOff x="309542" y="967667"/>
            <a:chExt cx="2878585" cy="1558939"/>
          </a:xfrm>
        </p:grpSpPr>
        <p:pic>
          <p:nvPicPr>
            <p:cNvPr id="3" name="Picture 2">
              <a:hlinkClick r:id="rId3"/>
              <a:extLst>
                <a:ext uri="{FF2B5EF4-FFF2-40B4-BE49-F238E27FC236}">
                  <a16:creationId xmlns:a16="http://schemas.microsoft.com/office/drawing/2014/main" id="{98210454-4689-A42D-67DD-7B828379525D}"/>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4" name="TextBox 3">
              <a:extLst>
                <a:ext uri="{FF2B5EF4-FFF2-40B4-BE49-F238E27FC236}">
                  <a16:creationId xmlns:a16="http://schemas.microsoft.com/office/drawing/2014/main" id="{7E64F97C-8BDB-D2B3-AE1B-BD7C80542DB5}"/>
                </a:ext>
              </a:extLst>
            </p:cNvPr>
            <p:cNvSpPr txBox="1"/>
            <p:nvPr/>
          </p:nvSpPr>
          <p:spPr>
            <a:xfrm>
              <a:off x="309542" y="967667"/>
              <a:ext cx="2878585" cy="369332"/>
            </a:xfrm>
            <a:prstGeom prst="rect">
              <a:avLst/>
            </a:prstGeom>
            <a:noFill/>
          </p:spPr>
          <p:txBody>
            <a:bodyPr wrap="square" rtlCol="0">
              <a:spAutoFit/>
            </a:bodyPr>
            <a:lstStyle/>
            <a:p>
              <a:r>
                <a:rPr lang="en-US" sz="1800" b="1">
                  <a:solidFill>
                    <a:schemeClr val="accent2"/>
                  </a:solidFill>
                  <a:latin typeface="UTM Avo" panose="02040603050506020204" pitchFamily="18" charset="0"/>
                </a:rPr>
                <a:t>Ấn để đến trang sách</a:t>
              </a:r>
            </a:p>
          </p:txBody>
        </p:sp>
      </p:grpSp>
    </p:spTree>
    <p:extLst>
      <p:ext uri="{BB962C8B-B14F-4D97-AF65-F5344CB8AC3E}">
        <p14:creationId xmlns:p14="http://schemas.microsoft.com/office/powerpoint/2010/main" val="412127542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DC17C7-CA5F-4F1B-923A-C839F069EEB3}"/>
              </a:ext>
            </a:extLst>
          </p:cNvPr>
          <p:cNvPicPr>
            <a:picLocks noChangeAspect="1"/>
          </p:cNvPicPr>
          <p:nvPr/>
        </p:nvPicPr>
        <p:blipFill rotWithShape="1">
          <a:blip r:embed="rId3">
            <a:extLst>
              <a:ext uri="{28A0092B-C50C-407E-A947-70E740481C1C}">
                <a14:useLocalDpi xmlns:a14="http://schemas.microsoft.com/office/drawing/2010/main" val="0"/>
              </a:ext>
            </a:extLst>
          </a:blip>
          <a:srcRect t="18832"/>
          <a:stretch/>
        </p:blipFill>
        <p:spPr>
          <a:xfrm>
            <a:off x="164857" y="1521015"/>
            <a:ext cx="10669398" cy="5336985"/>
          </a:xfrm>
          <a:prstGeom prst="rect">
            <a:avLst/>
          </a:prstGeom>
        </p:spPr>
      </p:pic>
    </p:spTree>
    <p:extLst>
      <p:ext uri="{BB962C8B-B14F-4D97-AF65-F5344CB8AC3E}">
        <p14:creationId xmlns:p14="http://schemas.microsoft.com/office/powerpoint/2010/main" val="5225777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7000" b="-17000"/>
          </a:stretch>
        </a:blipFill>
        <a:effectLst/>
      </p:bgPr>
    </p:bg>
    <p:spTree>
      <p:nvGrpSpPr>
        <p:cNvPr id="1" name=""/>
        <p:cNvGrpSpPr/>
        <p:nvPr/>
      </p:nvGrpSpPr>
      <p:grpSpPr>
        <a:xfrm>
          <a:off x="0" y="0"/>
          <a:ext cx="0" cy="0"/>
          <a:chOff x="0" y="0"/>
          <a:chExt cx="0" cy="0"/>
        </a:xfrm>
      </p:grpSpPr>
      <p:sp>
        <p:nvSpPr>
          <p:cNvPr id="16" name="danana"/>
          <p:cNvSpPr txBox="1"/>
          <p:nvPr/>
        </p:nvSpPr>
        <p:spPr>
          <a:xfrm>
            <a:off x="3587898" y="5612592"/>
            <a:ext cx="5016204" cy="461665"/>
          </a:xfrm>
          <a:prstGeom prst="rect">
            <a:avLst/>
          </a:prstGeom>
          <a:effectLst>
            <a:outerShdw blurRad="50800" dist="38100" dir="13500000" algn="br"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400" dirty="0"/>
              <a:t>D. </a:t>
            </a:r>
            <a:r>
              <a:rPr lang="en-US" sz="2400" dirty="0" err="1"/>
              <a:t>Tìm</a:t>
            </a:r>
            <a:r>
              <a:rPr lang="en-US" sz="2400" dirty="0"/>
              <a:t> </a:t>
            </a:r>
            <a:r>
              <a:rPr lang="en-US" sz="2400" dirty="0" err="1"/>
              <a:t>lí</a:t>
            </a:r>
            <a:r>
              <a:rPr lang="en-US" sz="2400" dirty="0"/>
              <a:t> do </a:t>
            </a:r>
            <a:r>
              <a:rPr lang="en-US" sz="2400" dirty="0" err="1"/>
              <a:t>dẫn</a:t>
            </a:r>
            <a:r>
              <a:rPr lang="en-US" sz="2400" dirty="0"/>
              <a:t> </a:t>
            </a:r>
            <a:r>
              <a:rPr lang="en-US" sz="2400" dirty="0" err="1"/>
              <a:t>đến</a:t>
            </a:r>
            <a:r>
              <a:rPr lang="en-US" sz="2400" dirty="0"/>
              <a:t> </a:t>
            </a:r>
            <a:r>
              <a:rPr lang="en-US" sz="2400" dirty="0" err="1"/>
              <a:t>bất</a:t>
            </a:r>
            <a:r>
              <a:rPr lang="en-US" sz="2400" dirty="0"/>
              <a:t> </a:t>
            </a:r>
            <a:r>
              <a:rPr lang="en-US" sz="2400" dirty="0" err="1"/>
              <a:t>đồng</a:t>
            </a:r>
            <a:r>
              <a:rPr lang="en-US" sz="2400" dirty="0"/>
              <a:t>.</a:t>
            </a:r>
            <a:endParaRPr lang="en-US" sz="2400" dirty="0">
              <a:latin typeface="UTM Avo" panose="02040603050506020204" pitchFamily="18" charset="0"/>
              <a:cs typeface="Times New Roman" pitchFamily="18" charset="0"/>
            </a:endParaRPr>
          </a:p>
        </p:txBody>
      </p:sp>
      <p:sp>
        <p:nvSpPr>
          <p:cNvPr id="17" name="dapanb"/>
          <p:cNvSpPr txBox="1"/>
          <p:nvPr/>
        </p:nvSpPr>
        <p:spPr>
          <a:xfrm>
            <a:off x="3587898" y="3309929"/>
            <a:ext cx="5016204" cy="461665"/>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400" dirty="0"/>
              <a:t>B. </a:t>
            </a:r>
            <a:r>
              <a:rPr lang="en-US" sz="2400" dirty="0" err="1"/>
              <a:t>Nói</a:t>
            </a:r>
            <a:r>
              <a:rPr lang="en-US" sz="2400" dirty="0"/>
              <a:t> </a:t>
            </a:r>
            <a:r>
              <a:rPr lang="en-US" sz="2400" dirty="0" err="1"/>
              <a:t>xấu</a:t>
            </a:r>
            <a:r>
              <a:rPr lang="en-US" sz="2400" dirty="0"/>
              <a:t> </a:t>
            </a:r>
            <a:r>
              <a:rPr lang="en-US" sz="2400" dirty="0" err="1"/>
              <a:t>nhau</a:t>
            </a:r>
            <a:r>
              <a:rPr lang="en-US" sz="2400" dirty="0"/>
              <a:t>.</a:t>
            </a:r>
            <a:endParaRPr lang="en-US" sz="2400" dirty="0">
              <a:latin typeface="UTM Avo" panose="02040603050506020204" pitchFamily="18" charset="0"/>
              <a:cs typeface="Times New Roman" pitchFamily="18" charset="0"/>
            </a:endParaRPr>
          </a:p>
        </p:txBody>
      </p:sp>
      <p:sp>
        <p:nvSpPr>
          <p:cNvPr id="18" name="dapanc"/>
          <p:cNvSpPr txBox="1"/>
          <p:nvPr/>
        </p:nvSpPr>
        <p:spPr>
          <a:xfrm>
            <a:off x="3587898" y="4461260"/>
            <a:ext cx="5016204" cy="461665"/>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400" dirty="0"/>
              <a:t>C. </a:t>
            </a:r>
            <a:r>
              <a:rPr lang="en-US" sz="2400" dirty="0" err="1"/>
              <a:t>Gây</a:t>
            </a:r>
            <a:r>
              <a:rPr lang="en-US" sz="2400" dirty="0"/>
              <a:t> </a:t>
            </a:r>
            <a:r>
              <a:rPr lang="en-US" sz="2400" dirty="0" err="1"/>
              <a:t>gổ</a:t>
            </a:r>
            <a:r>
              <a:rPr lang="en-US" sz="2400" dirty="0"/>
              <a:t>.</a:t>
            </a:r>
            <a:endParaRPr lang="en-US" sz="2400" dirty="0">
              <a:latin typeface="UTM Avo" panose="02040603050506020204" pitchFamily="18" charset="0"/>
              <a:cs typeface="Times New Roman" pitchFamily="18" charset="0"/>
            </a:endParaRPr>
          </a:p>
        </p:txBody>
      </p:sp>
      <p:sp>
        <p:nvSpPr>
          <p:cNvPr id="19" name="dapand"/>
          <p:cNvSpPr txBox="1"/>
          <p:nvPr/>
        </p:nvSpPr>
        <p:spPr>
          <a:xfrm>
            <a:off x="3587898" y="2158598"/>
            <a:ext cx="5016204" cy="461665"/>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400" dirty="0"/>
              <a:t>A. </a:t>
            </a:r>
            <a:r>
              <a:rPr lang="vi-VN" sz="2400" dirty="0"/>
              <a:t>Không chơi với nhau nữa</a:t>
            </a:r>
            <a:r>
              <a:rPr lang="en-US" sz="2400" dirty="0"/>
              <a:t>.</a:t>
            </a:r>
            <a:endParaRPr lang="en-US" sz="2400" dirty="0">
              <a:latin typeface="UTM Avo" panose="02040603050506020204" pitchFamily="18" charset="0"/>
              <a:cs typeface="Times New Roman" pitchFamily="18" charset="0"/>
            </a:endParaRPr>
          </a:p>
        </p:txBody>
      </p:sp>
      <p:sp>
        <p:nvSpPr>
          <p:cNvPr id="22" name="cauhoi"/>
          <p:cNvSpPr/>
          <p:nvPr/>
        </p:nvSpPr>
        <p:spPr>
          <a:xfrm>
            <a:off x="2608134" y="29022"/>
            <a:ext cx="6440616" cy="1742628"/>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3200">
              <a:latin typeface="UTM Avo" panose="02040603050506020204" pitchFamily="18" charset="0"/>
            </a:endParaRPr>
          </a:p>
        </p:txBody>
      </p:sp>
      <p:sp>
        <p:nvSpPr>
          <p:cNvPr id="25" name="cauhoi"/>
          <p:cNvSpPr txBox="1"/>
          <p:nvPr/>
        </p:nvSpPr>
        <p:spPr>
          <a:xfrm>
            <a:off x="3433550" y="283244"/>
            <a:ext cx="4940467" cy="1200329"/>
          </a:xfrm>
          <a:prstGeom prst="rect">
            <a:avLst/>
          </a:prstGeom>
          <a:noFill/>
        </p:spPr>
        <p:txBody>
          <a:bodyPr wrap="square" rtlCol="0">
            <a:spAutoFit/>
          </a:bodyPr>
          <a:lstStyle/>
          <a:p>
            <a:pPr algn="ctr"/>
            <a:r>
              <a:rPr lang="en-US" sz="2400" dirty="0" err="1"/>
              <a:t>Câu</a:t>
            </a:r>
            <a:r>
              <a:rPr lang="en-US" sz="2400" dirty="0"/>
              <a:t> </a:t>
            </a:r>
            <a:r>
              <a:rPr lang="en-US" sz="2400" dirty="0" err="1"/>
              <a:t>hỏi</a:t>
            </a:r>
            <a:r>
              <a:rPr lang="en-US" sz="2400" dirty="0"/>
              <a:t> 1: </a:t>
            </a:r>
            <a:r>
              <a:rPr lang="en-US" sz="2400" dirty="0" err="1"/>
              <a:t>Em</a:t>
            </a:r>
            <a:r>
              <a:rPr lang="en-US" sz="2400" dirty="0"/>
              <a:t> </a:t>
            </a:r>
            <a:r>
              <a:rPr lang="en-US" sz="2400" dirty="0" err="1"/>
              <a:t>và</a:t>
            </a:r>
            <a:r>
              <a:rPr lang="en-US" sz="2400" dirty="0"/>
              <a:t> </a:t>
            </a:r>
            <a:r>
              <a:rPr lang="en-US" sz="2400" dirty="0" err="1"/>
              <a:t>bạn</a:t>
            </a:r>
            <a:r>
              <a:rPr lang="en-US" sz="2400" dirty="0"/>
              <a:t> </a:t>
            </a:r>
            <a:r>
              <a:rPr lang="en-US" sz="2400" dirty="0" err="1"/>
              <a:t>bất</a:t>
            </a:r>
            <a:r>
              <a:rPr lang="en-US" sz="2400" dirty="0"/>
              <a:t> </a:t>
            </a:r>
            <a:r>
              <a:rPr lang="en-US" sz="2400" dirty="0" err="1"/>
              <a:t>đồng</a:t>
            </a:r>
            <a:r>
              <a:rPr lang="en-US" sz="2400" dirty="0"/>
              <a:t> </a:t>
            </a:r>
            <a:r>
              <a:rPr lang="en-US" sz="2400" dirty="0" err="1"/>
              <a:t>khi</a:t>
            </a:r>
            <a:r>
              <a:rPr lang="en-US" sz="2400" dirty="0"/>
              <a:t> </a:t>
            </a:r>
            <a:r>
              <a:rPr lang="en-US" sz="2400" dirty="0" err="1"/>
              <a:t>cùng</a:t>
            </a:r>
            <a:r>
              <a:rPr lang="en-US" sz="2400" dirty="0"/>
              <a:t> </a:t>
            </a:r>
            <a:r>
              <a:rPr lang="en-US" sz="2400" dirty="0" err="1"/>
              <a:t>làm</a:t>
            </a:r>
            <a:r>
              <a:rPr lang="en-US" sz="2400" dirty="0"/>
              <a:t> </a:t>
            </a:r>
            <a:r>
              <a:rPr lang="en-US" sz="2400" dirty="0" err="1"/>
              <a:t>bài</a:t>
            </a:r>
            <a:r>
              <a:rPr lang="en-US" sz="2400" dirty="0"/>
              <a:t> </a:t>
            </a:r>
            <a:r>
              <a:rPr lang="en-US" sz="2400" dirty="0" err="1"/>
              <a:t>tập</a:t>
            </a:r>
            <a:r>
              <a:rPr lang="en-US" sz="2400" dirty="0"/>
              <a:t> </a:t>
            </a:r>
            <a:r>
              <a:rPr lang="en-US" sz="2400" dirty="0" err="1"/>
              <a:t>nhóm</a:t>
            </a:r>
            <a:r>
              <a:rPr lang="en-US" sz="2400" dirty="0"/>
              <a:t> </a:t>
            </a:r>
            <a:r>
              <a:rPr lang="en-US" sz="2400" dirty="0" err="1"/>
              <a:t>thì</a:t>
            </a:r>
            <a:r>
              <a:rPr lang="en-US" sz="2400" dirty="0"/>
              <a:t> </a:t>
            </a:r>
            <a:r>
              <a:rPr lang="en-US" sz="2400" dirty="0" err="1"/>
              <a:t>em</a:t>
            </a:r>
            <a:r>
              <a:rPr lang="en-US" sz="2400" dirty="0"/>
              <a:t> </a:t>
            </a:r>
            <a:r>
              <a:rPr lang="en-US" sz="2400" dirty="0" err="1"/>
              <a:t>và</a:t>
            </a:r>
            <a:r>
              <a:rPr lang="en-US" sz="2400" dirty="0"/>
              <a:t> </a:t>
            </a:r>
            <a:r>
              <a:rPr lang="en-US" sz="2400" dirty="0" err="1"/>
              <a:t>bạn</a:t>
            </a:r>
            <a:r>
              <a:rPr lang="en-US" sz="2400" dirty="0"/>
              <a:t> </a:t>
            </a:r>
            <a:r>
              <a:rPr lang="en-US" sz="2400" dirty="0" err="1"/>
              <a:t>nên</a:t>
            </a:r>
            <a:r>
              <a:rPr lang="en-US" sz="2400" dirty="0"/>
              <a:t> </a:t>
            </a:r>
            <a:r>
              <a:rPr lang="en-US" sz="2400" dirty="0" err="1"/>
              <a:t>làm</a:t>
            </a:r>
            <a:r>
              <a:rPr lang="en-US" sz="2400" dirty="0"/>
              <a:t> </a:t>
            </a:r>
            <a:r>
              <a:rPr lang="en-US" sz="2400" dirty="0" err="1"/>
              <a:t>gì</a:t>
            </a:r>
            <a:r>
              <a:rPr lang="en-US" sz="2400" dirty="0"/>
              <a:t>?</a:t>
            </a:r>
            <a:endParaRPr lang="en-US" sz="7200" dirty="0">
              <a:latin typeface="UTM Avo" panose="02040603050506020204" pitchFamily="18" charset="0"/>
              <a:cs typeface="Times New Roman" pitchFamily="18" charset="0"/>
            </a:endParaRPr>
          </a:p>
        </p:txBody>
      </p:sp>
      <p:pic>
        <p:nvPicPr>
          <p:cNvPr id="21" name="Picture 20">
            <a:extLst>
              <a:ext uri="{FF2B5EF4-FFF2-40B4-BE49-F238E27FC236}">
                <a16:creationId xmlns:a16="http://schemas.microsoft.com/office/drawing/2014/main" id="{392BB406-50E7-4B55-A57B-D4236762602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477976" cy="533400"/>
          </a:xfrm>
          <a:prstGeom prst="rect">
            <a:avLst/>
          </a:prstGeom>
        </p:spPr>
      </p:pic>
    </p:spTree>
    <p:extLst>
      <p:ext uri="{BB962C8B-B14F-4D97-AF65-F5344CB8AC3E}">
        <p14:creationId xmlns:p14="http://schemas.microsoft.com/office/powerpoint/2010/main" val="109051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750" fill="hold"/>
                                        <p:tgtEl>
                                          <p:spTgt spid="19"/>
                                        </p:tgtEl>
                                        <p:attrNameLst>
                                          <p:attrName>ppt_x</p:attrName>
                                        </p:attrNameLst>
                                      </p:cBhvr>
                                      <p:tavLst>
                                        <p:tav tm="0">
                                          <p:val>
                                            <p:strVal val="#ppt_x"/>
                                          </p:val>
                                        </p:tav>
                                        <p:tav tm="100000">
                                          <p:val>
                                            <p:strVal val="#ppt_x"/>
                                          </p:val>
                                        </p:tav>
                                      </p:tavLst>
                                    </p:anim>
                                    <p:anim calcmode="lin" valueType="num">
                                      <p:cBhvr additive="base">
                                        <p:cTn id="14" dur="750" fill="hold"/>
                                        <p:tgtEl>
                                          <p:spTgt spid="1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750" fill="hold"/>
                                        <p:tgtEl>
                                          <p:spTgt spid="17"/>
                                        </p:tgtEl>
                                        <p:attrNameLst>
                                          <p:attrName>ppt_x</p:attrName>
                                        </p:attrNameLst>
                                      </p:cBhvr>
                                      <p:tavLst>
                                        <p:tav tm="0">
                                          <p:val>
                                            <p:strVal val="#ppt_x"/>
                                          </p:val>
                                        </p:tav>
                                        <p:tav tm="100000">
                                          <p:val>
                                            <p:strVal val="#ppt_x"/>
                                          </p:val>
                                        </p:tav>
                                      </p:tavLst>
                                    </p:anim>
                                    <p:anim calcmode="lin" valueType="num">
                                      <p:cBhvr additive="base">
                                        <p:cTn id="18" dur="750" fill="hold"/>
                                        <p:tgtEl>
                                          <p:spTgt spid="1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750" fill="hold"/>
                                        <p:tgtEl>
                                          <p:spTgt spid="18"/>
                                        </p:tgtEl>
                                        <p:attrNameLst>
                                          <p:attrName>ppt_x</p:attrName>
                                        </p:attrNameLst>
                                      </p:cBhvr>
                                      <p:tavLst>
                                        <p:tav tm="0">
                                          <p:val>
                                            <p:strVal val="#ppt_x"/>
                                          </p:val>
                                        </p:tav>
                                        <p:tav tm="100000">
                                          <p:val>
                                            <p:strVal val="#ppt_x"/>
                                          </p:val>
                                        </p:tav>
                                      </p:tavLst>
                                    </p:anim>
                                    <p:anim calcmode="lin" valueType="num">
                                      <p:cBhvr additive="base">
                                        <p:cTn id="22" dur="750" fill="hold"/>
                                        <p:tgtEl>
                                          <p:spTgt spid="1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750" fill="hold"/>
                                        <p:tgtEl>
                                          <p:spTgt spid="16"/>
                                        </p:tgtEl>
                                        <p:attrNameLst>
                                          <p:attrName>ppt_x</p:attrName>
                                        </p:attrNameLst>
                                      </p:cBhvr>
                                      <p:tavLst>
                                        <p:tav tm="0">
                                          <p:val>
                                            <p:strVal val="#ppt_x"/>
                                          </p:val>
                                        </p:tav>
                                        <p:tav tm="100000">
                                          <p:val>
                                            <p:strVal val="#ppt_x"/>
                                          </p:val>
                                        </p:tav>
                                      </p:tavLst>
                                    </p:anim>
                                    <p:anim calcmode="lin" valueType="num">
                                      <p:cBhvr additive="base">
                                        <p:cTn id="26" dur="75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6"/>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withEffect">
                                  <p:stCondLst>
                                    <p:cond delay="0"/>
                                  </p:stCondLst>
                                  <p:childTnLst>
                                    <p:animClr clrSpc="rgb" dir="cw">
                                      <p:cBhvr>
                                        <p:cTn id="31" dur="2000" fill="hold"/>
                                        <p:tgtEl>
                                          <p:spTgt spid="16"/>
                                        </p:tgtEl>
                                        <p:attrNameLst>
                                          <p:attrName>fillcolor</p:attrName>
                                        </p:attrNameLst>
                                      </p:cBhvr>
                                      <p:to>
                                        <a:srgbClr val="00B050"/>
                                      </p:to>
                                    </p:animClr>
                                    <p:set>
                                      <p:cBhvr>
                                        <p:cTn id="32" dur="2000" fill="hold"/>
                                        <p:tgtEl>
                                          <p:spTgt spid="16"/>
                                        </p:tgtEl>
                                        <p:attrNameLst>
                                          <p:attrName>fill.type</p:attrName>
                                        </p:attrNameLst>
                                      </p:cBhvr>
                                      <p:to>
                                        <p:strVal val="solid"/>
                                      </p:to>
                                    </p:set>
                                    <p:set>
                                      <p:cBhvr>
                                        <p:cTn id="33" dur="2000" fill="hold"/>
                                        <p:tgtEl>
                                          <p:spTgt spid="16"/>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6"/>
                  </p:tgtEl>
                </p:cond>
              </p:nextCondLst>
            </p:seq>
            <p:seq concurrent="1" nextAc="seek">
              <p:cTn id="34" restart="whenNotActive" fill="hold" evtFilter="cancelBubble" nodeType="interactiveSeq">
                <p:stCondLst>
                  <p:cond evt="onClick" delay="0">
                    <p:tgtEl>
                      <p:spTgt spid="17"/>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withEffect">
                                  <p:stCondLst>
                                    <p:cond delay="0"/>
                                  </p:stCondLst>
                                  <p:childTnLst>
                                    <p:animClr clrSpc="rgb" dir="cw">
                                      <p:cBhvr>
                                        <p:cTn id="38" dur="2000" fill="hold"/>
                                        <p:tgtEl>
                                          <p:spTgt spid="17"/>
                                        </p:tgtEl>
                                        <p:attrNameLst>
                                          <p:attrName>fillcolor</p:attrName>
                                        </p:attrNameLst>
                                      </p:cBhvr>
                                      <p:to>
                                        <a:srgbClr val="FF0000"/>
                                      </p:to>
                                    </p:animClr>
                                    <p:set>
                                      <p:cBhvr>
                                        <p:cTn id="39" dur="2000" fill="hold"/>
                                        <p:tgtEl>
                                          <p:spTgt spid="17"/>
                                        </p:tgtEl>
                                        <p:attrNameLst>
                                          <p:attrName>fill.type</p:attrName>
                                        </p:attrNameLst>
                                      </p:cBhvr>
                                      <p:to>
                                        <p:strVal val="solid"/>
                                      </p:to>
                                    </p:set>
                                    <p:set>
                                      <p:cBhvr>
                                        <p:cTn id="40" dur="2000" fill="hold"/>
                                        <p:tgtEl>
                                          <p:spTgt spid="17"/>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17"/>
                  </p:tgtEl>
                </p:cond>
              </p:nextCondLst>
            </p:seq>
            <p:seq concurrent="1" nextAc="seek">
              <p:cTn id="41" restart="whenNotActive" fill="hold" evtFilter="cancelBubble" nodeType="interactiveSeq">
                <p:stCondLst>
                  <p:cond evt="onClick" delay="0">
                    <p:tgtEl>
                      <p:spTgt spid="18"/>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withEffect">
                                  <p:stCondLst>
                                    <p:cond delay="0"/>
                                  </p:stCondLst>
                                  <p:childTnLst>
                                    <p:animClr clrSpc="rgb" dir="cw">
                                      <p:cBhvr>
                                        <p:cTn id="45" dur="2000" fill="hold"/>
                                        <p:tgtEl>
                                          <p:spTgt spid="18"/>
                                        </p:tgtEl>
                                        <p:attrNameLst>
                                          <p:attrName>fillcolor</p:attrName>
                                        </p:attrNameLst>
                                      </p:cBhvr>
                                      <p:to>
                                        <a:srgbClr val="FF0000"/>
                                      </p:to>
                                    </p:animClr>
                                    <p:set>
                                      <p:cBhvr>
                                        <p:cTn id="46" dur="2000" fill="hold"/>
                                        <p:tgtEl>
                                          <p:spTgt spid="18"/>
                                        </p:tgtEl>
                                        <p:attrNameLst>
                                          <p:attrName>fill.type</p:attrName>
                                        </p:attrNameLst>
                                      </p:cBhvr>
                                      <p:to>
                                        <p:strVal val="solid"/>
                                      </p:to>
                                    </p:set>
                                    <p:set>
                                      <p:cBhvr>
                                        <p:cTn id="47" dur="2000" fill="hold"/>
                                        <p:tgtEl>
                                          <p:spTgt spid="18"/>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18"/>
                  </p:tgtEl>
                </p:cond>
              </p:nextCondLst>
            </p:seq>
            <p:seq concurrent="1" nextAc="seek">
              <p:cTn id="48" restart="whenNotActive" fill="hold" evtFilter="cancelBubble" nodeType="interactiveSeq">
                <p:stCondLst>
                  <p:cond evt="onClick" delay="0">
                    <p:tgtEl>
                      <p:spTgt spid="19"/>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withEffect">
                                  <p:stCondLst>
                                    <p:cond delay="0"/>
                                  </p:stCondLst>
                                  <p:childTnLst>
                                    <p:animClr clrSpc="rgb" dir="cw">
                                      <p:cBhvr>
                                        <p:cTn id="52" dur="2000" fill="hold"/>
                                        <p:tgtEl>
                                          <p:spTgt spid="19"/>
                                        </p:tgtEl>
                                        <p:attrNameLst>
                                          <p:attrName>fillcolor</p:attrName>
                                        </p:attrNameLst>
                                      </p:cBhvr>
                                      <p:to>
                                        <a:srgbClr val="FF0000"/>
                                      </p:to>
                                    </p:animClr>
                                    <p:set>
                                      <p:cBhvr>
                                        <p:cTn id="53" dur="2000" fill="hold"/>
                                        <p:tgtEl>
                                          <p:spTgt spid="19"/>
                                        </p:tgtEl>
                                        <p:attrNameLst>
                                          <p:attrName>fill.type</p:attrName>
                                        </p:attrNameLst>
                                      </p:cBhvr>
                                      <p:to>
                                        <p:strVal val="solid"/>
                                      </p:to>
                                    </p:set>
                                    <p:set>
                                      <p:cBhvr>
                                        <p:cTn id="54" dur="2000" fill="hold"/>
                                        <p:tgtEl>
                                          <p:spTgt spid="19"/>
                                        </p:tgtEl>
                                        <p:attrNameLst>
                                          <p:attrName>fill.on</p:attrName>
                                        </p:attrNameLst>
                                      </p:cBhvr>
                                      <p:to>
                                        <p:strVal val="true"/>
                                      </p:to>
                                    </p:set>
                                  </p:childTnLst>
                                  <p:subTnLst>
                                    <p:audio>
                                      <p:cMediaNode>
                                        <p:cTn display="0" masterRel="sameClick">
                                          <p:stCondLst>
                                            <p:cond evt="begin" delay="0">
                                              <p:tn val="51"/>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19"/>
                  </p:tgtEl>
                </p:cond>
              </p:nextCondLst>
            </p:seq>
          </p:childTnLst>
        </p:cTn>
      </p:par>
    </p:tnLst>
    <p:bldLst>
      <p:bldP spid="16" grpId="0" animBg="1"/>
      <p:bldP spid="17" grpId="0" animBg="1"/>
      <p:bldP spid="18" grpId="0" animBg="1"/>
      <p:bldP spid="19" grpId="0" animBg="1"/>
      <p:bldP spid="22" grpId="0" animBg="1"/>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7000" b="-17000"/>
          </a:stretch>
        </a:blipFill>
        <a:effectLst/>
      </p:bgPr>
    </p:bg>
    <p:spTree>
      <p:nvGrpSpPr>
        <p:cNvPr id="1" name=""/>
        <p:cNvGrpSpPr/>
        <p:nvPr/>
      </p:nvGrpSpPr>
      <p:grpSpPr>
        <a:xfrm>
          <a:off x="0" y="0"/>
          <a:ext cx="0" cy="0"/>
          <a:chOff x="0" y="0"/>
          <a:chExt cx="0" cy="0"/>
        </a:xfrm>
      </p:grpSpPr>
      <p:sp>
        <p:nvSpPr>
          <p:cNvPr id="16" name="danana"/>
          <p:cNvSpPr txBox="1"/>
          <p:nvPr/>
        </p:nvSpPr>
        <p:spPr>
          <a:xfrm>
            <a:off x="3592725" y="2311895"/>
            <a:ext cx="4758894" cy="461665"/>
          </a:xfrm>
          <a:prstGeom prst="rect">
            <a:avLst/>
          </a:prstGeom>
          <a:effectLst>
            <a:outerShdw blurRad="50800" dist="38100" dir="13500000" algn="br"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vi-VN" sz="2400" dirty="0">
                <a:solidFill>
                  <a:schemeClr val="tx1"/>
                </a:solidFill>
              </a:rPr>
              <a:t>A</a:t>
            </a:r>
            <a:r>
              <a:rPr lang="en-US" sz="2400" dirty="0">
                <a:solidFill>
                  <a:schemeClr val="tx1"/>
                </a:solidFill>
              </a:rPr>
              <a:t>. </a:t>
            </a:r>
            <a:r>
              <a:rPr lang="en-US" sz="2400" dirty="0" err="1">
                <a:solidFill>
                  <a:schemeClr val="tx1"/>
                </a:solidFill>
              </a:rPr>
              <a:t>Tìm</a:t>
            </a:r>
            <a:r>
              <a:rPr lang="en-US" sz="2400" dirty="0">
                <a:solidFill>
                  <a:schemeClr val="tx1"/>
                </a:solidFill>
              </a:rPr>
              <a:t> </a:t>
            </a:r>
            <a:r>
              <a:rPr lang="en-US" sz="2400" dirty="0" err="1">
                <a:solidFill>
                  <a:schemeClr val="tx1"/>
                </a:solidFill>
              </a:rPr>
              <a:t>lí</a:t>
            </a:r>
            <a:r>
              <a:rPr lang="en-US" sz="2400" dirty="0">
                <a:solidFill>
                  <a:schemeClr val="tx1"/>
                </a:solidFill>
              </a:rPr>
              <a:t> do </a:t>
            </a:r>
            <a:r>
              <a:rPr lang="en-US" sz="2400" dirty="0" err="1">
                <a:solidFill>
                  <a:schemeClr val="tx1"/>
                </a:solidFill>
              </a:rPr>
              <a:t>dẫn</a:t>
            </a:r>
            <a:r>
              <a:rPr lang="en-US" sz="2400" dirty="0">
                <a:solidFill>
                  <a:schemeClr val="tx1"/>
                </a:solidFill>
              </a:rPr>
              <a:t> </a:t>
            </a:r>
            <a:r>
              <a:rPr lang="en-US" sz="2400" dirty="0" err="1">
                <a:solidFill>
                  <a:schemeClr val="tx1"/>
                </a:solidFill>
              </a:rPr>
              <a:t>đến</a:t>
            </a:r>
            <a:r>
              <a:rPr lang="en-US" sz="2400" dirty="0">
                <a:solidFill>
                  <a:schemeClr val="tx1"/>
                </a:solidFill>
              </a:rPr>
              <a:t> </a:t>
            </a:r>
            <a:r>
              <a:rPr lang="en-US" sz="2400" dirty="0" err="1">
                <a:solidFill>
                  <a:schemeClr val="tx1"/>
                </a:solidFill>
              </a:rPr>
              <a:t>hiểu</a:t>
            </a:r>
            <a:r>
              <a:rPr lang="en-US" sz="2400" dirty="0">
                <a:solidFill>
                  <a:schemeClr val="tx1"/>
                </a:solidFill>
              </a:rPr>
              <a:t> </a:t>
            </a:r>
            <a:r>
              <a:rPr lang="en-US" sz="2400" dirty="0" err="1">
                <a:solidFill>
                  <a:schemeClr val="tx1"/>
                </a:solidFill>
              </a:rPr>
              <a:t>lầm</a:t>
            </a:r>
            <a:r>
              <a:rPr lang="en-US" sz="2400" dirty="0">
                <a:solidFill>
                  <a:schemeClr val="tx1"/>
                </a:solidFill>
              </a:rPr>
              <a:t>.</a:t>
            </a:r>
            <a:endParaRPr lang="en-US" sz="2400" dirty="0">
              <a:solidFill>
                <a:schemeClr val="tx1"/>
              </a:solidFill>
              <a:latin typeface="UTM Avo" panose="02040603050506020204" pitchFamily="18" charset="0"/>
              <a:cs typeface="Times New Roman" pitchFamily="18" charset="0"/>
            </a:endParaRPr>
          </a:p>
        </p:txBody>
      </p:sp>
      <p:sp>
        <p:nvSpPr>
          <p:cNvPr id="17" name="dapanb"/>
          <p:cNvSpPr txBox="1"/>
          <p:nvPr/>
        </p:nvSpPr>
        <p:spPr>
          <a:xfrm>
            <a:off x="3560234" y="3412822"/>
            <a:ext cx="4758892" cy="461665"/>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pt-BR" sz="2400" dirty="0">
                <a:solidFill>
                  <a:schemeClr val="tx1"/>
                </a:solidFill>
              </a:rPr>
              <a:t>B. </a:t>
            </a:r>
            <a:r>
              <a:rPr lang="en-US" sz="2400" dirty="0" err="1">
                <a:solidFill>
                  <a:schemeClr val="tx1"/>
                </a:solidFill>
              </a:rPr>
              <a:t>Nói</a:t>
            </a:r>
            <a:r>
              <a:rPr lang="en-US" sz="2400" dirty="0">
                <a:solidFill>
                  <a:schemeClr val="tx1"/>
                </a:solidFill>
              </a:rPr>
              <a:t> </a:t>
            </a:r>
            <a:r>
              <a:rPr lang="en-US" sz="2400" dirty="0" err="1">
                <a:solidFill>
                  <a:schemeClr val="tx1"/>
                </a:solidFill>
              </a:rPr>
              <a:t>xấu</a:t>
            </a:r>
            <a:r>
              <a:rPr lang="en-US" sz="2400" dirty="0">
                <a:solidFill>
                  <a:schemeClr val="tx1"/>
                </a:solidFill>
              </a:rPr>
              <a:t> </a:t>
            </a:r>
            <a:r>
              <a:rPr lang="en-US" sz="2400" dirty="0" err="1">
                <a:solidFill>
                  <a:schemeClr val="tx1"/>
                </a:solidFill>
              </a:rPr>
              <a:t>nhau</a:t>
            </a:r>
            <a:r>
              <a:rPr lang="en-US" sz="2400" dirty="0">
                <a:solidFill>
                  <a:schemeClr val="tx1"/>
                </a:solidFill>
              </a:rPr>
              <a:t>.</a:t>
            </a:r>
            <a:endParaRPr lang="en-US" sz="2400" dirty="0">
              <a:solidFill>
                <a:schemeClr val="tx1"/>
              </a:solidFill>
              <a:latin typeface="UTM Avo" panose="02040603050506020204" pitchFamily="18" charset="0"/>
              <a:cs typeface="Times New Roman" pitchFamily="18" charset="0"/>
            </a:endParaRPr>
          </a:p>
        </p:txBody>
      </p:sp>
      <p:sp>
        <p:nvSpPr>
          <p:cNvPr id="18" name="dapanc"/>
          <p:cNvSpPr txBox="1"/>
          <p:nvPr/>
        </p:nvSpPr>
        <p:spPr>
          <a:xfrm>
            <a:off x="3585272" y="4513749"/>
            <a:ext cx="4741310" cy="461665"/>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vi-VN" sz="2400" dirty="0">
                <a:solidFill>
                  <a:schemeClr val="tx1"/>
                </a:solidFill>
              </a:rPr>
              <a:t>C. Không chơi với </a:t>
            </a:r>
            <a:r>
              <a:rPr lang="vi-VN" sz="2400">
                <a:solidFill>
                  <a:schemeClr val="tx1"/>
                </a:solidFill>
              </a:rPr>
              <a:t>nhau nữa</a:t>
            </a:r>
            <a:r>
              <a:rPr lang="en-US" sz="2400" dirty="0">
                <a:solidFill>
                  <a:schemeClr val="tx1"/>
                </a:solidFill>
              </a:rPr>
              <a:t>.</a:t>
            </a:r>
            <a:endParaRPr lang="en-US" sz="2400" dirty="0">
              <a:solidFill>
                <a:schemeClr val="tx1"/>
              </a:solidFill>
              <a:latin typeface="UTM Avo" panose="02040603050506020204" pitchFamily="18" charset="0"/>
              <a:cs typeface="Times New Roman" pitchFamily="18" charset="0"/>
            </a:endParaRPr>
          </a:p>
        </p:txBody>
      </p:sp>
      <p:sp>
        <p:nvSpPr>
          <p:cNvPr id="19" name="dapand"/>
          <p:cNvSpPr txBox="1"/>
          <p:nvPr/>
        </p:nvSpPr>
        <p:spPr>
          <a:xfrm>
            <a:off x="3585272" y="5614677"/>
            <a:ext cx="4741310" cy="461665"/>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vi-VN" sz="2400" dirty="0">
                <a:solidFill>
                  <a:schemeClr val="tx1"/>
                </a:solidFill>
              </a:rPr>
              <a:t>D. </a:t>
            </a:r>
            <a:r>
              <a:rPr lang="en-US" sz="2400" dirty="0" err="1">
                <a:solidFill>
                  <a:schemeClr val="tx1"/>
                </a:solidFill>
              </a:rPr>
              <a:t>Gây</a:t>
            </a:r>
            <a:r>
              <a:rPr lang="en-US" sz="2400" dirty="0">
                <a:solidFill>
                  <a:schemeClr val="tx1"/>
                </a:solidFill>
              </a:rPr>
              <a:t> </a:t>
            </a:r>
            <a:r>
              <a:rPr lang="en-US" sz="2400" dirty="0" err="1">
                <a:solidFill>
                  <a:schemeClr val="tx1"/>
                </a:solidFill>
              </a:rPr>
              <a:t>gổ</a:t>
            </a:r>
            <a:r>
              <a:rPr lang="en-US" sz="2400" dirty="0">
                <a:solidFill>
                  <a:schemeClr val="tx1"/>
                </a:solidFill>
              </a:rPr>
              <a:t> </a:t>
            </a:r>
            <a:r>
              <a:rPr lang="en-US" sz="2400" dirty="0" err="1">
                <a:solidFill>
                  <a:schemeClr val="tx1"/>
                </a:solidFill>
              </a:rPr>
              <a:t>đánh</a:t>
            </a:r>
            <a:r>
              <a:rPr lang="en-US" sz="2400" dirty="0">
                <a:solidFill>
                  <a:schemeClr val="tx1"/>
                </a:solidFill>
              </a:rPr>
              <a:t> </a:t>
            </a:r>
            <a:r>
              <a:rPr lang="en-US" sz="2400" dirty="0" err="1">
                <a:solidFill>
                  <a:schemeClr val="tx1"/>
                </a:solidFill>
              </a:rPr>
              <a:t>nhau</a:t>
            </a:r>
            <a:r>
              <a:rPr lang="en-US" sz="2400" dirty="0">
                <a:solidFill>
                  <a:schemeClr val="tx1"/>
                </a:solidFill>
              </a:rPr>
              <a:t>.</a:t>
            </a:r>
            <a:endParaRPr lang="en-US" sz="2400" dirty="0">
              <a:solidFill>
                <a:schemeClr val="tx1"/>
              </a:solidFill>
              <a:latin typeface="UTM Avo" panose="02040603050506020204" pitchFamily="18" charset="0"/>
              <a:cs typeface="Times New Roman" pitchFamily="18" charset="0"/>
            </a:endParaRPr>
          </a:p>
        </p:txBody>
      </p:sp>
      <p:sp>
        <p:nvSpPr>
          <p:cNvPr id="22" name="cauhoi"/>
          <p:cNvSpPr/>
          <p:nvPr/>
        </p:nvSpPr>
        <p:spPr>
          <a:xfrm>
            <a:off x="2893883" y="29022"/>
            <a:ext cx="7442429" cy="2009328"/>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3200">
              <a:latin typeface="UTM Avo" panose="02040603050506020204" pitchFamily="18" charset="0"/>
            </a:endParaRPr>
          </a:p>
        </p:txBody>
      </p:sp>
      <p:sp>
        <p:nvSpPr>
          <p:cNvPr id="25" name="cauhoi"/>
          <p:cNvSpPr txBox="1"/>
          <p:nvPr/>
        </p:nvSpPr>
        <p:spPr>
          <a:xfrm>
            <a:off x="3767768" y="533400"/>
            <a:ext cx="5694658" cy="954107"/>
          </a:xfrm>
          <a:prstGeom prst="rect">
            <a:avLst/>
          </a:prstGeom>
          <a:noFill/>
        </p:spPr>
        <p:txBody>
          <a:bodyPr wrap="square" rtlCol="0">
            <a:spAutoFit/>
          </a:bodyPr>
          <a:lstStyle/>
          <a:p>
            <a:pPr algn="ctr"/>
            <a:r>
              <a:rPr lang="en-US" sz="2800" dirty="0" err="1"/>
              <a:t>Câu</a:t>
            </a:r>
            <a:r>
              <a:rPr lang="en-US" sz="2800" dirty="0"/>
              <a:t> </a:t>
            </a:r>
            <a:r>
              <a:rPr lang="en-US" sz="2800" dirty="0" err="1"/>
              <a:t>hỏi</a:t>
            </a:r>
            <a:r>
              <a:rPr lang="en-US" sz="2800" dirty="0"/>
              <a:t> 2: </a:t>
            </a:r>
            <a:r>
              <a:rPr lang="en-US" sz="2800" dirty="0" err="1"/>
              <a:t>Khi</a:t>
            </a:r>
            <a:r>
              <a:rPr lang="en-US" sz="2800" dirty="0"/>
              <a:t> </a:t>
            </a:r>
            <a:r>
              <a:rPr lang="en-US" sz="2800" dirty="0" err="1"/>
              <a:t>có</a:t>
            </a:r>
            <a:r>
              <a:rPr lang="en-US" sz="2800" dirty="0"/>
              <a:t> </a:t>
            </a:r>
            <a:r>
              <a:rPr lang="en-US" sz="2800" dirty="0" err="1"/>
              <a:t>hiểu</a:t>
            </a:r>
            <a:r>
              <a:rPr lang="en-US" sz="2800" dirty="0"/>
              <a:t> </a:t>
            </a:r>
            <a:r>
              <a:rPr lang="en-US" sz="2800" dirty="0" err="1"/>
              <a:t>lầm</a:t>
            </a:r>
            <a:r>
              <a:rPr lang="en-US" sz="2800" dirty="0"/>
              <a:t> </a:t>
            </a:r>
            <a:r>
              <a:rPr lang="en-US" sz="2800" dirty="0" err="1"/>
              <a:t>nhau</a:t>
            </a:r>
            <a:r>
              <a:rPr lang="en-US" sz="2800" dirty="0"/>
              <a:t> </a:t>
            </a:r>
            <a:r>
              <a:rPr lang="en-US" sz="2800" dirty="0" err="1"/>
              <a:t>thì</a:t>
            </a:r>
            <a:r>
              <a:rPr lang="en-US" sz="2800" dirty="0"/>
              <a:t> </a:t>
            </a:r>
            <a:r>
              <a:rPr lang="en-US" sz="2800" dirty="0" err="1"/>
              <a:t>cần</a:t>
            </a:r>
            <a:r>
              <a:rPr lang="en-US" sz="2800" dirty="0"/>
              <a:t> </a:t>
            </a:r>
            <a:r>
              <a:rPr lang="en-US" sz="2800" dirty="0" err="1"/>
              <a:t>làm</a:t>
            </a:r>
            <a:r>
              <a:rPr lang="en-US" sz="2800" dirty="0"/>
              <a:t> </a:t>
            </a:r>
            <a:r>
              <a:rPr lang="en-US" sz="2800" dirty="0" err="1"/>
              <a:t>gì</a:t>
            </a:r>
            <a:r>
              <a:rPr lang="en-US" sz="2800" dirty="0"/>
              <a:t>?</a:t>
            </a:r>
            <a:endParaRPr lang="en-US" sz="8000" dirty="0">
              <a:latin typeface="UTM Avo" panose="02040603050506020204" pitchFamily="18" charset="0"/>
              <a:cs typeface="Times New Roman" pitchFamily="18" charset="0"/>
            </a:endParaRPr>
          </a:p>
        </p:txBody>
      </p:sp>
      <p:pic>
        <p:nvPicPr>
          <p:cNvPr id="20" name="Picture 19">
            <a:extLst>
              <a:ext uri="{FF2B5EF4-FFF2-40B4-BE49-F238E27FC236}">
                <a16:creationId xmlns:a16="http://schemas.microsoft.com/office/drawing/2014/main" id="{E45997B1-1714-4ED1-9087-70955DE5122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477976" cy="533400"/>
          </a:xfrm>
          <a:prstGeom prst="rect">
            <a:avLst/>
          </a:prstGeom>
        </p:spPr>
      </p:pic>
    </p:spTree>
    <p:extLst>
      <p:ext uri="{BB962C8B-B14F-4D97-AF65-F5344CB8AC3E}">
        <p14:creationId xmlns:p14="http://schemas.microsoft.com/office/powerpoint/2010/main" val="42812315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anim calcmode="lin" valueType="num">
                                      <p:cBhvr>
                                        <p:cTn id="19" dur="1000" fill="hold"/>
                                        <p:tgtEl>
                                          <p:spTgt spid="17"/>
                                        </p:tgtEl>
                                        <p:attrNameLst>
                                          <p:attrName>ppt_x</p:attrName>
                                        </p:attrNameLst>
                                      </p:cBhvr>
                                      <p:tavLst>
                                        <p:tav tm="0">
                                          <p:val>
                                            <p:strVal val="#ppt_x"/>
                                          </p:val>
                                        </p:tav>
                                        <p:tav tm="100000">
                                          <p:val>
                                            <p:strVal val="#ppt_x"/>
                                          </p:val>
                                        </p:tav>
                                      </p:tavLst>
                                    </p:anim>
                                    <p:anim calcmode="lin" valueType="num">
                                      <p:cBhvr>
                                        <p:cTn id="20" dur="1000" fill="hold"/>
                                        <p:tgtEl>
                                          <p:spTgt spid="1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6"/>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withEffect">
                                  <p:stCondLst>
                                    <p:cond delay="0"/>
                                  </p:stCondLst>
                                  <p:childTnLst>
                                    <p:animClr clrSpc="rgb" dir="cw">
                                      <p:cBhvr>
                                        <p:cTn id="35" dur="2000" fill="hold"/>
                                        <p:tgtEl>
                                          <p:spTgt spid="16"/>
                                        </p:tgtEl>
                                        <p:attrNameLst>
                                          <p:attrName>fillcolor</p:attrName>
                                        </p:attrNameLst>
                                      </p:cBhvr>
                                      <p:to>
                                        <a:srgbClr val="00B050"/>
                                      </p:to>
                                    </p:animClr>
                                    <p:set>
                                      <p:cBhvr>
                                        <p:cTn id="36" dur="2000" fill="hold"/>
                                        <p:tgtEl>
                                          <p:spTgt spid="16"/>
                                        </p:tgtEl>
                                        <p:attrNameLst>
                                          <p:attrName>fill.type</p:attrName>
                                        </p:attrNameLst>
                                      </p:cBhvr>
                                      <p:to>
                                        <p:strVal val="solid"/>
                                      </p:to>
                                    </p:set>
                                    <p:set>
                                      <p:cBhvr>
                                        <p:cTn id="37" dur="2000" fill="hold"/>
                                        <p:tgtEl>
                                          <p:spTgt spid="16"/>
                                        </p:tgtEl>
                                        <p:attrNameLst>
                                          <p:attrName>fill.on</p:attrName>
                                        </p:attrNameLst>
                                      </p:cBhvr>
                                      <p:to>
                                        <p:strVal val="true"/>
                                      </p:to>
                                    </p:set>
                                  </p:childTnLst>
                                  <p:subTnLst>
                                    <p:audio>
                                      <p:cMediaNode>
                                        <p:cTn display="0" masterRel="sameClick">
                                          <p:stCondLst>
                                            <p:cond evt="begin" delay="0">
                                              <p:tn val="34"/>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6"/>
                  </p:tgtEl>
                </p:cond>
              </p:nextCondLst>
            </p:seq>
            <p:seq concurrent="1" nextAc="seek">
              <p:cTn id="38" restart="whenNotActive" fill="hold" evtFilter="cancelBubble" nodeType="interactiveSeq">
                <p:stCondLst>
                  <p:cond evt="onClick" delay="0">
                    <p:tgtEl>
                      <p:spTgt spid="1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000" fill="hold"/>
                                        <p:tgtEl>
                                          <p:spTgt spid="17"/>
                                        </p:tgtEl>
                                        <p:attrNameLst>
                                          <p:attrName>fillcolor</p:attrName>
                                        </p:attrNameLst>
                                      </p:cBhvr>
                                      <p:to>
                                        <a:srgbClr val="FF0000"/>
                                      </p:to>
                                    </p:animClr>
                                    <p:set>
                                      <p:cBhvr>
                                        <p:cTn id="43" dur="2000" fill="hold"/>
                                        <p:tgtEl>
                                          <p:spTgt spid="17"/>
                                        </p:tgtEl>
                                        <p:attrNameLst>
                                          <p:attrName>fill.type</p:attrName>
                                        </p:attrNameLst>
                                      </p:cBhvr>
                                      <p:to>
                                        <p:strVal val="solid"/>
                                      </p:to>
                                    </p:set>
                                    <p:set>
                                      <p:cBhvr>
                                        <p:cTn id="44" dur="2000" fill="hold"/>
                                        <p:tgtEl>
                                          <p:spTgt spid="17"/>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17"/>
                  </p:tgtEl>
                </p:cond>
              </p:nextCondLst>
            </p:seq>
            <p:seq concurrent="1" nextAc="seek">
              <p:cTn id="45" restart="whenNotActive" fill="hold" evtFilter="cancelBubble" nodeType="interactiveSeq">
                <p:stCondLst>
                  <p:cond evt="onClick" delay="0">
                    <p:tgtEl>
                      <p:spTgt spid="18"/>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withEffect">
                                  <p:stCondLst>
                                    <p:cond delay="0"/>
                                  </p:stCondLst>
                                  <p:childTnLst>
                                    <p:animClr clrSpc="rgb" dir="cw">
                                      <p:cBhvr>
                                        <p:cTn id="49" dur="2000" fill="hold"/>
                                        <p:tgtEl>
                                          <p:spTgt spid="18"/>
                                        </p:tgtEl>
                                        <p:attrNameLst>
                                          <p:attrName>fillcolor</p:attrName>
                                        </p:attrNameLst>
                                      </p:cBhvr>
                                      <p:to>
                                        <a:srgbClr val="FF0000"/>
                                      </p:to>
                                    </p:animClr>
                                    <p:set>
                                      <p:cBhvr>
                                        <p:cTn id="50" dur="2000" fill="hold"/>
                                        <p:tgtEl>
                                          <p:spTgt spid="18"/>
                                        </p:tgtEl>
                                        <p:attrNameLst>
                                          <p:attrName>fill.type</p:attrName>
                                        </p:attrNameLst>
                                      </p:cBhvr>
                                      <p:to>
                                        <p:strVal val="solid"/>
                                      </p:to>
                                    </p:set>
                                    <p:set>
                                      <p:cBhvr>
                                        <p:cTn id="51" dur="2000" fill="hold"/>
                                        <p:tgtEl>
                                          <p:spTgt spid="18"/>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18"/>
                  </p:tgtEl>
                </p:cond>
              </p:nextCondLst>
            </p:seq>
            <p:seq concurrent="1" nextAc="seek">
              <p:cTn id="52" restart="whenNotActive" fill="hold" evtFilter="cancelBubble" nodeType="interactiveSeq">
                <p:stCondLst>
                  <p:cond evt="onClick" delay="0">
                    <p:tgtEl>
                      <p:spTgt spid="19"/>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withEffect">
                                  <p:stCondLst>
                                    <p:cond delay="0"/>
                                  </p:stCondLst>
                                  <p:childTnLst>
                                    <p:animClr clrSpc="rgb" dir="cw">
                                      <p:cBhvr>
                                        <p:cTn id="56" dur="2000" fill="hold"/>
                                        <p:tgtEl>
                                          <p:spTgt spid="19"/>
                                        </p:tgtEl>
                                        <p:attrNameLst>
                                          <p:attrName>fillcolor</p:attrName>
                                        </p:attrNameLst>
                                      </p:cBhvr>
                                      <p:to>
                                        <a:srgbClr val="FF0000"/>
                                      </p:to>
                                    </p:animClr>
                                    <p:set>
                                      <p:cBhvr>
                                        <p:cTn id="57" dur="2000" fill="hold"/>
                                        <p:tgtEl>
                                          <p:spTgt spid="19"/>
                                        </p:tgtEl>
                                        <p:attrNameLst>
                                          <p:attrName>fill.type</p:attrName>
                                        </p:attrNameLst>
                                      </p:cBhvr>
                                      <p:to>
                                        <p:strVal val="solid"/>
                                      </p:to>
                                    </p:set>
                                    <p:set>
                                      <p:cBhvr>
                                        <p:cTn id="58" dur="2000" fill="hold"/>
                                        <p:tgtEl>
                                          <p:spTgt spid="19"/>
                                        </p:tgtEl>
                                        <p:attrNameLst>
                                          <p:attrName>fill.on</p:attrName>
                                        </p:attrNameLst>
                                      </p:cBhvr>
                                      <p:to>
                                        <p:strVal val="true"/>
                                      </p:to>
                                    </p:set>
                                  </p:childTnLst>
                                  <p:subTnLst>
                                    <p:audio>
                                      <p:cMediaNode>
                                        <p:cTn display="0" masterRel="sameClick">
                                          <p:stCondLst>
                                            <p:cond evt="begin" delay="0">
                                              <p:tn val="55"/>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19"/>
                  </p:tgtEl>
                </p:cond>
              </p:nextCondLst>
            </p:seq>
          </p:childTnLst>
        </p:cTn>
      </p:par>
    </p:tnLst>
    <p:bldLst>
      <p:bldP spid="16" grpId="0" animBg="1"/>
      <p:bldP spid="17" grpId="0" animBg="1"/>
      <p:bldP spid="18" grpId="0" animBg="1"/>
      <p:bldP spid="19" grpId="0" animBg="1"/>
      <p:bldP spid="22" grpId="0" animBg="1"/>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7000" b="-17000"/>
          </a:stretch>
        </a:blipFill>
        <a:effectLst/>
      </p:bgPr>
    </p:bg>
    <p:spTree>
      <p:nvGrpSpPr>
        <p:cNvPr id="1" name=""/>
        <p:cNvGrpSpPr/>
        <p:nvPr/>
      </p:nvGrpSpPr>
      <p:grpSpPr>
        <a:xfrm>
          <a:off x="0" y="0"/>
          <a:ext cx="0" cy="0"/>
          <a:chOff x="0" y="0"/>
          <a:chExt cx="0" cy="0"/>
        </a:xfrm>
      </p:grpSpPr>
      <p:sp>
        <p:nvSpPr>
          <p:cNvPr id="16" name="danana"/>
          <p:cNvSpPr txBox="1"/>
          <p:nvPr/>
        </p:nvSpPr>
        <p:spPr>
          <a:xfrm>
            <a:off x="3138185" y="5864050"/>
            <a:ext cx="6601560" cy="461665"/>
          </a:xfrm>
          <a:prstGeom prst="rect">
            <a:avLst/>
          </a:prstGeom>
          <a:effectLst>
            <a:outerShdw blurRad="50800" dist="38100" dir="13500000" algn="br"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400" dirty="0"/>
              <a:t>D</a:t>
            </a:r>
            <a:r>
              <a:rPr lang="vi-VN" sz="2400" dirty="0"/>
              <a:t>. </a:t>
            </a:r>
            <a:r>
              <a:rPr lang="en-US" sz="2400" dirty="0" err="1"/>
              <a:t>Cô</a:t>
            </a:r>
            <a:r>
              <a:rPr lang="en-US" sz="2400" dirty="0"/>
              <a:t> </a:t>
            </a:r>
            <a:r>
              <a:rPr lang="en-US" sz="2400" dirty="0" err="1"/>
              <a:t>giáo</a:t>
            </a:r>
            <a:r>
              <a:rPr lang="en-US" sz="2400" dirty="0"/>
              <a:t>.</a:t>
            </a:r>
            <a:endParaRPr lang="en-US" sz="2400" dirty="0">
              <a:latin typeface="UTM Avo" panose="02040603050506020204" pitchFamily="18" charset="0"/>
              <a:cs typeface="Times New Roman" pitchFamily="18" charset="0"/>
            </a:endParaRPr>
          </a:p>
        </p:txBody>
      </p:sp>
      <p:sp>
        <p:nvSpPr>
          <p:cNvPr id="17" name="dapanb"/>
          <p:cNvSpPr txBox="1"/>
          <p:nvPr/>
        </p:nvSpPr>
        <p:spPr>
          <a:xfrm>
            <a:off x="3138183" y="3831853"/>
            <a:ext cx="6601560" cy="461665"/>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400" dirty="0"/>
              <a:t>B. </a:t>
            </a:r>
            <a:r>
              <a:rPr lang="en-US" sz="2400" dirty="0" err="1"/>
              <a:t>Em</a:t>
            </a:r>
            <a:r>
              <a:rPr lang="en-US" sz="2400" dirty="0"/>
              <a:t> </a:t>
            </a:r>
            <a:r>
              <a:rPr lang="en-US" sz="2400" dirty="0" err="1"/>
              <a:t>nhỏ</a:t>
            </a:r>
            <a:r>
              <a:rPr lang="en-US" sz="2400" dirty="0"/>
              <a:t> </a:t>
            </a:r>
            <a:r>
              <a:rPr lang="en-US" sz="2400" dirty="0" err="1"/>
              <a:t>tuổi</a:t>
            </a:r>
            <a:r>
              <a:rPr lang="en-US" sz="2400" dirty="0"/>
              <a:t>.</a:t>
            </a:r>
            <a:endParaRPr lang="en-US" sz="2400" dirty="0">
              <a:latin typeface="UTM Avo" panose="02040603050506020204" pitchFamily="18" charset="0"/>
              <a:cs typeface="Times New Roman" pitchFamily="18" charset="0"/>
            </a:endParaRPr>
          </a:p>
        </p:txBody>
      </p:sp>
      <p:sp>
        <p:nvSpPr>
          <p:cNvPr id="18" name="dapanc"/>
          <p:cNvSpPr txBox="1"/>
          <p:nvPr/>
        </p:nvSpPr>
        <p:spPr>
          <a:xfrm>
            <a:off x="3138185" y="4847952"/>
            <a:ext cx="6601560" cy="461665"/>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400" dirty="0"/>
              <a:t>C. </a:t>
            </a:r>
            <a:r>
              <a:rPr lang="en-US" sz="2400" dirty="0" err="1"/>
              <a:t>Không</a:t>
            </a:r>
            <a:r>
              <a:rPr lang="en-US" sz="2400" dirty="0"/>
              <a:t> </a:t>
            </a:r>
            <a:r>
              <a:rPr lang="en-US" sz="2400" dirty="0" err="1"/>
              <a:t>nhờ</a:t>
            </a:r>
            <a:r>
              <a:rPr lang="en-US" sz="2400" dirty="0"/>
              <a:t> ai </a:t>
            </a:r>
            <a:r>
              <a:rPr lang="en-US" sz="2400" dirty="0" err="1"/>
              <a:t>hòa</a:t>
            </a:r>
            <a:r>
              <a:rPr lang="en-US" sz="2400" dirty="0"/>
              <a:t> </a:t>
            </a:r>
            <a:r>
              <a:rPr lang="en-US" sz="2400" dirty="0" err="1"/>
              <a:t>giải</a:t>
            </a:r>
            <a:r>
              <a:rPr lang="en-US" sz="2400" dirty="0"/>
              <a:t> </a:t>
            </a:r>
            <a:r>
              <a:rPr lang="en-US" sz="2400" dirty="0" err="1"/>
              <a:t>hết</a:t>
            </a:r>
            <a:r>
              <a:rPr lang="en-US" sz="2400" dirty="0"/>
              <a:t> </a:t>
            </a:r>
            <a:r>
              <a:rPr lang="en-US" sz="2400" dirty="0" err="1"/>
              <a:t>mặc</a:t>
            </a:r>
            <a:r>
              <a:rPr lang="en-US" sz="2400" dirty="0"/>
              <a:t> </a:t>
            </a:r>
            <a:r>
              <a:rPr lang="en-US" sz="2400" dirty="0" err="1"/>
              <a:t>kệ</a:t>
            </a:r>
            <a:r>
              <a:rPr lang="en-US" sz="2400" dirty="0"/>
              <a:t> </a:t>
            </a:r>
            <a:r>
              <a:rPr lang="en-US" sz="2400" dirty="0" err="1"/>
              <a:t>bạn</a:t>
            </a:r>
            <a:r>
              <a:rPr lang="en-US" sz="2400" dirty="0"/>
              <a:t>.</a:t>
            </a:r>
            <a:endParaRPr lang="en-US" sz="2400" dirty="0">
              <a:latin typeface="UTM Avo" panose="02040603050506020204" pitchFamily="18" charset="0"/>
              <a:cs typeface="Times New Roman" pitchFamily="18" charset="0"/>
            </a:endParaRPr>
          </a:p>
        </p:txBody>
      </p:sp>
      <p:sp>
        <p:nvSpPr>
          <p:cNvPr id="19" name="dapand"/>
          <p:cNvSpPr txBox="1"/>
          <p:nvPr/>
        </p:nvSpPr>
        <p:spPr>
          <a:xfrm>
            <a:off x="3138186" y="2815754"/>
            <a:ext cx="6601560" cy="461665"/>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400" dirty="0"/>
              <a:t>A. </a:t>
            </a:r>
            <a:r>
              <a:rPr lang="en-US" sz="2400" dirty="0" err="1"/>
              <a:t>Bạn</a:t>
            </a:r>
            <a:r>
              <a:rPr lang="en-US" sz="2400" dirty="0"/>
              <a:t> </a:t>
            </a:r>
            <a:r>
              <a:rPr lang="en-US" sz="2400" dirty="0" err="1"/>
              <a:t>lớp</a:t>
            </a:r>
            <a:r>
              <a:rPr lang="en-US" sz="2400" dirty="0"/>
              <a:t> </a:t>
            </a:r>
            <a:r>
              <a:rPr lang="en-US" sz="2400" dirty="0" err="1"/>
              <a:t>khác</a:t>
            </a:r>
            <a:r>
              <a:rPr lang="en-US" sz="2400" dirty="0"/>
              <a:t>.</a:t>
            </a:r>
            <a:endParaRPr lang="en-US" sz="2400" dirty="0">
              <a:latin typeface="UTM Avo" panose="02040603050506020204" pitchFamily="18" charset="0"/>
              <a:cs typeface="Times New Roman" pitchFamily="18" charset="0"/>
            </a:endParaRPr>
          </a:p>
        </p:txBody>
      </p:sp>
      <p:sp>
        <p:nvSpPr>
          <p:cNvPr id="22" name="cauhoi"/>
          <p:cNvSpPr/>
          <p:nvPr/>
        </p:nvSpPr>
        <p:spPr>
          <a:xfrm>
            <a:off x="2893884" y="29022"/>
            <a:ext cx="6707316" cy="1971228"/>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3200">
              <a:latin typeface="UTM Avo" panose="02040603050506020204" pitchFamily="18" charset="0"/>
            </a:endParaRPr>
          </a:p>
        </p:txBody>
      </p:sp>
      <p:sp>
        <p:nvSpPr>
          <p:cNvPr id="25" name="cauhoi"/>
          <p:cNvSpPr txBox="1"/>
          <p:nvPr/>
        </p:nvSpPr>
        <p:spPr>
          <a:xfrm>
            <a:off x="3593933" y="292897"/>
            <a:ext cx="5454818" cy="1384995"/>
          </a:xfrm>
          <a:prstGeom prst="rect">
            <a:avLst/>
          </a:prstGeom>
          <a:noFill/>
        </p:spPr>
        <p:txBody>
          <a:bodyPr wrap="square" rtlCol="0">
            <a:spAutoFit/>
          </a:bodyPr>
          <a:lstStyle/>
          <a:p>
            <a:pPr algn="ctr"/>
            <a:r>
              <a:rPr lang="en-US" sz="2800" dirty="0" err="1"/>
              <a:t>Câu</a:t>
            </a:r>
            <a:r>
              <a:rPr lang="en-US" sz="2800" dirty="0"/>
              <a:t> </a:t>
            </a:r>
            <a:r>
              <a:rPr lang="en-US" sz="2800" dirty="0" err="1"/>
              <a:t>hỏi</a:t>
            </a:r>
            <a:r>
              <a:rPr lang="en-US" sz="2800" dirty="0"/>
              <a:t> 3: </a:t>
            </a:r>
            <a:r>
              <a:rPr lang="en-US" sz="2800" dirty="0" err="1"/>
              <a:t>Khi</a:t>
            </a:r>
            <a:r>
              <a:rPr lang="en-US" sz="2800" dirty="0"/>
              <a:t> </a:t>
            </a:r>
            <a:r>
              <a:rPr lang="en-US" sz="2800" dirty="0" err="1"/>
              <a:t>em</a:t>
            </a:r>
            <a:r>
              <a:rPr lang="en-US" sz="2800" dirty="0"/>
              <a:t> </a:t>
            </a:r>
            <a:r>
              <a:rPr lang="en-US" sz="2800" dirty="0" err="1"/>
              <a:t>và</a:t>
            </a:r>
            <a:r>
              <a:rPr lang="en-US" sz="2800" dirty="0"/>
              <a:t> </a:t>
            </a:r>
            <a:r>
              <a:rPr lang="en-US" sz="2800" dirty="0" err="1"/>
              <a:t>bạn</a:t>
            </a:r>
            <a:r>
              <a:rPr lang="en-US" sz="2800" dirty="0"/>
              <a:t> </a:t>
            </a:r>
            <a:r>
              <a:rPr lang="en-US" sz="2800" dirty="0" err="1"/>
              <a:t>bất</a:t>
            </a:r>
            <a:r>
              <a:rPr lang="en-US" sz="2800" dirty="0"/>
              <a:t> </a:t>
            </a:r>
            <a:r>
              <a:rPr lang="en-US" sz="2800" dirty="0" err="1"/>
              <a:t>đồng</a:t>
            </a:r>
            <a:r>
              <a:rPr lang="en-US" sz="2800" dirty="0"/>
              <a:t>, </a:t>
            </a:r>
            <a:r>
              <a:rPr lang="en-US" sz="2800" dirty="0" err="1"/>
              <a:t>em</a:t>
            </a:r>
            <a:r>
              <a:rPr lang="en-US" sz="2800" dirty="0"/>
              <a:t> </a:t>
            </a:r>
            <a:r>
              <a:rPr lang="en-US" sz="2800" dirty="0" err="1"/>
              <a:t>có</a:t>
            </a:r>
            <a:r>
              <a:rPr lang="en-US" sz="2800" dirty="0"/>
              <a:t> </a:t>
            </a:r>
            <a:r>
              <a:rPr lang="en-US" sz="2800" dirty="0" err="1"/>
              <a:t>thể</a:t>
            </a:r>
            <a:r>
              <a:rPr lang="en-US" sz="2800" dirty="0"/>
              <a:t> </a:t>
            </a:r>
            <a:r>
              <a:rPr lang="en-US" sz="2800" dirty="0" err="1"/>
              <a:t>nhờ</a:t>
            </a:r>
            <a:r>
              <a:rPr lang="en-US" sz="2800" dirty="0"/>
              <a:t> ai </a:t>
            </a:r>
            <a:r>
              <a:rPr lang="en-US" sz="2800" dirty="0" err="1"/>
              <a:t>đứng</a:t>
            </a:r>
            <a:r>
              <a:rPr lang="en-US" sz="2800" dirty="0"/>
              <a:t> ra </a:t>
            </a:r>
            <a:r>
              <a:rPr lang="en-US" sz="2800" dirty="0" err="1"/>
              <a:t>hòa</a:t>
            </a:r>
            <a:r>
              <a:rPr lang="en-US" sz="2800" dirty="0"/>
              <a:t> </a:t>
            </a:r>
            <a:r>
              <a:rPr lang="en-US" sz="2800" dirty="0" err="1"/>
              <a:t>giải</a:t>
            </a:r>
            <a:r>
              <a:rPr lang="en-US" sz="2800" dirty="0"/>
              <a:t> </a:t>
            </a:r>
            <a:r>
              <a:rPr lang="en-US" sz="2800" dirty="0" err="1"/>
              <a:t>giúp</a:t>
            </a:r>
            <a:r>
              <a:rPr lang="en-US" sz="2800" dirty="0"/>
              <a:t>?</a:t>
            </a:r>
            <a:endParaRPr lang="en-US" sz="11500" dirty="0">
              <a:latin typeface="UTM Avo" panose="02040603050506020204" pitchFamily="18" charset="0"/>
              <a:cs typeface="Times New Roman" pitchFamily="18" charset="0"/>
            </a:endParaRPr>
          </a:p>
        </p:txBody>
      </p:sp>
      <p:pic>
        <p:nvPicPr>
          <p:cNvPr id="21" name="Picture 20">
            <a:extLst>
              <a:ext uri="{FF2B5EF4-FFF2-40B4-BE49-F238E27FC236}">
                <a16:creationId xmlns:a16="http://schemas.microsoft.com/office/drawing/2014/main" id="{392BB406-50E7-4B55-A57B-D4236762602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477976" cy="533400"/>
          </a:xfrm>
          <a:prstGeom prst="rect">
            <a:avLst/>
          </a:prstGeom>
        </p:spPr>
      </p:pic>
    </p:spTree>
    <p:extLst>
      <p:ext uri="{BB962C8B-B14F-4D97-AF65-F5344CB8AC3E}">
        <p14:creationId xmlns:p14="http://schemas.microsoft.com/office/powerpoint/2010/main" val="33036632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750" fill="hold"/>
                                        <p:tgtEl>
                                          <p:spTgt spid="19"/>
                                        </p:tgtEl>
                                        <p:attrNameLst>
                                          <p:attrName>ppt_x</p:attrName>
                                        </p:attrNameLst>
                                      </p:cBhvr>
                                      <p:tavLst>
                                        <p:tav tm="0">
                                          <p:val>
                                            <p:strVal val="#ppt_x"/>
                                          </p:val>
                                        </p:tav>
                                        <p:tav tm="100000">
                                          <p:val>
                                            <p:strVal val="#ppt_x"/>
                                          </p:val>
                                        </p:tav>
                                      </p:tavLst>
                                    </p:anim>
                                    <p:anim calcmode="lin" valueType="num">
                                      <p:cBhvr additive="base">
                                        <p:cTn id="14" dur="750" fill="hold"/>
                                        <p:tgtEl>
                                          <p:spTgt spid="1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750" fill="hold"/>
                                        <p:tgtEl>
                                          <p:spTgt spid="17"/>
                                        </p:tgtEl>
                                        <p:attrNameLst>
                                          <p:attrName>ppt_x</p:attrName>
                                        </p:attrNameLst>
                                      </p:cBhvr>
                                      <p:tavLst>
                                        <p:tav tm="0">
                                          <p:val>
                                            <p:strVal val="#ppt_x"/>
                                          </p:val>
                                        </p:tav>
                                        <p:tav tm="100000">
                                          <p:val>
                                            <p:strVal val="#ppt_x"/>
                                          </p:val>
                                        </p:tav>
                                      </p:tavLst>
                                    </p:anim>
                                    <p:anim calcmode="lin" valueType="num">
                                      <p:cBhvr additive="base">
                                        <p:cTn id="18" dur="750" fill="hold"/>
                                        <p:tgtEl>
                                          <p:spTgt spid="1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750" fill="hold"/>
                                        <p:tgtEl>
                                          <p:spTgt spid="18"/>
                                        </p:tgtEl>
                                        <p:attrNameLst>
                                          <p:attrName>ppt_x</p:attrName>
                                        </p:attrNameLst>
                                      </p:cBhvr>
                                      <p:tavLst>
                                        <p:tav tm="0">
                                          <p:val>
                                            <p:strVal val="#ppt_x"/>
                                          </p:val>
                                        </p:tav>
                                        <p:tav tm="100000">
                                          <p:val>
                                            <p:strVal val="#ppt_x"/>
                                          </p:val>
                                        </p:tav>
                                      </p:tavLst>
                                    </p:anim>
                                    <p:anim calcmode="lin" valueType="num">
                                      <p:cBhvr additive="base">
                                        <p:cTn id="22" dur="750" fill="hold"/>
                                        <p:tgtEl>
                                          <p:spTgt spid="1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750" fill="hold"/>
                                        <p:tgtEl>
                                          <p:spTgt spid="16"/>
                                        </p:tgtEl>
                                        <p:attrNameLst>
                                          <p:attrName>ppt_x</p:attrName>
                                        </p:attrNameLst>
                                      </p:cBhvr>
                                      <p:tavLst>
                                        <p:tav tm="0">
                                          <p:val>
                                            <p:strVal val="#ppt_x"/>
                                          </p:val>
                                        </p:tav>
                                        <p:tav tm="100000">
                                          <p:val>
                                            <p:strVal val="#ppt_x"/>
                                          </p:val>
                                        </p:tav>
                                      </p:tavLst>
                                    </p:anim>
                                    <p:anim calcmode="lin" valueType="num">
                                      <p:cBhvr additive="base">
                                        <p:cTn id="26" dur="75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6"/>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withEffect">
                                  <p:stCondLst>
                                    <p:cond delay="0"/>
                                  </p:stCondLst>
                                  <p:childTnLst>
                                    <p:animClr clrSpc="rgb" dir="cw">
                                      <p:cBhvr>
                                        <p:cTn id="31" dur="2000" fill="hold"/>
                                        <p:tgtEl>
                                          <p:spTgt spid="16"/>
                                        </p:tgtEl>
                                        <p:attrNameLst>
                                          <p:attrName>fillcolor</p:attrName>
                                        </p:attrNameLst>
                                      </p:cBhvr>
                                      <p:to>
                                        <a:srgbClr val="00B050"/>
                                      </p:to>
                                    </p:animClr>
                                    <p:set>
                                      <p:cBhvr>
                                        <p:cTn id="32" dur="2000" fill="hold"/>
                                        <p:tgtEl>
                                          <p:spTgt spid="16"/>
                                        </p:tgtEl>
                                        <p:attrNameLst>
                                          <p:attrName>fill.type</p:attrName>
                                        </p:attrNameLst>
                                      </p:cBhvr>
                                      <p:to>
                                        <p:strVal val="solid"/>
                                      </p:to>
                                    </p:set>
                                    <p:set>
                                      <p:cBhvr>
                                        <p:cTn id="33" dur="2000" fill="hold"/>
                                        <p:tgtEl>
                                          <p:spTgt spid="16"/>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6"/>
                  </p:tgtEl>
                </p:cond>
              </p:nextCondLst>
            </p:seq>
            <p:seq concurrent="1" nextAc="seek">
              <p:cTn id="34" restart="whenNotActive" fill="hold" evtFilter="cancelBubble" nodeType="interactiveSeq">
                <p:stCondLst>
                  <p:cond evt="onClick" delay="0">
                    <p:tgtEl>
                      <p:spTgt spid="17"/>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withEffect">
                                  <p:stCondLst>
                                    <p:cond delay="0"/>
                                  </p:stCondLst>
                                  <p:childTnLst>
                                    <p:animClr clrSpc="rgb" dir="cw">
                                      <p:cBhvr>
                                        <p:cTn id="38" dur="2000" fill="hold"/>
                                        <p:tgtEl>
                                          <p:spTgt spid="17"/>
                                        </p:tgtEl>
                                        <p:attrNameLst>
                                          <p:attrName>fillcolor</p:attrName>
                                        </p:attrNameLst>
                                      </p:cBhvr>
                                      <p:to>
                                        <a:srgbClr val="FF0000"/>
                                      </p:to>
                                    </p:animClr>
                                    <p:set>
                                      <p:cBhvr>
                                        <p:cTn id="39" dur="2000" fill="hold"/>
                                        <p:tgtEl>
                                          <p:spTgt spid="17"/>
                                        </p:tgtEl>
                                        <p:attrNameLst>
                                          <p:attrName>fill.type</p:attrName>
                                        </p:attrNameLst>
                                      </p:cBhvr>
                                      <p:to>
                                        <p:strVal val="solid"/>
                                      </p:to>
                                    </p:set>
                                    <p:set>
                                      <p:cBhvr>
                                        <p:cTn id="40" dur="2000" fill="hold"/>
                                        <p:tgtEl>
                                          <p:spTgt spid="17"/>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17"/>
                  </p:tgtEl>
                </p:cond>
              </p:nextCondLst>
            </p:seq>
            <p:seq concurrent="1" nextAc="seek">
              <p:cTn id="41" restart="whenNotActive" fill="hold" evtFilter="cancelBubble" nodeType="interactiveSeq">
                <p:stCondLst>
                  <p:cond evt="onClick" delay="0">
                    <p:tgtEl>
                      <p:spTgt spid="18"/>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withEffect">
                                  <p:stCondLst>
                                    <p:cond delay="0"/>
                                  </p:stCondLst>
                                  <p:childTnLst>
                                    <p:animClr clrSpc="rgb" dir="cw">
                                      <p:cBhvr>
                                        <p:cTn id="45" dur="2000" fill="hold"/>
                                        <p:tgtEl>
                                          <p:spTgt spid="18"/>
                                        </p:tgtEl>
                                        <p:attrNameLst>
                                          <p:attrName>fillcolor</p:attrName>
                                        </p:attrNameLst>
                                      </p:cBhvr>
                                      <p:to>
                                        <a:srgbClr val="FF0000"/>
                                      </p:to>
                                    </p:animClr>
                                    <p:set>
                                      <p:cBhvr>
                                        <p:cTn id="46" dur="2000" fill="hold"/>
                                        <p:tgtEl>
                                          <p:spTgt spid="18"/>
                                        </p:tgtEl>
                                        <p:attrNameLst>
                                          <p:attrName>fill.type</p:attrName>
                                        </p:attrNameLst>
                                      </p:cBhvr>
                                      <p:to>
                                        <p:strVal val="solid"/>
                                      </p:to>
                                    </p:set>
                                    <p:set>
                                      <p:cBhvr>
                                        <p:cTn id="47" dur="2000" fill="hold"/>
                                        <p:tgtEl>
                                          <p:spTgt spid="18"/>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18"/>
                  </p:tgtEl>
                </p:cond>
              </p:nextCondLst>
            </p:seq>
            <p:seq concurrent="1" nextAc="seek">
              <p:cTn id="48" restart="whenNotActive" fill="hold" evtFilter="cancelBubble" nodeType="interactiveSeq">
                <p:stCondLst>
                  <p:cond evt="onClick" delay="0">
                    <p:tgtEl>
                      <p:spTgt spid="19"/>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withEffect">
                                  <p:stCondLst>
                                    <p:cond delay="0"/>
                                  </p:stCondLst>
                                  <p:childTnLst>
                                    <p:animClr clrSpc="rgb" dir="cw">
                                      <p:cBhvr>
                                        <p:cTn id="52" dur="2000" fill="hold"/>
                                        <p:tgtEl>
                                          <p:spTgt spid="19"/>
                                        </p:tgtEl>
                                        <p:attrNameLst>
                                          <p:attrName>fillcolor</p:attrName>
                                        </p:attrNameLst>
                                      </p:cBhvr>
                                      <p:to>
                                        <a:srgbClr val="FF0000"/>
                                      </p:to>
                                    </p:animClr>
                                    <p:set>
                                      <p:cBhvr>
                                        <p:cTn id="53" dur="2000" fill="hold"/>
                                        <p:tgtEl>
                                          <p:spTgt spid="19"/>
                                        </p:tgtEl>
                                        <p:attrNameLst>
                                          <p:attrName>fill.type</p:attrName>
                                        </p:attrNameLst>
                                      </p:cBhvr>
                                      <p:to>
                                        <p:strVal val="solid"/>
                                      </p:to>
                                    </p:set>
                                    <p:set>
                                      <p:cBhvr>
                                        <p:cTn id="54" dur="2000" fill="hold"/>
                                        <p:tgtEl>
                                          <p:spTgt spid="19"/>
                                        </p:tgtEl>
                                        <p:attrNameLst>
                                          <p:attrName>fill.on</p:attrName>
                                        </p:attrNameLst>
                                      </p:cBhvr>
                                      <p:to>
                                        <p:strVal val="true"/>
                                      </p:to>
                                    </p:set>
                                  </p:childTnLst>
                                  <p:subTnLst>
                                    <p:audio>
                                      <p:cMediaNode>
                                        <p:cTn display="0" masterRel="sameClick">
                                          <p:stCondLst>
                                            <p:cond evt="begin" delay="0">
                                              <p:tn val="51"/>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19"/>
                  </p:tgtEl>
                </p:cond>
              </p:nextCondLst>
            </p:seq>
          </p:childTnLst>
        </p:cTn>
      </p:par>
    </p:tnLst>
    <p:bldLst>
      <p:bldP spid="16" grpId="0" animBg="1"/>
      <p:bldP spid="17" grpId="0" animBg="1"/>
      <p:bldP spid="18" grpId="0" animBg="1"/>
      <p:bldP spid="19" grpId="0" animBg="1"/>
      <p:bldP spid="22" grpId="0" animBg="1"/>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B8CBC472-3806-4062-8CA0-726CA0C4826F}"/>
              </a:ext>
            </a:extLst>
          </p:cNvPr>
          <p:cNvPicPr>
            <a:picLocks noChangeAspect="1"/>
          </p:cNvPicPr>
          <p:nvPr/>
        </p:nvPicPr>
        <p:blipFill>
          <a:blip r:embed="rId2"/>
          <a:stretch>
            <a:fillRect/>
          </a:stretch>
        </p:blipFill>
        <p:spPr>
          <a:xfrm>
            <a:off x="8105205" y="4365275"/>
            <a:ext cx="4086795" cy="2505425"/>
          </a:xfrm>
          <a:prstGeom prst="rect">
            <a:avLst/>
          </a:prstGeom>
        </p:spPr>
      </p:pic>
      <p:pic>
        <p:nvPicPr>
          <p:cNvPr id="2" name="Picture 1">
            <a:extLst>
              <a:ext uri="{FF2B5EF4-FFF2-40B4-BE49-F238E27FC236}">
                <a16:creationId xmlns:a16="http://schemas.microsoft.com/office/drawing/2014/main" id="{7B977749-A223-4BFC-BD4E-F0E55885B44F}"/>
              </a:ext>
            </a:extLst>
          </p:cNvPr>
          <p:cNvPicPr>
            <a:picLocks noChangeAspect="1"/>
          </p:cNvPicPr>
          <p:nvPr/>
        </p:nvPicPr>
        <p:blipFill>
          <a:blip r:embed="rId3"/>
          <a:stretch>
            <a:fillRect/>
          </a:stretch>
        </p:blipFill>
        <p:spPr>
          <a:xfrm>
            <a:off x="1" y="0"/>
            <a:ext cx="12192000" cy="608174"/>
          </a:xfrm>
          <a:prstGeom prst="rect">
            <a:avLst/>
          </a:prstGeom>
        </p:spPr>
      </p:pic>
      <p:grpSp>
        <p:nvGrpSpPr>
          <p:cNvPr id="3" name="Group 2">
            <a:extLst>
              <a:ext uri="{FF2B5EF4-FFF2-40B4-BE49-F238E27FC236}">
                <a16:creationId xmlns:a16="http://schemas.microsoft.com/office/drawing/2014/main" id="{4F49104B-F415-4EB4-90C1-5B8BC9B98A91}"/>
              </a:ext>
            </a:extLst>
          </p:cNvPr>
          <p:cNvGrpSpPr/>
          <p:nvPr/>
        </p:nvGrpSpPr>
        <p:grpSpPr>
          <a:xfrm>
            <a:off x="3460072" y="1330036"/>
            <a:ext cx="5271855" cy="1412440"/>
            <a:chOff x="3454401" y="-584200"/>
            <a:chExt cx="5271855" cy="2089571"/>
          </a:xfrm>
        </p:grpSpPr>
        <p:pic>
          <p:nvPicPr>
            <p:cNvPr id="4" name="Picture 87">
              <a:extLst>
                <a:ext uri="{FF2B5EF4-FFF2-40B4-BE49-F238E27FC236}">
                  <a16:creationId xmlns:a16="http://schemas.microsoft.com/office/drawing/2014/main" id="{FDB18D96-05D5-4A8C-904F-65B16EEC7FB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454401" y="-584200"/>
              <a:ext cx="5271855" cy="2089571"/>
            </a:xfrm>
            <a:prstGeom prst="rect">
              <a:avLst/>
            </a:prstGeom>
          </p:spPr>
        </p:pic>
        <p:pic>
          <p:nvPicPr>
            <p:cNvPr id="5" name="Picture 94">
              <a:extLst>
                <a:ext uri="{FF2B5EF4-FFF2-40B4-BE49-F238E27FC236}">
                  <a16:creationId xmlns:a16="http://schemas.microsoft.com/office/drawing/2014/main" id="{13C2B3FF-BE97-4BB9-AFA1-438DB9F68F8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658422" y="713464"/>
              <a:ext cx="535121" cy="586289"/>
            </a:xfrm>
            <a:prstGeom prst="rect">
              <a:avLst/>
            </a:prstGeom>
          </p:spPr>
        </p:pic>
        <p:pic>
          <p:nvPicPr>
            <p:cNvPr id="6" name="Picture 95">
              <a:extLst>
                <a:ext uri="{FF2B5EF4-FFF2-40B4-BE49-F238E27FC236}">
                  <a16:creationId xmlns:a16="http://schemas.microsoft.com/office/drawing/2014/main" id="{AC3C99E7-76B0-4CA8-98D4-34DBDFC9354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7948479" y="718750"/>
              <a:ext cx="535121" cy="586289"/>
            </a:xfrm>
            <a:prstGeom prst="rect">
              <a:avLst/>
            </a:prstGeom>
          </p:spPr>
        </p:pic>
        <p:sp>
          <p:nvSpPr>
            <p:cNvPr id="7" name="Hộp Văn bản 106">
              <a:extLst>
                <a:ext uri="{FF2B5EF4-FFF2-40B4-BE49-F238E27FC236}">
                  <a16:creationId xmlns:a16="http://schemas.microsoft.com/office/drawing/2014/main" id="{CC36B928-C49A-42D5-9611-255A9709A33C}"/>
                </a:ext>
              </a:extLst>
            </p:cNvPr>
            <p:cNvSpPr txBox="1"/>
            <p:nvPr/>
          </p:nvSpPr>
          <p:spPr>
            <a:xfrm>
              <a:off x="4318484" y="67133"/>
              <a:ext cx="3543687" cy="646331"/>
            </a:xfrm>
            <a:prstGeom prst="rect">
              <a:avLst/>
            </a:prstGeom>
            <a:noFill/>
          </p:spPr>
          <p:txBody>
            <a:bodyPr wrap="square" rtlCol="0">
              <a:spAutoFit/>
            </a:bodyPr>
            <a:lstStyle/>
            <a:p>
              <a:pPr algn="ctr"/>
              <a:r>
                <a:rPr lang="en-US" sz="3600" b="1" dirty="0">
                  <a:latin typeface="+mj-lt"/>
                  <a:cs typeface="Arial" panose="020B0604020202020204" pitchFamily="34" charset="0"/>
                </a:rPr>
                <a:t>KHỞI ĐỘNG</a:t>
              </a:r>
            </a:p>
          </p:txBody>
        </p:sp>
      </p:grpSp>
      <p:sp>
        <p:nvSpPr>
          <p:cNvPr id="8" name="Hộp Văn bản 109">
            <a:extLst>
              <a:ext uri="{FF2B5EF4-FFF2-40B4-BE49-F238E27FC236}">
                <a16:creationId xmlns:a16="http://schemas.microsoft.com/office/drawing/2014/main" id="{3231EF6F-56F9-4CDA-9AC0-9FF64FF60525}"/>
              </a:ext>
            </a:extLst>
          </p:cNvPr>
          <p:cNvSpPr txBox="1"/>
          <p:nvPr/>
        </p:nvSpPr>
        <p:spPr>
          <a:xfrm>
            <a:off x="1659655" y="2833052"/>
            <a:ext cx="8647939" cy="1121846"/>
          </a:xfrm>
          <a:prstGeom prst="rect">
            <a:avLst/>
          </a:prstGeom>
          <a:noFill/>
        </p:spPr>
        <p:txBody>
          <a:bodyPr wrap="square">
            <a:spAutoFit/>
          </a:bodyPr>
          <a:lstStyle/>
          <a:p>
            <a:pPr algn="ctr">
              <a:lnSpc>
                <a:spcPct val="150000"/>
              </a:lnSpc>
            </a:pPr>
            <a:r>
              <a:rPr lang="vi-VN" sz="2400" dirty="0">
                <a:latin typeface="+mj-lt"/>
                <a:ea typeface="Calibri" panose="020F0502020204030204" pitchFamily="34" charset="0"/>
                <a:cs typeface="Arial" panose="020B0604020202020204" pitchFamily="34" charset="0"/>
              </a:rPr>
              <a:t>Đã bao giờ em có bất đồng với các bạn chưa? Những lúc đó, em đã giải quyết như thế nào?</a:t>
            </a:r>
            <a:endParaRPr lang="en-US" sz="2400" dirty="0">
              <a:latin typeface="+mj-lt"/>
              <a:cs typeface="Arial" panose="020B0604020202020204" pitchFamily="34" charset="0"/>
            </a:endParaRPr>
          </a:p>
        </p:txBody>
      </p:sp>
      <p:pic>
        <p:nvPicPr>
          <p:cNvPr id="9" name="Picture 2">
            <a:extLst>
              <a:ext uri="{FF2B5EF4-FFF2-40B4-BE49-F238E27FC236}">
                <a16:creationId xmlns:a16="http://schemas.microsoft.com/office/drawing/2014/main" id="{820E83D0-05F9-41F5-AAEC-AA5F03672C9E}"/>
              </a:ext>
            </a:extLst>
          </p:cNvPr>
          <p:cNvPicPr>
            <a:picLocks noChangeAspect="1"/>
          </p:cNvPicPr>
          <p:nvPr/>
        </p:nvPicPr>
        <p:blipFill>
          <a:blip r:embed="rId8"/>
          <a:srcRect/>
          <a:stretch>
            <a:fillRect/>
          </a:stretch>
        </p:blipFill>
        <p:spPr>
          <a:xfrm>
            <a:off x="4501954" y="4202394"/>
            <a:ext cx="3270446" cy="2088997"/>
          </a:xfrm>
          <a:prstGeom prst="rect">
            <a:avLst/>
          </a:prstGeom>
        </p:spPr>
      </p:pic>
    </p:spTree>
    <p:extLst>
      <p:ext uri="{BB962C8B-B14F-4D97-AF65-F5344CB8AC3E}">
        <p14:creationId xmlns:p14="http://schemas.microsoft.com/office/powerpoint/2010/main" val="13096294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7000" b="-17000"/>
          </a:stretch>
        </a:blipFill>
        <a:effectLst/>
      </p:bgPr>
    </p:bg>
    <p:spTree>
      <p:nvGrpSpPr>
        <p:cNvPr id="1" name=""/>
        <p:cNvGrpSpPr/>
        <p:nvPr/>
      </p:nvGrpSpPr>
      <p:grpSpPr>
        <a:xfrm>
          <a:off x="0" y="0"/>
          <a:ext cx="0" cy="0"/>
          <a:chOff x="0" y="0"/>
          <a:chExt cx="0" cy="0"/>
        </a:xfrm>
      </p:grpSpPr>
      <p:sp>
        <p:nvSpPr>
          <p:cNvPr id="16" name="danana"/>
          <p:cNvSpPr txBox="1"/>
          <p:nvPr/>
        </p:nvSpPr>
        <p:spPr>
          <a:xfrm>
            <a:off x="3168437" y="4519623"/>
            <a:ext cx="6432765" cy="461665"/>
          </a:xfrm>
          <a:prstGeom prst="rect">
            <a:avLst/>
          </a:prstGeom>
          <a:effectLst>
            <a:outerShdw blurRad="50800" dist="38100" dir="13500000" algn="br"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n-US" sz="2400" dirty="0"/>
              <a:t>C. </a:t>
            </a:r>
            <a:r>
              <a:rPr lang="en-US" sz="2400" dirty="0" err="1"/>
              <a:t>Thống</a:t>
            </a:r>
            <a:r>
              <a:rPr lang="en-US" sz="2400" dirty="0"/>
              <a:t> </a:t>
            </a:r>
            <a:r>
              <a:rPr lang="en-US" sz="2400" dirty="0" err="1"/>
              <a:t>nhất</a:t>
            </a:r>
            <a:r>
              <a:rPr lang="en-US" sz="2400" dirty="0"/>
              <a:t> </a:t>
            </a:r>
            <a:r>
              <a:rPr lang="en-US" sz="2400" dirty="0" err="1"/>
              <a:t>cách</a:t>
            </a:r>
            <a:r>
              <a:rPr lang="en-US" sz="2400" dirty="0"/>
              <a:t> </a:t>
            </a:r>
            <a:r>
              <a:rPr lang="en-US" sz="2400" dirty="0" err="1"/>
              <a:t>hòa</a:t>
            </a:r>
            <a:r>
              <a:rPr lang="en-US" sz="2400" dirty="0"/>
              <a:t> </a:t>
            </a:r>
            <a:r>
              <a:rPr lang="en-US" sz="2400" dirty="0" err="1"/>
              <a:t>giải</a:t>
            </a:r>
            <a:r>
              <a:rPr lang="en-US" sz="2400" dirty="0"/>
              <a:t>.</a:t>
            </a:r>
            <a:endParaRPr lang="en-US" sz="2400" dirty="0">
              <a:latin typeface="UTM Avo" panose="02040603050506020204" pitchFamily="18" charset="0"/>
              <a:cs typeface="Times New Roman" pitchFamily="18" charset="0"/>
            </a:endParaRPr>
          </a:p>
        </p:txBody>
      </p:sp>
      <p:sp>
        <p:nvSpPr>
          <p:cNvPr id="17" name="dapanb"/>
          <p:cNvSpPr txBox="1"/>
          <p:nvPr/>
        </p:nvSpPr>
        <p:spPr>
          <a:xfrm>
            <a:off x="3168435" y="3274195"/>
            <a:ext cx="6432763" cy="830997"/>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n-US" sz="2400" dirty="0"/>
              <a:t>B</a:t>
            </a:r>
            <a:r>
              <a:rPr lang="vi-VN" sz="2400"/>
              <a:t>. Không nghe bạn nói, cãi nhau đến khi không chơi được với nhau nữa thì thôi</a:t>
            </a:r>
            <a:r>
              <a:rPr lang="en-US" sz="2400"/>
              <a:t>.</a:t>
            </a:r>
            <a:endParaRPr lang="en-US" sz="2400" dirty="0">
              <a:latin typeface="UTM Avo" panose="02040603050506020204" pitchFamily="18" charset="0"/>
              <a:cs typeface="Times New Roman" pitchFamily="18" charset="0"/>
            </a:endParaRPr>
          </a:p>
        </p:txBody>
      </p:sp>
      <p:sp>
        <p:nvSpPr>
          <p:cNvPr id="18" name="dapanc"/>
          <p:cNvSpPr txBox="1"/>
          <p:nvPr/>
        </p:nvSpPr>
        <p:spPr>
          <a:xfrm>
            <a:off x="3168436" y="2398099"/>
            <a:ext cx="6432763" cy="461665"/>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vi-VN" sz="2400" dirty="0"/>
              <a:t>A. </a:t>
            </a:r>
            <a:r>
              <a:rPr lang="en-US" sz="2400" dirty="0" err="1"/>
              <a:t>Tìm</a:t>
            </a:r>
            <a:r>
              <a:rPr lang="en-US" sz="2400" dirty="0"/>
              <a:t> </a:t>
            </a:r>
            <a:r>
              <a:rPr lang="en-US" sz="2400" dirty="0" err="1"/>
              <a:t>lí</a:t>
            </a:r>
            <a:r>
              <a:rPr lang="en-US" sz="2400" dirty="0"/>
              <a:t> do </a:t>
            </a:r>
            <a:r>
              <a:rPr lang="en-US" sz="2400" dirty="0" err="1"/>
              <a:t>dẫn</a:t>
            </a:r>
            <a:r>
              <a:rPr lang="en-US" sz="2400" dirty="0"/>
              <a:t> </a:t>
            </a:r>
            <a:r>
              <a:rPr lang="en-US" sz="2400" dirty="0" err="1"/>
              <a:t>đến</a:t>
            </a:r>
            <a:r>
              <a:rPr lang="en-US" sz="2400" dirty="0"/>
              <a:t> </a:t>
            </a:r>
            <a:r>
              <a:rPr lang="en-US" sz="2400" dirty="0" err="1"/>
              <a:t>bất</a:t>
            </a:r>
            <a:r>
              <a:rPr lang="en-US" sz="2400" dirty="0"/>
              <a:t> </a:t>
            </a:r>
            <a:r>
              <a:rPr lang="en-US" sz="2400" dirty="0" err="1"/>
              <a:t>đồng</a:t>
            </a:r>
            <a:r>
              <a:rPr lang="en-US" sz="2400" dirty="0"/>
              <a:t>.</a:t>
            </a:r>
            <a:endParaRPr lang="en-US" sz="2400" dirty="0">
              <a:latin typeface="UTM Avo" panose="02040603050506020204" pitchFamily="18" charset="0"/>
              <a:cs typeface="Times New Roman" pitchFamily="18" charset="0"/>
            </a:endParaRPr>
          </a:p>
        </p:txBody>
      </p:sp>
      <p:sp>
        <p:nvSpPr>
          <p:cNvPr id="19" name="dapand"/>
          <p:cNvSpPr txBox="1"/>
          <p:nvPr/>
        </p:nvSpPr>
        <p:spPr>
          <a:xfrm>
            <a:off x="3168435" y="5395719"/>
            <a:ext cx="6432763" cy="461665"/>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n-US" sz="2400" dirty="0"/>
              <a:t>D</a:t>
            </a:r>
            <a:r>
              <a:rPr lang="en-US" sz="2400"/>
              <a:t>. Bình tĩnh lắng nghe bạn.</a:t>
            </a:r>
            <a:endParaRPr lang="en-US" sz="2400" dirty="0">
              <a:latin typeface="UTM Avo" panose="02040603050506020204" pitchFamily="18" charset="0"/>
              <a:cs typeface="Times New Roman" pitchFamily="18" charset="0"/>
            </a:endParaRPr>
          </a:p>
        </p:txBody>
      </p:sp>
      <p:sp>
        <p:nvSpPr>
          <p:cNvPr id="22" name="cauhoi"/>
          <p:cNvSpPr/>
          <p:nvPr/>
        </p:nvSpPr>
        <p:spPr>
          <a:xfrm>
            <a:off x="2971798" y="116428"/>
            <a:ext cx="6629401" cy="1907537"/>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3200">
              <a:latin typeface="UTM Avo" panose="02040603050506020204" pitchFamily="18" charset="0"/>
            </a:endParaRPr>
          </a:p>
        </p:txBody>
      </p:sp>
      <p:sp>
        <p:nvSpPr>
          <p:cNvPr id="25" name="cauhoi"/>
          <p:cNvSpPr txBox="1"/>
          <p:nvPr/>
        </p:nvSpPr>
        <p:spPr>
          <a:xfrm>
            <a:off x="3570220" y="446619"/>
            <a:ext cx="5922657" cy="954107"/>
          </a:xfrm>
          <a:prstGeom prst="rect">
            <a:avLst/>
          </a:prstGeom>
          <a:noFill/>
        </p:spPr>
        <p:txBody>
          <a:bodyPr wrap="square" rtlCol="0">
            <a:spAutoFit/>
          </a:bodyPr>
          <a:lstStyle/>
          <a:p>
            <a:pPr algn="ctr"/>
            <a:r>
              <a:rPr lang="vi-VN" sz="2800" dirty="0"/>
              <a:t>Câu hỏi 4: Đáp án nào </a:t>
            </a:r>
            <a:r>
              <a:rPr lang="vi-VN" sz="2800"/>
              <a:t>dưới đây </a:t>
            </a:r>
            <a:r>
              <a:rPr lang="vi-VN" sz="2800" dirty="0"/>
              <a:t>là cách để hòa giải bất đồng?</a:t>
            </a:r>
            <a:endParaRPr lang="en-US" sz="8000" dirty="0">
              <a:latin typeface="UTM Avo" panose="02040603050506020204" pitchFamily="18" charset="0"/>
              <a:cs typeface="Times New Roman" pitchFamily="18" charset="0"/>
            </a:endParaRPr>
          </a:p>
        </p:txBody>
      </p:sp>
      <p:pic>
        <p:nvPicPr>
          <p:cNvPr id="21" name="Picture 20">
            <a:extLst>
              <a:ext uri="{FF2B5EF4-FFF2-40B4-BE49-F238E27FC236}">
                <a16:creationId xmlns:a16="http://schemas.microsoft.com/office/drawing/2014/main" id="{398E9635-A8AC-4538-91B8-14D1EA3D110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477976" cy="533400"/>
          </a:xfrm>
          <a:prstGeom prst="rect">
            <a:avLst/>
          </a:prstGeom>
        </p:spPr>
      </p:pic>
    </p:spTree>
    <p:extLst>
      <p:ext uri="{BB962C8B-B14F-4D97-AF65-F5344CB8AC3E}">
        <p14:creationId xmlns:p14="http://schemas.microsoft.com/office/powerpoint/2010/main" val="19531604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6"/>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6"/>
                                        </p:tgtEl>
                                        <p:attrNameLst>
                                          <p:attrName>fillcolor</p:attrName>
                                        </p:attrNameLst>
                                      </p:cBhvr>
                                      <p:to>
                                        <a:srgbClr val="00B050"/>
                                      </p:to>
                                    </p:animClr>
                                    <p:set>
                                      <p:cBhvr>
                                        <p:cTn id="32" dur="2000" fill="hold"/>
                                        <p:tgtEl>
                                          <p:spTgt spid="16"/>
                                        </p:tgtEl>
                                        <p:attrNameLst>
                                          <p:attrName>fill.type</p:attrName>
                                        </p:attrNameLst>
                                      </p:cBhvr>
                                      <p:to>
                                        <p:strVal val="solid"/>
                                      </p:to>
                                    </p:set>
                                    <p:set>
                                      <p:cBhvr>
                                        <p:cTn id="33" dur="2000" fill="hold"/>
                                        <p:tgtEl>
                                          <p:spTgt spid="16"/>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6"/>
                  </p:tgtEl>
                </p:cond>
              </p:nextCondLst>
            </p:seq>
            <p:seq concurrent="1" nextAc="seek">
              <p:cTn id="34" restart="whenNotActive" fill="hold" evtFilter="cancelBubble" nodeType="interactiveSeq">
                <p:stCondLst>
                  <p:cond evt="onClick" delay="0">
                    <p:tgtEl>
                      <p:spTgt spid="18"/>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8"/>
                                        </p:tgtEl>
                                        <p:attrNameLst>
                                          <p:attrName>fillcolor</p:attrName>
                                        </p:attrNameLst>
                                      </p:cBhvr>
                                      <p:to>
                                        <a:srgbClr val="00B050"/>
                                      </p:to>
                                    </p:animClr>
                                    <p:set>
                                      <p:cBhvr>
                                        <p:cTn id="39" dur="2000" fill="hold"/>
                                        <p:tgtEl>
                                          <p:spTgt spid="18"/>
                                        </p:tgtEl>
                                        <p:attrNameLst>
                                          <p:attrName>fill.type</p:attrName>
                                        </p:attrNameLst>
                                      </p:cBhvr>
                                      <p:to>
                                        <p:strVal val="solid"/>
                                      </p:to>
                                    </p:set>
                                    <p:set>
                                      <p:cBhvr>
                                        <p:cTn id="40" dur="2000" fill="hold"/>
                                        <p:tgtEl>
                                          <p:spTgt spid="18"/>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8"/>
                  </p:tgtEl>
                </p:cond>
              </p:nextCondLst>
            </p:seq>
            <p:seq concurrent="1" nextAc="seek">
              <p:cTn id="41" restart="whenNotActive" fill="hold" evtFilter="cancelBubble" nodeType="interactiveSeq">
                <p:stCondLst>
                  <p:cond evt="onClick" delay="0">
                    <p:tgtEl>
                      <p:spTgt spid="19"/>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9"/>
                                        </p:tgtEl>
                                        <p:attrNameLst>
                                          <p:attrName>fillcolor</p:attrName>
                                        </p:attrNameLst>
                                      </p:cBhvr>
                                      <p:to>
                                        <a:srgbClr val="00B050"/>
                                      </p:to>
                                    </p:animClr>
                                    <p:set>
                                      <p:cBhvr>
                                        <p:cTn id="46" dur="2000" fill="hold"/>
                                        <p:tgtEl>
                                          <p:spTgt spid="19"/>
                                        </p:tgtEl>
                                        <p:attrNameLst>
                                          <p:attrName>fill.type</p:attrName>
                                        </p:attrNameLst>
                                      </p:cBhvr>
                                      <p:to>
                                        <p:strVal val="solid"/>
                                      </p:to>
                                    </p:set>
                                    <p:set>
                                      <p:cBhvr>
                                        <p:cTn id="47" dur="2000" fill="hold"/>
                                        <p:tgtEl>
                                          <p:spTgt spid="19"/>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9"/>
                  </p:tgtEl>
                </p:cond>
              </p:nextCondLst>
            </p:seq>
            <p:seq concurrent="1" nextAc="seek">
              <p:cTn id="48" restart="whenNotActive" fill="hold" evtFilter="cancelBubble" nodeType="interactiveSeq">
                <p:stCondLst>
                  <p:cond evt="onClick" delay="0">
                    <p:tgtEl>
                      <p:spTgt spid="17"/>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clickEffect">
                                  <p:stCondLst>
                                    <p:cond delay="0"/>
                                  </p:stCondLst>
                                  <p:childTnLst>
                                    <p:animClr clrSpc="rgb" dir="cw">
                                      <p:cBhvr>
                                        <p:cTn id="52" dur="2000" fill="hold"/>
                                        <p:tgtEl>
                                          <p:spTgt spid="17"/>
                                        </p:tgtEl>
                                        <p:attrNameLst>
                                          <p:attrName>fillcolor</p:attrName>
                                        </p:attrNameLst>
                                      </p:cBhvr>
                                      <p:to>
                                        <a:srgbClr val="FF0000"/>
                                      </p:to>
                                    </p:animClr>
                                    <p:set>
                                      <p:cBhvr>
                                        <p:cTn id="53" dur="2000" fill="hold"/>
                                        <p:tgtEl>
                                          <p:spTgt spid="17"/>
                                        </p:tgtEl>
                                        <p:attrNameLst>
                                          <p:attrName>fill.type</p:attrName>
                                        </p:attrNameLst>
                                      </p:cBhvr>
                                      <p:to>
                                        <p:strVal val="solid"/>
                                      </p:to>
                                    </p:set>
                                    <p:set>
                                      <p:cBhvr>
                                        <p:cTn id="54" dur="2000" fill="hold"/>
                                        <p:tgtEl>
                                          <p:spTgt spid="17"/>
                                        </p:tgtEl>
                                        <p:attrNameLst>
                                          <p:attrName>fill.on</p:attrName>
                                        </p:attrNameLst>
                                      </p:cBhvr>
                                      <p:to>
                                        <p:strVal val="true"/>
                                      </p:to>
                                    </p:set>
                                  </p:childTnLst>
                                  <p:subTnLst>
                                    <p:audio>
                                      <p:cMediaNode>
                                        <p:cTn display="0" masterRel="sameClick">
                                          <p:stCondLst>
                                            <p:cond evt="begin" delay="0">
                                              <p:tn val="51"/>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17"/>
                  </p:tgtEl>
                </p:cond>
              </p:nextCondLst>
            </p:seq>
          </p:childTnLst>
        </p:cTn>
      </p:par>
    </p:tnLst>
    <p:bldLst>
      <p:bldP spid="16" grpId="0" animBg="1"/>
      <p:bldP spid="17" grpId="0" animBg="1"/>
      <p:bldP spid="18" grpId="0" animBg="1"/>
      <p:bldP spid="19" grpId="0" animBg="1"/>
      <p:bldP spid="22" grpId="0" animBg="1"/>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B8CBC472-3806-4062-8CA0-726CA0C4826F}"/>
              </a:ext>
            </a:extLst>
          </p:cNvPr>
          <p:cNvPicPr>
            <a:picLocks noChangeAspect="1"/>
          </p:cNvPicPr>
          <p:nvPr/>
        </p:nvPicPr>
        <p:blipFill>
          <a:blip r:embed="rId2"/>
          <a:stretch>
            <a:fillRect/>
          </a:stretch>
        </p:blipFill>
        <p:spPr>
          <a:xfrm>
            <a:off x="8105205" y="4365275"/>
            <a:ext cx="4086795" cy="2505425"/>
          </a:xfrm>
          <a:prstGeom prst="rect">
            <a:avLst/>
          </a:prstGeom>
        </p:spPr>
      </p:pic>
      <p:pic>
        <p:nvPicPr>
          <p:cNvPr id="2" name="Picture 1">
            <a:extLst>
              <a:ext uri="{FF2B5EF4-FFF2-40B4-BE49-F238E27FC236}">
                <a16:creationId xmlns:a16="http://schemas.microsoft.com/office/drawing/2014/main" id="{7B977749-A223-4BFC-BD4E-F0E55885B44F}"/>
              </a:ext>
            </a:extLst>
          </p:cNvPr>
          <p:cNvPicPr>
            <a:picLocks noChangeAspect="1"/>
          </p:cNvPicPr>
          <p:nvPr/>
        </p:nvPicPr>
        <p:blipFill>
          <a:blip r:embed="rId3"/>
          <a:stretch>
            <a:fillRect/>
          </a:stretch>
        </p:blipFill>
        <p:spPr>
          <a:xfrm>
            <a:off x="1" y="0"/>
            <a:ext cx="12192000" cy="608174"/>
          </a:xfrm>
          <a:prstGeom prst="rect">
            <a:avLst/>
          </a:prstGeom>
        </p:spPr>
      </p:pic>
      <p:sp>
        <p:nvSpPr>
          <p:cNvPr id="4" name="Hộp Văn bản 86">
            <a:extLst>
              <a:ext uri="{FF2B5EF4-FFF2-40B4-BE49-F238E27FC236}">
                <a16:creationId xmlns:a16="http://schemas.microsoft.com/office/drawing/2014/main" id="{64E5E09A-C0D9-4E62-9E85-493EE80019C1}"/>
              </a:ext>
            </a:extLst>
          </p:cNvPr>
          <p:cNvSpPr txBox="1"/>
          <p:nvPr/>
        </p:nvSpPr>
        <p:spPr>
          <a:xfrm>
            <a:off x="2604700" y="1274722"/>
            <a:ext cx="7259971" cy="584775"/>
          </a:xfrm>
          <a:prstGeom prst="rect">
            <a:avLst/>
          </a:prstGeom>
          <a:noFill/>
        </p:spPr>
        <p:txBody>
          <a:bodyPr wrap="square" rtlCol="0">
            <a:spAutoFit/>
          </a:bodyPr>
          <a:lstStyle/>
          <a:p>
            <a:pPr algn="ctr"/>
            <a:r>
              <a:rPr lang="en-US" sz="3200" b="1" dirty="0">
                <a:latin typeface="+mj-lt"/>
                <a:cs typeface="Arial" panose="020B0604020202020204" pitchFamily="34" charset="0"/>
              </a:rPr>
              <a:t>HƯỚNG DẪN VỀ NHÀ</a:t>
            </a:r>
          </a:p>
        </p:txBody>
      </p:sp>
      <p:sp>
        <p:nvSpPr>
          <p:cNvPr id="5" name="Hộp Văn bản 97">
            <a:extLst>
              <a:ext uri="{FF2B5EF4-FFF2-40B4-BE49-F238E27FC236}">
                <a16:creationId xmlns:a16="http://schemas.microsoft.com/office/drawing/2014/main" id="{1607B8FD-4C6D-400C-8446-7821D084F38F}"/>
              </a:ext>
            </a:extLst>
          </p:cNvPr>
          <p:cNvSpPr txBox="1"/>
          <p:nvPr/>
        </p:nvSpPr>
        <p:spPr>
          <a:xfrm>
            <a:off x="863600" y="3378200"/>
            <a:ext cx="4413005" cy="1121846"/>
          </a:xfrm>
          <a:prstGeom prst="rect">
            <a:avLst/>
          </a:prstGeom>
          <a:noFill/>
        </p:spPr>
        <p:txBody>
          <a:bodyPr wrap="square">
            <a:spAutoFit/>
          </a:bodyPr>
          <a:lstStyle/>
          <a:p>
            <a:pPr algn="ctr">
              <a:lnSpc>
                <a:spcPct val="150000"/>
              </a:lnSpc>
            </a:pPr>
            <a:r>
              <a:rPr lang="en-US" sz="2400" dirty="0">
                <a:latin typeface="+mj-lt"/>
                <a:ea typeface="Calibri" panose="020F0502020204030204" pitchFamily="34" charset="0"/>
                <a:cs typeface="Arial" panose="020B0604020202020204" pitchFamily="34" charset="0"/>
              </a:rPr>
              <a:t>S</a:t>
            </a:r>
            <a:r>
              <a:rPr lang="vi-VN" sz="2400" dirty="0">
                <a:latin typeface="+mj-lt"/>
                <a:ea typeface="Calibri" panose="020F0502020204030204" pitchFamily="34" charset="0"/>
                <a:cs typeface="Arial" panose="020B0604020202020204" pitchFamily="34" charset="0"/>
              </a:rPr>
              <a:t>ưu tầm những câu chuyện về tình cảm bạn bè.</a:t>
            </a:r>
            <a:endParaRPr lang="en-US" sz="2400" dirty="0">
              <a:latin typeface="+mj-lt"/>
              <a:cs typeface="Arial" panose="020B0604020202020204" pitchFamily="34" charset="0"/>
            </a:endParaRPr>
          </a:p>
        </p:txBody>
      </p:sp>
      <p:sp>
        <p:nvSpPr>
          <p:cNvPr id="6" name="Hộp Văn bản 100">
            <a:extLst>
              <a:ext uri="{FF2B5EF4-FFF2-40B4-BE49-F238E27FC236}">
                <a16:creationId xmlns:a16="http://schemas.microsoft.com/office/drawing/2014/main" id="{491DD608-9EB5-4DCB-8730-6DF21542210A}"/>
              </a:ext>
            </a:extLst>
          </p:cNvPr>
          <p:cNvSpPr txBox="1"/>
          <p:nvPr/>
        </p:nvSpPr>
        <p:spPr>
          <a:xfrm>
            <a:off x="6775580" y="3406339"/>
            <a:ext cx="4705221" cy="1121846"/>
          </a:xfrm>
          <a:prstGeom prst="rect">
            <a:avLst/>
          </a:prstGeom>
          <a:noFill/>
        </p:spPr>
        <p:txBody>
          <a:bodyPr wrap="square">
            <a:spAutoFit/>
          </a:bodyPr>
          <a:lstStyle/>
          <a:p>
            <a:pPr algn="ctr">
              <a:lnSpc>
                <a:spcPct val="150000"/>
              </a:lnSpc>
            </a:pPr>
            <a:r>
              <a:rPr lang="vi-VN" sz="2400" dirty="0">
                <a:latin typeface="+mj-lt"/>
                <a:ea typeface="Calibri" panose="020F0502020204030204" pitchFamily="34" charset="0"/>
                <a:cs typeface="Arial" panose="020B0604020202020204" pitchFamily="34" charset="0"/>
              </a:rPr>
              <a:t>Chuẩn bị tiết sinh hoạt theo hướng dẫn của giáo viên</a:t>
            </a:r>
          </a:p>
        </p:txBody>
      </p:sp>
      <p:pic>
        <p:nvPicPr>
          <p:cNvPr id="7" name="Đồ họa 105" descr="Chinese Knot outline">
            <a:extLst>
              <a:ext uri="{FF2B5EF4-FFF2-40B4-BE49-F238E27FC236}">
                <a16:creationId xmlns:a16="http://schemas.microsoft.com/office/drawing/2014/main" id="{F220CE2F-A2BE-4A65-9B2A-9A0BA3C26CF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48075" y="1702848"/>
            <a:ext cx="1574800" cy="1574800"/>
          </a:xfrm>
          <a:prstGeom prst="rect">
            <a:avLst/>
          </a:prstGeom>
        </p:spPr>
      </p:pic>
      <p:pic>
        <p:nvPicPr>
          <p:cNvPr id="8" name="Đồ họa 106" descr="Chinese Knot outline">
            <a:extLst>
              <a:ext uri="{FF2B5EF4-FFF2-40B4-BE49-F238E27FC236}">
                <a16:creationId xmlns:a16="http://schemas.microsoft.com/office/drawing/2014/main" id="{8878AC6E-3297-4550-8998-A8B6BB7D7CC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89871" y="1752600"/>
            <a:ext cx="1574800" cy="1574800"/>
          </a:xfrm>
          <a:prstGeom prst="rect">
            <a:avLst/>
          </a:prstGeom>
        </p:spPr>
      </p:pic>
      <p:pic>
        <p:nvPicPr>
          <p:cNvPr id="9" name="Picture 17">
            <a:extLst>
              <a:ext uri="{FF2B5EF4-FFF2-40B4-BE49-F238E27FC236}">
                <a16:creationId xmlns:a16="http://schemas.microsoft.com/office/drawing/2014/main" id="{4AE4062D-4475-4194-B87A-779DC6044C7C}"/>
              </a:ext>
            </a:extLst>
          </p:cNvPr>
          <p:cNvPicPr>
            <a:picLocks noChangeAspect="1"/>
          </p:cNvPicPr>
          <p:nvPr/>
        </p:nvPicPr>
        <p:blipFill>
          <a:blip r:embed="rId6"/>
          <a:srcRect/>
          <a:stretch>
            <a:fillRect/>
          </a:stretch>
        </p:blipFill>
        <p:spPr>
          <a:xfrm>
            <a:off x="5290327" y="4598722"/>
            <a:ext cx="1730533" cy="1496189"/>
          </a:xfrm>
          <a:prstGeom prst="rect">
            <a:avLst/>
          </a:prstGeom>
        </p:spPr>
      </p:pic>
    </p:spTree>
    <p:extLst>
      <p:ext uri="{BB962C8B-B14F-4D97-AF65-F5344CB8AC3E}">
        <p14:creationId xmlns:p14="http://schemas.microsoft.com/office/powerpoint/2010/main" val="25541669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anim calcmode="lin" valueType="num">
                                      <p:cBhvr>
                                        <p:cTn id="12" dur="500" fill="hold"/>
                                        <p:tgtEl>
                                          <p:spTgt spid="7"/>
                                        </p:tgtEl>
                                        <p:attrNameLst>
                                          <p:attrName>ppt_x</p:attrName>
                                        </p:attrNameLst>
                                      </p:cBhvr>
                                      <p:tavLst>
                                        <p:tav tm="0">
                                          <p:val>
                                            <p:strVal val="#ppt_x"/>
                                          </p:val>
                                        </p:tav>
                                        <p:tav tm="100000">
                                          <p:val>
                                            <p:strVal val="#ppt_x"/>
                                          </p:val>
                                        </p:tav>
                                      </p:tavLst>
                                    </p:anim>
                                    <p:anim calcmode="lin" valueType="num">
                                      <p:cBhvr>
                                        <p:cTn id="13" dur="500" fill="hold"/>
                                        <p:tgtEl>
                                          <p:spTgt spid="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anim calcmode="lin" valueType="num">
                                      <p:cBhvr>
                                        <p:cTn id="17" dur="500" fill="hold"/>
                                        <p:tgtEl>
                                          <p:spTgt spid="5"/>
                                        </p:tgtEl>
                                        <p:attrNameLst>
                                          <p:attrName>ppt_x</p:attrName>
                                        </p:attrNameLst>
                                      </p:cBhvr>
                                      <p:tavLst>
                                        <p:tav tm="0">
                                          <p:val>
                                            <p:strVal val="#ppt_x"/>
                                          </p:val>
                                        </p:tav>
                                        <p:tav tm="100000">
                                          <p:val>
                                            <p:strVal val="#ppt_x"/>
                                          </p:val>
                                        </p:tav>
                                      </p:tavLst>
                                    </p:anim>
                                    <p:anim calcmode="lin" valueType="num">
                                      <p:cBhvr>
                                        <p:cTn id="18" dur="500" fill="hold"/>
                                        <p:tgtEl>
                                          <p:spTgt spid="5"/>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42"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anim calcmode="lin" valueType="num">
                                      <p:cBhvr>
                                        <p:cTn id="28" dur="500" fill="hold"/>
                                        <p:tgtEl>
                                          <p:spTgt spid="6"/>
                                        </p:tgtEl>
                                        <p:attrNameLst>
                                          <p:attrName>ppt_x</p:attrName>
                                        </p:attrNameLst>
                                      </p:cBhvr>
                                      <p:tavLst>
                                        <p:tav tm="0">
                                          <p:val>
                                            <p:strVal val="#ppt_x"/>
                                          </p:val>
                                        </p:tav>
                                        <p:tav tm="100000">
                                          <p:val>
                                            <p:strVal val="#ppt_x"/>
                                          </p:val>
                                        </p:tav>
                                      </p:tavLst>
                                    </p:anim>
                                    <p:anim calcmode="lin" valueType="num">
                                      <p:cBhvr>
                                        <p:cTn id="2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877571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CB027CB-33A2-DB8E-FDCD-11D3E26EE0D0}"/>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597F0D54-B65E-6BA3-06C1-B63951AD2BD6}"/>
              </a:ext>
            </a:extLst>
          </p:cNvPr>
          <p:cNvPicPr>
            <a:picLocks noChangeAspect="1"/>
          </p:cNvPicPr>
          <p:nvPr/>
        </p:nvPicPr>
        <p:blipFill>
          <a:blip r:embed="rId3"/>
          <a:stretch>
            <a:fillRect/>
          </a:stretch>
        </p:blipFill>
        <p:spPr>
          <a:xfrm>
            <a:off x="4936417" y="3753145"/>
            <a:ext cx="2622541" cy="26225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a:extLst>
              <a:ext uri="{FF2B5EF4-FFF2-40B4-BE49-F238E27FC236}">
                <a16:creationId xmlns:a16="http://schemas.microsoft.com/office/drawing/2014/main" id="{E3EB4BD1-2902-EC4A-0F38-79BCCA9B2602}"/>
              </a:ext>
            </a:extLst>
          </p:cNvPr>
          <p:cNvSpPr txBox="1"/>
          <p:nvPr/>
        </p:nvSpPr>
        <p:spPr>
          <a:xfrm>
            <a:off x="454403" y="574846"/>
            <a:ext cx="11367083" cy="141199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Để kết nối cộng đồng giáo viên và nhận thêm nhiều tài liệu giảng dạy,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mời quý thầy cô tham gia Group Facebook</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theo đường link:  </a:t>
            </a:r>
          </a:p>
        </p:txBody>
      </p:sp>
      <p:sp>
        <p:nvSpPr>
          <p:cNvPr id="11" name="Rectangle: Rounded Corners 10">
            <a:extLst>
              <a:ext uri="{FF2B5EF4-FFF2-40B4-BE49-F238E27FC236}">
                <a16:creationId xmlns:a16="http://schemas.microsoft.com/office/drawing/2014/main" id="{277F7C17-E574-9332-676F-7B4FC88CD262}"/>
              </a:ext>
            </a:extLst>
          </p:cNvPr>
          <p:cNvSpPr/>
          <p:nvPr/>
        </p:nvSpPr>
        <p:spPr>
          <a:xfrm>
            <a:off x="2441908"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hlinkClick r:id="rId4"/>
            <a:extLst>
              <a:ext uri="{FF2B5EF4-FFF2-40B4-BE49-F238E27FC236}">
                <a16:creationId xmlns:a16="http://schemas.microsoft.com/office/drawing/2014/main" id="{EEDCC7DA-65BA-6B5F-4904-487E49566583}"/>
              </a:ext>
            </a:extLst>
          </p:cNvPr>
          <p:cNvSpPr txBox="1"/>
          <p:nvPr/>
        </p:nvSpPr>
        <p:spPr>
          <a:xfrm>
            <a:off x="2644617" y="2000034"/>
            <a:ext cx="71222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Hoc10 – Đồng hành cùng giáo viên tiểu học</a:t>
            </a:r>
          </a:p>
        </p:txBody>
      </p:sp>
      <p:sp>
        <p:nvSpPr>
          <p:cNvPr id="15" name="TextBox 14">
            <a:extLst>
              <a:ext uri="{FF2B5EF4-FFF2-40B4-BE49-F238E27FC236}">
                <a16:creationId xmlns:a16="http://schemas.microsoft.com/office/drawing/2014/main" id="{27B892AE-66B0-F635-0B83-4AD3E5525730}"/>
              </a:ext>
            </a:extLst>
          </p:cNvPr>
          <p:cNvSpPr txBox="1"/>
          <p:nvPr/>
        </p:nvSpPr>
        <p:spPr>
          <a:xfrm>
            <a:off x="4011326" y="2381351"/>
            <a:ext cx="4321723" cy="4886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Hoặc truy cập qua QR code</a:t>
            </a:r>
          </a:p>
        </p:txBody>
      </p:sp>
      <p:pic>
        <p:nvPicPr>
          <p:cNvPr id="1026" name="Picture 2" descr="Ngón Trỏ, ngón tay, Máy tính Biểu tượng Tay - tay png tải về - Miễn phí  trong suốt Tay png Tải về.">
            <a:extLst>
              <a:ext uri="{FF2B5EF4-FFF2-40B4-BE49-F238E27FC236}">
                <a16:creationId xmlns:a16="http://schemas.microsoft.com/office/drawing/2014/main" id="{7E39AE3B-04ED-AC20-C486-F5B9A97F621B}"/>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33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10"/>
                                        </p:tgtEl>
                                        <p:attrNameLst>
                                          <p:attrName>style.color</p:attrName>
                                        </p:attrNameLst>
                                      </p:cBhvr>
                                      <p:by>
                                        <p:hsl h="7200000" s="0" l="0"/>
                                      </p:by>
                                    </p:animClr>
                                    <p:animClr clrSpc="hsl" dir="cw">
                                      <p:cBhvr>
                                        <p:cTn id="7" dur="1000" fill="hold"/>
                                        <p:tgtEl>
                                          <p:spTgt spid="10"/>
                                        </p:tgtEl>
                                        <p:attrNameLst>
                                          <p:attrName>fillcolor</p:attrName>
                                        </p:attrNameLst>
                                      </p:cBhvr>
                                      <p:by>
                                        <p:hsl h="7200000" s="0" l="0"/>
                                      </p:by>
                                    </p:animClr>
                                    <p:animClr clrSpc="hsl" dir="cw">
                                      <p:cBhvr>
                                        <p:cTn id="8" dur="1000" fill="hold"/>
                                        <p:tgtEl>
                                          <p:spTgt spid="10"/>
                                        </p:tgtEl>
                                        <p:attrNameLst>
                                          <p:attrName>stroke.color</p:attrName>
                                        </p:attrNameLst>
                                      </p:cBhvr>
                                      <p:by>
                                        <p:hsl h="7200000" s="0" l="0"/>
                                      </p:by>
                                    </p:animClr>
                                    <p:set>
                                      <p:cBhvr>
                                        <p:cTn id="9" dur="1000" fill="hold"/>
                                        <p:tgtEl>
                                          <p:spTgt spid="10"/>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1000" fill="hold"/>
                                        <p:tgtEl>
                                          <p:spTgt spid="11"/>
                                        </p:tgtEl>
                                        <p:attrNameLst>
                                          <p:attrName>fillcolor</p:attrName>
                                        </p:attrNameLst>
                                      </p:cBhvr>
                                      <p:to>
                                        <a:srgbClr val="C5E0B3"/>
                                      </p:to>
                                    </p:animClr>
                                    <p:set>
                                      <p:cBhvr>
                                        <p:cTn id="12" dur="1000" fill="hold"/>
                                        <p:tgtEl>
                                          <p:spTgt spid="11"/>
                                        </p:tgtEl>
                                        <p:attrNameLst>
                                          <p:attrName>fill.type</p:attrName>
                                        </p:attrNameLst>
                                      </p:cBhvr>
                                      <p:to>
                                        <p:strVal val="solid"/>
                                      </p:to>
                                    </p:set>
                                    <p:set>
                                      <p:cBhvr>
                                        <p:cTn id="13" dur="1000" fill="hold"/>
                                        <p:tgtEl>
                                          <p:spTgt spid="11"/>
                                        </p:tgtEl>
                                        <p:attrNameLst>
                                          <p:attrName>fill.on</p:attrName>
                                        </p:attrNameLst>
                                      </p:cBhvr>
                                      <p:to>
                                        <p:strVal val="true"/>
                                      </p:to>
                                    </p:set>
                                  </p:childTnLst>
                                </p:cTn>
                              </p:par>
                              <p:par>
                                <p:cTn id="14" presetID="21" presetClass="emph" presetSubtype="0" repeatCount="indefinite" fill="hold" grpId="0" nodeType="withEffect">
                                  <p:stCondLst>
                                    <p:cond delay="0"/>
                                  </p:stCondLst>
                                  <p:childTnLst>
                                    <p:animClr clrSpc="hsl" dir="cw">
                                      <p:cBhvr override="childStyle">
                                        <p:cTn id="15" dur="1000" fill="hold"/>
                                        <p:tgtEl>
                                          <p:spTgt spid="6"/>
                                        </p:tgtEl>
                                        <p:attrNameLst>
                                          <p:attrName>style.color</p:attrName>
                                        </p:attrNameLst>
                                      </p:cBhvr>
                                      <p:by>
                                        <p:hsl h="7200000" s="0" l="0"/>
                                      </p:by>
                                    </p:animClr>
                                    <p:animClr clrSpc="hsl" dir="cw">
                                      <p:cBhvr>
                                        <p:cTn id="16" dur="1000" fill="hold"/>
                                        <p:tgtEl>
                                          <p:spTgt spid="6"/>
                                        </p:tgtEl>
                                        <p:attrNameLst>
                                          <p:attrName>fillcolor</p:attrName>
                                        </p:attrNameLst>
                                      </p:cBhvr>
                                      <p:by>
                                        <p:hsl h="7200000" s="0" l="0"/>
                                      </p:by>
                                    </p:animClr>
                                    <p:animClr clrSpc="hsl" dir="cw">
                                      <p:cBhvr>
                                        <p:cTn id="17" dur="1000" fill="hold"/>
                                        <p:tgtEl>
                                          <p:spTgt spid="6"/>
                                        </p:tgtEl>
                                        <p:attrNameLst>
                                          <p:attrName>stroke.color</p:attrName>
                                        </p:attrNameLst>
                                      </p:cBhvr>
                                      <p:by>
                                        <p:hsl h="7200000" s="0" l="0"/>
                                      </p:by>
                                    </p:animClr>
                                    <p:set>
                                      <p:cBhvr>
                                        <p:cTn id="18" dur="10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2FF2E24-D014-6EC9-08AA-4998122B0520}"/>
              </a:ext>
            </a:extLst>
          </p:cNvPr>
          <p:cNvGrpSpPr/>
          <p:nvPr/>
        </p:nvGrpSpPr>
        <p:grpSpPr>
          <a:xfrm>
            <a:off x="5285689" y="2936340"/>
            <a:ext cx="2736543" cy="1558939"/>
            <a:chOff x="309542" y="967667"/>
            <a:chExt cx="2878585" cy="1558939"/>
          </a:xfrm>
        </p:grpSpPr>
        <p:pic>
          <p:nvPicPr>
            <p:cNvPr id="3" name="Picture 2">
              <a:hlinkClick r:id="rId3"/>
              <a:extLst>
                <a:ext uri="{FF2B5EF4-FFF2-40B4-BE49-F238E27FC236}">
                  <a16:creationId xmlns:a16="http://schemas.microsoft.com/office/drawing/2014/main" id="{98210454-4689-A42D-67DD-7B828379525D}"/>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4" name="TextBox 3">
              <a:extLst>
                <a:ext uri="{FF2B5EF4-FFF2-40B4-BE49-F238E27FC236}">
                  <a16:creationId xmlns:a16="http://schemas.microsoft.com/office/drawing/2014/main" id="{7E64F97C-8BDB-D2B3-AE1B-BD7C80542DB5}"/>
                </a:ext>
              </a:extLst>
            </p:cNvPr>
            <p:cNvSpPr txBox="1"/>
            <p:nvPr/>
          </p:nvSpPr>
          <p:spPr>
            <a:xfrm>
              <a:off x="309542" y="967667"/>
              <a:ext cx="2878585" cy="369332"/>
            </a:xfrm>
            <a:prstGeom prst="rect">
              <a:avLst/>
            </a:prstGeom>
            <a:noFill/>
          </p:spPr>
          <p:txBody>
            <a:bodyPr wrap="square" rtlCol="0">
              <a:spAutoFit/>
            </a:bodyPr>
            <a:lstStyle/>
            <a:p>
              <a:r>
                <a:rPr lang="en-US" sz="1800" b="1">
                  <a:solidFill>
                    <a:schemeClr val="accent2"/>
                  </a:solidFill>
                  <a:latin typeface="UTM Avo" panose="02040603050506020204" pitchFamily="18" charset="0"/>
                </a:rPr>
                <a:t>Ấn để đến trang sách</a:t>
              </a:r>
            </a:p>
          </p:txBody>
        </p:sp>
      </p:grpSp>
    </p:spTree>
    <p:extLst>
      <p:ext uri="{BB962C8B-B14F-4D97-AF65-F5344CB8AC3E}">
        <p14:creationId xmlns:p14="http://schemas.microsoft.com/office/powerpoint/2010/main" val="227535975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FDF78E-F461-4640-9539-FABD5B61EC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56" y="1598337"/>
            <a:ext cx="10650272" cy="5259663"/>
          </a:xfrm>
          <a:prstGeom prst="rect">
            <a:avLst/>
          </a:prstGeom>
        </p:spPr>
      </p:pic>
    </p:spTree>
    <p:extLst>
      <p:ext uri="{BB962C8B-B14F-4D97-AF65-F5344CB8AC3E}">
        <p14:creationId xmlns:p14="http://schemas.microsoft.com/office/powerpoint/2010/main" val="13081641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2FF2E24-D014-6EC9-08AA-4998122B0520}"/>
              </a:ext>
            </a:extLst>
          </p:cNvPr>
          <p:cNvGrpSpPr/>
          <p:nvPr/>
        </p:nvGrpSpPr>
        <p:grpSpPr>
          <a:xfrm>
            <a:off x="5285689" y="2936340"/>
            <a:ext cx="2736543" cy="1558939"/>
            <a:chOff x="309542" y="967667"/>
            <a:chExt cx="2878585" cy="1558939"/>
          </a:xfrm>
        </p:grpSpPr>
        <p:pic>
          <p:nvPicPr>
            <p:cNvPr id="3" name="Picture 2">
              <a:hlinkClick r:id="rId3"/>
              <a:extLst>
                <a:ext uri="{FF2B5EF4-FFF2-40B4-BE49-F238E27FC236}">
                  <a16:creationId xmlns:a16="http://schemas.microsoft.com/office/drawing/2014/main" id="{98210454-4689-A42D-67DD-7B828379525D}"/>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4" name="TextBox 3">
              <a:extLst>
                <a:ext uri="{FF2B5EF4-FFF2-40B4-BE49-F238E27FC236}">
                  <a16:creationId xmlns:a16="http://schemas.microsoft.com/office/drawing/2014/main" id="{7E64F97C-8BDB-D2B3-AE1B-BD7C80542DB5}"/>
                </a:ext>
              </a:extLst>
            </p:cNvPr>
            <p:cNvSpPr txBox="1"/>
            <p:nvPr/>
          </p:nvSpPr>
          <p:spPr>
            <a:xfrm>
              <a:off x="309542" y="967667"/>
              <a:ext cx="2878585" cy="369332"/>
            </a:xfrm>
            <a:prstGeom prst="rect">
              <a:avLst/>
            </a:prstGeom>
            <a:noFill/>
          </p:spPr>
          <p:txBody>
            <a:bodyPr wrap="square" rtlCol="0">
              <a:spAutoFit/>
            </a:bodyPr>
            <a:lstStyle/>
            <a:p>
              <a:r>
                <a:rPr lang="en-US" sz="1800" b="1">
                  <a:solidFill>
                    <a:schemeClr val="accent2"/>
                  </a:solidFill>
                  <a:latin typeface="UTM Avo" panose="02040603050506020204" pitchFamily="18" charset="0"/>
                </a:rPr>
                <a:t>Ấn để đến trang sách</a:t>
              </a:r>
            </a:p>
          </p:txBody>
        </p:sp>
      </p:grpSp>
    </p:spTree>
    <p:extLst>
      <p:ext uri="{BB962C8B-B14F-4D97-AF65-F5344CB8AC3E}">
        <p14:creationId xmlns:p14="http://schemas.microsoft.com/office/powerpoint/2010/main" val="61013430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CF38BD9-9A6A-410D-A2E6-8D9160CADD91}"/>
              </a:ext>
            </a:extLst>
          </p:cNvPr>
          <p:cNvSpPr/>
          <p:nvPr/>
        </p:nvSpPr>
        <p:spPr>
          <a:xfrm>
            <a:off x="260746" y="3303253"/>
            <a:ext cx="5531446" cy="2255489"/>
          </a:xfrm>
          <a:prstGeom prst="rect">
            <a:avLst/>
          </a:prstGeom>
        </p:spPr>
        <p:txBody>
          <a:bodyPr wrap="square">
            <a:spAutoFit/>
          </a:bodyPr>
          <a:lstStyle/>
          <a:p>
            <a:pPr marL="381019" indent="-381019" algn="just">
              <a:lnSpc>
                <a:spcPct val="150000"/>
              </a:lnSpc>
              <a:spcBef>
                <a:spcPts val="67"/>
              </a:spcBef>
              <a:spcAft>
                <a:spcPts val="67"/>
              </a:spcAft>
              <a:buFontTx/>
              <a:buChar char="-"/>
            </a:pPr>
            <a:r>
              <a:rPr lang="en-US" sz="2400" dirty="0" err="1">
                <a:solidFill>
                  <a:srgbClr val="000000"/>
                </a:solidFill>
                <a:latin typeface="+mj-lt"/>
                <a:ea typeface="Arial" panose="020B0604020202020204" pitchFamily="34" charset="0"/>
                <a:cs typeface="Arial" panose="020B0604020202020204" pitchFamily="34" charset="0"/>
              </a:rPr>
              <a:t>Kể</a:t>
            </a:r>
            <a:r>
              <a:rPr lang="en-US" sz="2400" dirty="0">
                <a:solidFill>
                  <a:srgbClr val="000000"/>
                </a:solidFill>
                <a:latin typeface="+mj-lt"/>
                <a:ea typeface="Arial" panose="020B0604020202020204" pitchFamily="34" charset="0"/>
                <a:cs typeface="Arial" panose="020B0604020202020204" pitchFamily="34" charset="0"/>
              </a:rPr>
              <a:t> </a:t>
            </a:r>
            <a:r>
              <a:rPr lang="en-US" sz="2400" dirty="0" err="1">
                <a:solidFill>
                  <a:srgbClr val="000000"/>
                </a:solidFill>
                <a:latin typeface="+mj-lt"/>
                <a:ea typeface="Arial" panose="020B0604020202020204" pitchFamily="34" charset="0"/>
                <a:cs typeface="Arial" panose="020B0604020202020204" pitchFamily="34" charset="0"/>
              </a:rPr>
              <a:t>lại</a:t>
            </a:r>
            <a:r>
              <a:rPr lang="en-US" sz="2400" dirty="0">
                <a:solidFill>
                  <a:srgbClr val="000000"/>
                </a:solidFill>
                <a:latin typeface="+mj-lt"/>
                <a:ea typeface="Arial" panose="020B0604020202020204" pitchFamily="34" charset="0"/>
                <a:cs typeface="Arial" panose="020B0604020202020204" pitchFamily="34" charset="0"/>
              </a:rPr>
              <a:t> </a:t>
            </a:r>
            <a:r>
              <a:rPr lang="en-US" sz="2400" dirty="0" err="1">
                <a:solidFill>
                  <a:srgbClr val="000000"/>
                </a:solidFill>
                <a:latin typeface="+mj-lt"/>
                <a:ea typeface="Arial" panose="020B0604020202020204" pitchFamily="34" charset="0"/>
                <a:cs typeface="Arial" panose="020B0604020202020204" pitchFamily="34" charset="0"/>
              </a:rPr>
              <a:t>những</a:t>
            </a:r>
            <a:r>
              <a:rPr lang="en-US" sz="2400" dirty="0">
                <a:solidFill>
                  <a:srgbClr val="000000"/>
                </a:solidFill>
                <a:latin typeface="+mj-lt"/>
                <a:ea typeface="Arial" panose="020B0604020202020204" pitchFamily="34" charset="0"/>
                <a:cs typeface="Arial" panose="020B0604020202020204" pitchFamily="34" charset="0"/>
              </a:rPr>
              <a:t> </a:t>
            </a:r>
            <a:r>
              <a:rPr lang="en-US" sz="2400" dirty="0" err="1">
                <a:solidFill>
                  <a:srgbClr val="000000"/>
                </a:solidFill>
                <a:latin typeface="+mj-lt"/>
                <a:ea typeface="Arial" panose="020B0604020202020204" pitchFamily="34" charset="0"/>
                <a:cs typeface="Arial" panose="020B0604020202020204" pitchFamily="34" charset="0"/>
              </a:rPr>
              <a:t>kỉ</a:t>
            </a:r>
            <a:r>
              <a:rPr lang="en-US" sz="2400" dirty="0">
                <a:solidFill>
                  <a:srgbClr val="000000"/>
                </a:solidFill>
                <a:latin typeface="+mj-lt"/>
                <a:ea typeface="Arial" panose="020B0604020202020204" pitchFamily="34" charset="0"/>
                <a:cs typeface="Arial" panose="020B0604020202020204" pitchFamily="34" charset="0"/>
              </a:rPr>
              <a:t> </a:t>
            </a:r>
            <a:r>
              <a:rPr lang="en-US" sz="2400" dirty="0" err="1">
                <a:solidFill>
                  <a:srgbClr val="000000"/>
                </a:solidFill>
                <a:latin typeface="+mj-lt"/>
                <a:ea typeface="Arial" panose="020B0604020202020204" pitchFamily="34" charset="0"/>
                <a:cs typeface="Arial" panose="020B0604020202020204" pitchFamily="34" charset="0"/>
              </a:rPr>
              <a:t>niệm</a:t>
            </a:r>
            <a:r>
              <a:rPr lang="en-US" sz="2400" dirty="0">
                <a:solidFill>
                  <a:srgbClr val="000000"/>
                </a:solidFill>
                <a:latin typeface="+mj-lt"/>
                <a:ea typeface="Arial" panose="020B0604020202020204" pitchFamily="34" charset="0"/>
                <a:cs typeface="Arial" panose="020B0604020202020204" pitchFamily="34" charset="0"/>
              </a:rPr>
              <a:t> </a:t>
            </a:r>
            <a:r>
              <a:rPr lang="en-US" sz="2400" dirty="0" err="1">
                <a:solidFill>
                  <a:srgbClr val="000000"/>
                </a:solidFill>
                <a:latin typeface="+mj-lt"/>
                <a:ea typeface="Arial" panose="020B0604020202020204" pitchFamily="34" charset="0"/>
                <a:cs typeface="Arial" panose="020B0604020202020204" pitchFamily="34" charset="0"/>
              </a:rPr>
              <a:t>không</a:t>
            </a:r>
            <a:r>
              <a:rPr lang="en-US" sz="2400" dirty="0">
                <a:solidFill>
                  <a:srgbClr val="000000"/>
                </a:solidFill>
                <a:latin typeface="+mj-lt"/>
                <a:ea typeface="Arial" panose="020B0604020202020204" pitchFamily="34" charset="0"/>
                <a:cs typeface="Arial" panose="020B0604020202020204" pitchFamily="34" charset="0"/>
              </a:rPr>
              <a:t> </a:t>
            </a:r>
            <a:r>
              <a:rPr lang="en-US" sz="2400" dirty="0" err="1">
                <a:solidFill>
                  <a:srgbClr val="000000"/>
                </a:solidFill>
                <a:latin typeface="+mj-lt"/>
                <a:ea typeface="Arial" panose="020B0604020202020204" pitchFamily="34" charset="0"/>
                <a:cs typeface="Arial" panose="020B0604020202020204" pitchFamily="34" charset="0"/>
              </a:rPr>
              <a:t>vui</a:t>
            </a:r>
            <a:r>
              <a:rPr lang="en-US" sz="2400" dirty="0">
                <a:solidFill>
                  <a:srgbClr val="000000"/>
                </a:solidFill>
                <a:latin typeface="+mj-lt"/>
                <a:ea typeface="Arial" panose="020B0604020202020204" pitchFamily="34" charset="0"/>
                <a:cs typeface="Arial" panose="020B0604020202020204" pitchFamily="34" charset="0"/>
              </a:rPr>
              <a:t> </a:t>
            </a:r>
            <a:r>
              <a:rPr lang="en-US" sz="2400" dirty="0" err="1">
                <a:solidFill>
                  <a:srgbClr val="000000"/>
                </a:solidFill>
                <a:latin typeface="+mj-lt"/>
                <a:ea typeface="Arial" panose="020B0604020202020204" pitchFamily="34" charset="0"/>
                <a:cs typeface="Arial" panose="020B0604020202020204" pitchFamily="34" charset="0"/>
              </a:rPr>
              <a:t>của</a:t>
            </a:r>
            <a:r>
              <a:rPr lang="en-US" sz="2400" dirty="0">
                <a:solidFill>
                  <a:srgbClr val="000000"/>
                </a:solidFill>
                <a:latin typeface="+mj-lt"/>
                <a:ea typeface="Arial" panose="020B0604020202020204" pitchFamily="34" charset="0"/>
                <a:cs typeface="Arial" panose="020B0604020202020204" pitchFamily="34" charset="0"/>
              </a:rPr>
              <a:t> </a:t>
            </a:r>
            <a:r>
              <a:rPr lang="en-US" sz="2400" dirty="0" err="1">
                <a:solidFill>
                  <a:srgbClr val="000000"/>
                </a:solidFill>
                <a:latin typeface="+mj-lt"/>
                <a:ea typeface="Arial" panose="020B0604020202020204" pitchFamily="34" charset="0"/>
                <a:cs typeface="Arial" panose="020B0604020202020204" pitchFamily="34" charset="0"/>
              </a:rPr>
              <a:t>em</a:t>
            </a:r>
            <a:r>
              <a:rPr lang="en-US" sz="2400" dirty="0">
                <a:solidFill>
                  <a:srgbClr val="000000"/>
                </a:solidFill>
                <a:latin typeface="+mj-lt"/>
                <a:ea typeface="Arial" panose="020B0604020202020204" pitchFamily="34" charset="0"/>
                <a:cs typeface="Arial" panose="020B0604020202020204" pitchFamily="34" charset="0"/>
              </a:rPr>
              <a:t> </a:t>
            </a:r>
            <a:r>
              <a:rPr lang="en-US" sz="2400" dirty="0" err="1">
                <a:solidFill>
                  <a:srgbClr val="000000"/>
                </a:solidFill>
                <a:latin typeface="+mj-lt"/>
                <a:ea typeface="Arial" panose="020B0604020202020204" pitchFamily="34" charset="0"/>
                <a:cs typeface="Arial" panose="020B0604020202020204" pitchFamily="34" charset="0"/>
              </a:rPr>
              <a:t>với</a:t>
            </a:r>
            <a:r>
              <a:rPr lang="en-US" sz="2400" dirty="0">
                <a:solidFill>
                  <a:srgbClr val="000000"/>
                </a:solidFill>
                <a:latin typeface="+mj-lt"/>
                <a:ea typeface="Arial" panose="020B0604020202020204" pitchFamily="34" charset="0"/>
                <a:cs typeface="Arial" panose="020B0604020202020204" pitchFamily="34" charset="0"/>
              </a:rPr>
              <a:t> </a:t>
            </a:r>
            <a:r>
              <a:rPr lang="en-US" sz="2400" dirty="0" err="1">
                <a:solidFill>
                  <a:srgbClr val="000000"/>
                </a:solidFill>
                <a:latin typeface="+mj-lt"/>
                <a:ea typeface="Arial" panose="020B0604020202020204" pitchFamily="34" charset="0"/>
                <a:cs typeface="Arial" panose="020B0604020202020204" pitchFamily="34" charset="0"/>
              </a:rPr>
              <a:t>bạn</a:t>
            </a:r>
            <a:r>
              <a:rPr lang="en-US" sz="2400" dirty="0">
                <a:solidFill>
                  <a:srgbClr val="000000"/>
                </a:solidFill>
                <a:latin typeface="+mj-lt"/>
                <a:ea typeface="Arial" panose="020B0604020202020204" pitchFamily="34" charset="0"/>
                <a:cs typeface="Arial" panose="020B0604020202020204" pitchFamily="34" charset="0"/>
              </a:rPr>
              <a:t>. </a:t>
            </a:r>
          </a:p>
          <a:p>
            <a:pPr marL="381019" indent="-381019" algn="just">
              <a:lnSpc>
                <a:spcPct val="150000"/>
              </a:lnSpc>
              <a:spcBef>
                <a:spcPts val="67"/>
              </a:spcBef>
              <a:spcAft>
                <a:spcPts val="67"/>
              </a:spcAft>
              <a:buFontTx/>
              <a:buChar char="-"/>
            </a:pPr>
            <a:r>
              <a:rPr lang="en-US" sz="2400" dirty="0" err="1">
                <a:solidFill>
                  <a:srgbClr val="000000"/>
                </a:solidFill>
                <a:latin typeface="+mj-lt"/>
                <a:ea typeface="Arial" panose="020B0604020202020204" pitchFamily="34" charset="0"/>
                <a:cs typeface="Arial" panose="020B0604020202020204" pitchFamily="34" charset="0"/>
              </a:rPr>
              <a:t>Chỉ</a:t>
            </a:r>
            <a:r>
              <a:rPr lang="en-US" sz="2400" dirty="0">
                <a:solidFill>
                  <a:srgbClr val="000000"/>
                </a:solidFill>
                <a:latin typeface="+mj-lt"/>
                <a:ea typeface="Arial" panose="020B0604020202020204" pitchFamily="34" charset="0"/>
                <a:cs typeface="Arial" panose="020B0604020202020204" pitchFamily="34" charset="0"/>
              </a:rPr>
              <a:t> </a:t>
            </a:r>
            <a:r>
              <a:rPr lang="en-US" sz="2400" dirty="0" err="1">
                <a:solidFill>
                  <a:srgbClr val="000000"/>
                </a:solidFill>
                <a:latin typeface="+mj-lt"/>
                <a:ea typeface="Arial" panose="020B0604020202020204" pitchFamily="34" charset="0"/>
                <a:cs typeface="Arial" panose="020B0604020202020204" pitchFamily="34" charset="0"/>
              </a:rPr>
              <a:t>ra</a:t>
            </a:r>
            <a:r>
              <a:rPr lang="en-US" sz="2400" dirty="0">
                <a:solidFill>
                  <a:srgbClr val="000000"/>
                </a:solidFill>
                <a:latin typeface="+mj-lt"/>
                <a:ea typeface="Arial" panose="020B0604020202020204" pitchFamily="34" charset="0"/>
                <a:cs typeface="Arial" panose="020B0604020202020204" pitchFamily="34" charset="0"/>
              </a:rPr>
              <a:t> </a:t>
            </a:r>
            <a:r>
              <a:rPr lang="en-US" sz="2400" dirty="0" err="1">
                <a:solidFill>
                  <a:srgbClr val="000000"/>
                </a:solidFill>
                <a:latin typeface="+mj-lt"/>
                <a:ea typeface="Arial" panose="020B0604020202020204" pitchFamily="34" charset="0"/>
                <a:cs typeface="Arial" panose="020B0604020202020204" pitchFamily="34" charset="0"/>
              </a:rPr>
              <a:t>những</a:t>
            </a:r>
            <a:r>
              <a:rPr lang="en-US" sz="2400" dirty="0">
                <a:solidFill>
                  <a:srgbClr val="000000"/>
                </a:solidFill>
                <a:latin typeface="+mj-lt"/>
                <a:ea typeface="Arial" panose="020B0604020202020204" pitchFamily="34" charset="0"/>
                <a:cs typeface="Arial" panose="020B0604020202020204" pitchFamily="34" charset="0"/>
              </a:rPr>
              <a:t> </a:t>
            </a:r>
            <a:r>
              <a:rPr lang="en-US" sz="2400" dirty="0" err="1">
                <a:solidFill>
                  <a:srgbClr val="000000"/>
                </a:solidFill>
                <a:latin typeface="+mj-lt"/>
                <a:ea typeface="Arial" panose="020B0604020202020204" pitchFamily="34" charset="0"/>
                <a:cs typeface="Arial" panose="020B0604020202020204" pitchFamily="34" charset="0"/>
              </a:rPr>
              <a:t>bất</a:t>
            </a:r>
            <a:r>
              <a:rPr lang="en-US" sz="2400" dirty="0">
                <a:solidFill>
                  <a:srgbClr val="000000"/>
                </a:solidFill>
                <a:latin typeface="+mj-lt"/>
                <a:ea typeface="Arial" panose="020B0604020202020204" pitchFamily="34" charset="0"/>
                <a:cs typeface="Arial" panose="020B0604020202020204" pitchFamily="34" charset="0"/>
              </a:rPr>
              <a:t> </a:t>
            </a:r>
            <a:r>
              <a:rPr lang="en-US" sz="2400" dirty="0" err="1">
                <a:solidFill>
                  <a:srgbClr val="000000"/>
                </a:solidFill>
                <a:latin typeface="+mj-lt"/>
                <a:ea typeface="Arial" panose="020B0604020202020204" pitchFamily="34" charset="0"/>
                <a:cs typeface="Arial" panose="020B0604020202020204" pitchFamily="34" charset="0"/>
              </a:rPr>
              <a:t>đồng</a:t>
            </a:r>
            <a:r>
              <a:rPr lang="en-US" sz="2400" dirty="0">
                <a:solidFill>
                  <a:srgbClr val="000000"/>
                </a:solidFill>
                <a:latin typeface="+mj-lt"/>
                <a:ea typeface="Arial" panose="020B0604020202020204" pitchFamily="34" charset="0"/>
                <a:cs typeface="Arial" panose="020B0604020202020204" pitchFamily="34" charset="0"/>
              </a:rPr>
              <a:t> </a:t>
            </a:r>
            <a:r>
              <a:rPr lang="en-US" sz="2400" dirty="0" err="1">
                <a:solidFill>
                  <a:srgbClr val="000000"/>
                </a:solidFill>
                <a:latin typeface="+mj-lt"/>
                <a:ea typeface="Arial" panose="020B0604020202020204" pitchFamily="34" charset="0"/>
                <a:cs typeface="Arial" panose="020B0604020202020204" pitchFamily="34" charset="0"/>
              </a:rPr>
              <a:t>trong</a:t>
            </a:r>
            <a:r>
              <a:rPr lang="en-US" sz="2400" dirty="0">
                <a:solidFill>
                  <a:srgbClr val="000000"/>
                </a:solidFill>
                <a:latin typeface="+mj-lt"/>
                <a:ea typeface="Arial" panose="020B0604020202020204" pitchFamily="34" charset="0"/>
                <a:cs typeface="Arial" panose="020B0604020202020204" pitchFamily="34" charset="0"/>
              </a:rPr>
              <a:t> </a:t>
            </a:r>
            <a:r>
              <a:rPr lang="en-US" sz="2400" dirty="0" err="1">
                <a:solidFill>
                  <a:srgbClr val="000000"/>
                </a:solidFill>
                <a:latin typeface="+mj-lt"/>
                <a:ea typeface="Arial" panose="020B0604020202020204" pitchFamily="34" charset="0"/>
                <a:cs typeface="Arial" panose="020B0604020202020204" pitchFamily="34" charset="0"/>
              </a:rPr>
              <a:t>mỗi</a:t>
            </a:r>
            <a:r>
              <a:rPr lang="en-US" sz="2400" dirty="0">
                <a:solidFill>
                  <a:srgbClr val="000000"/>
                </a:solidFill>
                <a:latin typeface="+mj-lt"/>
                <a:ea typeface="Arial" panose="020B0604020202020204" pitchFamily="34" charset="0"/>
                <a:cs typeface="Arial" panose="020B0604020202020204" pitchFamily="34" charset="0"/>
              </a:rPr>
              <a:t> </a:t>
            </a:r>
            <a:r>
              <a:rPr lang="en-US" sz="2400" dirty="0" err="1">
                <a:solidFill>
                  <a:srgbClr val="000000"/>
                </a:solidFill>
                <a:latin typeface="+mj-lt"/>
                <a:ea typeface="Arial" panose="020B0604020202020204" pitchFamily="34" charset="0"/>
                <a:cs typeface="Arial" panose="020B0604020202020204" pitchFamily="34" charset="0"/>
              </a:rPr>
              <a:t>kỉ</a:t>
            </a:r>
            <a:r>
              <a:rPr lang="en-US" sz="2400" dirty="0">
                <a:solidFill>
                  <a:srgbClr val="000000"/>
                </a:solidFill>
                <a:latin typeface="+mj-lt"/>
                <a:ea typeface="Arial" panose="020B0604020202020204" pitchFamily="34" charset="0"/>
                <a:cs typeface="Arial" panose="020B0604020202020204" pitchFamily="34" charset="0"/>
              </a:rPr>
              <a:t> </a:t>
            </a:r>
            <a:r>
              <a:rPr lang="en-US" sz="2400" dirty="0" err="1">
                <a:solidFill>
                  <a:srgbClr val="000000"/>
                </a:solidFill>
                <a:latin typeface="+mj-lt"/>
                <a:ea typeface="Arial" panose="020B0604020202020204" pitchFamily="34" charset="0"/>
                <a:cs typeface="Arial" panose="020B0604020202020204" pitchFamily="34" charset="0"/>
              </a:rPr>
              <a:t>niệm</a:t>
            </a:r>
            <a:r>
              <a:rPr lang="en-US" sz="2400" dirty="0">
                <a:solidFill>
                  <a:srgbClr val="000000"/>
                </a:solidFill>
                <a:latin typeface="+mj-lt"/>
                <a:ea typeface="Arial" panose="020B0604020202020204" pitchFamily="34" charset="0"/>
                <a:cs typeface="Arial" panose="020B0604020202020204" pitchFamily="34" charset="0"/>
              </a:rPr>
              <a:t> </a:t>
            </a:r>
            <a:r>
              <a:rPr lang="en-US" sz="2400" dirty="0" err="1">
                <a:solidFill>
                  <a:srgbClr val="000000"/>
                </a:solidFill>
                <a:latin typeface="+mj-lt"/>
                <a:ea typeface="Arial" panose="020B0604020202020204" pitchFamily="34" charset="0"/>
                <a:cs typeface="Arial" panose="020B0604020202020204" pitchFamily="34" charset="0"/>
              </a:rPr>
              <a:t>không</a:t>
            </a:r>
            <a:r>
              <a:rPr lang="en-US" sz="2400" dirty="0">
                <a:solidFill>
                  <a:srgbClr val="000000"/>
                </a:solidFill>
                <a:latin typeface="+mj-lt"/>
                <a:ea typeface="Arial" panose="020B0604020202020204" pitchFamily="34" charset="0"/>
                <a:cs typeface="Arial" panose="020B0604020202020204" pitchFamily="34" charset="0"/>
              </a:rPr>
              <a:t> </a:t>
            </a:r>
            <a:r>
              <a:rPr lang="en-US" sz="2400" dirty="0" err="1">
                <a:solidFill>
                  <a:srgbClr val="000000"/>
                </a:solidFill>
                <a:latin typeface="+mj-lt"/>
                <a:ea typeface="Arial" panose="020B0604020202020204" pitchFamily="34" charset="0"/>
                <a:cs typeface="Arial" panose="020B0604020202020204" pitchFamily="34" charset="0"/>
              </a:rPr>
              <a:t>vui</a:t>
            </a:r>
            <a:r>
              <a:rPr lang="en-US" sz="2400" dirty="0">
                <a:solidFill>
                  <a:srgbClr val="000000"/>
                </a:solidFill>
                <a:latin typeface="+mj-lt"/>
                <a:ea typeface="Arial" panose="020B0604020202020204" pitchFamily="34" charset="0"/>
                <a:cs typeface="Arial" panose="020B0604020202020204" pitchFamily="34" charset="0"/>
              </a:rPr>
              <a:t> </a:t>
            </a:r>
            <a:r>
              <a:rPr lang="en-US" sz="2400" dirty="0" err="1">
                <a:solidFill>
                  <a:srgbClr val="000000"/>
                </a:solidFill>
                <a:latin typeface="+mj-lt"/>
                <a:ea typeface="Arial" panose="020B0604020202020204" pitchFamily="34" charset="0"/>
                <a:cs typeface="Arial" panose="020B0604020202020204" pitchFamily="34" charset="0"/>
              </a:rPr>
              <a:t>đó</a:t>
            </a:r>
            <a:r>
              <a:rPr lang="en-US" sz="2400" dirty="0">
                <a:solidFill>
                  <a:srgbClr val="000000"/>
                </a:solidFill>
                <a:latin typeface="+mj-lt"/>
                <a:ea typeface="Arial" panose="020B0604020202020204" pitchFamily="34" charset="0"/>
                <a:cs typeface="Arial" panose="020B0604020202020204" pitchFamily="34" charset="0"/>
              </a:rPr>
              <a:t>.</a:t>
            </a:r>
          </a:p>
        </p:txBody>
      </p:sp>
      <p:sp>
        <p:nvSpPr>
          <p:cNvPr id="6" name="Rectangle 5">
            <a:extLst>
              <a:ext uri="{FF2B5EF4-FFF2-40B4-BE49-F238E27FC236}">
                <a16:creationId xmlns:a16="http://schemas.microsoft.com/office/drawing/2014/main" id="{C79A7533-8B17-4184-8260-508AA40DCCE5}"/>
              </a:ext>
            </a:extLst>
          </p:cNvPr>
          <p:cNvSpPr/>
          <p:nvPr/>
        </p:nvSpPr>
        <p:spPr>
          <a:xfrm>
            <a:off x="3061847" y="2299374"/>
            <a:ext cx="5809679" cy="574388"/>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pPr algn="ctr">
              <a:lnSpc>
                <a:spcPct val="150000"/>
              </a:lnSpc>
            </a:pPr>
            <a:r>
              <a:rPr lang="en-US" sz="2400" b="1" dirty="0" err="1">
                <a:solidFill>
                  <a:schemeClr val="tx1"/>
                </a:solidFill>
                <a:latin typeface="+mj-lt"/>
                <a:ea typeface="Arial" panose="020B0604020202020204" pitchFamily="34" charset="0"/>
                <a:cs typeface="Arial" panose="020B0604020202020204" pitchFamily="34" charset="0"/>
              </a:rPr>
              <a:t>Nhiệm</a:t>
            </a:r>
            <a:r>
              <a:rPr lang="en-US" sz="2400" b="1" dirty="0">
                <a:solidFill>
                  <a:schemeClr val="tx1"/>
                </a:solidFill>
                <a:latin typeface="+mj-lt"/>
                <a:ea typeface="Arial" panose="020B0604020202020204" pitchFamily="34" charset="0"/>
                <a:cs typeface="Arial" panose="020B0604020202020204" pitchFamily="34" charset="0"/>
              </a:rPr>
              <a:t> </a:t>
            </a:r>
            <a:r>
              <a:rPr lang="en-US" sz="2400" b="1" dirty="0" err="1">
                <a:solidFill>
                  <a:schemeClr val="tx1"/>
                </a:solidFill>
                <a:latin typeface="+mj-lt"/>
                <a:ea typeface="Arial" panose="020B0604020202020204" pitchFamily="34" charset="0"/>
                <a:cs typeface="Arial" panose="020B0604020202020204" pitchFamily="34" charset="0"/>
              </a:rPr>
              <a:t>vụ</a:t>
            </a:r>
            <a:r>
              <a:rPr lang="en-US" sz="2400" b="1" dirty="0">
                <a:solidFill>
                  <a:schemeClr val="tx1"/>
                </a:solidFill>
                <a:latin typeface="+mj-lt"/>
                <a:ea typeface="Arial" panose="020B0604020202020204" pitchFamily="34" charset="0"/>
                <a:cs typeface="Arial" panose="020B0604020202020204" pitchFamily="34" charset="0"/>
              </a:rPr>
              <a:t> 1: LÀM VIỆC CẶP ĐÔI</a:t>
            </a:r>
          </a:p>
        </p:txBody>
      </p:sp>
      <p:grpSp>
        <p:nvGrpSpPr>
          <p:cNvPr id="7" name="Group 6">
            <a:extLst>
              <a:ext uri="{FF2B5EF4-FFF2-40B4-BE49-F238E27FC236}">
                <a16:creationId xmlns:a16="http://schemas.microsoft.com/office/drawing/2014/main" id="{8CD206E4-E5AB-429F-913B-B6DBD1117012}"/>
              </a:ext>
            </a:extLst>
          </p:cNvPr>
          <p:cNvGrpSpPr/>
          <p:nvPr/>
        </p:nvGrpSpPr>
        <p:grpSpPr>
          <a:xfrm>
            <a:off x="5792192" y="3030399"/>
            <a:ext cx="6399808" cy="3245710"/>
            <a:chOff x="5162270" y="5300919"/>
            <a:chExt cx="8963998" cy="4338381"/>
          </a:xfrm>
        </p:grpSpPr>
        <p:pic>
          <p:nvPicPr>
            <p:cNvPr id="8" name="Picture 7">
              <a:extLst>
                <a:ext uri="{FF2B5EF4-FFF2-40B4-BE49-F238E27FC236}">
                  <a16:creationId xmlns:a16="http://schemas.microsoft.com/office/drawing/2014/main" id="{909B759C-C509-4BAB-9103-9D516EDA5F47}"/>
                </a:ext>
              </a:extLst>
            </p:cNvPr>
            <p:cNvPicPr>
              <a:picLocks noChangeAspect="1"/>
            </p:cNvPicPr>
            <p:nvPr/>
          </p:nvPicPr>
          <p:blipFill>
            <a:blip r:embed="rId3"/>
            <a:stretch>
              <a:fillRect/>
            </a:stretch>
          </p:blipFill>
          <p:spPr>
            <a:xfrm>
              <a:off x="5162270" y="5300919"/>
              <a:ext cx="8723039" cy="4338381"/>
            </a:xfrm>
            <a:prstGeom prst="rect">
              <a:avLst/>
            </a:prstGeom>
          </p:spPr>
        </p:pic>
        <p:pic>
          <p:nvPicPr>
            <p:cNvPr id="9" name="Picture 98">
              <a:extLst>
                <a:ext uri="{FF2B5EF4-FFF2-40B4-BE49-F238E27FC236}">
                  <a16:creationId xmlns:a16="http://schemas.microsoft.com/office/drawing/2014/main" id="{8C7BBA04-BC2B-4FC7-9E85-F2DDA70160B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651136" y="9367148"/>
              <a:ext cx="4475132" cy="229351"/>
            </a:xfrm>
            <a:prstGeom prst="rect">
              <a:avLst/>
            </a:prstGeom>
          </p:spPr>
        </p:pic>
      </p:grpSp>
      <p:sp>
        <p:nvSpPr>
          <p:cNvPr id="10" name="TextBox 9">
            <a:extLst>
              <a:ext uri="{FF2B5EF4-FFF2-40B4-BE49-F238E27FC236}">
                <a16:creationId xmlns:a16="http://schemas.microsoft.com/office/drawing/2014/main" id="{BAE8511B-7174-4AAB-B36B-2B0402277395}"/>
              </a:ext>
            </a:extLst>
          </p:cNvPr>
          <p:cNvSpPr txBox="1"/>
          <p:nvPr/>
        </p:nvSpPr>
        <p:spPr>
          <a:xfrm>
            <a:off x="564554" y="1650294"/>
            <a:ext cx="11128681" cy="492443"/>
          </a:xfrm>
          <a:prstGeom prst="rect">
            <a:avLst/>
          </a:prstGeom>
          <a:noFill/>
        </p:spPr>
        <p:txBody>
          <a:bodyPr wrap="square" rtlCol="0">
            <a:spAutoFit/>
          </a:bodyPr>
          <a:lstStyle/>
          <a:p>
            <a:pPr lvl="0">
              <a:defRPr/>
            </a:pPr>
            <a:r>
              <a:rPr lang="pt-BR" sz="2600" b="1" dirty="0">
                <a:solidFill>
                  <a:srgbClr val="FF0000"/>
                </a:solidFill>
                <a:latin typeface="+mj-lt"/>
                <a:cs typeface="Arial" panose="020B0604020202020204" pitchFamily="34" charset="0"/>
              </a:rPr>
              <a:t>Hoạt động 1: </a:t>
            </a:r>
            <a:r>
              <a:rPr lang="pt-BR" sz="2600" dirty="0">
                <a:solidFill>
                  <a:srgbClr val="FF0000"/>
                </a:solidFill>
                <a:latin typeface="+mj-lt"/>
                <a:cs typeface="Arial" panose="020B0604020202020204" pitchFamily="34" charset="0"/>
              </a:rPr>
              <a:t>Nhận diện sự bất đồng trong quan hệ với bạn bè</a:t>
            </a:r>
          </a:p>
        </p:txBody>
      </p:sp>
    </p:spTree>
    <p:extLst>
      <p:ext uri="{BB962C8B-B14F-4D97-AF65-F5344CB8AC3E}">
        <p14:creationId xmlns:p14="http://schemas.microsoft.com/office/powerpoint/2010/main" val="10234193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79A7533-8B17-4184-8260-508AA40DCCE5}"/>
              </a:ext>
            </a:extLst>
          </p:cNvPr>
          <p:cNvSpPr/>
          <p:nvPr/>
        </p:nvSpPr>
        <p:spPr>
          <a:xfrm>
            <a:off x="3061847" y="2299374"/>
            <a:ext cx="5809679" cy="577209"/>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pPr algn="ctr">
              <a:lnSpc>
                <a:spcPct val="150000"/>
              </a:lnSpc>
            </a:pPr>
            <a:r>
              <a:rPr lang="en-US" sz="2400" b="1" dirty="0" err="1">
                <a:solidFill>
                  <a:schemeClr val="tx1"/>
                </a:solidFill>
                <a:latin typeface="+mj-lt"/>
                <a:ea typeface="Arial" panose="020B0604020202020204" pitchFamily="34" charset="0"/>
                <a:cs typeface="Arial" panose="020B0604020202020204" pitchFamily="34" charset="0"/>
              </a:rPr>
              <a:t>Nhiệm</a:t>
            </a:r>
            <a:r>
              <a:rPr lang="en-US" sz="2400" b="1" dirty="0">
                <a:solidFill>
                  <a:schemeClr val="tx1"/>
                </a:solidFill>
                <a:latin typeface="+mj-lt"/>
                <a:ea typeface="Arial" panose="020B0604020202020204" pitchFamily="34" charset="0"/>
                <a:cs typeface="Arial" panose="020B0604020202020204" pitchFamily="34" charset="0"/>
              </a:rPr>
              <a:t> </a:t>
            </a:r>
            <a:r>
              <a:rPr lang="en-US" sz="2400" b="1" dirty="0" err="1">
                <a:solidFill>
                  <a:schemeClr val="tx1"/>
                </a:solidFill>
                <a:latin typeface="+mj-lt"/>
                <a:ea typeface="Arial" panose="020B0604020202020204" pitchFamily="34" charset="0"/>
                <a:cs typeface="Arial" panose="020B0604020202020204" pitchFamily="34" charset="0"/>
              </a:rPr>
              <a:t>vụ</a:t>
            </a:r>
            <a:r>
              <a:rPr lang="en-US" sz="2400" b="1" dirty="0">
                <a:solidFill>
                  <a:schemeClr val="tx1"/>
                </a:solidFill>
                <a:latin typeface="+mj-lt"/>
                <a:ea typeface="Arial" panose="020B0604020202020204" pitchFamily="34" charset="0"/>
                <a:cs typeface="Arial" panose="020B0604020202020204" pitchFamily="34" charset="0"/>
              </a:rPr>
              <a:t> 1: CHIA SẺ TRƯỚC LỚP</a:t>
            </a:r>
          </a:p>
        </p:txBody>
      </p:sp>
      <p:sp>
        <p:nvSpPr>
          <p:cNvPr id="10" name="TextBox 9">
            <a:extLst>
              <a:ext uri="{FF2B5EF4-FFF2-40B4-BE49-F238E27FC236}">
                <a16:creationId xmlns:a16="http://schemas.microsoft.com/office/drawing/2014/main" id="{BAE8511B-7174-4AAB-B36B-2B0402277395}"/>
              </a:ext>
            </a:extLst>
          </p:cNvPr>
          <p:cNvSpPr txBox="1"/>
          <p:nvPr/>
        </p:nvSpPr>
        <p:spPr>
          <a:xfrm>
            <a:off x="564554" y="1650294"/>
            <a:ext cx="11128681" cy="492443"/>
          </a:xfrm>
          <a:prstGeom prst="rect">
            <a:avLst/>
          </a:prstGeom>
          <a:noFill/>
        </p:spPr>
        <p:txBody>
          <a:bodyPr wrap="square" rtlCol="0">
            <a:spAutoFit/>
          </a:bodyPr>
          <a:lstStyle/>
          <a:p>
            <a:pPr lvl="0">
              <a:defRPr/>
            </a:pPr>
            <a:r>
              <a:rPr lang="pt-BR" sz="2600" b="1" dirty="0">
                <a:solidFill>
                  <a:srgbClr val="FF0000"/>
                </a:solidFill>
                <a:latin typeface="+mj-lt"/>
                <a:cs typeface="Arial" panose="020B0604020202020204" pitchFamily="34" charset="0"/>
              </a:rPr>
              <a:t>Hoạt động 1: </a:t>
            </a:r>
            <a:r>
              <a:rPr lang="pt-BR" sz="2600" dirty="0">
                <a:solidFill>
                  <a:srgbClr val="FF0000"/>
                </a:solidFill>
                <a:latin typeface="+mj-lt"/>
                <a:cs typeface="Arial" panose="020B0604020202020204" pitchFamily="34" charset="0"/>
              </a:rPr>
              <a:t>Nhận diện sự bất đồng trong quan hệ với bạn bè</a:t>
            </a:r>
          </a:p>
        </p:txBody>
      </p:sp>
      <p:pic>
        <p:nvPicPr>
          <p:cNvPr id="11" name="Picture 22">
            <a:extLst>
              <a:ext uri="{FF2B5EF4-FFF2-40B4-BE49-F238E27FC236}">
                <a16:creationId xmlns:a16="http://schemas.microsoft.com/office/drawing/2014/main" id="{389202A5-26D8-4E9E-9DFB-3BDE399ECC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927600" y="4670292"/>
            <a:ext cx="2345812" cy="1694849"/>
          </a:xfrm>
          <a:prstGeom prst="rect">
            <a:avLst/>
          </a:prstGeom>
        </p:spPr>
      </p:pic>
      <p:sp>
        <p:nvSpPr>
          <p:cNvPr id="13" name="Rectangle 12">
            <a:extLst>
              <a:ext uri="{FF2B5EF4-FFF2-40B4-BE49-F238E27FC236}">
                <a16:creationId xmlns:a16="http://schemas.microsoft.com/office/drawing/2014/main" id="{C0ECBACD-2F4D-4468-B375-1914831C9D43}"/>
              </a:ext>
            </a:extLst>
          </p:cNvPr>
          <p:cNvSpPr/>
          <p:nvPr/>
        </p:nvSpPr>
        <p:spPr>
          <a:xfrm>
            <a:off x="626971" y="3186866"/>
            <a:ext cx="11003846" cy="1173142"/>
          </a:xfrm>
          <a:prstGeom prst="rect">
            <a:avLst/>
          </a:prstGeom>
        </p:spPr>
        <p:txBody>
          <a:bodyPr wrap="none">
            <a:spAutoFit/>
          </a:bodyPr>
          <a:lstStyle/>
          <a:p>
            <a:pPr marL="381019" indent="-381019" algn="just">
              <a:lnSpc>
                <a:spcPct val="150000"/>
              </a:lnSpc>
              <a:spcBef>
                <a:spcPts val="400"/>
              </a:spcBef>
              <a:buFontTx/>
              <a:buChar char="-"/>
            </a:pPr>
            <a:r>
              <a:rPr lang="fr-FR" sz="2400" dirty="0" err="1">
                <a:latin typeface="+mj-lt"/>
                <a:ea typeface="Calibri" panose="020F0502020204030204" pitchFamily="34" charset="0"/>
                <a:cs typeface="Arial" panose="020B0604020202020204" pitchFamily="34" charset="0"/>
              </a:rPr>
              <a:t>Mời</a:t>
            </a:r>
            <a:r>
              <a:rPr lang="fr-FR" sz="2400" dirty="0">
                <a:latin typeface="+mj-lt"/>
                <a:ea typeface="Calibri" panose="020F0502020204030204" pitchFamily="34" charset="0"/>
                <a:cs typeface="Arial" panose="020B0604020202020204" pitchFamily="34" charset="0"/>
              </a:rPr>
              <a:t> </a:t>
            </a:r>
            <a:r>
              <a:rPr lang="fr-FR" sz="2400" dirty="0" err="1">
                <a:latin typeface="+mj-lt"/>
                <a:ea typeface="Calibri" panose="020F0502020204030204" pitchFamily="34" charset="0"/>
                <a:cs typeface="Arial" panose="020B0604020202020204" pitchFamily="34" charset="0"/>
              </a:rPr>
              <a:t>một</a:t>
            </a:r>
            <a:r>
              <a:rPr lang="fr-FR" sz="2400" dirty="0">
                <a:latin typeface="+mj-lt"/>
                <a:ea typeface="Calibri" panose="020F0502020204030204" pitchFamily="34" charset="0"/>
                <a:cs typeface="Arial" panose="020B0604020202020204" pitchFamily="34" charset="0"/>
              </a:rPr>
              <a:t> </a:t>
            </a:r>
            <a:r>
              <a:rPr lang="fr-FR" sz="2400" dirty="0" err="1">
                <a:latin typeface="+mj-lt"/>
                <a:ea typeface="Calibri" panose="020F0502020204030204" pitchFamily="34" charset="0"/>
                <a:cs typeface="Arial" panose="020B0604020202020204" pitchFamily="34" charset="0"/>
              </a:rPr>
              <a:t>số</a:t>
            </a:r>
            <a:r>
              <a:rPr lang="fr-FR" sz="2400" dirty="0">
                <a:latin typeface="+mj-lt"/>
                <a:ea typeface="Calibri" panose="020F0502020204030204" pitchFamily="34" charset="0"/>
                <a:cs typeface="Arial" panose="020B0604020202020204" pitchFamily="34" charset="0"/>
              </a:rPr>
              <a:t> </a:t>
            </a:r>
            <a:r>
              <a:rPr lang="fr-FR" sz="2400" dirty="0" err="1">
                <a:latin typeface="+mj-lt"/>
                <a:ea typeface="Calibri" panose="020F0502020204030204" pitchFamily="34" charset="0"/>
                <a:cs typeface="Arial" panose="020B0604020202020204" pitchFamily="34" charset="0"/>
              </a:rPr>
              <a:t>cặp</a:t>
            </a:r>
            <a:r>
              <a:rPr lang="fr-FR" sz="2400" dirty="0">
                <a:latin typeface="+mj-lt"/>
                <a:ea typeface="Calibri" panose="020F0502020204030204" pitchFamily="34" charset="0"/>
                <a:cs typeface="Arial" panose="020B0604020202020204" pitchFamily="34" charset="0"/>
              </a:rPr>
              <a:t> </a:t>
            </a:r>
            <a:r>
              <a:rPr lang="fr-FR" sz="2400" dirty="0" err="1">
                <a:latin typeface="+mj-lt"/>
                <a:ea typeface="Calibri" panose="020F0502020204030204" pitchFamily="34" charset="0"/>
                <a:cs typeface="Arial" panose="020B0604020202020204" pitchFamily="34" charset="0"/>
              </a:rPr>
              <a:t>đôi</a:t>
            </a:r>
            <a:r>
              <a:rPr lang="fr-FR" sz="2400" dirty="0">
                <a:latin typeface="+mj-lt"/>
                <a:ea typeface="Calibri" panose="020F0502020204030204" pitchFamily="34" charset="0"/>
                <a:cs typeface="Arial" panose="020B0604020202020204" pitchFamily="34" charset="0"/>
              </a:rPr>
              <a:t> </a:t>
            </a:r>
            <a:r>
              <a:rPr lang="fr-FR" sz="2400" dirty="0" err="1">
                <a:latin typeface="+mj-lt"/>
                <a:ea typeface="Calibri" panose="020F0502020204030204" pitchFamily="34" charset="0"/>
                <a:cs typeface="Arial" panose="020B0604020202020204" pitchFamily="34" charset="0"/>
              </a:rPr>
              <a:t>lên</a:t>
            </a:r>
            <a:r>
              <a:rPr lang="fr-FR" sz="2400" dirty="0">
                <a:latin typeface="+mj-lt"/>
                <a:ea typeface="Calibri" panose="020F0502020204030204" pitchFamily="34" charset="0"/>
                <a:cs typeface="Arial" panose="020B0604020202020204" pitchFamily="34" charset="0"/>
              </a:rPr>
              <a:t> chia </a:t>
            </a:r>
            <a:r>
              <a:rPr lang="fr-FR" sz="2400" dirty="0" err="1">
                <a:latin typeface="+mj-lt"/>
                <a:ea typeface="Calibri" panose="020F0502020204030204" pitchFamily="34" charset="0"/>
                <a:cs typeface="Arial" panose="020B0604020202020204" pitchFamily="34" charset="0"/>
              </a:rPr>
              <a:t>sẻ</a:t>
            </a:r>
            <a:r>
              <a:rPr lang="fr-FR" sz="2400" dirty="0">
                <a:latin typeface="+mj-lt"/>
                <a:ea typeface="Calibri" panose="020F0502020204030204" pitchFamily="34" charset="0"/>
                <a:cs typeface="Arial" panose="020B0604020202020204" pitchFamily="34" charset="0"/>
              </a:rPr>
              <a:t> </a:t>
            </a:r>
            <a:r>
              <a:rPr lang="fr-FR" sz="2400" dirty="0" err="1">
                <a:latin typeface="+mj-lt"/>
                <a:ea typeface="Calibri" panose="020F0502020204030204" pitchFamily="34" charset="0"/>
                <a:cs typeface="Arial" panose="020B0604020202020204" pitchFamily="34" charset="0"/>
              </a:rPr>
              <a:t>trước</a:t>
            </a:r>
            <a:r>
              <a:rPr lang="fr-FR" sz="2400" dirty="0">
                <a:latin typeface="+mj-lt"/>
                <a:ea typeface="Calibri" panose="020F0502020204030204" pitchFamily="34" charset="0"/>
                <a:cs typeface="Arial" panose="020B0604020202020204" pitchFamily="34" charset="0"/>
              </a:rPr>
              <a:t> </a:t>
            </a:r>
            <a:r>
              <a:rPr lang="fr-FR" sz="2400" dirty="0" err="1">
                <a:latin typeface="+mj-lt"/>
                <a:ea typeface="Calibri" panose="020F0502020204030204" pitchFamily="34" charset="0"/>
                <a:cs typeface="Arial" panose="020B0604020202020204" pitchFamily="34" charset="0"/>
              </a:rPr>
              <a:t>lớp</a:t>
            </a:r>
            <a:r>
              <a:rPr lang="fr-FR" sz="2400" dirty="0">
                <a:latin typeface="+mj-lt"/>
                <a:ea typeface="Calibri" panose="020F0502020204030204" pitchFamily="34" charset="0"/>
                <a:cs typeface="Arial" panose="020B0604020202020204" pitchFamily="34" charset="0"/>
              </a:rPr>
              <a:t> </a:t>
            </a:r>
            <a:r>
              <a:rPr lang="fr-FR" sz="2400" dirty="0" err="1">
                <a:latin typeface="+mj-lt"/>
                <a:ea typeface="Calibri" panose="020F0502020204030204" pitchFamily="34" charset="0"/>
                <a:cs typeface="Arial" panose="020B0604020202020204" pitchFamily="34" charset="0"/>
              </a:rPr>
              <a:t>các</a:t>
            </a:r>
            <a:r>
              <a:rPr lang="fr-FR" sz="2400" dirty="0">
                <a:latin typeface="+mj-lt"/>
                <a:ea typeface="Calibri" panose="020F0502020204030204" pitchFamily="34" charset="0"/>
                <a:cs typeface="Arial" panose="020B0604020202020204" pitchFamily="34" charset="0"/>
              </a:rPr>
              <a:t> </a:t>
            </a:r>
            <a:r>
              <a:rPr lang="fr-FR" sz="2400" dirty="0" err="1">
                <a:latin typeface="+mj-lt"/>
                <a:ea typeface="Calibri" panose="020F0502020204030204" pitchFamily="34" charset="0"/>
                <a:cs typeface="Arial" panose="020B0604020202020204" pitchFamily="34" charset="0"/>
              </a:rPr>
              <a:t>nội</a:t>
            </a:r>
            <a:r>
              <a:rPr lang="fr-FR" sz="2400" dirty="0">
                <a:latin typeface="+mj-lt"/>
                <a:ea typeface="Calibri" panose="020F0502020204030204" pitchFamily="34" charset="0"/>
                <a:cs typeface="Arial" panose="020B0604020202020204" pitchFamily="34" charset="0"/>
              </a:rPr>
              <a:t> </a:t>
            </a:r>
            <a:r>
              <a:rPr lang="fr-FR" sz="2400" dirty="0" err="1">
                <a:latin typeface="+mj-lt"/>
                <a:ea typeface="Calibri" panose="020F0502020204030204" pitchFamily="34" charset="0"/>
                <a:cs typeface="Arial" panose="020B0604020202020204" pitchFamily="34" charset="0"/>
              </a:rPr>
              <a:t>dung</a:t>
            </a:r>
            <a:r>
              <a:rPr lang="fr-FR" sz="2400" dirty="0">
                <a:latin typeface="+mj-lt"/>
                <a:ea typeface="Calibri" panose="020F0502020204030204" pitchFamily="34" charset="0"/>
                <a:cs typeface="Arial" panose="020B0604020202020204" pitchFamily="34" charset="0"/>
              </a:rPr>
              <a:t> </a:t>
            </a:r>
            <a:r>
              <a:rPr lang="fr-FR" sz="2400" dirty="0" err="1">
                <a:latin typeface="+mj-lt"/>
                <a:ea typeface="Calibri" panose="020F0502020204030204" pitchFamily="34" charset="0"/>
                <a:cs typeface="Arial" panose="020B0604020202020204" pitchFamily="34" charset="0"/>
              </a:rPr>
              <a:t>trên</a:t>
            </a:r>
            <a:r>
              <a:rPr lang="fr-FR" sz="2400" dirty="0">
                <a:latin typeface="+mj-lt"/>
                <a:ea typeface="Calibri" panose="020F0502020204030204" pitchFamily="34" charset="0"/>
                <a:cs typeface="Arial" panose="020B0604020202020204" pitchFamily="34" charset="0"/>
              </a:rPr>
              <a:t>.</a:t>
            </a:r>
          </a:p>
          <a:p>
            <a:pPr marL="381019" indent="-381019" algn="just">
              <a:lnSpc>
                <a:spcPct val="150000"/>
              </a:lnSpc>
              <a:spcBef>
                <a:spcPts val="400"/>
              </a:spcBef>
              <a:buFontTx/>
              <a:buChar char="-"/>
            </a:pPr>
            <a:r>
              <a:rPr lang="en-US" sz="2400" dirty="0">
                <a:latin typeface="+mj-lt"/>
                <a:ea typeface="Calibri" panose="020F0502020204030204" pitchFamily="34" charset="0"/>
                <a:cs typeface="Arial" panose="020B0604020202020204" pitchFamily="34" charset="0"/>
              </a:rPr>
              <a:t>C</a:t>
            </a:r>
            <a:r>
              <a:rPr lang="vi-VN" sz="2400" dirty="0">
                <a:latin typeface="+mj-lt"/>
                <a:ea typeface="Calibri" panose="020F0502020204030204" pitchFamily="34" charset="0"/>
                <a:cs typeface="Arial" panose="020B0604020202020204" pitchFamily="34" charset="0"/>
              </a:rPr>
              <a:t>ác HS ở dưới trao đổi hoặc đặt thêm câu hỏi cho HS đang trình bày.</a:t>
            </a:r>
            <a:endParaRPr lang="fr-FR" sz="2400" dirty="0">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771863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04">
            <a:extLst>
              <a:ext uri="{FF2B5EF4-FFF2-40B4-BE49-F238E27FC236}">
                <a16:creationId xmlns:a16="http://schemas.microsoft.com/office/drawing/2014/main" id="{4F38DA47-2304-4036-BA4E-304ACB1059C3}"/>
              </a:ext>
            </a:extLst>
          </p:cNvPr>
          <p:cNvSpPr txBox="1"/>
          <p:nvPr/>
        </p:nvSpPr>
        <p:spPr>
          <a:xfrm>
            <a:off x="248203" y="2451739"/>
            <a:ext cx="3237973" cy="735138"/>
          </a:xfrm>
          <a:prstGeom prst="rect">
            <a:avLst/>
          </a:prstGeom>
          <a:noFill/>
        </p:spPr>
        <p:txBody>
          <a:bodyPr wrap="square" rtlCol="0">
            <a:spAutoFit/>
          </a:bodyPr>
          <a:lstStyle/>
          <a:p>
            <a:pPr algn="ctr">
              <a:lnSpc>
                <a:spcPct val="150000"/>
              </a:lnSpc>
            </a:pPr>
            <a:r>
              <a:rPr lang="en-US" sz="3200" b="1" dirty="0">
                <a:latin typeface="+mj-lt"/>
                <a:cs typeface="Arial" panose="020B0604020202020204" pitchFamily="34" charset="0"/>
              </a:rPr>
              <a:t>KẾT LUẬN</a:t>
            </a:r>
          </a:p>
        </p:txBody>
      </p:sp>
      <p:sp>
        <p:nvSpPr>
          <p:cNvPr id="3" name="Rectangle 2">
            <a:extLst>
              <a:ext uri="{FF2B5EF4-FFF2-40B4-BE49-F238E27FC236}">
                <a16:creationId xmlns:a16="http://schemas.microsoft.com/office/drawing/2014/main" id="{4F092143-E27C-4F18-B871-64ABF2B130EF}"/>
              </a:ext>
            </a:extLst>
          </p:cNvPr>
          <p:cNvSpPr/>
          <p:nvPr/>
        </p:nvSpPr>
        <p:spPr>
          <a:xfrm>
            <a:off x="3742188" y="2037080"/>
            <a:ext cx="7340544" cy="2783839"/>
          </a:xfrm>
          <a:prstGeom prst="rect">
            <a:avLst/>
          </a:prstGeom>
        </p:spPr>
        <p:txBody>
          <a:bodyPr wrap="square">
            <a:spAutoFit/>
          </a:bodyPr>
          <a:lstStyle/>
          <a:p>
            <a:pPr algn="just">
              <a:lnSpc>
                <a:spcPct val="150000"/>
              </a:lnSpc>
              <a:spcBef>
                <a:spcPts val="67"/>
              </a:spcBef>
              <a:spcAft>
                <a:spcPts val="67"/>
              </a:spcAft>
            </a:pPr>
            <a:r>
              <a:rPr lang="vi-VN" sz="2400" dirty="0">
                <a:latin typeface="+mj-lt"/>
                <a:ea typeface="Arial" panose="020B0604020202020204" pitchFamily="34" charset="0"/>
                <a:cs typeface="Arial" panose="020B0604020202020204" pitchFamily="34" charset="0"/>
              </a:rPr>
              <a:t>Trong tình bạn, bên cạnh những kỉ niệm vui thì sẽ có những kỉ niệm không vui khiến các em nhớ mãi. Mỗi kỉ niệm không vui đều chứa đựng những bất đồng, đây là điều không thể tránh khỏi trong tình bạn.</a:t>
            </a:r>
            <a:endParaRPr lang="en-US" sz="2400" dirty="0">
              <a:latin typeface="+mj-lt"/>
              <a:ea typeface="Arial" panose="020B0604020202020204" pitchFamily="34" charset="0"/>
              <a:cs typeface="Arial" panose="020B0604020202020204" pitchFamily="34" charset="0"/>
            </a:endParaRPr>
          </a:p>
        </p:txBody>
      </p:sp>
      <p:pic>
        <p:nvPicPr>
          <p:cNvPr id="4" name="Picture 12">
            <a:extLst>
              <a:ext uri="{FF2B5EF4-FFF2-40B4-BE49-F238E27FC236}">
                <a16:creationId xmlns:a16="http://schemas.microsoft.com/office/drawing/2014/main" id="{7D2E4BE5-C608-4D27-9674-4AA4AF83B97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82794" y="3429000"/>
            <a:ext cx="2568793" cy="1855953"/>
          </a:xfrm>
          <a:prstGeom prst="rect">
            <a:avLst/>
          </a:prstGeom>
        </p:spPr>
      </p:pic>
    </p:spTree>
    <p:extLst>
      <p:ext uri="{BB962C8B-B14F-4D97-AF65-F5344CB8AC3E}">
        <p14:creationId xmlns:p14="http://schemas.microsoft.com/office/powerpoint/2010/main" val="11944127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AE8511B-7174-4AAB-B36B-2B0402277395}"/>
              </a:ext>
            </a:extLst>
          </p:cNvPr>
          <p:cNvSpPr txBox="1"/>
          <p:nvPr/>
        </p:nvSpPr>
        <p:spPr>
          <a:xfrm>
            <a:off x="564554" y="1581019"/>
            <a:ext cx="11128681" cy="492443"/>
          </a:xfrm>
          <a:prstGeom prst="rect">
            <a:avLst/>
          </a:prstGeom>
          <a:noFill/>
        </p:spPr>
        <p:txBody>
          <a:bodyPr wrap="square" rtlCol="0">
            <a:spAutoFit/>
          </a:bodyPr>
          <a:lstStyle/>
          <a:p>
            <a:pPr>
              <a:defRPr/>
            </a:pPr>
            <a:r>
              <a:rPr lang="pt-BR" sz="2600" b="1" dirty="0">
                <a:solidFill>
                  <a:srgbClr val="FF0000"/>
                </a:solidFill>
                <a:latin typeface="+mj-lt"/>
                <a:cs typeface="Arial" panose="020B0604020202020204" pitchFamily="34" charset="0"/>
              </a:rPr>
              <a:t>Hoạt động 2:</a:t>
            </a:r>
            <a:r>
              <a:rPr lang="pt-BR" sz="2600" dirty="0">
                <a:solidFill>
                  <a:srgbClr val="FF0000"/>
                </a:solidFill>
                <a:latin typeface="+mj-lt"/>
                <a:cs typeface="Arial" panose="020B0604020202020204" pitchFamily="34" charset="0"/>
              </a:rPr>
              <a:t> Tìm kiếm chìa khóa hòa giải</a:t>
            </a:r>
          </a:p>
        </p:txBody>
      </p:sp>
      <p:grpSp>
        <p:nvGrpSpPr>
          <p:cNvPr id="11" name="Group 10">
            <a:extLst>
              <a:ext uri="{FF2B5EF4-FFF2-40B4-BE49-F238E27FC236}">
                <a16:creationId xmlns:a16="http://schemas.microsoft.com/office/drawing/2014/main" id="{47D76BD1-3495-44C0-80F2-5455D2B45D51}"/>
              </a:ext>
            </a:extLst>
          </p:cNvPr>
          <p:cNvGrpSpPr/>
          <p:nvPr/>
        </p:nvGrpSpPr>
        <p:grpSpPr>
          <a:xfrm>
            <a:off x="1160003" y="3063726"/>
            <a:ext cx="9688106" cy="3267802"/>
            <a:chOff x="3224830" y="3962128"/>
            <a:chExt cx="12491803" cy="5162441"/>
          </a:xfrm>
        </p:grpSpPr>
        <p:sp>
          <p:nvSpPr>
            <p:cNvPr id="12" name="Rectangular Callout 103">
              <a:extLst>
                <a:ext uri="{FF2B5EF4-FFF2-40B4-BE49-F238E27FC236}">
                  <a16:creationId xmlns:a16="http://schemas.microsoft.com/office/drawing/2014/main" id="{EAC71A35-D348-485A-87C0-107F559DD38A}"/>
                </a:ext>
              </a:extLst>
            </p:cNvPr>
            <p:cNvSpPr/>
            <p:nvPr/>
          </p:nvSpPr>
          <p:spPr>
            <a:xfrm>
              <a:off x="3224830" y="3962128"/>
              <a:ext cx="12491803" cy="5162441"/>
            </a:xfrm>
            <a:prstGeom prst="wedgeRectCallout">
              <a:avLst>
                <a:gd name="adj1" fmla="val -19208"/>
                <a:gd name="adj2" fmla="val 50190"/>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mj-lt"/>
              </a:endParaRPr>
            </a:p>
          </p:txBody>
        </p:sp>
        <p:sp>
          <p:nvSpPr>
            <p:cNvPr id="13" name="Rectangle 12">
              <a:extLst>
                <a:ext uri="{FF2B5EF4-FFF2-40B4-BE49-F238E27FC236}">
                  <a16:creationId xmlns:a16="http://schemas.microsoft.com/office/drawing/2014/main" id="{2E9C5CA9-A138-4F72-9C48-EA74998E7243}"/>
                </a:ext>
              </a:extLst>
            </p:cNvPr>
            <p:cNvSpPr/>
            <p:nvPr/>
          </p:nvSpPr>
          <p:spPr>
            <a:xfrm>
              <a:off x="3477707" y="4118655"/>
              <a:ext cx="11934042" cy="4175759"/>
            </a:xfrm>
            <a:prstGeom prst="rect">
              <a:avLst/>
            </a:prstGeom>
          </p:spPr>
          <p:txBody>
            <a:bodyPr wrap="square">
              <a:spAutoFit/>
            </a:bodyPr>
            <a:lstStyle/>
            <a:p>
              <a:pPr algn="just">
                <a:lnSpc>
                  <a:spcPct val="150000"/>
                </a:lnSpc>
              </a:pPr>
              <a:r>
                <a:rPr lang="en-US" sz="2400" dirty="0" err="1">
                  <a:solidFill>
                    <a:srgbClr val="000000"/>
                  </a:solidFill>
                  <a:latin typeface="+mj-lt"/>
                  <a:ea typeface="Arial" panose="020B0604020202020204" pitchFamily="34" charset="0"/>
                  <a:cs typeface="Arial" panose="020B0604020202020204" pitchFamily="34" charset="0"/>
                </a:rPr>
                <a:t>Các</a:t>
              </a:r>
              <a:r>
                <a:rPr lang="en-US" sz="2400" dirty="0">
                  <a:solidFill>
                    <a:srgbClr val="000000"/>
                  </a:solidFill>
                  <a:latin typeface="+mj-lt"/>
                  <a:ea typeface="Arial" panose="020B0604020202020204" pitchFamily="34" charset="0"/>
                  <a:cs typeface="Arial" panose="020B0604020202020204" pitchFamily="34" charset="0"/>
                </a:rPr>
                <a:t> </a:t>
              </a:r>
              <a:r>
                <a:rPr lang="en-US" sz="2400" dirty="0" err="1">
                  <a:solidFill>
                    <a:srgbClr val="000000"/>
                  </a:solidFill>
                  <a:latin typeface="+mj-lt"/>
                  <a:ea typeface="Arial" panose="020B0604020202020204" pitchFamily="34" charset="0"/>
                  <a:cs typeface="Arial" panose="020B0604020202020204" pitchFamily="34" charset="0"/>
                </a:rPr>
                <a:t>em</a:t>
              </a:r>
              <a:r>
                <a:rPr lang="en-US" sz="2400" dirty="0">
                  <a:solidFill>
                    <a:srgbClr val="000000"/>
                  </a:solidFill>
                  <a:latin typeface="+mj-lt"/>
                  <a:ea typeface="Arial" panose="020B0604020202020204" pitchFamily="34" charset="0"/>
                  <a:cs typeface="Arial" panose="020B0604020202020204" pitchFamily="34" charset="0"/>
                </a:rPr>
                <a:t> </a:t>
              </a:r>
              <a:r>
                <a:rPr lang="en-US" sz="2400" dirty="0" err="1">
                  <a:solidFill>
                    <a:srgbClr val="000000"/>
                  </a:solidFill>
                  <a:latin typeface="+mj-lt"/>
                  <a:ea typeface="Arial" panose="020B0604020202020204" pitchFamily="34" charset="0"/>
                  <a:cs typeface="Arial" panose="020B0604020202020204" pitchFamily="34" charset="0"/>
                </a:rPr>
                <a:t>hãy</a:t>
              </a:r>
              <a:r>
                <a:rPr lang="en-US" sz="2400" dirty="0">
                  <a:solidFill>
                    <a:srgbClr val="000000"/>
                  </a:solidFill>
                  <a:latin typeface="+mj-lt"/>
                  <a:ea typeface="Arial" panose="020B0604020202020204" pitchFamily="34" charset="0"/>
                  <a:cs typeface="Arial" panose="020B0604020202020204" pitchFamily="34" charset="0"/>
                </a:rPr>
                <a:t> c</a:t>
              </a:r>
              <a:r>
                <a:rPr lang="vi-VN" sz="2400" dirty="0">
                  <a:solidFill>
                    <a:srgbClr val="000000"/>
                  </a:solidFill>
                  <a:latin typeface="+mj-lt"/>
                  <a:ea typeface="Arial" panose="020B0604020202020204" pitchFamily="34" charset="0"/>
                  <a:cs typeface="Arial" panose="020B0604020202020204" pitchFamily="34" charset="0"/>
                </a:rPr>
                <a:t>hia sẻ trước lớp về một lần mình gặp bất đồng với bạn theo gợi ý:</a:t>
              </a:r>
            </a:p>
            <a:p>
              <a:pPr marL="381019" indent="-381019" algn="just">
                <a:lnSpc>
                  <a:spcPct val="150000"/>
                </a:lnSpc>
                <a:buFontTx/>
                <a:buChar char="-"/>
              </a:pPr>
              <a:r>
                <a:rPr lang="vi-VN" sz="2400" dirty="0">
                  <a:solidFill>
                    <a:srgbClr val="000000"/>
                  </a:solidFill>
                  <a:latin typeface="+mj-lt"/>
                  <a:ea typeface="Arial" panose="020B0604020202020204" pitchFamily="34" charset="0"/>
                  <a:cs typeface="Arial" panose="020B0604020202020204" pitchFamily="34" charset="0"/>
                </a:rPr>
                <a:t>Tình huống xảy ra bất đồng. </a:t>
              </a:r>
              <a:endParaRPr lang="en-US" sz="2400" dirty="0">
                <a:solidFill>
                  <a:srgbClr val="000000"/>
                </a:solidFill>
                <a:latin typeface="+mj-lt"/>
                <a:ea typeface="Arial" panose="020B0604020202020204" pitchFamily="34" charset="0"/>
                <a:cs typeface="Arial" panose="020B0604020202020204" pitchFamily="34" charset="0"/>
              </a:endParaRPr>
            </a:p>
            <a:p>
              <a:pPr marL="381019" indent="-381019" algn="just">
                <a:lnSpc>
                  <a:spcPct val="150000"/>
                </a:lnSpc>
                <a:buFontTx/>
                <a:buChar char="-"/>
              </a:pPr>
              <a:r>
                <a:rPr lang="vi-VN" sz="2400" dirty="0">
                  <a:solidFill>
                    <a:srgbClr val="000000"/>
                  </a:solidFill>
                  <a:latin typeface="+mj-lt"/>
                  <a:ea typeface="Arial" panose="020B0604020202020204" pitchFamily="34" charset="0"/>
                  <a:cs typeface="Arial" panose="020B0604020202020204" pitchFamily="34" charset="0"/>
                </a:rPr>
                <a:t>Ứng xử của em với bạn.</a:t>
              </a:r>
              <a:endParaRPr lang="en-US" sz="2400" dirty="0">
                <a:solidFill>
                  <a:srgbClr val="000000"/>
                </a:solidFill>
                <a:latin typeface="+mj-lt"/>
                <a:ea typeface="Arial" panose="020B0604020202020204" pitchFamily="34" charset="0"/>
                <a:cs typeface="Arial" panose="020B0604020202020204" pitchFamily="34" charset="0"/>
              </a:endParaRPr>
            </a:p>
            <a:p>
              <a:pPr marL="381019" indent="-381019" algn="just">
                <a:lnSpc>
                  <a:spcPct val="150000"/>
                </a:lnSpc>
                <a:buFontTx/>
                <a:buChar char="-"/>
              </a:pPr>
              <a:r>
                <a:rPr lang="vi-VN" sz="2400" dirty="0">
                  <a:solidFill>
                    <a:srgbClr val="000000"/>
                  </a:solidFill>
                  <a:latin typeface="+mj-lt"/>
                  <a:ea typeface="Arial" panose="020B0604020202020204" pitchFamily="34" charset="0"/>
                  <a:cs typeface="Arial" panose="020B0604020202020204" pitchFamily="34" charset="0"/>
                </a:rPr>
                <a:t>Cảm xúc của em khi đó. </a:t>
              </a:r>
            </a:p>
          </p:txBody>
        </p:sp>
      </p:grpSp>
      <p:sp>
        <p:nvSpPr>
          <p:cNvPr id="14" name="Rectangle 13">
            <a:extLst>
              <a:ext uri="{FF2B5EF4-FFF2-40B4-BE49-F238E27FC236}">
                <a16:creationId xmlns:a16="http://schemas.microsoft.com/office/drawing/2014/main" id="{FBC6A22F-1889-4492-B5CA-0A1237A9A217}"/>
              </a:ext>
            </a:extLst>
          </p:cNvPr>
          <p:cNvSpPr/>
          <p:nvPr/>
        </p:nvSpPr>
        <p:spPr>
          <a:xfrm>
            <a:off x="3137872" y="2267249"/>
            <a:ext cx="6197600" cy="574388"/>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pPr algn="ctr">
              <a:lnSpc>
                <a:spcPct val="150000"/>
              </a:lnSpc>
            </a:pPr>
            <a:r>
              <a:rPr lang="en-US" sz="2400" b="1" dirty="0" err="1">
                <a:solidFill>
                  <a:schemeClr val="tx1"/>
                </a:solidFill>
                <a:latin typeface="+mj-lt"/>
                <a:ea typeface="Arial" panose="020B0604020202020204" pitchFamily="34" charset="0"/>
                <a:cs typeface="Arial" panose="020B0604020202020204" pitchFamily="34" charset="0"/>
              </a:rPr>
              <a:t>Nhiệm</a:t>
            </a:r>
            <a:r>
              <a:rPr lang="en-US" sz="2400" b="1" dirty="0">
                <a:solidFill>
                  <a:schemeClr val="tx1"/>
                </a:solidFill>
                <a:latin typeface="+mj-lt"/>
                <a:ea typeface="Arial" panose="020B0604020202020204" pitchFamily="34" charset="0"/>
                <a:cs typeface="Arial" panose="020B0604020202020204" pitchFamily="34" charset="0"/>
              </a:rPr>
              <a:t> </a:t>
            </a:r>
            <a:r>
              <a:rPr lang="en-US" sz="2400" b="1" dirty="0" err="1">
                <a:solidFill>
                  <a:schemeClr val="tx1"/>
                </a:solidFill>
                <a:latin typeface="+mj-lt"/>
                <a:ea typeface="Arial" panose="020B0604020202020204" pitchFamily="34" charset="0"/>
                <a:cs typeface="Arial" panose="020B0604020202020204" pitchFamily="34" charset="0"/>
              </a:rPr>
              <a:t>vụ</a:t>
            </a:r>
            <a:r>
              <a:rPr lang="en-US" sz="2400" b="1" dirty="0">
                <a:solidFill>
                  <a:schemeClr val="tx1"/>
                </a:solidFill>
                <a:latin typeface="+mj-lt"/>
                <a:ea typeface="Arial" panose="020B0604020202020204" pitchFamily="34" charset="0"/>
                <a:cs typeface="Arial" panose="020B0604020202020204" pitchFamily="34" charset="0"/>
              </a:rPr>
              <a:t> 1: CHIA SẺ TRƯỚC LỚP</a:t>
            </a:r>
          </a:p>
        </p:txBody>
      </p:sp>
    </p:spTree>
    <p:extLst>
      <p:ext uri="{BB962C8B-B14F-4D97-AF65-F5344CB8AC3E}">
        <p14:creationId xmlns:p14="http://schemas.microsoft.com/office/powerpoint/2010/main" val="10146282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ẫu HĐTN 3 (1).potx" id="{8F17C469-3FC4-4ED4-BDE0-03ED01E445B5}" vid="{B53DFCDC-7B09-48D9-AF25-AE21147D3C71}"/>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4D7F196-9C61-44B6-9257-38A1FA7A2B3A}" vid="{7023CD2D-81B6-4BB7-B338-C0CB8A5C0DA7}"/>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111</TotalTime>
  <Words>799</Words>
  <Application>Microsoft Office PowerPoint</Application>
  <PresentationFormat>Widescreen</PresentationFormat>
  <Paragraphs>72</Paragraphs>
  <Slides>23</Slides>
  <Notes>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23</vt:i4>
      </vt:variant>
    </vt:vector>
  </HeadingPairs>
  <TitlesOfParts>
    <vt:vector size="31" baseType="lpstr">
      <vt:lpstr>Arial</vt:lpstr>
      <vt:lpstr>Calibri</vt:lpstr>
      <vt:lpstr>Calibri Light</vt:lpstr>
      <vt:lpstr>UTM Avo</vt:lpstr>
      <vt:lpstr>UTM Avo</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ngoch</dc:creator>
  <dc:description>9Slide.vn</dc:description>
  <cp:lastModifiedBy>hung.nv2510hung.nv2510</cp:lastModifiedBy>
  <cp:revision>19</cp:revision>
  <dcterms:created xsi:type="dcterms:W3CDTF">2023-03-28T03:35:09Z</dcterms:created>
  <dcterms:modified xsi:type="dcterms:W3CDTF">2023-08-21T04:17:49Z</dcterms:modified>
  <cp:category>9Slide.vn</cp:category>
</cp:coreProperties>
</file>