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56" r:id="rId4"/>
    <p:sldId id="259" r:id="rId5"/>
    <p:sldId id="266" r:id="rId6"/>
    <p:sldId id="261" r:id="rId7"/>
    <p:sldId id="275" r:id="rId8"/>
    <p:sldId id="281" r:id="rId9"/>
    <p:sldId id="282" r:id="rId10"/>
    <p:sldId id="283" r:id="rId11"/>
    <p:sldId id="284" r:id="rId12"/>
    <p:sldId id="285" r:id="rId13"/>
    <p:sldId id="286" r:id="rId14"/>
    <p:sldId id="263" r:id="rId15"/>
    <p:sldId id="277" r:id="rId16"/>
    <p:sldId id="279" r:id="rId17"/>
    <p:sldId id="280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43"/>
  </p:normalViewPr>
  <p:slideViewPr>
    <p:cSldViewPr snapToGrid="0">
      <p:cViewPr varScale="1">
        <p:scale>
          <a:sx n="102" d="100"/>
          <a:sy n="102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2/1/135/89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4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2/1/135/8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2/1/135/89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2D710-9615-2315-A865-46F9FB8BA6AA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9D062-DAD5-79B5-C3F9-C8EC10FAC07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3D72D3-0655-742A-1739-650672E1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4374"/>
            <a:ext cx="9144000" cy="1242146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1F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1F60"/>
                </a:solidFill>
                <a:latin typeface="UTM Avo" panose="02040603050506020204" pitchFamily="18" charset="0"/>
              </a:rPr>
              <a:t> 31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B695205-2C54-FA03-4CF6-6BFEC2200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3847"/>
            <a:ext cx="9144000" cy="298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3: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Chính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tả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8077440-7E56-F2E7-D51F-E3EEEB3286E9}"/>
              </a:ext>
            </a:extLst>
          </p:cNvPr>
          <p:cNvSpPr txBox="1"/>
          <p:nvPr/>
        </p:nvSpPr>
        <p:spPr>
          <a:xfrm>
            <a:off x="2387201" y="1514684"/>
            <a:ext cx="7417598" cy="598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vần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ô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trống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BD63BD96-3847-65D1-EA0F-D664E50FF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459" y="5524677"/>
            <a:ext cx="1810965" cy="1333323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24B2EEFD-F865-F12C-2988-7E88FF5AC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34200">
            <a:off x="10482502" y="2261326"/>
            <a:ext cx="1085301" cy="1333703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C99F7D72-E124-5A21-4C2F-7F305EAD642D}"/>
              </a:ext>
            </a:extLst>
          </p:cNvPr>
          <p:cNvSpPr/>
          <p:nvPr/>
        </p:nvSpPr>
        <p:spPr>
          <a:xfrm>
            <a:off x="2410089" y="2598531"/>
            <a:ext cx="7155269" cy="4039880"/>
          </a:xfrm>
          <a:custGeom>
            <a:avLst/>
            <a:gdLst/>
            <a:ahLst/>
            <a:cxnLst/>
            <a:rect l="l" t="t" r="r" b="b"/>
            <a:pathLst>
              <a:path w="7789330" h="7037946">
                <a:moveTo>
                  <a:pt x="7696619" y="7037946"/>
                </a:moveTo>
                <a:lnTo>
                  <a:pt x="92710" y="7037946"/>
                </a:lnTo>
                <a:cubicBezTo>
                  <a:pt x="41910" y="7037946"/>
                  <a:pt x="0" y="6996037"/>
                  <a:pt x="0" y="6945237"/>
                </a:cubicBezTo>
                <a:lnTo>
                  <a:pt x="0" y="92710"/>
                </a:lnTo>
                <a:cubicBezTo>
                  <a:pt x="0" y="41910"/>
                  <a:pt x="41910" y="0"/>
                  <a:pt x="92710" y="0"/>
                </a:cubicBezTo>
                <a:lnTo>
                  <a:pt x="7695350" y="0"/>
                </a:lnTo>
                <a:cubicBezTo>
                  <a:pt x="7746150" y="0"/>
                  <a:pt x="7788060" y="41910"/>
                  <a:pt x="7788060" y="92710"/>
                </a:cubicBezTo>
                <a:lnTo>
                  <a:pt x="7788060" y="6943966"/>
                </a:lnTo>
                <a:cubicBezTo>
                  <a:pt x="7789330" y="6996037"/>
                  <a:pt x="7747420" y="7037946"/>
                  <a:pt x="7696620" y="7037946"/>
                </a:cubicBezTo>
                <a:close/>
              </a:path>
            </a:pathLst>
          </a:custGeom>
          <a:solidFill>
            <a:sysClr val="window" lastClr="FFFFFF"/>
          </a:solid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C24D82-27A7-8EEB-6E1F-8683A4CC0AF2}"/>
              </a:ext>
            </a:extLst>
          </p:cNvPr>
          <p:cNvGrpSpPr/>
          <p:nvPr/>
        </p:nvGrpSpPr>
        <p:grpSpPr>
          <a:xfrm>
            <a:off x="2410089" y="2113180"/>
            <a:ext cx="7371822" cy="4525231"/>
            <a:chOff x="3962400" y="2250831"/>
            <a:chExt cx="9110949" cy="573357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B907627-BE87-E11E-F3AA-42D257D9386F}"/>
                </a:ext>
              </a:extLst>
            </p:cNvPr>
            <p:cNvSpPr/>
            <p:nvPr/>
          </p:nvSpPr>
          <p:spPr>
            <a:xfrm>
              <a:off x="3962400" y="2786502"/>
              <a:ext cx="8915400" cy="5197899"/>
            </a:xfrm>
            <a:custGeom>
              <a:avLst/>
              <a:gdLst/>
              <a:ahLst/>
              <a:cxnLst/>
              <a:rect l="l" t="t" r="r" b="b"/>
              <a:pathLst>
                <a:path w="7852830" h="7101446">
                  <a:moveTo>
                    <a:pt x="7728369" y="59690"/>
                  </a:moveTo>
                  <a:cubicBezTo>
                    <a:pt x="7763930" y="59690"/>
                    <a:pt x="7793140" y="88900"/>
                    <a:pt x="7793140" y="124460"/>
                  </a:cubicBezTo>
                  <a:lnTo>
                    <a:pt x="7793140" y="6976987"/>
                  </a:lnTo>
                  <a:cubicBezTo>
                    <a:pt x="7793140" y="7012546"/>
                    <a:pt x="7763930" y="7041756"/>
                    <a:pt x="7728369" y="7041756"/>
                  </a:cubicBezTo>
                  <a:lnTo>
                    <a:pt x="124460" y="7041756"/>
                  </a:lnTo>
                  <a:cubicBezTo>
                    <a:pt x="88900" y="7041756"/>
                    <a:pt x="59690" y="7012546"/>
                    <a:pt x="59690" y="69769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28370" y="59690"/>
                  </a:lnTo>
                  <a:moveTo>
                    <a:pt x="77283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76987"/>
                  </a:lnTo>
                  <a:cubicBezTo>
                    <a:pt x="0" y="7045567"/>
                    <a:pt x="55880" y="7101446"/>
                    <a:pt x="124460" y="7101446"/>
                  </a:cubicBezTo>
                  <a:lnTo>
                    <a:pt x="7728370" y="7101446"/>
                  </a:lnTo>
                  <a:cubicBezTo>
                    <a:pt x="7796950" y="7101446"/>
                    <a:pt x="7852830" y="7045567"/>
                    <a:pt x="7852830" y="6976987"/>
                  </a:cubicBezTo>
                  <a:lnTo>
                    <a:pt x="7852830" y="124460"/>
                  </a:lnTo>
                  <a:cubicBezTo>
                    <a:pt x="7852830" y="55880"/>
                    <a:pt x="7796950" y="0"/>
                    <a:pt x="7728370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F1BF8750-BFCA-F0F2-6CF1-E9BD1A56B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207189">
              <a:off x="12421502" y="2250831"/>
              <a:ext cx="651847" cy="122990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A774C41-73C9-D16B-3BA0-6B0F48163DC0}"/>
              </a:ext>
            </a:extLst>
          </p:cNvPr>
          <p:cNvSpPr/>
          <p:nvPr/>
        </p:nvSpPr>
        <p:spPr>
          <a:xfrm>
            <a:off x="2967591" y="2650583"/>
            <a:ext cx="6098596" cy="389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09630">
              <a:lnSpc>
                <a:spcPct val="150000"/>
              </a:lnSpc>
            </a:pPr>
            <a:r>
              <a:rPr lang="vi-VN" sz="2400" b="1" dirty="0">
                <a:solidFill>
                  <a:prstClr val="black"/>
                </a:solidFill>
                <a:latin typeface="UTM Avo" panose="02040603050506020204" pitchFamily="18"/>
              </a:rPr>
              <a:t>b) Vần au hay ao?</a:t>
            </a:r>
          </a:p>
          <a:p>
            <a:pPr marL="1219261" lvl="4" defTabSz="609630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</a:rPr>
              <a:t>Ông làm việc trên nhà</a:t>
            </a:r>
          </a:p>
          <a:p>
            <a:pPr marL="1219261" lvl="4" defTabSz="609630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Ch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áu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lên: Ch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ào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ông ạ </a:t>
            </a:r>
          </a:p>
          <a:p>
            <a:pPr marL="1219261" lvl="4" defTabSz="609630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Lời ch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ào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thân thương quá</a:t>
            </a:r>
          </a:p>
          <a:p>
            <a:pPr marL="1219261" lvl="4" defTabSz="609630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Làm mát ruột cả nhà</a:t>
            </a:r>
          </a:p>
          <a:p>
            <a:pPr marL="1219261" lvl="4" defTabSz="609630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Đẹp hơn mọi bông hoa</a:t>
            </a:r>
          </a:p>
          <a:p>
            <a:pPr marL="1219261" lvl="4" defTabSz="609630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Ch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áu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kính yêu tr</a:t>
            </a:r>
            <a:r>
              <a:rPr lang="en-US" sz="2400" b="1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ao</a:t>
            </a:r>
            <a:r>
              <a:rPr lang="vi-VN" sz="240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tặng</a:t>
            </a:r>
            <a:r>
              <a:rPr lang="en-US" sz="240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775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8077440-7E56-F2E7-D51F-E3EEEB3286E9}"/>
              </a:ext>
            </a:extLst>
          </p:cNvPr>
          <p:cNvSpPr txBox="1"/>
          <p:nvPr/>
        </p:nvSpPr>
        <p:spPr>
          <a:xfrm>
            <a:off x="2387201" y="1514684"/>
            <a:ext cx="7417598" cy="598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hợp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4" name="Flowchart: Terminator 11">
            <a:extLst>
              <a:ext uri="{FF2B5EF4-FFF2-40B4-BE49-F238E27FC236}">
                <a16:creationId xmlns:a16="http://schemas.microsoft.com/office/drawing/2014/main" id="{83ACEC2F-2B30-793D-1A64-A81E45FB34C1}"/>
              </a:ext>
            </a:extLst>
          </p:cNvPr>
          <p:cNvSpPr/>
          <p:nvPr/>
        </p:nvSpPr>
        <p:spPr>
          <a:xfrm>
            <a:off x="2677880" y="2360712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■</a:t>
            </a:r>
          </a:p>
        </p:txBody>
      </p:sp>
      <p:sp>
        <p:nvSpPr>
          <p:cNvPr id="35" name="Flowchart: Terminator 12">
            <a:extLst>
              <a:ext uri="{FF2B5EF4-FFF2-40B4-BE49-F238E27FC236}">
                <a16:creationId xmlns:a16="http://schemas.microsoft.com/office/drawing/2014/main" id="{31B72893-63EC-1C7A-2147-A5204E05F320}"/>
              </a:ext>
            </a:extLst>
          </p:cNvPr>
          <p:cNvSpPr/>
          <p:nvPr/>
        </p:nvSpPr>
        <p:spPr>
          <a:xfrm>
            <a:off x="4936522" y="2355632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thuộc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F3264A-4D87-0D6F-F016-77C06363122F}"/>
              </a:ext>
            </a:extLst>
          </p:cNvPr>
          <p:cNvSpPr/>
          <p:nvPr/>
        </p:nvSpPr>
        <p:spPr>
          <a:xfrm>
            <a:off x="350199" y="2325295"/>
            <a:ext cx="2032000" cy="80500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làu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/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lầu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7" name="Flowchart: Terminator 14">
            <a:extLst>
              <a:ext uri="{FF2B5EF4-FFF2-40B4-BE49-F238E27FC236}">
                <a16:creationId xmlns:a16="http://schemas.microsoft.com/office/drawing/2014/main" id="{EB74DA72-D0A8-0E7A-07B8-80A81CCFA0AF}"/>
              </a:ext>
            </a:extLst>
          </p:cNvPr>
          <p:cNvSpPr/>
          <p:nvPr/>
        </p:nvSpPr>
        <p:spPr>
          <a:xfrm>
            <a:off x="7785238" y="2357325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lầu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8" name="Flowchart: Terminator 15">
            <a:extLst>
              <a:ext uri="{FF2B5EF4-FFF2-40B4-BE49-F238E27FC236}">
                <a16:creationId xmlns:a16="http://schemas.microsoft.com/office/drawing/2014/main" id="{54EC02B4-8EF2-A7E2-6DE2-F038BF6A0D7E}"/>
              </a:ext>
            </a:extLst>
          </p:cNvPr>
          <p:cNvSpPr/>
          <p:nvPr/>
        </p:nvSpPr>
        <p:spPr>
          <a:xfrm>
            <a:off x="10043880" y="2360712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thuộc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làu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5ED09E06-97DB-5C0F-FBF4-89E8FA829A91}"/>
              </a:ext>
            </a:extLst>
          </p:cNvPr>
          <p:cNvSpPr/>
          <p:nvPr/>
        </p:nvSpPr>
        <p:spPr>
          <a:xfrm>
            <a:off x="7111802" y="2561070"/>
            <a:ext cx="461116" cy="372633"/>
          </a:xfrm>
          <a:prstGeom prst="right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40" name="Flowchart: Terminator 17">
            <a:extLst>
              <a:ext uri="{FF2B5EF4-FFF2-40B4-BE49-F238E27FC236}">
                <a16:creationId xmlns:a16="http://schemas.microsoft.com/office/drawing/2014/main" id="{22A15D9A-DB5B-2CEC-1D1D-D0F4354DAFEE}"/>
              </a:ext>
            </a:extLst>
          </p:cNvPr>
          <p:cNvSpPr/>
          <p:nvPr/>
        </p:nvSpPr>
        <p:spPr>
          <a:xfrm>
            <a:off x="2677880" y="3502494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■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nhiệm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1" name="Flowchart: Terminator 18">
            <a:extLst>
              <a:ext uri="{FF2B5EF4-FFF2-40B4-BE49-F238E27FC236}">
                <a16:creationId xmlns:a16="http://schemas.microsoft.com/office/drawing/2014/main" id="{4091611F-1282-8F38-E053-32116B216E65}"/>
              </a:ext>
            </a:extLst>
          </p:cNvPr>
          <p:cNvSpPr/>
          <p:nvPr/>
        </p:nvSpPr>
        <p:spPr>
          <a:xfrm>
            <a:off x="4936522" y="3502494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■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sắc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80D89-B292-9846-8AB9-26A0E22DDAED}"/>
              </a:ext>
            </a:extLst>
          </p:cNvPr>
          <p:cNvSpPr/>
          <p:nvPr/>
        </p:nvSpPr>
        <p:spPr>
          <a:xfrm>
            <a:off x="350199" y="3467077"/>
            <a:ext cx="2032000" cy="80500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/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mầu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3" name="Flowchart: Terminator 23">
            <a:extLst>
              <a:ext uri="{FF2B5EF4-FFF2-40B4-BE49-F238E27FC236}">
                <a16:creationId xmlns:a16="http://schemas.microsoft.com/office/drawing/2014/main" id="{0249DF4B-BDE9-86BB-0FCB-D8664C9BF831}"/>
              </a:ext>
            </a:extLst>
          </p:cNvPr>
          <p:cNvSpPr/>
          <p:nvPr/>
        </p:nvSpPr>
        <p:spPr>
          <a:xfrm>
            <a:off x="7785238" y="3502494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mầu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nhiệm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4" name="Flowchart: Terminator 24">
            <a:extLst>
              <a:ext uri="{FF2B5EF4-FFF2-40B4-BE49-F238E27FC236}">
                <a16:creationId xmlns:a16="http://schemas.microsoft.com/office/drawing/2014/main" id="{49FDB732-99B0-3A93-CE4E-5918C0EB294C}"/>
              </a:ext>
            </a:extLst>
          </p:cNvPr>
          <p:cNvSpPr/>
          <p:nvPr/>
        </p:nvSpPr>
        <p:spPr>
          <a:xfrm>
            <a:off x="10043880" y="3502494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sắc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F2A7A677-C061-2B4D-3A61-E70F76DD4020}"/>
              </a:ext>
            </a:extLst>
          </p:cNvPr>
          <p:cNvSpPr/>
          <p:nvPr/>
        </p:nvSpPr>
        <p:spPr>
          <a:xfrm>
            <a:off x="7111802" y="3720560"/>
            <a:ext cx="461116" cy="372633"/>
          </a:xfrm>
          <a:prstGeom prst="right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46" name="Flowchart: Terminator 26">
            <a:extLst>
              <a:ext uri="{FF2B5EF4-FFF2-40B4-BE49-F238E27FC236}">
                <a16:creationId xmlns:a16="http://schemas.microsoft.com/office/drawing/2014/main" id="{2747F0F5-8953-39F0-F923-8718B515E5FB}"/>
              </a:ext>
            </a:extLst>
          </p:cNvPr>
          <p:cNvSpPr/>
          <p:nvPr/>
        </p:nvSpPr>
        <p:spPr>
          <a:xfrm>
            <a:off x="2677880" y="4672673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chiều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■</a:t>
            </a:r>
          </a:p>
        </p:txBody>
      </p:sp>
      <p:sp>
        <p:nvSpPr>
          <p:cNvPr id="47" name="Flowchart: Terminator 27">
            <a:extLst>
              <a:ext uri="{FF2B5EF4-FFF2-40B4-BE49-F238E27FC236}">
                <a16:creationId xmlns:a16="http://schemas.microsoft.com/office/drawing/2014/main" id="{C4943BE1-0554-D9A7-2650-169BFEF0568C}"/>
              </a:ext>
            </a:extLst>
          </p:cNvPr>
          <p:cNvSpPr/>
          <p:nvPr/>
        </p:nvSpPr>
        <p:spPr>
          <a:xfrm>
            <a:off x="4936522" y="4672673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trái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■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BB5BD7-5B0A-1F4A-29EE-6B205099C9AC}"/>
              </a:ext>
            </a:extLst>
          </p:cNvPr>
          <p:cNvSpPr/>
          <p:nvPr/>
        </p:nvSpPr>
        <p:spPr>
          <a:xfrm>
            <a:off x="350199" y="4637257"/>
            <a:ext cx="2032000" cy="80500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cau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/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cao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9" name="Flowchart: Terminator 29">
            <a:extLst>
              <a:ext uri="{FF2B5EF4-FFF2-40B4-BE49-F238E27FC236}">
                <a16:creationId xmlns:a16="http://schemas.microsoft.com/office/drawing/2014/main" id="{69584747-3E52-3BF0-46B4-0341272447E6}"/>
              </a:ext>
            </a:extLst>
          </p:cNvPr>
          <p:cNvSpPr/>
          <p:nvPr/>
        </p:nvSpPr>
        <p:spPr>
          <a:xfrm>
            <a:off x="7785238" y="4672673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chiều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cao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50" name="Flowchart: Terminator 30">
            <a:extLst>
              <a:ext uri="{FF2B5EF4-FFF2-40B4-BE49-F238E27FC236}">
                <a16:creationId xmlns:a16="http://schemas.microsoft.com/office/drawing/2014/main" id="{0780BDFF-4DAE-F87E-0C3F-D4DBE88FC792}"/>
              </a:ext>
            </a:extLst>
          </p:cNvPr>
          <p:cNvSpPr/>
          <p:nvPr/>
        </p:nvSpPr>
        <p:spPr>
          <a:xfrm>
            <a:off x="10043880" y="4672673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trái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cau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E2EC8665-1CF4-F050-EA16-2394A54C8260}"/>
              </a:ext>
            </a:extLst>
          </p:cNvPr>
          <p:cNvSpPr/>
          <p:nvPr/>
        </p:nvSpPr>
        <p:spPr>
          <a:xfrm>
            <a:off x="7111802" y="4890740"/>
            <a:ext cx="461116" cy="372633"/>
          </a:xfrm>
          <a:prstGeom prst="right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52" name="Flowchart: Terminator 32">
            <a:extLst>
              <a:ext uri="{FF2B5EF4-FFF2-40B4-BE49-F238E27FC236}">
                <a16:creationId xmlns:a16="http://schemas.microsoft.com/office/drawing/2014/main" id="{C1082C07-1DAF-F051-19BB-02CF3221B7ED}"/>
              </a:ext>
            </a:extLst>
          </p:cNvPr>
          <p:cNvSpPr/>
          <p:nvPr/>
        </p:nvSpPr>
        <p:spPr>
          <a:xfrm>
            <a:off x="2677880" y="5875328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■</a:t>
            </a:r>
          </a:p>
        </p:txBody>
      </p:sp>
      <p:sp>
        <p:nvSpPr>
          <p:cNvPr id="53" name="Flowchart: Terminator 33">
            <a:extLst>
              <a:ext uri="{FF2B5EF4-FFF2-40B4-BE49-F238E27FC236}">
                <a16:creationId xmlns:a16="http://schemas.microsoft.com/office/drawing/2014/main" id="{BA97212D-CA1E-EAAC-7962-A50A5A865BE1}"/>
              </a:ext>
            </a:extLst>
          </p:cNvPr>
          <p:cNvSpPr/>
          <p:nvPr/>
        </p:nvSpPr>
        <p:spPr>
          <a:xfrm>
            <a:off x="4936522" y="5875328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■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727FBF7-B0F4-6282-FD4F-67015F026DCA}"/>
              </a:ext>
            </a:extLst>
          </p:cNvPr>
          <p:cNvSpPr/>
          <p:nvPr/>
        </p:nvSpPr>
        <p:spPr>
          <a:xfrm>
            <a:off x="350199" y="5839911"/>
            <a:ext cx="2032000" cy="80500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máu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/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máo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55" name="Flowchart: Terminator 35">
            <a:extLst>
              <a:ext uri="{FF2B5EF4-FFF2-40B4-BE49-F238E27FC236}">
                <a16:creationId xmlns:a16="http://schemas.microsoft.com/office/drawing/2014/main" id="{3384C7B0-53DF-F52F-7F35-9D620855B773}"/>
              </a:ext>
            </a:extLst>
          </p:cNvPr>
          <p:cNvSpPr/>
          <p:nvPr/>
        </p:nvSpPr>
        <p:spPr>
          <a:xfrm>
            <a:off x="7785238" y="5875328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máo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56" name="Flowchart: Terminator 36">
            <a:extLst>
              <a:ext uri="{FF2B5EF4-FFF2-40B4-BE49-F238E27FC236}">
                <a16:creationId xmlns:a16="http://schemas.microsoft.com/office/drawing/2014/main" id="{5B091076-0CDD-A7B3-6B99-DF2374D213E5}"/>
              </a:ext>
            </a:extLst>
          </p:cNvPr>
          <p:cNvSpPr/>
          <p:nvPr/>
        </p:nvSpPr>
        <p:spPr>
          <a:xfrm>
            <a:off x="10043880" y="5875328"/>
            <a:ext cx="1962961" cy="772529"/>
          </a:xfrm>
          <a:prstGeom prst="flowChartTerminator">
            <a:avLst/>
          </a:prstGeom>
          <a:solidFill>
            <a:srgbClr val="FFD762"/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máu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A6985766-E7B0-33B8-1B91-3457817114CB}"/>
              </a:ext>
            </a:extLst>
          </p:cNvPr>
          <p:cNvSpPr/>
          <p:nvPr/>
        </p:nvSpPr>
        <p:spPr>
          <a:xfrm>
            <a:off x="7111802" y="6093394"/>
            <a:ext cx="461116" cy="372633"/>
          </a:xfrm>
          <a:prstGeom prst="right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956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0EF9966-2A42-ACE0-2FE6-3D951F3D3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6449D5-92EE-B0B9-A7EB-A17B5798A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8826" y="5277598"/>
            <a:ext cx="2670467" cy="2229839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CCDFE4E-7A78-5BAE-3DAF-134899A3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11899">
            <a:off x="8122786" y="4880221"/>
            <a:ext cx="3975365" cy="3024591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DD09C700-0BBF-3B6E-14CD-AAF1C930B682}"/>
              </a:ext>
            </a:extLst>
          </p:cNvPr>
          <p:cNvGrpSpPr/>
          <p:nvPr/>
        </p:nvGrpSpPr>
        <p:grpSpPr>
          <a:xfrm>
            <a:off x="1277786" y="2521674"/>
            <a:ext cx="3777043" cy="3294926"/>
            <a:chOff x="0" y="0"/>
            <a:chExt cx="7852830" cy="7101446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68AFD36D-2695-13D2-A840-8B7FDFE51B40}"/>
                </a:ext>
              </a:extLst>
            </p:cNvPr>
            <p:cNvSpPr/>
            <p:nvPr/>
          </p:nvSpPr>
          <p:spPr>
            <a:xfrm>
              <a:off x="31750" y="31750"/>
              <a:ext cx="7789330" cy="7037946"/>
            </a:xfrm>
            <a:custGeom>
              <a:avLst/>
              <a:gdLst/>
              <a:ahLst/>
              <a:cxnLst/>
              <a:rect l="l" t="t" r="r" b="b"/>
              <a:pathLst>
                <a:path w="7789330" h="7037946">
                  <a:moveTo>
                    <a:pt x="7696619" y="7037946"/>
                  </a:moveTo>
                  <a:lnTo>
                    <a:pt x="92710" y="7037946"/>
                  </a:lnTo>
                  <a:cubicBezTo>
                    <a:pt x="41910" y="7037946"/>
                    <a:pt x="0" y="6996037"/>
                    <a:pt x="0" y="694523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95350" y="0"/>
                  </a:lnTo>
                  <a:cubicBezTo>
                    <a:pt x="7746150" y="0"/>
                    <a:pt x="7788060" y="41910"/>
                    <a:pt x="7788060" y="92710"/>
                  </a:cubicBezTo>
                  <a:lnTo>
                    <a:pt x="7788060" y="6943966"/>
                  </a:lnTo>
                  <a:cubicBezTo>
                    <a:pt x="7789330" y="6996037"/>
                    <a:pt x="7747420" y="7037946"/>
                    <a:pt x="7696620" y="703794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263BF1B-1B67-B144-899C-4EA7E1EBF360}"/>
                </a:ext>
              </a:extLst>
            </p:cNvPr>
            <p:cNvSpPr/>
            <p:nvPr/>
          </p:nvSpPr>
          <p:spPr>
            <a:xfrm>
              <a:off x="0" y="0"/>
              <a:ext cx="7852830" cy="7101446"/>
            </a:xfrm>
            <a:custGeom>
              <a:avLst/>
              <a:gdLst/>
              <a:ahLst/>
              <a:cxnLst/>
              <a:rect l="l" t="t" r="r" b="b"/>
              <a:pathLst>
                <a:path w="7852830" h="7101446">
                  <a:moveTo>
                    <a:pt x="7728369" y="59690"/>
                  </a:moveTo>
                  <a:cubicBezTo>
                    <a:pt x="7763930" y="59690"/>
                    <a:pt x="7793140" y="88900"/>
                    <a:pt x="7793140" y="124460"/>
                  </a:cubicBezTo>
                  <a:lnTo>
                    <a:pt x="7793140" y="6976987"/>
                  </a:lnTo>
                  <a:cubicBezTo>
                    <a:pt x="7793140" y="7012546"/>
                    <a:pt x="7763930" y="7041756"/>
                    <a:pt x="7728369" y="7041756"/>
                  </a:cubicBezTo>
                  <a:lnTo>
                    <a:pt x="124460" y="7041756"/>
                  </a:lnTo>
                  <a:cubicBezTo>
                    <a:pt x="88900" y="7041756"/>
                    <a:pt x="59690" y="7012546"/>
                    <a:pt x="59690" y="69769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28370" y="59690"/>
                  </a:lnTo>
                  <a:moveTo>
                    <a:pt x="77283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76987"/>
                  </a:lnTo>
                  <a:cubicBezTo>
                    <a:pt x="0" y="7045567"/>
                    <a:pt x="55880" y="7101446"/>
                    <a:pt x="124460" y="7101446"/>
                  </a:cubicBezTo>
                  <a:lnTo>
                    <a:pt x="7728370" y="7101446"/>
                  </a:lnTo>
                  <a:cubicBezTo>
                    <a:pt x="7796950" y="7101446"/>
                    <a:pt x="7852830" y="7045567"/>
                    <a:pt x="7852830" y="6976987"/>
                  </a:cubicBezTo>
                  <a:lnTo>
                    <a:pt x="7852830" y="124460"/>
                  </a:lnTo>
                  <a:cubicBezTo>
                    <a:pt x="7852830" y="55880"/>
                    <a:pt x="7796950" y="0"/>
                    <a:pt x="7728370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20190E15-AC64-DC6E-2424-0D2CBFBFEDE9}"/>
              </a:ext>
            </a:extLst>
          </p:cNvPr>
          <p:cNvGrpSpPr/>
          <p:nvPr/>
        </p:nvGrpSpPr>
        <p:grpSpPr>
          <a:xfrm>
            <a:off x="6938782" y="2506943"/>
            <a:ext cx="3780812" cy="3294926"/>
            <a:chOff x="0" y="0"/>
            <a:chExt cx="7860667" cy="7101446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16BBE109-030D-7EF5-D997-D73FEEE9A9C4}"/>
                </a:ext>
              </a:extLst>
            </p:cNvPr>
            <p:cNvSpPr/>
            <p:nvPr/>
          </p:nvSpPr>
          <p:spPr>
            <a:xfrm>
              <a:off x="31750" y="31750"/>
              <a:ext cx="7797167" cy="7037946"/>
            </a:xfrm>
            <a:custGeom>
              <a:avLst/>
              <a:gdLst/>
              <a:ahLst/>
              <a:cxnLst/>
              <a:rect l="l" t="t" r="r" b="b"/>
              <a:pathLst>
                <a:path w="7797167" h="7037946">
                  <a:moveTo>
                    <a:pt x="7704458" y="7037946"/>
                  </a:moveTo>
                  <a:lnTo>
                    <a:pt x="92710" y="7037946"/>
                  </a:lnTo>
                  <a:cubicBezTo>
                    <a:pt x="41910" y="7037946"/>
                    <a:pt x="0" y="6996037"/>
                    <a:pt x="0" y="694523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703187" y="0"/>
                  </a:lnTo>
                  <a:cubicBezTo>
                    <a:pt x="7753987" y="0"/>
                    <a:pt x="7795898" y="41910"/>
                    <a:pt x="7795898" y="92710"/>
                  </a:cubicBezTo>
                  <a:lnTo>
                    <a:pt x="7795898" y="6943966"/>
                  </a:lnTo>
                  <a:cubicBezTo>
                    <a:pt x="7797167" y="6996037"/>
                    <a:pt x="7755258" y="7037946"/>
                    <a:pt x="7704458" y="703794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3652ADA-3EB4-A7E5-4729-8C1D54A929EF}"/>
                </a:ext>
              </a:extLst>
            </p:cNvPr>
            <p:cNvSpPr/>
            <p:nvPr/>
          </p:nvSpPr>
          <p:spPr>
            <a:xfrm>
              <a:off x="0" y="0"/>
              <a:ext cx="7860667" cy="7101446"/>
            </a:xfrm>
            <a:custGeom>
              <a:avLst/>
              <a:gdLst/>
              <a:ahLst/>
              <a:cxnLst/>
              <a:rect l="l" t="t" r="r" b="b"/>
              <a:pathLst>
                <a:path w="7860667" h="7101446">
                  <a:moveTo>
                    <a:pt x="7736208" y="59690"/>
                  </a:moveTo>
                  <a:cubicBezTo>
                    <a:pt x="7771767" y="59690"/>
                    <a:pt x="7800977" y="88900"/>
                    <a:pt x="7800977" y="124460"/>
                  </a:cubicBezTo>
                  <a:lnTo>
                    <a:pt x="7800977" y="6976987"/>
                  </a:lnTo>
                  <a:cubicBezTo>
                    <a:pt x="7800977" y="7012546"/>
                    <a:pt x="7771767" y="7041756"/>
                    <a:pt x="7736208" y="7041756"/>
                  </a:cubicBezTo>
                  <a:lnTo>
                    <a:pt x="124460" y="7041756"/>
                  </a:lnTo>
                  <a:cubicBezTo>
                    <a:pt x="88900" y="7041756"/>
                    <a:pt x="59690" y="7012546"/>
                    <a:pt x="59690" y="69769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36208" y="59690"/>
                  </a:lnTo>
                  <a:moveTo>
                    <a:pt x="773620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76987"/>
                  </a:lnTo>
                  <a:cubicBezTo>
                    <a:pt x="0" y="7045567"/>
                    <a:pt x="55880" y="7101446"/>
                    <a:pt x="124460" y="7101446"/>
                  </a:cubicBezTo>
                  <a:lnTo>
                    <a:pt x="7736208" y="7101446"/>
                  </a:lnTo>
                  <a:cubicBezTo>
                    <a:pt x="7804787" y="7101446"/>
                    <a:pt x="7860667" y="7045567"/>
                    <a:pt x="7860667" y="6976987"/>
                  </a:cubicBezTo>
                  <a:lnTo>
                    <a:pt x="7860667" y="124460"/>
                  </a:lnTo>
                  <a:cubicBezTo>
                    <a:pt x="7860667" y="55880"/>
                    <a:pt x="7804787" y="0"/>
                    <a:pt x="7736208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0" name="Picture 15">
            <a:extLst>
              <a:ext uri="{FF2B5EF4-FFF2-40B4-BE49-F238E27FC236}">
                <a16:creationId xmlns:a16="http://schemas.microsoft.com/office/drawing/2014/main" id="{91079C80-C0C5-B2AE-88C7-456C4E440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86830">
            <a:off x="8531918" y="2078234"/>
            <a:ext cx="434565" cy="819933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E6C2D9F1-B12E-4626-D6AC-607C1B751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69705">
            <a:off x="2949025" y="2106098"/>
            <a:ext cx="434565" cy="8199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54E68D-1FA9-2A3A-DBE6-1AFD8BF0EED4}"/>
              </a:ext>
            </a:extLst>
          </p:cNvPr>
          <p:cNvSpPr/>
          <p:nvPr/>
        </p:nvSpPr>
        <p:spPr>
          <a:xfrm>
            <a:off x="1277786" y="3428999"/>
            <a:ext cx="366600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lại bài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i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Một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mái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endParaRPr lang="en-US" sz="2400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81871A-6616-5A73-0601-FC7AA63F8929}"/>
              </a:ext>
            </a:extLst>
          </p:cNvPr>
          <p:cNvSpPr/>
          <p:nvPr/>
        </p:nvSpPr>
        <p:spPr>
          <a:xfrm>
            <a:off x="6903862" y="3428999"/>
            <a:ext cx="3690675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Đọc trước </a:t>
            </a:r>
            <a:r>
              <a:rPr lang="nl-NL" sz="240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 Trao 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đổi: </a:t>
            </a:r>
            <a:r>
              <a:rPr lang="nl-NL" sz="2400" i="1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Em đọc sách báo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9E3AD37-31BF-C69C-C921-39687AEEFA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098994">
            <a:off x="-2248341" y="499681"/>
            <a:ext cx="2642568" cy="34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1BDC085-DEE6-4FCC-6E95-A4BE3711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847;p45">
            <a:extLst>
              <a:ext uri="{FF2B5EF4-FFF2-40B4-BE49-F238E27FC236}">
                <a16:creationId xmlns:a16="http://schemas.microsoft.com/office/drawing/2014/main" id="{DD833814-1CA3-7411-7136-E75750DB6D02}"/>
              </a:ext>
            </a:extLst>
          </p:cNvPr>
          <p:cNvGrpSpPr/>
          <p:nvPr/>
        </p:nvGrpSpPr>
        <p:grpSpPr>
          <a:xfrm rot="-281526">
            <a:off x="2819695" y="1941563"/>
            <a:ext cx="6552611" cy="3609666"/>
            <a:chOff x="385750" y="206447"/>
            <a:chExt cx="8336049" cy="4757278"/>
          </a:xfrm>
        </p:grpSpPr>
        <p:sp>
          <p:nvSpPr>
            <p:cNvPr id="11" name="Google Shape;2848;p45">
              <a:extLst>
                <a:ext uri="{FF2B5EF4-FFF2-40B4-BE49-F238E27FC236}">
                  <a16:creationId xmlns:a16="http://schemas.microsoft.com/office/drawing/2014/main" id="{8D4B845C-534A-6F76-142E-297CDCDE23D7}"/>
                </a:ext>
              </a:extLst>
            </p:cNvPr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8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12" name="Google Shape;2849;p45">
              <a:extLst>
                <a:ext uri="{FF2B5EF4-FFF2-40B4-BE49-F238E27FC236}">
                  <a16:creationId xmlns:a16="http://schemas.microsoft.com/office/drawing/2014/main" id="{4B12A901-2841-D76C-C105-C4DE572FE233}"/>
                </a:ext>
              </a:extLst>
            </p:cNvPr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rgbClr val="FFD76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8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</p:grpSp>
      <p:grpSp>
        <p:nvGrpSpPr>
          <p:cNvPr id="13" name="Google Shape;2851;p45">
            <a:extLst>
              <a:ext uri="{FF2B5EF4-FFF2-40B4-BE49-F238E27FC236}">
                <a16:creationId xmlns:a16="http://schemas.microsoft.com/office/drawing/2014/main" id="{DDFA15F0-0310-717E-334C-99830E0DF58B}"/>
              </a:ext>
            </a:extLst>
          </p:cNvPr>
          <p:cNvGrpSpPr/>
          <p:nvPr/>
        </p:nvGrpSpPr>
        <p:grpSpPr>
          <a:xfrm>
            <a:off x="2319305" y="1881391"/>
            <a:ext cx="1046149" cy="991773"/>
            <a:chOff x="7868825" y="331938"/>
            <a:chExt cx="555175" cy="550375"/>
          </a:xfrm>
        </p:grpSpPr>
        <p:sp>
          <p:nvSpPr>
            <p:cNvPr id="14" name="Google Shape;2852;p45">
              <a:extLst>
                <a:ext uri="{FF2B5EF4-FFF2-40B4-BE49-F238E27FC236}">
                  <a16:creationId xmlns:a16="http://schemas.microsoft.com/office/drawing/2014/main" id="{480FE241-13FB-DE47-1A89-819608416428}"/>
                </a:ext>
              </a:extLst>
            </p:cNvPr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8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15" name="Google Shape;2853;p45">
              <a:extLst>
                <a:ext uri="{FF2B5EF4-FFF2-40B4-BE49-F238E27FC236}">
                  <a16:creationId xmlns:a16="http://schemas.microsoft.com/office/drawing/2014/main" id="{7A86E63D-16F5-77E9-1A06-72E2F6CFEE58}"/>
                </a:ext>
              </a:extLst>
            </p:cNvPr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8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9343A3A-5F38-BC21-59B1-5B8C145C5C30}"/>
              </a:ext>
            </a:extLst>
          </p:cNvPr>
          <p:cNvSpPr/>
          <p:nvPr/>
        </p:nvSpPr>
        <p:spPr>
          <a:xfrm>
            <a:off x="3400806" y="2985728"/>
            <a:ext cx="5424028" cy="134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28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Đọc thuộc lòng bài thơ </a:t>
            </a:r>
          </a:p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2800" i="1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Một mái nhà chung</a:t>
            </a:r>
            <a:endParaRPr lang="en-US" sz="2800" i="1" dirty="0">
              <a:solidFill>
                <a:schemeClr val="bg1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274B2B59-5B31-D14D-C7EA-E071AE58E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48574" y="4969987"/>
            <a:ext cx="6928493" cy="1888013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085EEE1-283C-6A9F-F9DD-ED6E7C54F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23447">
            <a:off x="208173" y="2635581"/>
            <a:ext cx="956843" cy="1428125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48254D41-5040-7C81-50F8-8A21811E8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46742">
            <a:off x="10835493" y="1992086"/>
            <a:ext cx="940550" cy="176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6A36CA4E-E7B0-3A90-64C2-9F1D18EA4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8077440-7E56-F2E7-D51F-E3EEEB3286E9}"/>
              </a:ext>
            </a:extLst>
          </p:cNvPr>
          <p:cNvSpPr txBox="1"/>
          <p:nvPr/>
        </p:nvSpPr>
        <p:spPr>
          <a:xfrm>
            <a:off x="2978091" y="1652104"/>
            <a:ext cx="6235817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32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endParaRPr lang="en-US" sz="32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E63680C8-21EF-0F51-7C89-8D65A7153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225560" y="1956899"/>
            <a:ext cx="485682" cy="8751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D8D5A4F-3FAA-E283-C72E-1C8C0D543C4C}"/>
              </a:ext>
            </a:extLst>
          </p:cNvPr>
          <p:cNvGrpSpPr/>
          <p:nvPr/>
        </p:nvGrpSpPr>
        <p:grpSpPr>
          <a:xfrm>
            <a:off x="1527888" y="2113898"/>
            <a:ext cx="9437296" cy="4430831"/>
            <a:chOff x="650224" y="994183"/>
            <a:chExt cx="14155944" cy="7820509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BF00C88C-ADA5-2428-C068-22210F071764}"/>
                </a:ext>
              </a:extLst>
            </p:cNvPr>
            <p:cNvSpPr/>
            <p:nvPr/>
          </p:nvSpPr>
          <p:spPr>
            <a:xfrm>
              <a:off x="650224" y="2012132"/>
              <a:ext cx="14155944" cy="6802560"/>
            </a:xfrm>
            <a:custGeom>
              <a:avLst/>
              <a:gdLst/>
              <a:ahLst/>
              <a:cxnLst/>
              <a:rect l="l" t="t" r="r" b="b"/>
              <a:pathLst>
                <a:path w="8275589" h="7101446">
                  <a:moveTo>
                    <a:pt x="8151130" y="59690"/>
                  </a:moveTo>
                  <a:cubicBezTo>
                    <a:pt x="8186689" y="59690"/>
                    <a:pt x="8215899" y="88900"/>
                    <a:pt x="8215899" y="124460"/>
                  </a:cubicBezTo>
                  <a:lnTo>
                    <a:pt x="8215899" y="6976987"/>
                  </a:lnTo>
                  <a:cubicBezTo>
                    <a:pt x="8215899" y="7012546"/>
                    <a:pt x="8186689" y="7041756"/>
                    <a:pt x="8151130" y="7041756"/>
                  </a:cubicBezTo>
                  <a:lnTo>
                    <a:pt x="124460" y="7041756"/>
                  </a:lnTo>
                  <a:cubicBezTo>
                    <a:pt x="88900" y="7041756"/>
                    <a:pt x="59690" y="7012546"/>
                    <a:pt x="59690" y="69769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151130" y="59690"/>
                  </a:lnTo>
                  <a:moveTo>
                    <a:pt x="81511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76987"/>
                  </a:lnTo>
                  <a:cubicBezTo>
                    <a:pt x="0" y="7045567"/>
                    <a:pt x="55880" y="7101446"/>
                    <a:pt x="124460" y="7101446"/>
                  </a:cubicBezTo>
                  <a:lnTo>
                    <a:pt x="8151130" y="7101446"/>
                  </a:lnTo>
                  <a:cubicBezTo>
                    <a:pt x="8219710" y="7101446"/>
                    <a:pt x="8275589" y="7045567"/>
                    <a:pt x="8275589" y="6976987"/>
                  </a:cubicBezTo>
                  <a:lnTo>
                    <a:pt x="8275589" y="124460"/>
                  </a:lnTo>
                  <a:cubicBezTo>
                    <a:pt x="8275589" y="55880"/>
                    <a:pt x="8219710" y="0"/>
                    <a:pt x="8151130" y="0"/>
                  </a:cubicBezTo>
                  <a:close/>
                </a:path>
              </a:pathLst>
            </a:custGeom>
            <a:solidFill>
              <a:srgbClr val="FAA7A2"/>
            </a:solidFill>
          </p:spPr>
        </p:sp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5CCB0918-4CCB-8E06-88D3-D1DE2C74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458460">
              <a:off x="1878329" y="994183"/>
              <a:ext cx="1552207" cy="1532804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87104A3-CC71-34AA-C26B-2C2594B800E9}"/>
              </a:ext>
            </a:extLst>
          </p:cNvPr>
          <p:cNvSpPr/>
          <p:nvPr/>
        </p:nvSpPr>
        <p:spPr>
          <a:xfrm>
            <a:off x="2520558" y="3861140"/>
            <a:ext cx="3345567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Mái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nhà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chim</a:t>
            </a:r>
            <a:endParaRPr lang="en-US" sz="2400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Lợp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nghìn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lá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biếc</a:t>
            </a:r>
            <a:endParaRPr lang="en-US" sz="2400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Mái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nhà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</a:t>
            </a:r>
            <a:endParaRPr lang="en-US" sz="2400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Sóng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xanh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rập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rình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34FC10-8E5B-B167-926C-BF9BE2D7698A}"/>
              </a:ext>
            </a:extLst>
          </p:cNvPr>
          <p:cNvSpPr/>
          <p:nvPr/>
        </p:nvSpPr>
        <p:spPr>
          <a:xfrm>
            <a:off x="4352427" y="3114823"/>
            <a:ext cx="378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b="1" i="1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Một mái nhà chung</a:t>
            </a: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CD53EEE4-FE92-3B13-BF8D-E34EF326F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458460">
            <a:off x="9113636" y="1981377"/>
            <a:ext cx="1034805" cy="10218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30CC41-A2CD-BB97-BB0D-882D25FF2BB9}"/>
              </a:ext>
            </a:extLst>
          </p:cNvPr>
          <p:cNvSpPr/>
          <p:nvPr/>
        </p:nvSpPr>
        <p:spPr>
          <a:xfrm>
            <a:off x="6858794" y="3854739"/>
            <a:ext cx="3310239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Mái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nhà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dím</a:t>
            </a:r>
            <a:endParaRPr lang="en-US" sz="2400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Sâu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lòng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đất</a:t>
            </a:r>
            <a:endParaRPr lang="en-US" sz="2400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Mái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nhà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ốc</a:t>
            </a:r>
            <a:endParaRPr lang="en-US" sz="2400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Tròn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vo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bên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mình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93859C89-67FD-CE0E-E944-2E1DE6320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205762">
            <a:off x="11443240" y="3847593"/>
            <a:ext cx="1094496" cy="1186445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12CBBF6F-7F6A-CFB9-4261-B970B14B8B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1276">
            <a:off x="-62076" y="5494169"/>
            <a:ext cx="1147132" cy="12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8077440-7E56-F2E7-D51F-E3EEEB3286E9}"/>
              </a:ext>
            </a:extLst>
          </p:cNvPr>
          <p:cNvSpPr txBox="1"/>
          <p:nvPr/>
        </p:nvSpPr>
        <p:spPr>
          <a:xfrm>
            <a:off x="2978091" y="1652104"/>
            <a:ext cx="6235817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32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endParaRPr lang="en-US" sz="32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E63680C8-21EF-0F51-7C89-8D65A7153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225560" y="1956899"/>
            <a:ext cx="485682" cy="8751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D8D5A4F-3FAA-E283-C72E-1C8C0D543C4C}"/>
              </a:ext>
            </a:extLst>
          </p:cNvPr>
          <p:cNvGrpSpPr/>
          <p:nvPr/>
        </p:nvGrpSpPr>
        <p:grpSpPr>
          <a:xfrm>
            <a:off x="1527888" y="2113898"/>
            <a:ext cx="9437296" cy="4430831"/>
            <a:chOff x="650224" y="994183"/>
            <a:chExt cx="14155944" cy="7820509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BF00C88C-ADA5-2428-C068-22210F071764}"/>
                </a:ext>
              </a:extLst>
            </p:cNvPr>
            <p:cNvSpPr/>
            <p:nvPr/>
          </p:nvSpPr>
          <p:spPr>
            <a:xfrm>
              <a:off x="650224" y="2012132"/>
              <a:ext cx="14155944" cy="6802560"/>
            </a:xfrm>
            <a:custGeom>
              <a:avLst/>
              <a:gdLst/>
              <a:ahLst/>
              <a:cxnLst/>
              <a:rect l="l" t="t" r="r" b="b"/>
              <a:pathLst>
                <a:path w="8275589" h="7101446">
                  <a:moveTo>
                    <a:pt x="8151130" y="59690"/>
                  </a:moveTo>
                  <a:cubicBezTo>
                    <a:pt x="8186689" y="59690"/>
                    <a:pt x="8215899" y="88900"/>
                    <a:pt x="8215899" y="124460"/>
                  </a:cubicBezTo>
                  <a:lnTo>
                    <a:pt x="8215899" y="6976987"/>
                  </a:lnTo>
                  <a:cubicBezTo>
                    <a:pt x="8215899" y="7012546"/>
                    <a:pt x="8186689" y="7041756"/>
                    <a:pt x="8151130" y="7041756"/>
                  </a:cubicBezTo>
                  <a:lnTo>
                    <a:pt x="124460" y="7041756"/>
                  </a:lnTo>
                  <a:cubicBezTo>
                    <a:pt x="88900" y="7041756"/>
                    <a:pt x="59690" y="7012546"/>
                    <a:pt x="59690" y="69769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151130" y="59690"/>
                  </a:lnTo>
                  <a:moveTo>
                    <a:pt x="81511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76987"/>
                  </a:lnTo>
                  <a:cubicBezTo>
                    <a:pt x="0" y="7045567"/>
                    <a:pt x="55880" y="7101446"/>
                    <a:pt x="124460" y="7101446"/>
                  </a:cubicBezTo>
                  <a:lnTo>
                    <a:pt x="8151130" y="7101446"/>
                  </a:lnTo>
                  <a:cubicBezTo>
                    <a:pt x="8219710" y="7101446"/>
                    <a:pt x="8275589" y="7045567"/>
                    <a:pt x="8275589" y="6976987"/>
                  </a:cubicBezTo>
                  <a:lnTo>
                    <a:pt x="8275589" y="124460"/>
                  </a:lnTo>
                  <a:cubicBezTo>
                    <a:pt x="8275589" y="55880"/>
                    <a:pt x="8219710" y="0"/>
                    <a:pt x="8151130" y="0"/>
                  </a:cubicBezTo>
                  <a:close/>
                </a:path>
              </a:pathLst>
            </a:custGeom>
            <a:solidFill>
              <a:srgbClr val="FAA7A2"/>
            </a:solidFill>
          </p:spPr>
        </p:sp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5CCB0918-4CCB-8E06-88D3-D1DE2C74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458460">
              <a:off x="1878329" y="994183"/>
              <a:ext cx="1552207" cy="1532804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87104A3-CC71-34AA-C26B-2C2594B800E9}"/>
              </a:ext>
            </a:extLst>
          </p:cNvPr>
          <p:cNvSpPr/>
          <p:nvPr/>
        </p:nvSpPr>
        <p:spPr>
          <a:xfrm>
            <a:off x="2520558" y="3861140"/>
            <a:ext cx="3575442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Mái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nhà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endParaRPr lang="en-US" sz="2400" i="1" dirty="0">
              <a:solidFill>
                <a:srgbClr val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Nghiêng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giàn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gấc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đỏ</a:t>
            </a:r>
            <a:endParaRPr lang="en-US" sz="2400" i="1" dirty="0">
              <a:solidFill>
                <a:srgbClr val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Mái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nhà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bạn</a:t>
            </a:r>
            <a:endParaRPr lang="en-US" sz="2400" i="1" dirty="0">
              <a:solidFill>
                <a:srgbClr val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Hoa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giấy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lợp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hồng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34FC10-8E5B-B167-926C-BF9BE2D7698A}"/>
              </a:ext>
            </a:extLst>
          </p:cNvPr>
          <p:cNvSpPr/>
          <p:nvPr/>
        </p:nvSpPr>
        <p:spPr>
          <a:xfrm>
            <a:off x="4352427" y="3114823"/>
            <a:ext cx="378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b="1" i="1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Một mái nhà chung</a:t>
            </a: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CD53EEE4-FE92-3B13-BF8D-E34EF326F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458460">
            <a:off x="9113636" y="1981377"/>
            <a:ext cx="1034805" cy="10218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30CC41-A2CD-BB97-BB0D-882D25FF2BB9}"/>
              </a:ext>
            </a:extLst>
          </p:cNvPr>
          <p:cNvSpPr/>
          <p:nvPr/>
        </p:nvSpPr>
        <p:spPr>
          <a:xfrm>
            <a:off x="6858794" y="3854739"/>
            <a:ext cx="3310239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Mọi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mái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nhà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riêng</a:t>
            </a:r>
            <a:endParaRPr lang="en-US" sz="2400" i="1" dirty="0">
              <a:solidFill>
                <a:srgbClr val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mái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nhà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chung</a:t>
            </a:r>
            <a:endParaRPr lang="en-US" sz="2400" i="1" dirty="0">
              <a:solidFill>
                <a:srgbClr val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bầu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trời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xanh</a:t>
            </a:r>
            <a:endParaRPr lang="en-US" sz="2400" i="1" dirty="0">
              <a:solidFill>
                <a:srgbClr val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Xanh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vô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cùng</a:t>
            </a:r>
            <a:r>
              <a:rPr lang="en-US" sz="2400" i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93859C89-67FD-CE0E-E944-2E1DE6320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205762">
            <a:off x="11443240" y="3847593"/>
            <a:ext cx="1094496" cy="1186445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12CBBF6F-7F6A-CFB9-4261-B970B14B8B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1276">
            <a:off x="-62076" y="5494169"/>
            <a:ext cx="1147132" cy="12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8077440-7E56-F2E7-D51F-E3EEEB3286E9}"/>
              </a:ext>
            </a:extLst>
          </p:cNvPr>
          <p:cNvSpPr txBox="1"/>
          <p:nvPr/>
        </p:nvSpPr>
        <p:spPr>
          <a:xfrm>
            <a:off x="2387201" y="1514684"/>
            <a:ext cx="7417598" cy="598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vần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ô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trống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BD63BD96-3847-65D1-EA0F-D664E50FF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459" y="5524677"/>
            <a:ext cx="1810965" cy="133332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FC1A7DF-5BFA-4E56-60B0-55928E9EFAAB}"/>
              </a:ext>
            </a:extLst>
          </p:cNvPr>
          <p:cNvGrpSpPr/>
          <p:nvPr/>
        </p:nvGrpSpPr>
        <p:grpSpPr>
          <a:xfrm>
            <a:off x="2476667" y="2159466"/>
            <a:ext cx="7440970" cy="4556655"/>
            <a:chOff x="3962400" y="2194717"/>
            <a:chExt cx="8915400" cy="5773385"/>
          </a:xfrm>
        </p:grpSpPr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93BC3302-4CDC-F6CD-BA18-EF1B08C0511F}"/>
                </a:ext>
              </a:extLst>
            </p:cNvPr>
            <p:cNvGrpSpPr/>
            <p:nvPr/>
          </p:nvGrpSpPr>
          <p:grpSpPr>
            <a:xfrm>
              <a:off x="3962400" y="2786502"/>
              <a:ext cx="8915400" cy="5181600"/>
              <a:chOff x="0" y="0"/>
              <a:chExt cx="7852830" cy="7101446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EEB0F94F-6CDB-1527-0617-3DD3C8D6B271}"/>
                  </a:ext>
                </a:extLst>
              </p:cNvPr>
              <p:cNvSpPr/>
              <p:nvPr/>
            </p:nvSpPr>
            <p:spPr>
              <a:xfrm>
                <a:off x="31750" y="31750"/>
                <a:ext cx="7789330" cy="7037946"/>
              </a:xfrm>
              <a:custGeom>
                <a:avLst/>
                <a:gdLst/>
                <a:ahLst/>
                <a:cxnLst/>
                <a:rect l="l" t="t" r="r" b="b"/>
                <a:pathLst>
                  <a:path w="7789330" h="7037946">
                    <a:moveTo>
                      <a:pt x="7696619" y="7037946"/>
                    </a:moveTo>
                    <a:lnTo>
                      <a:pt x="92710" y="7037946"/>
                    </a:lnTo>
                    <a:cubicBezTo>
                      <a:pt x="41910" y="7037946"/>
                      <a:pt x="0" y="6996037"/>
                      <a:pt x="0" y="694523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7695350" y="0"/>
                    </a:lnTo>
                    <a:cubicBezTo>
                      <a:pt x="7746150" y="0"/>
                      <a:pt x="7788060" y="41910"/>
                      <a:pt x="7788060" y="92710"/>
                    </a:cubicBezTo>
                    <a:lnTo>
                      <a:pt x="7788060" y="6943966"/>
                    </a:lnTo>
                    <a:cubicBezTo>
                      <a:pt x="7789330" y="6996037"/>
                      <a:pt x="7747420" y="7037946"/>
                      <a:pt x="7696620" y="703794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</p:spPr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BF26B2CC-A0C4-40E3-CB64-B8C6CC28A482}"/>
                  </a:ext>
                </a:extLst>
              </p:cNvPr>
              <p:cNvSpPr/>
              <p:nvPr/>
            </p:nvSpPr>
            <p:spPr>
              <a:xfrm>
                <a:off x="0" y="0"/>
                <a:ext cx="7852830" cy="7101446"/>
              </a:xfrm>
              <a:custGeom>
                <a:avLst/>
                <a:gdLst/>
                <a:ahLst/>
                <a:cxnLst/>
                <a:rect l="l" t="t" r="r" b="b"/>
                <a:pathLst>
                  <a:path w="7852830" h="7101446">
                    <a:moveTo>
                      <a:pt x="7728369" y="59690"/>
                    </a:moveTo>
                    <a:cubicBezTo>
                      <a:pt x="7763930" y="59690"/>
                      <a:pt x="7793140" y="88900"/>
                      <a:pt x="7793140" y="124460"/>
                    </a:cubicBezTo>
                    <a:lnTo>
                      <a:pt x="7793140" y="6976987"/>
                    </a:lnTo>
                    <a:cubicBezTo>
                      <a:pt x="7793140" y="7012546"/>
                      <a:pt x="7763930" y="7041756"/>
                      <a:pt x="7728369" y="7041756"/>
                    </a:cubicBezTo>
                    <a:lnTo>
                      <a:pt x="124460" y="7041756"/>
                    </a:lnTo>
                    <a:cubicBezTo>
                      <a:pt x="88900" y="7041756"/>
                      <a:pt x="59690" y="7012546"/>
                      <a:pt x="59690" y="697698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7728370" y="59690"/>
                    </a:lnTo>
                    <a:moveTo>
                      <a:pt x="772837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976987"/>
                    </a:lnTo>
                    <a:cubicBezTo>
                      <a:pt x="0" y="7045567"/>
                      <a:pt x="55880" y="7101446"/>
                      <a:pt x="124460" y="7101446"/>
                    </a:cubicBezTo>
                    <a:lnTo>
                      <a:pt x="7728370" y="7101446"/>
                    </a:lnTo>
                    <a:cubicBezTo>
                      <a:pt x="7796950" y="7101446"/>
                      <a:pt x="7852830" y="7045567"/>
                      <a:pt x="7852830" y="6976987"/>
                    </a:cubicBezTo>
                    <a:lnTo>
                      <a:pt x="7852830" y="124460"/>
                    </a:lnTo>
                    <a:cubicBezTo>
                      <a:pt x="7852830" y="55880"/>
                      <a:pt x="7796950" y="0"/>
                      <a:pt x="7728370" y="0"/>
                    </a:cubicBezTo>
                    <a:close/>
                  </a:path>
                </a:pathLst>
              </a:custGeom>
              <a:solidFill>
                <a:srgbClr val="FDBC96"/>
              </a:solidFill>
            </p:spPr>
          </p:sp>
        </p:grpSp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71587685-B212-00D5-8231-FBB16B64C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69705">
              <a:off x="8094177" y="2194717"/>
              <a:ext cx="651847" cy="1229900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EF2AE44-33B5-E13A-FEEF-BCCE58857150}"/>
              </a:ext>
            </a:extLst>
          </p:cNvPr>
          <p:cNvSpPr/>
          <p:nvPr/>
        </p:nvSpPr>
        <p:spPr>
          <a:xfrm>
            <a:off x="3053080" y="3275335"/>
            <a:ext cx="6288144" cy="279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</a:rPr>
              <a:t>a) Vần au hay âu?</a:t>
            </a:r>
          </a:p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</a:rPr>
              <a:t>Ông ơi, cháu vẽ con t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■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</a:rPr>
              <a:t>T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</a:rPr>
              <a:t> sơn màu trắng, biển m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</a:rPr>
              <a:t> xanh trong</a:t>
            </a:r>
          </a:p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</a:rPr>
              <a:t>Trời cao, cháu vẽ mây bông.</a:t>
            </a:r>
          </a:p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</a:rPr>
              <a:t>Vẽ thêm một chiếc c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</a:rPr>
              <a:t> vồng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</a:rPr>
              <a:t>bắc ngang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</a:rPr>
              <a:t>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24B2EEFD-F865-F12C-2988-7E88FF5AC5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234200">
            <a:off x="10482502" y="2261326"/>
            <a:ext cx="1085301" cy="13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8077440-7E56-F2E7-D51F-E3EEEB3286E9}"/>
              </a:ext>
            </a:extLst>
          </p:cNvPr>
          <p:cNvSpPr txBox="1"/>
          <p:nvPr/>
        </p:nvSpPr>
        <p:spPr>
          <a:xfrm>
            <a:off x="2387201" y="1514684"/>
            <a:ext cx="7417598" cy="598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vần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ô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trống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BD63BD96-3847-65D1-EA0F-D664E50FF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459" y="5524677"/>
            <a:ext cx="1810965" cy="133332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FC1A7DF-5BFA-4E56-60B0-55928E9EFAAB}"/>
              </a:ext>
            </a:extLst>
          </p:cNvPr>
          <p:cNvGrpSpPr/>
          <p:nvPr/>
        </p:nvGrpSpPr>
        <p:grpSpPr>
          <a:xfrm>
            <a:off x="2476667" y="2159466"/>
            <a:ext cx="7440970" cy="4556655"/>
            <a:chOff x="3962400" y="2194717"/>
            <a:chExt cx="8915400" cy="5773385"/>
          </a:xfrm>
        </p:grpSpPr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93BC3302-4CDC-F6CD-BA18-EF1B08C0511F}"/>
                </a:ext>
              </a:extLst>
            </p:cNvPr>
            <p:cNvGrpSpPr/>
            <p:nvPr/>
          </p:nvGrpSpPr>
          <p:grpSpPr>
            <a:xfrm>
              <a:off x="3962400" y="2786502"/>
              <a:ext cx="8915400" cy="5181600"/>
              <a:chOff x="0" y="0"/>
              <a:chExt cx="7852830" cy="7101446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EEB0F94F-6CDB-1527-0617-3DD3C8D6B271}"/>
                  </a:ext>
                </a:extLst>
              </p:cNvPr>
              <p:cNvSpPr/>
              <p:nvPr/>
            </p:nvSpPr>
            <p:spPr>
              <a:xfrm>
                <a:off x="31750" y="31750"/>
                <a:ext cx="7789330" cy="7037946"/>
              </a:xfrm>
              <a:custGeom>
                <a:avLst/>
                <a:gdLst/>
                <a:ahLst/>
                <a:cxnLst/>
                <a:rect l="l" t="t" r="r" b="b"/>
                <a:pathLst>
                  <a:path w="7789330" h="7037946">
                    <a:moveTo>
                      <a:pt x="7696619" y="7037946"/>
                    </a:moveTo>
                    <a:lnTo>
                      <a:pt x="92710" y="7037946"/>
                    </a:lnTo>
                    <a:cubicBezTo>
                      <a:pt x="41910" y="7037946"/>
                      <a:pt x="0" y="6996037"/>
                      <a:pt x="0" y="694523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7695350" y="0"/>
                    </a:lnTo>
                    <a:cubicBezTo>
                      <a:pt x="7746150" y="0"/>
                      <a:pt x="7788060" y="41910"/>
                      <a:pt x="7788060" y="92710"/>
                    </a:cubicBezTo>
                    <a:lnTo>
                      <a:pt x="7788060" y="6943966"/>
                    </a:lnTo>
                    <a:cubicBezTo>
                      <a:pt x="7789330" y="6996037"/>
                      <a:pt x="7747420" y="7037946"/>
                      <a:pt x="7696620" y="703794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</p:spPr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BF26B2CC-A0C4-40E3-CB64-B8C6CC28A482}"/>
                  </a:ext>
                </a:extLst>
              </p:cNvPr>
              <p:cNvSpPr/>
              <p:nvPr/>
            </p:nvSpPr>
            <p:spPr>
              <a:xfrm>
                <a:off x="0" y="0"/>
                <a:ext cx="7852830" cy="7101446"/>
              </a:xfrm>
              <a:custGeom>
                <a:avLst/>
                <a:gdLst/>
                <a:ahLst/>
                <a:cxnLst/>
                <a:rect l="l" t="t" r="r" b="b"/>
                <a:pathLst>
                  <a:path w="7852830" h="7101446">
                    <a:moveTo>
                      <a:pt x="7728369" y="59690"/>
                    </a:moveTo>
                    <a:cubicBezTo>
                      <a:pt x="7763930" y="59690"/>
                      <a:pt x="7793140" y="88900"/>
                      <a:pt x="7793140" y="124460"/>
                    </a:cubicBezTo>
                    <a:lnTo>
                      <a:pt x="7793140" y="6976987"/>
                    </a:lnTo>
                    <a:cubicBezTo>
                      <a:pt x="7793140" y="7012546"/>
                      <a:pt x="7763930" y="7041756"/>
                      <a:pt x="7728369" y="7041756"/>
                    </a:cubicBezTo>
                    <a:lnTo>
                      <a:pt x="124460" y="7041756"/>
                    </a:lnTo>
                    <a:cubicBezTo>
                      <a:pt x="88900" y="7041756"/>
                      <a:pt x="59690" y="7012546"/>
                      <a:pt x="59690" y="697698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7728370" y="59690"/>
                    </a:lnTo>
                    <a:moveTo>
                      <a:pt x="772837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976987"/>
                    </a:lnTo>
                    <a:cubicBezTo>
                      <a:pt x="0" y="7045567"/>
                      <a:pt x="55880" y="7101446"/>
                      <a:pt x="124460" y="7101446"/>
                    </a:cubicBezTo>
                    <a:lnTo>
                      <a:pt x="7728370" y="7101446"/>
                    </a:lnTo>
                    <a:cubicBezTo>
                      <a:pt x="7796950" y="7101446"/>
                      <a:pt x="7852830" y="7045567"/>
                      <a:pt x="7852830" y="6976987"/>
                    </a:cubicBezTo>
                    <a:lnTo>
                      <a:pt x="7852830" y="124460"/>
                    </a:lnTo>
                    <a:cubicBezTo>
                      <a:pt x="7852830" y="55880"/>
                      <a:pt x="7796950" y="0"/>
                      <a:pt x="7728370" y="0"/>
                    </a:cubicBezTo>
                    <a:close/>
                  </a:path>
                </a:pathLst>
              </a:custGeom>
              <a:solidFill>
                <a:srgbClr val="FDBC96"/>
              </a:solidFill>
            </p:spPr>
          </p:sp>
        </p:grpSp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71587685-B212-00D5-8231-FBB16B64C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69705">
              <a:off x="8094177" y="2194717"/>
              <a:ext cx="651847" cy="1229900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EF2AE44-33B5-E13A-FEEF-BCCE58857150}"/>
              </a:ext>
            </a:extLst>
          </p:cNvPr>
          <p:cNvSpPr/>
          <p:nvPr/>
        </p:nvSpPr>
        <p:spPr>
          <a:xfrm>
            <a:off x="2880210" y="3276714"/>
            <a:ext cx="6525047" cy="2789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</a:rPr>
              <a:t>a) Vần au hay âu?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Ông ơi, cháu vẽ con t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àu</a:t>
            </a: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endParaRPr lang="en-US" sz="2400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T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àu</a:t>
            </a: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 sơn màu trắng, biển m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àu</a:t>
            </a: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 xanh trong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Trời cao, cháu vẽ mây bông.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Vẽ thêm một chiếc c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ầu</a:t>
            </a: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 vồng </a:t>
            </a:r>
            <a:r>
              <a:rPr lang="vi-VN" sz="2400">
                <a:solidFill>
                  <a:srgbClr val="000000"/>
                </a:solidFill>
                <a:latin typeface="UTM Avo" panose="02040603050506020204" pitchFamily="18"/>
              </a:rPr>
              <a:t>bắc ngang</a:t>
            </a:r>
            <a:r>
              <a:rPr lang="en-US" sz="2400">
                <a:solidFill>
                  <a:srgbClr val="000000"/>
                </a:solidFill>
                <a:latin typeface="UTM Avo" panose="02040603050506020204" pitchFamily="18"/>
              </a:rPr>
              <a:t>.</a:t>
            </a:r>
            <a:endParaRPr lang="vi-VN" sz="2400" dirty="0">
              <a:solidFill>
                <a:srgbClr val="000000"/>
              </a:solidFill>
              <a:latin typeface="UTM Avo" panose="02040603050506020204" pitchFamily="18"/>
            </a:endParaRP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24B2EEFD-F865-F12C-2988-7E88FF5AC5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234200">
            <a:off x="10482502" y="2261326"/>
            <a:ext cx="1085301" cy="13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6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8077440-7E56-F2E7-D51F-E3EEEB3286E9}"/>
              </a:ext>
            </a:extLst>
          </p:cNvPr>
          <p:cNvSpPr txBox="1"/>
          <p:nvPr/>
        </p:nvSpPr>
        <p:spPr>
          <a:xfrm>
            <a:off x="2387201" y="1514684"/>
            <a:ext cx="7417598" cy="598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vần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ô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trống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BD63BD96-3847-65D1-EA0F-D664E50FF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459" y="5524677"/>
            <a:ext cx="1810965" cy="1333323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24B2EEFD-F865-F12C-2988-7E88FF5AC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34200">
            <a:off x="10482502" y="2261326"/>
            <a:ext cx="1085301" cy="1333703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C99F7D72-E124-5A21-4C2F-7F305EAD642D}"/>
              </a:ext>
            </a:extLst>
          </p:cNvPr>
          <p:cNvSpPr/>
          <p:nvPr/>
        </p:nvSpPr>
        <p:spPr>
          <a:xfrm>
            <a:off x="2439255" y="2598532"/>
            <a:ext cx="7155269" cy="4039880"/>
          </a:xfrm>
          <a:custGeom>
            <a:avLst/>
            <a:gdLst/>
            <a:ahLst/>
            <a:cxnLst/>
            <a:rect l="l" t="t" r="r" b="b"/>
            <a:pathLst>
              <a:path w="7789330" h="7037946">
                <a:moveTo>
                  <a:pt x="7696619" y="7037946"/>
                </a:moveTo>
                <a:lnTo>
                  <a:pt x="92710" y="7037946"/>
                </a:lnTo>
                <a:cubicBezTo>
                  <a:pt x="41910" y="7037946"/>
                  <a:pt x="0" y="6996037"/>
                  <a:pt x="0" y="6945237"/>
                </a:cubicBezTo>
                <a:lnTo>
                  <a:pt x="0" y="92710"/>
                </a:lnTo>
                <a:cubicBezTo>
                  <a:pt x="0" y="41910"/>
                  <a:pt x="41910" y="0"/>
                  <a:pt x="92710" y="0"/>
                </a:cubicBezTo>
                <a:lnTo>
                  <a:pt x="7695350" y="0"/>
                </a:lnTo>
                <a:cubicBezTo>
                  <a:pt x="7746150" y="0"/>
                  <a:pt x="7788060" y="41910"/>
                  <a:pt x="7788060" y="92710"/>
                </a:cubicBezTo>
                <a:lnTo>
                  <a:pt x="7788060" y="6943966"/>
                </a:lnTo>
                <a:cubicBezTo>
                  <a:pt x="7789330" y="6996037"/>
                  <a:pt x="7747420" y="7037946"/>
                  <a:pt x="7696620" y="7037946"/>
                </a:cubicBezTo>
                <a:close/>
              </a:path>
            </a:pathLst>
          </a:custGeom>
          <a:solidFill>
            <a:sysClr val="window" lastClr="FFFFFF"/>
          </a:solid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C24D82-27A7-8EEB-6E1F-8683A4CC0AF2}"/>
              </a:ext>
            </a:extLst>
          </p:cNvPr>
          <p:cNvGrpSpPr/>
          <p:nvPr/>
        </p:nvGrpSpPr>
        <p:grpSpPr>
          <a:xfrm>
            <a:off x="2410089" y="2113180"/>
            <a:ext cx="7371822" cy="4525231"/>
            <a:chOff x="3962400" y="2250831"/>
            <a:chExt cx="9110949" cy="573357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B907627-BE87-E11E-F3AA-42D257D9386F}"/>
                </a:ext>
              </a:extLst>
            </p:cNvPr>
            <p:cNvSpPr/>
            <p:nvPr/>
          </p:nvSpPr>
          <p:spPr>
            <a:xfrm>
              <a:off x="3962400" y="2786502"/>
              <a:ext cx="8915400" cy="5197899"/>
            </a:xfrm>
            <a:custGeom>
              <a:avLst/>
              <a:gdLst/>
              <a:ahLst/>
              <a:cxnLst/>
              <a:rect l="l" t="t" r="r" b="b"/>
              <a:pathLst>
                <a:path w="7852830" h="7101446">
                  <a:moveTo>
                    <a:pt x="7728369" y="59690"/>
                  </a:moveTo>
                  <a:cubicBezTo>
                    <a:pt x="7763930" y="59690"/>
                    <a:pt x="7793140" y="88900"/>
                    <a:pt x="7793140" y="124460"/>
                  </a:cubicBezTo>
                  <a:lnTo>
                    <a:pt x="7793140" y="6976987"/>
                  </a:lnTo>
                  <a:cubicBezTo>
                    <a:pt x="7793140" y="7012546"/>
                    <a:pt x="7763930" y="7041756"/>
                    <a:pt x="7728369" y="7041756"/>
                  </a:cubicBezTo>
                  <a:lnTo>
                    <a:pt x="124460" y="7041756"/>
                  </a:lnTo>
                  <a:cubicBezTo>
                    <a:pt x="88900" y="7041756"/>
                    <a:pt x="59690" y="7012546"/>
                    <a:pt x="59690" y="69769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28370" y="59690"/>
                  </a:lnTo>
                  <a:moveTo>
                    <a:pt x="77283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76987"/>
                  </a:lnTo>
                  <a:cubicBezTo>
                    <a:pt x="0" y="7045567"/>
                    <a:pt x="55880" y="7101446"/>
                    <a:pt x="124460" y="7101446"/>
                  </a:cubicBezTo>
                  <a:lnTo>
                    <a:pt x="7728370" y="7101446"/>
                  </a:lnTo>
                  <a:cubicBezTo>
                    <a:pt x="7796950" y="7101446"/>
                    <a:pt x="7852830" y="7045567"/>
                    <a:pt x="7852830" y="6976987"/>
                  </a:cubicBezTo>
                  <a:lnTo>
                    <a:pt x="7852830" y="124460"/>
                  </a:lnTo>
                  <a:cubicBezTo>
                    <a:pt x="7852830" y="55880"/>
                    <a:pt x="7796950" y="0"/>
                    <a:pt x="7728370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F1BF8750-BFCA-F0F2-6CF1-E9BD1A56B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207189">
              <a:off x="12421502" y="2250831"/>
              <a:ext cx="651847" cy="122990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A774C41-73C9-D16B-3BA0-6B0F48163DC0}"/>
              </a:ext>
            </a:extLst>
          </p:cNvPr>
          <p:cNvSpPr/>
          <p:nvPr/>
        </p:nvSpPr>
        <p:spPr>
          <a:xfrm>
            <a:off x="2967591" y="2650583"/>
            <a:ext cx="6098596" cy="389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b) Vần au hay ao?</a:t>
            </a:r>
          </a:p>
          <a:p>
            <a:pPr marL="1219261" marR="0" lvl="4" indent="0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Ông làm việc trên nhà</a:t>
            </a:r>
          </a:p>
          <a:p>
            <a:pPr marL="1219261" marR="0" lvl="4" indent="0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Ch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 lên: Ch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 ông ạ </a:t>
            </a:r>
          </a:p>
          <a:p>
            <a:pPr marL="1219261" marR="0" lvl="4" indent="0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Lời ch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 thân thương quá</a:t>
            </a:r>
          </a:p>
          <a:p>
            <a:pPr marL="1219261" marR="0" lvl="4" indent="0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Làm mát ruột cả nhà</a:t>
            </a:r>
          </a:p>
          <a:p>
            <a:pPr marL="1219261" marR="0" lvl="4" indent="0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Đẹp hơn mọi bông hoa</a:t>
            </a:r>
          </a:p>
          <a:p>
            <a:pPr marL="1219261" marR="0" lvl="4" indent="0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Ch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 kính yêu tr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 tặng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rPr>
              <a:t>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4398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430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UTM Avo</vt:lpstr>
      <vt:lpstr>Calibri Light</vt:lpstr>
      <vt:lpstr>Office Theme</vt:lpstr>
      <vt:lpstr>2_Office Theme</vt:lpstr>
      <vt:lpstr>1_Office Theme</vt:lpstr>
      <vt:lpstr>Tuần 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Ziczac</cp:lastModifiedBy>
  <cp:revision>18</cp:revision>
  <dcterms:created xsi:type="dcterms:W3CDTF">2023-10-19T01:39:18Z</dcterms:created>
  <dcterms:modified xsi:type="dcterms:W3CDTF">2023-12-20T01:32:09Z</dcterms:modified>
</cp:coreProperties>
</file>