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17"/>
  </p:notesMasterIdLst>
  <p:sldIdLst>
    <p:sldId id="256" r:id="rId4"/>
    <p:sldId id="260" r:id="rId5"/>
    <p:sldId id="261" r:id="rId6"/>
    <p:sldId id="266" r:id="rId7"/>
    <p:sldId id="267" r:id="rId8"/>
    <p:sldId id="268" r:id="rId9"/>
    <p:sldId id="280" r:id="rId10"/>
    <p:sldId id="283" r:id="rId11"/>
    <p:sldId id="284" r:id="rId12"/>
    <p:sldId id="275" r:id="rId13"/>
    <p:sldId id="276" r:id="rId14"/>
    <p:sldId id="278" r:id="rId15"/>
    <p:sldId id="279"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Dzl0zg1wnN98VYnZXEtwQG81E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8D554D"/>
    <a:srgbClr val="616161"/>
    <a:srgbClr val="C69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2772-0E9B-41E9-8366-DE913F3C3C53}" v="47" dt="2024-02-20T13:53:25.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36" Type="http://schemas.microsoft.com/office/2016/11/relationships/changesInfo" Target="changesInfos/changesInfo1.xml"/><Relationship Id="rId10" Type="http://schemas.openxmlformats.org/officeDocument/2006/relationships/slide" Target="slides/slide7.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49512 Phạm Ngọc Anh" userId="cefd2df1-5fa3-4dec-87c8-c5040616a0c8" providerId="ADAL" clId="{A6042772-0E9B-41E9-8366-DE913F3C3C53}"/>
    <pc:docChg chg="undo custSel addSld delSld modSld sldOrd modMainMaster">
      <pc:chgData name="a49512 Phạm Ngọc Anh" userId="cefd2df1-5fa3-4dec-87c8-c5040616a0c8" providerId="ADAL" clId="{A6042772-0E9B-41E9-8366-DE913F3C3C53}" dt="2024-02-20T13:53:25.329" v="237"/>
      <pc:docMkLst>
        <pc:docMk/>
      </pc:docMkLst>
      <pc:sldChg chg="modSp mod modTransition">
        <pc:chgData name="a49512 Phạm Ngọc Anh" userId="cefd2df1-5fa3-4dec-87c8-c5040616a0c8" providerId="ADAL" clId="{A6042772-0E9B-41E9-8366-DE913F3C3C53}" dt="2024-02-20T13:52:57.307" v="232"/>
        <pc:sldMkLst>
          <pc:docMk/>
          <pc:sldMk cId="0" sldId="256"/>
        </pc:sldMkLst>
        <pc:spChg chg="mod">
          <ac:chgData name="a49512 Phạm Ngọc Anh" userId="cefd2df1-5fa3-4dec-87c8-c5040616a0c8" providerId="ADAL" clId="{A6042772-0E9B-41E9-8366-DE913F3C3C53}" dt="2024-02-20T13:30:53.622" v="99" actId="1076"/>
          <ac:spMkLst>
            <pc:docMk/>
            <pc:sldMk cId="0" sldId="256"/>
            <ac:spMk id="236" creationId="{00000000-0000-0000-0000-000000000000}"/>
          </ac:spMkLst>
        </pc:spChg>
      </pc:sldChg>
      <pc:sldChg chg="del">
        <pc:chgData name="a49512 Phạm Ngọc Anh" userId="cefd2df1-5fa3-4dec-87c8-c5040616a0c8" providerId="ADAL" clId="{A6042772-0E9B-41E9-8366-DE913F3C3C53}" dt="2024-02-20T13:41:55.378" v="100" actId="47"/>
        <pc:sldMkLst>
          <pc:docMk/>
          <pc:sldMk cId="0" sldId="257"/>
        </pc:sldMkLst>
      </pc:sldChg>
      <pc:sldChg chg="del">
        <pc:chgData name="a49512 Phạm Ngọc Anh" userId="cefd2df1-5fa3-4dec-87c8-c5040616a0c8" providerId="ADAL" clId="{A6042772-0E9B-41E9-8366-DE913F3C3C53}" dt="2024-02-20T13:41:55.378" v="100" actId="47"/>
        <pc:sldMkLst>
          <pc:docMk/>
          <pc:sldMk cId="0" sldId="258"/>
        </pc:sldMkLst>
      </pc:sldChg>
      <pc:sldChg chg="del">
        <pc:chgData name="a49512 Phạm Ngọc Anh" userId="cefd2df1-5fa3-4dec-87c8-c5040616a0c8" providerId="ADAL" clId="{A6042772-0E9B-41E9-8366-DE913F3C3C53}" dt="2024-02-20T13:41:55.378" v="100" actId="47"/>
        <pc:sldMkLst>
          <pc:docMk/>
          <pc:sldMk cId="0" sldId="259"/>
        </pc:sldMkLst>
      </pc:sldChg>
      <pc:sldChg chg="modSp modTransition">
        <pc:chgData name="a49512 Phạm Ngọc Anh" userId="cefd2df1-5fa3-4dec-87c8-c5040616a0c8" providerId="ADAL" clId="{A6042772-0E9B-41E9-8366-DE913F3C3C53}" dt="2024-02-20T13:52:57.307" v="232"/>
        <pc:sldMkLst>
          <pc:docMk/>
          <pc:sldMk cId="0" sldId="260"/>
        </pc:sldMkLst>
        <pc:picChg chg="mod">
          <ac:chgData name="a49512 Phạm Ngọc Anh" userId="cefd2df1-5fa3-4dec-87c8-c5040616a0c8" providerId="ADAL" clId="{A6042772-0E9B-41E9-8366-DE913F3C3C53}" dt="2024-02-20T13:41:59.253" v="101"/>
          <ac:picMkLst>
            <pc:docMk/>
            <pc:sldMk cId="0" sldId="260"/>
            <ac:picMk id="2" creationId="{73A54AFB-6534-DFEB-C7EF-27CED7963DB4}"/>
          </ac:picMkLst>
        </pc:picChg>
      </pc:sldChg>
      <pc:sldChg chg="addSp delSp modSp mod modTransition modAnim">
        <pc:chgData name="a49512 Phạm Ngọc Anh" userId="cefd2df1-5fa3-4dec-87c8-c5040616a0c8" providerId="ADAL" clId="{A6042772-0E9B-41E9-8366-DE913F3C3C53}" dt="2024-02-20T13:52:57.307" v="232"/>
        <pc:sldMkLst>
          <pc:docMk/>
          <pc:sldMk cId="0" sldId="261"/>
        </pc:sldMkLst>
        <pc:spChg chg="add del mod">
          <ac:chgData name="a49512 Phạm Ngọc Anh" userId="cefd2df1-5fa3-4dec-87c8-c5040616a0c8" providerId="ADAL" clId="{A6042772-0E9B-41E9-8366-DE913F3C3C53}" dt="2024-02-20T13:42:19.082" v="106" actId="478"/>
          <ac:spMkLst>
            <pc:docMk/>
            <pc:sldMk cId="0" sldId="261"/>
            <ac:spMk id="2" creationId="{1447A71A-75D4-3CA9-1ADC-D76AEF434FF5}"/>
          </ac:spMkLst>
        </pc:spChg>
        <pc:spChg chg="mod">
          <ac:chgData name="a49512 Phạm Ngọc Anh" userId="cefd2df1-5fa3-4dec-87c8-c5040616a0c8" providerId="ADAL" clId="{A6042772-0E9B-41E9-8366-DE913F3C3C53}" dt="2024-02-20T13:42:05.270" v="102"/>
          <ac:spMkLst>
            <pc:docMk/>
            <pc:sldMk cId="0" sldId="261"/>
            <ac:spMk id="4" creationId="{FE4CCCDC-7438-C56C-63A8-7E1AD2DAE8B9}"/>
          </ac:spMkLst>
        </pc:spChg>
        <pc:spChg chg="mod">
          <ac:chgData name="a49512 Phạm Ngọc Anh" userId="cefd2df1-5fa3-4dec-87c8-c5040616a0c8" providerId="ADAL" clId="{A6042772-0E9B-41E9-8366-DE913F3C3C53}" dt="2024-02-20T13:42:05.270" v="102"/>
          <ac:spMkLst>
            <pc:docMk/>
            <pc:sldMk cId="0" sldId="261"/>
            <ac:spMk id="5" creationId="{F273E0C3-5C09-E8FA-53E1-DE5267BCC8F3}"/>
          </ac:spMkLst>
        </pc:spChg>
        <pc:spChg chg="add mod">
          <ac:chgData name="a49512 Phạm Ngọc Anh" userId="cefd2df1-5fa3-4dec-87c8-c5040616a0c8" providerId="ADAL" clId="{A6042772-0E9B-41E9-8366-DE913F3C3C53}" dt="2024-02-20T13:42:21.210" v="108" actId="1076"/>
          <ac:spMkLst>
            <pc:docMk/>
            <pc:sldMk cId="0" sldId="261"/>
            <ac:spMk id="6" creationId="{E4CD59FF-275D-A3EE-03A8-F99F5614581C}"/>
          </ac:spMkLst>
        </pc:spChg>
        <pc:grpChg chg="add del mod">
          <ac:chgData name="a49512 Phạm Ngọc Anh" userId="cefd2df1-5fa3-4dec-87c8-c5040616a0c8" providerId="ADAL" clId="{A6042772-0E9B-41E9-8366-DE913F3C3C53}" dt="2024-02-20T13:42:19.738" v="107" actId="478"/>
          <ac:grpSpMkLst>
            <pc:docMk/>
            <pc:sldMk cId="0" sldId="261"/>
            <ac:grpSpMk id="3" creationId="{22A344AA-CDB7-FD44-B1CB-E46084FEFC90}"/>
          </ac:grpSpMkLst>
        </pc:grpChg>
        <pc:picChg chg="add mod">
          <ac:chgData name="a49512 Phạm Ngọc Anh" userId="cefd2df1-5fa3-4dec-87c8-c5040616a0c8" providerId="ADAL" clId="{A6042772-0E9B-41E9-8366-DE913F3C3C53}" dt="2024-02-20T13:42:22.708" v="109" actId="1076"/>
          <ac:picMkLst>
            <pc:docMk/>
            <pc:sldMk cId="0" sldId="261"/>
            <ac:picMk id="7" creationId="{73C6F316-C0D3-A477-A23E-DFF1A6C091AF}"/>
          </ac:picMkLst>
        </pc:picChg>
        <pc:picChg chg="add mod">
          <ac:chgData name="a49512 Phạm Ngọc Anh" userId="cefd2df1-5fa3-4dec-87c8-c5040616a0c8" providerId="ADAL" clId="{A6042772-0E9B-41E9-8366-DE913F3C3C53}" dt="2024-02-20T13:42:25.978" v="111" actId="1076"/>
          <ac:picMkLst>
            <pc:docMk/>
            <pc:sldMk cId="0" sldId="261"/>
            <ac:picMk id="8" creationId="{8E3CA705-8E05-C715-B867-501EDE5BC556}"/>
          </ac:picMkLst>
        </pc:picChg>
      </pc:sldChg>
      <pc:sldChg chg="del">
        <pc:chgData name="a49512 Phạm Ngọc Anh" userId="cefd2df1-5fa3-4dec-87c8-c5040616a0c8" providerId="ADAL" clId="{A6042772-0E9B-41E9-8366-DE913F3C3C53}" dt="2024-02-20T13:42:27.838" v="112" actId="47"/>
        <pc:sldMkLst>
          <pc:docMk/>
          <pc:sldMk cId="0" sldId="262"/>
        </pc:sldMkLst>
      </pc:sldChg>
      <pc:sldChg chg="del">
        <pc:chgData name="a49512 Phạm Ngọc Anh" userId="cefd2df1-5fa3-4dec-87c8-c5040616a0c8" providerId="ADAL" clId="{A6042772-0E9B-41E9-8366-DE913F3C3C53}" dt="2024-02-20T13:42:37.128" v="113" actId="47"/>
        <pc:sldMkLst>
          <pc:docMk/>
          <pc:sldMk cId="0" sldId="263"/>
        </pc:sldMkLst>
      </pc:sldChg>
      <pc:sldChg chg="del">
        <pc:chgData name="a49512 Phạm Ngọc Anh" userId="cefd2df1-5fa3-4dec-87c8-c5040616a0c8" providerId="ADAL" clId="{A6042772-0E9B-41E9-8366-DE913F3C3C53}" dt="2024-02-20T13:42:37.128" v="113" actId="47"/>
        <pc:sldMkLst>
          <pc:docMk/>
          <pc:sldMk cId="0" sldId="264"/>
        </pc:sldMkLst>
      </pc:sldChg>
      <pc:sldChg chg="del">
        <pc:chgData name="a49512 Phạm Ngọc Anh" userId="cefd2df1-5fa3-4dec-87c8-c5040616a0c8" providerId="ADAL" clId="{A6042772-0E9B-41E9-8366-DE913F3C3C53}" dt="2024-02-20T13:42:37.128" v="113" actId="47"/>
        <pc:sldMkLst>
          <pc:docMk/>
          <pc:sldMk cId="0" sldId="265"/>
        </pc:sldMkLst>
      </pc:sldChg>
      <pc:sldChg chg="modSp modTransition">
        <pc:chgData name="a49512 Phạm Ngọc Anh" userId="cefd2df1-5fa3-4dec-87c8-c5040616a0c8" providerId="ADAL" clId="{A6042772-0E9B-41E9-8366-DE913F3C3C53}" dt="2024-02-20T13:52:57.307" v="232"/>
        <pc:sldMkLst>
          <pc:docMk/>
          <pc:sldMk cId="0" sldId="266"/>
        </pc:sldMkLst>
        <pc:picChg chg="mod">
          <ac:chgData name="a49512 Phạm Ngọc Anh" userId="cefd2df1-5fa3-4dec-87c8-c5040616a0c8" providerId="ADAL" clId="{A6042772-0E9B-41E9-8366-DE913F3C3C53}" dt="2024-02-20T13:42:40.578" v="114"/>
          <ac:picMkLst>
            <pc:docMk/>
            <pc:sldMk cId="0" sldId="266"/>
            <ac:picMk id="2" creationId="{42910508-A1B1-CB0D-8449-76315D0561FC}"/>
          </ac:picMkLst>
        </pc:picChg>
      </pc:sldChg>
      <pc:sldChg chg="addSp modSp mod modTransition modAnim">
        <pc:chgData name="a49512 Phạm Ngọc Anh" userId="cefd2df1-5fa3-4dec-87c8-c5040616a0c8" providerId="ADAL" clId="{A6042772-0E9B-41E9-8366-DE913F3C3C53}" dt="2024-02-20T13:52:57.307" v="232"/>
        <pc:sldMkLst>
          <pc:docMk/>
          <pc:sldMk cId="0" sldId="267"/>
        </pc:sldMkLst>
        <pc:spChg chg="add mod">
          <ac:chgData name="a49512 Phạm Ngọc Anh" userId="cefd2df1-5fa3-4dec-87c8-c5040616a0c8" providerId="ADAL" clId="{A6042772-0E9B-41E9-8366-DE913F3C3C53}" dt="2024-02-20T13:43:13.278" v="122" actId="1076"/>
          <ac:spMkLst>
            <pc:docMk/>
            <pc:sldMk cId="0" sldId="267"/>
            <ac:spMk id="2" creationId="{DF2FAA3D-069F-2DBE-2698-AE81F3A50A92}"/>
          </ac:spMkLst>
        </pc:spChg>
        <pc:spChg chg="add mod">
          <ac:chgData name="a49512 Phạm Ngọc Anh" userId="cefd2df1-5fa3-4dec-87c8-c5040616a0c8" providerId="ADAL" clId="{A6042772-0E9B-41E9-8366-DE913F3C3C53}" dt="2024-02-20T13:43:15.518" v="123" actId="1076"/>
          <ac:spMkLst>
            <pc:docMk/>
            <pc:sldMk cId="0" sldId="267"/>
            <ac:spMk id="3" creationId="{88EBB78A-E45E-FC2D-934F-F6A032E1D8D7}"/>
          </ac:spMkLst>
        </pc:spChg>
        <pc:spChg chg="add mod">
          <ac:chgData name="a49512 Phạm Ngọc Anh" userId="cefd2df1-5fa3-4dec-87c8-c5040616a0c8" providerId="ADAL" clId="{A6042772-0E9B-41E9-8366-DE913F3C3C53}" dt="2024-02-20T13:42:58.808" v="119" actId="1076"/>
          <ac:spMkLst>
            <pc:docMk/>
            <pc:sldMk cId="0" sldId="267"/>
            <ac:spMk id="4" creationId="{C80C75FE-E96E-BA6F-4680-7306ED1C1B15}"/>
          </ac:spMkLst>
        </pc:spChg>
        <pc:spChg chg="add mod">
          <ac:chgData name="a49512 Phạm Ngọc Anh" userId="cefd2df1-5fa3-4dec-87c8-c5040616a0c8" providerId="ADAL" clId="{A6042772-0E9B-41E9-8366-DE913F3C3C53}" dt="2024-02-20T13:42:58.808" v="119" actId="1076"/>
          <ac:spMkLst>
            <pc:docMk/>
            <pc:sldMk cId="0" sldId="267"/>
            <ac:spMk id="5" creationId="{7E2BC540-C6B8-4598-647B-05A11F92C7A3}"/>
          </ac:spMkLst>
        </pc:spChg>
        <pc:spChg chg="add mod">
          <ac:chgData name="a49512 Phạm Ngọc Anh" userId="cefd2df1-5fa3-4dec-87c8-c5040616a0c8" providerId="ADAL" clId="{A6042772-0E9B-41E9-8366-DE913F3C3C53}" dt="2024-02-20T13:42:58.808" v="119" actId="1076"/>
          <ac:spMkLst>
            <pc:docMk/>
            <pc:sldMk cId="0" sldId="267"/>
            <ac:spMk id="6" creationId="{CFDA7D25-6B7C-15F0-4AF5-8EC945442493}"/>
          </ac:spMkLst>
        </pc:spChg>
        <pc:spChg chg="add mod">
          <ac:chgData name="a49512 Phạm Ngọc Anh" userId="cefd2df1-5fa3-4dec-87c8-c5040616a0c8" providerId="ADAL" clId="{A6042772-0E9B-41E9-8366-DE913F3C3C53}" dt="2024-02-20T13:43:37.910" v="124" actId="20577"/>
          <ac:spMkLst>
            <pc:docMk/>
            <pc:sldMk cId="0" sldId="267"/>
            <ac:spMk id="7" creationId="{4D5BD77F-F0E5-A794-4B6D-107198D5AB03}"/>
          </ac:spMkLst>
        </pc:spChg>
        <pc:spChg chg="add mod">
          <ac:chgData name="a49512 Phạm Ngọc Anh" userId="cefd2df1-5fa3-4dec-87c8-c5040616a0c8" providerId="ADAL" clId="{A6042772-0E9B-41E9-8366-DE913F3C3C53}" dt="2024-02-20T13:43:39.498" v="125" actId="20577"/>
          <ac:spMkLst>
            <pc:docMk/>
            <pc:sldMk cId="0" sldId="267"/>
            <ac:spMk id="8" creationId="{2B57BC2E-2588-3F95-DB5B-E1716879D8C3}"/>
          </ac:spMkLst>
        </pc:spChg>
        <pc:spChg chg="add mod">
          <ac:chgData name="a49512 Phạm Ngọc Anh" userId="cefd2df1-5fa3-4dec-87c8-c5040616a0c8" providerId="ADAL" clId="{A6042772-0E9B-41E9-8366-DE913F3C3C53}" dt="2024-02-20T13:43:41.322" v="126" actId="20577"/>
          <ac:spMkLst>
            <pc:docMk/>
            <pc:sldMk cId="0" sldId="267"/>
            <ac:spMk id="9" creationId="{B0787562-FB05-AB62-CD1E-A35B9B6A591D}"/>
          </ac:spMkLst>
        </pc:spChg>
        <pc:spChg chg="add mod">
          <ac:chgData name="a49512 Phạm Ngọc Anh" userId="cefd2df1-5fa3-4dec-87c8-c5040616a0c8" providerId="ADAL" clId="{A6042772-0E9B-41E9-8366-DE913F3C3C53}" dt="2024-02-20T13:42:58.808" v="119" actId="1076"/>
          <ac:spMkLst>
            <pc:docMk/>
            <pc:sldMk cId="0" sldId="267"/>
            <ac:spMk id="10" creationId="{4019E55E-E539-077E-B971-1BFF9F3F710D}"/>
          </ac:spMkLst>
        </pc:spChg>
        <pc:spChg chg="add mod">
          <ac:chgData name="a49512 Phạm Ngọc Anh" userId="cefd2df1-5fa3-4dec-87c8-c5040616a0c8" providerId="ADAL" clId="{A6042772-0E9B-41E9-8366-DE913F3C3C53}" dt="2024-02-20T13:42:58.808" v="119" actId="1076"/>
          <ac:spMkLst>
            <pc:docMk/>
            <pc:sldMk cId="0" sldId="267"/>
            <ac:spMk id="11" creationId="{07B08CA5-0B39-DB27-95C0-28197391C8C8}"/>
          </ac:spMkLst>
        </pc:spChg>
        <pc:cxnChg chg="add mod">
          <ac:chgData name="a49512 Phạm Ngọc Anh" userId="cefd2df1-5fa3-4dec-87c8-c5040616a0c8" providerId="ADAL" clId="{A6042772-0E9B-41E9-8366-DE913F3C3C53}" dt="2024-02-20T13:42:58.808" v="119" actId="1076"/>
          <ac:cxnSpMkLst>
            <pc:docMk/>
            <pc:sldMk cId="0" sldId="267"/>
            <ac:cxnSpMk id="12" creationId="{D562A7F2-1375-44E7-B2F1-2EBA64D174C8}"/>
          </ac:cxnSpMkLst>
        </pc:cxnChg>
        <pc:cxnChg chg="add mod">
          <ac:chgData name="a49512 Phạm Ngọc Anh" userId="cefd2df1-5fa3-4dec-87c8-c5040616a0c8" providerId="ADAL" clId="{A6042772-0E9B-41E9-8366-DE913F3C3C53}" dt="2024-02-20T13:42:58.808" v="119" actId="1076"/>
          <ac:cxnSpMkLst>
            <pc:docMk/>
            <pc:sldMk cId="0" sldId="267"/>
            <ac:cxnSpMk id="13" creationId="{E5D87527-45D4-C158-5386-C8F5E3113E06}"/>
          </ac:cxnSpMkLst>
        </pc:cxnChg>
        <pc:cxnChg chg="add mod">
          <ac:chgData name="a49512 Phạm Ngọc Anh" userId="cefd2df1-5fa3-4dec-87c8-c5040616a0c8" providerId="ADAL" clId="{A6042772-0E9B-41E9-8366-DE913F3C3C53}" dt="2024-02-20T13:42:58.808" v="119" actId="1076"/>
          <ac:cxnSpMkLst>
            <pc:docMk/>
            <pc:sldMk cId="0" sldId="267"/>
            <ac:cxnSpMk id="14" creationId="{8A578DC4-84BF-ECAE-7FBE-7AA5A6121545}"/>
          </ac:cxnSpMkLst>
        </pc:cxnChg>
      </pc:sldChg>
      <pc:sldChg chg="addSp modSp mod modTransition modAnim">
        <pc:chgData name="a49512 Phạm Ngọc Anh" userId="cefd2df1-5fa3-4dec-87c8-c5040616a0c8" providerId="ADAL" clId="{A6042772-0E9B-41E9-8366-DE913F3C3C53}" dt="2024-02-20T13:53:18.534" v="235"/>
        <pc:sldMkLst>
          <pc:docMk/>
          <pc:sldMk cId="0" sldId="268"/>
        </pc:sldMkLst>
        <pc:spChg chg="add mod">
          <ac:chgData name="a49512 Phạm Ngọc Anh" userId="cefd2df1-5fa3-4dec-87c8-c5040616a0c8" providerId="ADAL" clId="{A6042772-0E9B-41E9-8366-DE913F3C3C53}" dt="2024-02-20T13:44:09.190" v="141" actId="1076"/>
          <ac:spMkLst>
            <pc:docMk/>
            <pc:sldMk cId="0" sldId="268"/>
            <ac:spMk id="2" creationId="{9ECCC217-A7C3-6785-BBBF-ABC197C06958}"/>
          </ac:spMkLst>
        </pc:spChg>
        <pc:spChg chg="add mod">
          <ac:chgData name="a49512 Phạm Ngọc Anh" userId="cefd2df1-5fa3-4dec-87c8-c5040616a0c8" providerId="ADAL" clId="{A6042772-0E9B-41E9-8366-DE913F3C3C53}" dt="2024-02-20T13:44:22.722" v="148" actId="1076"/>
          <ac:spMkLst>
            <pc:docMk/>
            <pc:sldMk cId="0" sldId="268"/>
            <ac:spMk id="3" creationId="{252E500A-D7F6-E7CC-F8E5-5F42DA2D4C87}"/>
          </ac:spMkLst>
        </pc:spChg>
        <pc:spChg chg="add mod">
          <ac:chgData name="a49512 Phạm Ngọc Anh" userId="cefd2df1-5fa3-4dec-87c8-c5040616a0c8" providerId="ADAL" clId="{A6042772-0E9B-41E9-8366-DE913F3C3C53}" dt="2024-02-20T13:46:18.688" v="171" actId="208"/>
          <ac:spMkLst>
            <pc:docMk/>
            <pc:sldMk cId="0" sldId="268"/>
            <ac:spMk id="4" creationId="{23563F90-E46C-5C8A-01FB-1FAF3FBB124D}"/>
          </ac:spMkLst>
        </pc:spChg>
        <pc:picChg chg="add mod">
          <ac:chgData name="a49512 Phạm Ngọc Anh" userId="cefd2df1-5fa3-4dec-87c8-c5040616a0c8" providerId="ADAL" clId="{A6042772-0E9B-41E9-8366-DE913F3C3C53}" dt="2024-02-20T13:44:20.298" v="147" actId="14100"/>
          <ac:picMkLst>
            <pc:docMk/>
            <pc:sldMk cId="0" sldId="268"/>
            <ac:picMk id="5" creationId="{AAAE93A6-932B-D923-AE5A-3EF9F163BE20}"/>
          </ac:picMkLst>
        </pc:picChg>
      </pc:sldChg>
      <pc:sldChg chg="del">
        <pc:chgData name="a49512 Phạm Ngọc Anh" userId="cefd2df1-5fa3-4dec-87c8-c5040616a0c8" providerId="ADAL" clId="{A6042772-0E9B-41E9-8366-DE913F3C3C53}" dt="2024-02-20T13:51:36.987" v="217" actId="47"/>
        <pc:sldMkLst>
          <pc:docMk/>
          <pc:sldMk cId="0" sldId="269"/>
        </pc:sldMkLst>
      </pc:sldChg>
      <pc:sldChg chg="del">
        <pc:chgData name="a49512 Phạm Ngọc Anh" userId="cefd2df1-5fa3-4dec-87c8-c5040616a0c8" providerId="ADAL" clId="{A6042772-0E9B-41E9-8366-DE913F3C3C53}" dt="2024-02-20T13:51:36.987" v="217" actId="47"/>
        <pc:sldMkLst>
          <pc:docMk/>
          <pc:sldMk cId="0" sldId="270"/>
        </pc:sldMkLst>
      </pc:sldChg>
      <pc:sldChg chg="del">
        <pc:chgData name="a49512 Phạm Ngọc Anh" userId="cefd2df1-5fa3-4dec-87c8-c5040616a0c8" providerId="ADAL" clId="{A6042772-0E9B-41E9-8366-DE913F3C3C53}" dt="2024-02-20T13:51:36.987" v="217" actId="47"/>
        <pc:sldMkLst>
          <pc:docMk/>
          <pc:sldMk cId="0" sldId="271"/>
        </pc:sldMkLst>
      </pc:sldChg>
      <pc:sldChg chg="del">
        <pc:chgData name="a49512 Phạm Ngọc Anh" userId="cefd2df1-5fa3-4dec-87c8-c5040616a0c8" providerId="ADAL" clId="{A6042772-0E9B-41E9-8366-DE913F3C3C53}" dt="2024-02-20T13:51:36.987" v="217" actId="47"/>
        <pc:sldMkLst>
          <pc:docMk/>
          <pc:sldMk cId="0" sldId="272"/>
        </pc:sldMkLst>
      </pc:sldChg>
      <pc:sldChg chg="del">
        <pc:chgData name="a49512 Phạm Ngọc Anh" userId="cefd2df1-5fa3-4dec-87c8-c5040616a0c8" providerId="ADAL" clId="{A6042772-0E9B-41E9-8366-DE913F3C3C53}" dt="2024-02-20T13:51:36.987" v="217" actId="47"/>
        <pc:sldMkLst>
          <pc:docMk/>
          <pc:sldMk cId="0" sldId="273"/>
        </pc:sldMkLst>
      </pc:sldChg>
      <pc:sldChg chg="del">
        <pc:chgData name="a49512 Phạm Ngọc Anh" userId="cefd2df1-5fa3-4dec-87c8-c5040616a0c8" providerId="ADAL" clId="{A6042772-0E9B-41E9-8366-DE913F3C3C53}" dt="2024-02-20T13:51:36.987" v="217" actId="47"/>
        <pc:sldMkLst>
          <pc:docMk/>
          <pc:sldMk cId="0" sldId="274"/>
        </pc:sldMkLst>
      </pc:sldChg>
      <pc:sldChg chg="modSp modTransition">
        <pc:chgData name="a49512 Phạm Ngọc Anh" userId="cefd2df1-5fa3-4dec-87c8-c5040616a0c8" providerId="ADAL" clId="{A6042772-0E9B-41E9-8366-DE913F3C3C53}" dt="2024-02-20T13:52:57.307" v="232"/>
        <pc:sldMkLst>
          <pc:docMk/>
          <pc:sldMk cId="0" sldId="275"/>
        </pc:sldMkLst>
        <pc:picChg chg="mod">
          <ac:chgData name="a49512 Phạm Ngọc Anh" userId="cefd2df1-5fa3-4dec-87c8-c5040616a0c8" providerId="ADAL" clId="{A6042772-0E9B-41E9-8366-DE913F3C3C53}" dt="2024-02-20T13:52:26.569" v="231"/>
          <ac:picMkLst>
            <pc:docMk/>
            <pc:sldMk cId="0" sldId="275"/>
            <ac:picMk id="2" creationId="{1C98FC0D-FB32-E540-A35B-403AAA40CBE7}"/>
          </ac:picMkLst>
        </pc:picChg>
      </pc:sldChg>
      <pc:sldChg chg="addSp delSp modSp mod modTransition delAnim modAnim">
        <pc:chgData name="a49512 Phạm Ngọc Anh" userId="cefd2df1-5fa3-4dec-87c8-c5040616a0c8" providerId="ADAL" clId="{A6042772-0E9B-41E9-8366-DE913F3C3C53}" dt="2024-02-20T13:52:57.307" v="232"/>
        <pc:sldMkLst>
          <pc:docMk/>
          <pc:sldMk cId="0" sldId="276"/>
        </pc:sldMkLst>
        <pc:spChg chg="add del mod">
          <ac:chgData name="a49512 Phạm Ngọc Anh" userId="cefd2df1-5fa3-4dec-87c8-c5040616a0c8" providerId="ADAL" clId="{A6042772-0E9B-41E9-8366-DE913F3C3C53}" dt="2024-02-20T13:52:14.325" v="229" actId="478"/>
          <ac:spMkLst>
            <pc:docMk/>
            <pc:sldMk cId="0" sldId="276"/>
            <ac:spMk id="2" creationId="{F3145FA9-F272-01FA-F128-06CFA3C958C6}"/>
          </ac:spMkLst>
        </pc:spChg>
        <pc:spChg chg="add del mod">
          <ac:chgData name="a49512 Phạm Ngọc Anh" userId="cefd2df1-5fa3-4dec-87c8-c5040616a0c8" providerId="ADAL" clId="{A6042772-0E9B-41E9-8366-DE913F3C3C53}" dt="2024-02-20T13:52:15.465" v="230" actId="478"/>
          <ac:spMkLst>
            <pc:docMk/>
            <pc:sldMk cId="0" sldId="276"/>
            <ac:spMk id="3" creationId="{2D1B400E-0D02-480B-EAF0-1B570571342D}"/>
          </ac:spMkLst>
        </pc:spChg>
        <pc:spChg chg="add mod">
          <ac:chgData name="a49512 Phạm Ngọc Anh" userId="cefd2df1-5fa3-4dec-87c8-c5040616a0c8" providerId="ADAL" clId="{A6042772-0E9B-41E9-8366-DE913F3C3C53}" dt="2024-02-20T13:52:10.822" v="228" actId="1076"/>
          <ac:spMkLst>
            <pc:docMk/>
            <pc:sldMk cId="0" sldId="276"/>
            <ac:spMk id="4" creationId="{F3130FC2-B06D-ADB7-69B1-70E94230780D}"/>
          </ac:spMkLst>
        </pc:spChg>
        <pc:spChg chg="add mod">
          <ac:chgData name="a49512 Phạm Ngọc Anh" userId="cefd2df1-5fa3-4dec-87c8-c5040616a0c8" providerId="ADAL" clId="{A6042772-0E9B-41E9-8366-DE913F3C3C53}" dt="2024-02-20T13:52:10.822" v="228" actId="1076"/>
          <ac:spMkLst>
            <pc:docMk/>
            <pc:sldMk cId="0" sldId="276"/>
            <ac:spMk id="5" creationId="{9C631527-543A-B28A-EA6D-7C856583DAE6}"/>
          </ac:spMkLst>
        </pc:spChg>
        <pc:spChg chg="add mod">
          <ac:chgData name="a49512 Phạm Ngọc Anh" userId="cefd2df1-5fa3-4dec-87c8-c5040616a0c8" providerId="ADAL" clId="{A6042772-0E9B-41E9-8366-DE913F3C3C53}" dt="2024-02-20T13:51:53.511" v="223" actId="1076"/>
          <ac:spMkLst>
            <pc:docMk/>
            <pc:sldMk cId="0" sldId="276"/>
            <ac:spMk id="6" creationId="{3D9D628B-5BC0-A7A8-E5EE-B3A08939EF4E}"/>
          </ac:spMkLst>
        </pc:spChg>
      </pc:sldChg>
      <pc:sldChg chg="del">
        <pc:chgData name="a49512 Phạm Ngọc Anh" userId="cefd2df1-5fa3-4dec-87c8-c5040616a0c8" providerId="ADAL" clId="{A6042772-0E9B-41E9-8366-DE913F3C3C53}" dt="2024-02-20T13:51:38.939" v="218" actId="47"/>
        <pc:sldMkLst>
          <pc:docMk/>
          <pc:sldMk cId="0" sldId="277"/>
        </pc:sldMkLst>
      </pc:sldChg>
      <pc:sldChg chg="ord modTransition">
        <pc:chgData name="a49512 Phạm Ngọc Anh" userId="cefd2df1-5fa3-4dec-87c8-c5040616a0c8" providerId="ADAL" clId="{A6042772-0E9B-41E9-8366-DE913F3C3C53}" dt="2024-02-20T13:53:01.610" v="234"/>
        <pc:sldMkLst>
          <pc:docMk/>
          <pc:sldMk cId="0" sldId="278"/>
        </pc:sldMkLst>
      </pc:sldChg>
      <pc:sldChg chg="modTransition">
        <pc:chgData name="a49512 Phạm Ngọc Anh" userId="cefd2df1-5fa3-4dec-87c8-c5040616a0c8" providerId="ADAL" clId="{A6042772-0E9B-41E9-8366-DE913F3C3C53}" dt="2024-02-20T13:52:57.307" v="232"/>
        <pc:sldMkLst>
          <pc:docMk/>
          <pc:sldMk cId="0" sldId="279"/>
        </pc:sldMkLst>
      </pc:sldChg>
      <pc:sldChg chg="addSp delSp modSp add mod modTransition modAnim">
        <pc:chgData name="a49512 Phạm Ngọc Anh" userId="cefd2df1-5fa3-4dec-87c8-c5040616a0c8" providerId="ADAL" clId="{A6042772-0E9B-41E9-8366-DE913F3C3C53}" dt="2024-02-20T13:53:25.329" v="237"/>
        <pc:sldMkLst>
          <pc:docMk/>
          <pc:sldMk cId="3635374077" sldId="280"/>
        </pc:sldMkLst>
        <pc:spChg chg="add del mod">
          <ac:chgData name="a49512 Phạm Ngọc Anh" userId="cefd2df1-5fa3-4dec-87c8-c5040616a0c8" providerId="ADAL" clId="{A6042772-0E9B-41E9-8366-DE913F3C3C53}" dt="2024-02-20T13:44:38.274" v="152" actId="478"/>
          <ac:spMkLst>
            <pc:docMk/>
            <pc:sldMk cId="3635374077" sldId="280"/>
            <ac:spMk id="2" creationId="{B57EB4AB-8453-2B95-8909-87E4DE2D5E8B}"/>
          </ac:spMkLst>
        </pc:spChg>
        <pc:spChg chg="add mod">
          <ac:chgData name="a49512 Phạm Ngọc Anh" userId="cefd2df1-5fa3-4dec-87c8-c5040616a0c8" providerId="ADAL" clId="{A6042772-0E9B-41E9-8366-DE913F3C3C53}" dt="2024-02-20T13:46:38.390" v="180" actId="1076"/>
          <ac:spMkLst>
            <pc:docMk/>
            <pc:sldMk cId="3635374077" sldId="280"/>
            <ac:spMk id="3" creationId="{4A0A4DDF-9CB7-A443-E721-23DD92F14E5D}"/>
          </ac:spMkLst>
        </pc:spChg>
        <pc:picChg chg="add mod">
          <ac:chgData name="a49512 Phạm Ngọc Anh" userId="cefd2df1-5fa3-4dec-87c8-c5040616a0c8" providerId="ADAL" clId="{A6042772-0E9B-41E9-8366-DE913F3C3C53}" dt="2024-02-20T13:44:41.958" v="154" actId="1076"/>
          <ac:picMkLst>
            <pc:docMk/>
            <pc:sldMk cId="3635374077" sldId="280"/>
            <ac:picMk id="4" creationId="{961249EA-5A93-E832-78FE-A0979E8D59FA}"/>
          </ac:picMkLst>
        </pc:picChg>
      </pc:sldChg>
      <pc:sldChg chg="add del">
        <pc:chgData name="a49512 Phạm Ngọc Anh" userId="cefd2df1-5fa3-4dec-87c8-c5040616a0c8" providerId="ADAL" clId="{A6042772-0E9B-41E9-8366-DE913F3C3C53}" dt="2024-02-20T13:51:36.987" v="217" actId="47"/>
        <pc:sldMkLst>
          <pc:docMk/>
          <pc:sldMk cId="2658468235" sldId="281"/>
        </pc:sldMkLst>
      </pc:sldChg>
      <pc:sldChg chg="add del">
        <pc:chgData name="a49512 Phạm Ngọc Anh" userId="cefd2df1-5fa3-4dec-87c8-c5040616a0c8" providerId="ADAL" clId="{A6042772-0E9B-41E9-8366-DE913F3C3C53}" dt="2024-02-20T13:51:36.987" v="217" actId="47"/>
        <pc:sldMkLst>
          <pc:docMk/>
          <pc:sldMk cId="536809638" sldId="282"/>
        </pc:sldMkLst>
      </pc:sldChg>
      <pc:sldChg chg="addSp modSp add mod modTransition modAnim">
        <pc:chgData name="a49512 Phạm Ngọc Anh" userId="cefd2df1-5fa3-4dec-87c8-c5040616a0c8" providerId="ADAL" clId="{A6042772-0E9B-41E9-8366-DE913F3C3C53}" dt="2024-02-20T13:52:57.307" v="232"/>
        <pc:sldMkLst>
          <pc:docMk/>
          <pc:sldMk cId="2733749956" sldId="283"/>
        </pc:sldMkLst>
        <pc:spChg chg="add mod">
          <ac:chgData name="a49512 Phạm Ngọc Anh" userId="cefd2df1-5fa3-4dec-87c8-c5040616a0c8" providerId="ADAL" clId="{A6042772-0E9B-41E9-8366-DE913F3C3C53}" dt="2024-02-20T13:47:27.378" v="196" actId="1076"/>
          <ac:spMkLst>
            <pc:docMk/>
            <pc:sldMk cId="2733749956" sldId="283"/>
            <ac:spMk id="2" creationId="{098198DA-BD83-11AF-FD22-A3FDAE49F102}"/>
          </ac:spMkLst>
        </pc:spChg>
        <pc:spChg chg="add mod">
          <ac:chgData name="a49512 Phạm Ngọc Anh" userId="cefd2df1-5fa3-4dec-87c8-c5040616a0c8" providerId="ADAL" clId="{A6042772-0E9B-41E9-8366-DE913F3C3C53}" dt="2024-02-20T13:47:29.717" v="197" actId="1076"/>
          <ac:spMkLst>
            <pc:docMk/>
            <pc:sldMk cId="2733749956" sldId="283"/>
            <ac:spMk id="3" creationId="{1CDF3B4F-2C59-6C16-B1EF-A616A1F57893}"/>
          </ac:spMkLst>
        </pc:spChg>
        <pc:spChg chg="add mod">
          <ac:chgData name="a49512 Phạm Ngọc Anh" userId="cefd2df1-5fa3-4dec-87c8-c5040616a0c8" providerId="ADAL" clId="{A6042772-0E9B-41E9-8366-DE913F3C3C53}" dt="2024-02-20T13:47:26.198" v="195" actId="1076"/>
          <ac:spMkLst>
            <pc:docMk/>
            <pc:sldMk cId="2733749956" sldId="283"/>
            <ac:spMk id="4" creationId="{F8C2046E-5036-C7CA-CE77-3585E8C0C30A}"/>
          </ac:spMkLst>
        </pc:spChg>
        <pc:spChg chg="add mod">
          <ac:chgData name="a49512 Phạm Ngọc Anh" userId="cefd2df1-5fa3-4dec-87c8-c5040616a0c8" providerId="ADAL" clId="{A6042772-0E9B-41E9-8366-DE913F3C3C53}" dt="2024-02-20T13:47:38.268" v="200" actId="14100"/>
          <ac:spMkLst>
            <pc:docMk/>
            <pc:sldMk cId="2733749956" sldId="283"/>
            <ac:spMk id="5" creationId="{DBB977F5-7B5C-FA62-3632-9E2ECBDBA33D}"/>
          </ac:spMkLst>
        </pc:spChg>
      </pc:sldChg>
      <pc:sldChg chg="addSp modSp add mod modTransition modAnim">
        <pc:chgData name="a49512 Phạm Ngọc Anh" userId="cefd2df1-5fa3-4dec-87c8-c5040616a0c8" providerId="ADAL" clId="{A6042772-0E9B-41E9-8366-DE913F3C3C53}" dt="2024-02-20T13:52:57.307" v="232"/>
        <pc:sldMkLst>
          <pc:docMk/>
          <pc:sldMk cId="2130102584" sldId="284"/>
        </pc:sldMkLst>
        <pc:spChg chg="add mod">
          <ac:chgData name="a49512 Phạm Ngọc Anh" userId="cefd2df1-5fa3-4dec-87c8-c5040616a0c8" providerId="ADAL" clId="{A6042772-0E9B-41E9-8366-DE913F3C3C53}" dt="2024-02-20T13:50:47.578" v="212" actId="1076"/>
          <ac:spMkLst>
            <pc:docMk/>
            <pc:sldMk cId="2130102584" sldId="284"/>
            <ac:spMk id="2" creationId="{275319B9-0454-1EE1-AD3B-F633BAC3F0FC}"/>
          </ac:spMkLst>
        </pc:spChg>
        <pc:spChg chg="add mod">
          <ac:chgData name="a49512 Phạm Ngọc Anh" userId="cefd2df1-5fa3-4dec-87c8-c5040616a0c8" providerId="ADAL" clId="{A6042772-0E9B-41E9-8366-DE913F3C3C53}" dt="2024-02-20T13:50:47.578" v="212" actId="1076"/>
          <ac:spMkLst>
            <pc:docMk/>
            <pc:sldMk cId="2130102584" sldId="284"/>
            <ac:spMk id="3" creationId="{DCD509FC-969C-043F-9404-BCB5C8EC6E4B}"/>
          </ac:spMkLst>
        </pc:spChg>
        <pc:spChg chg="add mod">
          <ac:chgData name="a49512 Phạm Ngọc Anh" userId="cefd2df1-5fa3-4dec-87c8-c5040616a0c8" providerId="ADAL" clId="{A6042772-0E9B-41E9-8366-DE913F3C3C53}" dt="2024-02-20T13:50:47.578" v="212" actId="1076"/>
          <ac:spMkLst>
            <pc:docMk/>
            <pc:sldMk cId="2130102584" sldId="284"/>
            <ac:spMk id="4" creationId="{90093DD2-3F2D-A549-3942-48421F33BA45}"/>
          </ac:spMkLst>
        </pc:spChg>
        <pc:spChg chg="add mod">
          <ac:chgData name="a49512 Phạm Ngọc Anh" userId="cefd2df1-5fa3-4dec-87c8-c5040616a0c8" providerId="ADAL" clId="{A6042772-0E9B-41E9-8366-DE913F3C3C53}" dt="2024-02-20T13:50:55.361" v="214" actId="1076"/>
          <ac:spMkLst>
            <pc:docMk/>
            <pc:sldMk cId="2130102584" sldId="284"/>
            <ac:spMk id="5" creationId="{D6D3B1FC-2FF3-AB44-D886-D47A14FC36BD}"/>
          </ac:spMkLst>
        </pc:spChg>
      </pc:sldChg>
      <pc:sldMasterChg chg="modTransition modSldLayout">
        <pc:chgData name="a49512 Phạm Ngọc Anh" userId="cefd2df1-5fa3-4dec-87c8-c5040616a0c8" providerId="ADAL" clId="{A6042772-0E9B-41E9-8366-DE913F3C3C53}" dt="2024-02-20T13:52:57.307" v="232"/>
        <pc:sldMasterMkLst>
          <pc:docMk/>
          <pc:sldMasterMk cId="0" sldId="2147483648"/>
        </pc:sldMasterMkLst>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49"/>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0"/>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1"/>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2"/>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3"/>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4"/>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5"/>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6"/>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7"/>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8"/>
          </pc:sldLayoutMkLst>
        </pc:sldLayoutChg>
        <pc:sldLayoutChg chg="modTransition">
          <pc:chgData name="a49512 Phạm Ngọc Anh" userId="cefd2df1-5fa3-4dec-87c8-c5040616a0c8" providerId="ADAL" clId="{A6042772-0E9B-41E9-8366-DE913F3C3C53}" dt="2024-02-20T13:52:57.307" v="232"/>
          <pc:sldLayoutMkLst>
            <pc:docMk/>
            <pc:sldMasterMk cId="0" sldId="2147483648"/>
            <pc:sldLayoutMk cId="0" sldId="2147483659"/>
          </pc:sldLayoutMkLst>
        </pc:sldLayoutChg>
      </pc:sldMasterChg>
      <pc:sldMasterChg chg="modTransition modSldLayout">
        <pc:chgData name="a49512 Phạm Ngọc Anh" userId="cefd2df1-5fa3-4dec-87c8-c5040616a0c8" providerId="ADAL" clId="{A6042772-0E9B-41E9-8366-DE913F3C3C53}" dt="2024-02-20T13:52:57.307" v="232"/>
        <pc:sldMasterMkLst>
          <pc:docMk/>
          <pc:sldMasterMk cId="0" sldId="2147483660"/>
        </pc:sldMasterMkLst>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1"/>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2"/>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3"/>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4"/>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5"/>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6"/>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7"/>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8"/>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69"/>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70"/>
          </pc:sldLayoutMkLst>
        </pc:sldLayoutChg>
        <pc:sldLayoutChg chg="modTransition">
          <pc:chgData name="a49512 Phạm Ngọc Anh" userId="cefd2df1-5fa3-4dec-87c8-c5040616a0c8" providerId="ADAL" clId="{A6042772-0E9B-41E9-8366-DE913F3C3C53}" dt="2024-02-20T13:52:57.307" v="232"/>
          <pc:sldLayoutMkLst>
            <pc:docMk/>
            <pc:sldMasterMk cId="0" sldId="2147483660"/>
            <pc:sldLayoutMk cId="0" sldId="2147483671"/>
          </pc:sldLayoutMkLst>
        </pc:sldLayoutChg>
      </pc:sldMasterChg>
      <pc:sldMasterChg chg="modTransition modSldLayout">
        <pc:chgData name="a49512 Phạm Ngọc Anh" userId="cefd2df1-5fa3-4dec-87c8-c5040616a0c8" providerId="ADAL" clId="{A6042772-0E9B-41E9-8366-DE913F3C3C53}" dt="2024-02-20T13:52:57.307" v="232"/>
        <pc:sldMasterMkLst>
          <pc:docMk/>
          <pc:sldMasterMk cId="0" sldId="2147483672"/>
        </pc:sldMasterMkLst>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3"/>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4"/>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5"/>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6"/>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7"/>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8"/>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79"/>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80"/>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81"/>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82"/>
          </pc:sldLayoutMkLst>
        </pc:sldLayoutChg>
        <pc:sldLayoutChg chg="modTransition">
          <pc:chgData name="a49512 Phạm Ngọc Anh" userId="cefd2df1-5fa3-4dec-87c8-c5040616a0c8" providerId="ADAL" clId="{A6042772-0E9B-41E9-8366-DE913F3C3C53}" dt="2024-02-20T13:52:57.307" v="232"/>
          <pc:sldLayoutMkLst>
            <pc:docMk/>
            <pc:sldMasterMk cId="0" sldId="2147483672"/>
            <pc:sldLayoutMk cId="0" sldId="2147483683"/>
          </pc:sldLayoutMkLst>
        </pc:sldLayoutChg>
      </pc:sldMasterChg>
    </pc:docChg>
  </pc:docChgLst>
  <pc:docChgLst>
    <pc:chgData name="a49512 Phạm Ngọc Anh" userId="cefd2df1-5fa3-4dec-87c8-c5040616a0c8" providerId="ADAL" clId="{BAB42B65-9124-41E3-BE4F-A2771373442E}"/>
    <pc:docChg chg="undo custSel modSld">
      <pc:chgData name="a49512 Phạm Ngọc Anh" userId="cefd2df1-5fa3-4dec-87c8-c5040616a0c8" providerId="ADAL" clId="{BAB42B65-9124-41E3-BE4F-A2771373442E}" dt="2024-02-19T15:36:50.517" v="256" actId="20577"/>
      <pc:docMkLst>
        <pc:docMk/>
      </pc:docMkLst>
      <pc:sldChg chg="modSp mod modNotes">
        <pc:chgData name="a49512 Phạm Ngọc Anh" userId="cefd2df1-5fa3-4dec-87c8-c5040616a0c8" providerId="ADAL" clId="{BAB42B65-9124-41E3-BE4F-A2771373442E}" dt="2024-02-19T15:36:50.517" v="256" actId="20577"/>
        <pc:sldMkLst>
          <pc:docMk/>
          <pc:sldMk cId="0" sldId="256"/>
        </pc:sldMkLst>
        <pc:spChg chg="mod">
          <ac:chgData name="a49512 Phạm Ngọc Anh" userId="cefd2df1-5fa3-4dec-87c8-c5040616a0c8" providerId="ADAL" clId="{BAB42B65-9124-41E3-BE4F-A2771373442E}" dt="2023-12-29T15:25:30.851" v="254" actId="20577"/>
          <ac:spMkLst>
            <pc:docMk/>
            <pc:sldMk cId="0" sldId="256"/>
            <ac:spMk id="235" creationId="{00000000-0000-0000-0000-000000000000}"/>
          </ac:spMkLst>
        </pc:spChg>
        <pc:spChg chg="mod">
          <ac:chgData name="a49512 Phạm Ngọc Anh" userId="cefd2df1-5fa3-4dec-87c8-c5040616a0c8" providerId="ADAL" clId="{BAB42B65-9124-41E3-BE4F-A2771373442E}" dt="2024-02-19T15:36:50.517" v="256" actId="20577"/>
          <ac:spMkLst>
            <pc:docMk/>
            <pc:sldMk cId="0" sldId="256"/>
            <ac:spMk id="236" creationId="{00000000-0000-0000-0000-000000000000}"/>
          </ac:spMkLst>
        </pc:spChg>
      </pc:sldChg>
      <pc:sldChg chg="addSp delSp modSp mod setBg">
        <pc:chgData name="a49512 Phạm Ngọc Anh" userId="cefd2df1-5fa3-4dec-87c8-c5040616a0c8" providerId="ADAL" clId="{BAB42B65-9124-41E3-BE4F-A2771373442E}" dt="2023-12-26T02:31:23.422" v="107" actId="1076"/>
        <pc:sldMkLst>
          <pc:docMk/>
          <pc:sldMk cId="0" sldId="257"/>
        </pc:sldMkLst>
        <pc:picChg chg="add mod">
          <ac:chgData name="a49512 Phạm Ngọc Anh" userId="cefd2df1-5fa3-4dec-87c8-c5040616a0c8" providerId="ADAL" clId="{BAB42B65-9124-41E3-BE4F-A2771373442E}" dt="2023-12-26T02:31:23.422" v="107" actId="1076"/>
          <ac:picMkLst>
            <pc:docMk/>
            <pc:sldMk cId="0" sldId="257"/>
            <ac:picMk id="2" creationId="{FD785F84-919B-8B97-D8BA-B88F3891E4AE}"/>
          </ac:picMkLst>
        </pc:picChg>
        <pc:picChg chg="del mod">
          <ac:chgData name="a49512 Phạm Ngọc Anh" userId="cefd2df1-5fa3-4dec-87c8-c5040616a0c8" providerId="ADAL" clId="{BAB42B65-9124-41E3-BE4F-A2771373442E}" dt="2023-12-26T02:22:31.747" v="9" actId="478"/>
          <ac:picMkLst>
            <pc:docMk/>
            <pc:sldMk cId="0" sldId="257"/>
            <ac:picMk id="241" creationId="{00000000-0000-0000-0000-000000000000}"/>
          </ac:picMkLst>
        </pc:picChg>
      </pc:sldChg>
      <pc:sldChg chg="delSp modSp mod setBg">
        <pc:chgData name="a49512 Phạm Ngọc Anh" userId="cefd2df1-5fa3-4dec-87c8-c5040616a0c8" providerId="ADAL" clId="{BAB42B65-9124-41E3-BE4F-A2771373442E}" dt="2023-12-26T02:24:09.414" v="17"/>
        <pc:sldMkLst>
          <pc:docMk/>
          <pc:sldMk cId="0" sldId="258"/>
        </pc:sldMkLst>
        <pc:picChg chg="del mod">
          <ac:chgData name="a49512 Phạm Ngọc Anh" userId="cefd2df1-5fa3-4dec-87c8-c5040616a0c8" providerId="ADAL" clId="{BAB42B65-9124-41E3-BE4F-A2771373442E}" dt="2023-12-26T02:24:04.029" v="14" actId="478"/>
          <ac:picMkLst>
            <pc:docMk/>
            <pc:sldMk cId="0" sldId="258"/>
            <ac:picMk id="246" creationId="{00000000-0000-0000-0000-000000000000}"/>
          </ac:picMkLst>
        </pc:picChg>
      </pc:sldChg>
      <pc:sldChg chg="delSp modSp mod setBg">
        <pc:chgData name="a49512 Phạm Ngọc Anh" userId="cefd2df1-5fa3-4dec-87c8-c5040616a0c8" providerId="ADAL" clId="{BAB42B65-9124-41E3-BE4F-A2771373442E}" dt="2023-12-26T02:24:30.346" v="22"/>
        <pc:sldMkLst>
          <pc:docMk/>
          <pc:sldMk cId="0" sldId="259"/>
        </pc:sldMkLst>
        <pc:picChg chg="del mod">
          <ac:chgData name="a49512 Phạm Ngọc Anh" userId="cefd2df1-5fa3-4dec-87c8-c5040616a0c8" providerId="ADAL" clId="{BAB42B65-9124-41E3-BE4F-A2771373442E}" dt="2023-12-26T02:24:25.291" v="19" actId="478"/>
          <ac:picMkLst>
            <pc:docMk/>
            <pc:sldMk cId="0" sldId="259"/>
            <ac:picMk id="251" creationId="{00000000-0000-0000-0000-000000000000}"/>
          </ac:picMkLst>
        </pc:picChg>
      </pc:sldChg>
      <pc:sldChg chg="addSp delSp modSp mod setBg">
        <pc:chgData name="a49512 Phạm Ngọc Anh" userId="cefd2df1-5fa3-4dec-87c8-c5040616a0c8" providerId="ADAL" clId="{BAB42B65-9124-41E3-BE4F-A2771373442E}" dt="2023-12-26T02:31:41.561" v="108"/>
        <pc:sldMkLst>
          <pc:docMk/>
          <pc:sldMk cId="0" sldId="260"/>
        </pc:sldMkLst>
        <pc:picChg chg="add mod">
          <ac:chgData name="a49512 Phạm Ngọc Anh" userId="cefd2df1-5fa3-4dec-87c8-c5040616a0c8" providerId="ADAL" clId="{BAB42B65-9124-41E3-BE4F-A2771373442E}" dt="2023-12-26T02:31:41.561" v="108"/>
          <ac:picMkLst>
            <pc:docMk/>
            <pc:sldMk cId="0" sldId="260"/>
            <ac:picMk id="2" creationId="{73A54AFB-6534-DFEB-C7EF-27CED7963DB4}"/>
          </ac:picMkLst>
        </pc:picChg>
        <pc:picChg chg="del mod">
          <ac:chgData name="a49512 Phạm Ngọc Anh" userId="cefd2df1-5fa3-4dec-87c8-c5040616a0c8" providerId="ADAL" clId="{BAB42B65-9124-41E3-BE4F-A2771373442E}" dt="2023-12-26T02:24:36.884" v="24" actId="478"/>
          <ac:picMkLst>
            <pc:docMk/>
            <pc:sldMk cId="0" sldId="260"/>
            <ac:picMk id="256" creationId="{00000000-0000-0000-0000-000000000000}"/>
          </ac:picMkLst>
        </pc:picChg>
      </pc:sldChg>
      <pc:sldChg chg="delSp mod setBg">
        <pc:chgData name="a49512 Phạm Ngọc Anh" userId="cefd2df1-5fa3-4dec-87c8-c5040616a0c8" providerId="ADAL" clId="{BAB42B65-9124-41E3-BE4F-A2771373442E}" dt="2023-12-26T02:24:58.088" v="32"/>
        <pc:sldMkLst>
          <pc:docMk/>
          <pc:sldMk cId="0" sldId="261"/>
        </pc:sldMkLst>
        <pc:picChg chg="del">
          <ac:chgData name="a49512 Phạm Ngọc Anh" userId="cefd2df1-5fa3-4dec-87c8-c5040616a0c8" providerId="ADAL" clId="{BAB42B65-9124-41E3-BE4F-A2771373442E}" dt="2023-12-26T02:24:46.351" v="29" actId="478"/>
          <ac:picMkLst>
            <pc:docMk/>
            <pc:sldMk cId="0" sldId="261"/>
            <ac:picMk id="261" creationId="{00000000-0000-0000-0000-000000000000}"/>
          </ac:picMkLst>
        </pc:picChg>
      </pc:sldChg>
      <pc:sldChg chg="delSp modSp mod setBg">
        <pc:chgData name="a49512 Phạm Ngọc Anh" userId="cefd2df1-5fa3-4dec-87c8-c5040616a0c8" providerId="ADAL" clId="{BAB42B65-9124-41E3-BE4F-A2771373442E}" dt="2023-12-26T02:27:01.640" v="53"/>
        <pc:sldMkLst>
          <pc:docMk/>
          <pc:sldMk cId="0" sldId="262"/>
        </pc:sldMkLst>
        <pc:picChg chg="del mod">
          <ac:chgData name="a49512 Phạm Ngọc Anh" userId="cefd2df1-5fa3-4dec-87c8-c5040616a0c8" providerId="ADAL" clId="{BAB42B65-9124-41E3-BE4F-A2771373442E}" dt="2023-12-26T02:25:31.610" v="35" actId="478"/>
          <ac:picMkLst>
            <pc:docMk/>
            <pc:sldMk cId="0" sldId="262"/>
            <ac:picMk id="266" creationId="{00000000-0000-0000-0000-000000000000}"/>
          </ac:picMkLst>
        </pc:picChg>
      </pc:sldChg>
      <pc:sldChg chg="addSp delSp modSp mod setBg">
        <pc:chgData name="a49512 Phạm Ngọc Anh" userId="cefd2df1-5fa3-4dec-87c8-c5040616a0c8" providerId="ADAL" clId="{BAB42B65-9124-41E3-BE4F-A2771373442E}" dt="2023-12-26T02:31:45.076" v="109"/>
        <pc:sldMkLst>
          <pc:docMk/>
          <pc:sldMk cId="0" sldId="263"/>
        </pc:sldMkLst>
        <pc:picChg chg="add mod">
          <ac:chgData name="a49512 Phạm Ngọc Anh" userId="cefd2df1-5fa3-4dec-87c8-c5040616a0c8" providerId="ADAL" clId="{BAB42B65-9124-41E3-BE4F-A2771373442E}" dt="2023-12-26T02:31:45.076" v="109"/>
          <ac:picMkLst>
            <pc:docMk/>
            <pc:sldMk cId="0" sldId="263"/>
            <ac:picMk id="2" creationId="{772D489A-2CCE-3466-4C1D-57DF18F662AE}"/>
          </ac:picMkLst>
        </pc:picChg>
        <pc:picChg chg="del">
          <ac:chgData name="a49512 Phạm Ngọc Anh" userId="cefd2df1-5fa3-4dec-87c8-c5040616a0c8" providerId="ADAL" clId="{BAB42B65-9124-41E3-BE4F-A2771373442E}" dt="2023-12-26T02:25:37.400" v="36" actId="478"/>
          <ac:picMkLst>
            <pc:docMk/>
            <pc:sldMk cId="0" sldId="263"/>
            <ac:picMk id="271" creationId="{00000000-0000-0000-0000-000000000000}"/>
          </ac:picMkLst>
        </pc:picChg>
      </pc:sldChg>
      <pc:sldChg chg="delSp mod setBg">
        <pc:chgData name="a49512 Phạm Ngọc Anh" userId="cefd2df1-5fa3-4dec-87c8-c5040616a0c8" providerId="ADAL" clId="{BAB42B65-9124-41E3-BE4F-A2771373442E}" dt="2023-12-26T02:27:12.892" v="59"/>
        <pc:sldMkLst>
          <pc:docMk/>
          <pc:sldMk cId="0" sldId="264"/>
        </pc:sldMkLst>
        <pc:picChg chg="del">
          <ac:chgData name="a49512 Phạm Ngọc Anh" userId="cefd2df1-5fa3-4dec-87c8-c5040616a0c8" providerId="ADAL" clId="{BAB42B65-9124-41E3-BE4F-A2771373442E}" dt="2023-12-26T02:25:42.437" v="37" actId="478"/>
          <ac:picMkLst>
            <pc:docMk/>
            <pc:sldMk cId="0" sldId="264"/>
            <ac:picMk id="276" creationId="{00000000-0000-0000-0000-000000000000}"/>
          </ac:picMkLst>
        </pc:picChg>
      </pc:sldChg>
      <pc:sldChg chg="delSp mod setBg">
        <pc:chgData name="a49512 Phạm Ngọc Anh" userId="cefd2df1-5fa3-4dec-87c8-c5040616a0c8" providerId="ADAL" clId="{BAB42B65-9124-41E3-BE4F-A2771373442E}" dt="2023-12-26T02:27:20.184" v="62"/>
        <pc:sldMkLst>
          <pc:docMk/>
          <pc:sldMk cId="0" sldId="265"/>
        </pc:sldMkLst>
        <pc:picChg chg="del">
          <ac:chgData name="a49512 Phạm Ngọc Anh" userId="cefd2df1-5fa3-4dec-87c8-c5040616a0c8" providerId="ADAL" clId="{BAB42B65-9124-41E3-BE4F-A2771373442E}" dt="2023-12-26T02:25:47.337" v="38" actId="478"/>
          <ac:picMkLst>
            <pc:docMk/>
            <pc:sldMk cId="0" sldId="265"/>
            <ac:picMk id="281" creationId="{00000000-0000-0000-0000-000000000000}"/>
          </ac:picMkLst>
        </pc:picChg>
      </pc:sldChg>
      <pc:sldChg chg="addSp delSp modSp mod setBg">
        <pc:chgData name="a49512 Phạm Ngọc Anh" userId="cefd2df1-5fa3-4dec-87c8-c5040616a0c8" providerId="ADAL" clId="{BAB42B65-9124-41E3-BE4F-A2771373442E}" dt="2023-12-26T02:31:48.233" v="110"/>
        <pc:sldMkLst>
          <pc:docMk/>
          <pc:sldMk cId="0" sldId="266"/>
        </pc:sldMkLst>
        <pc:picChg chg="add mod">
          <ac:chgData name="a49512 Phạm Ngọc Anh" userId="cefd2df1-5fa3-4dec-87c8-c5040616a0c8" providerId="ADAL" clId="{BAB42B65-9124-41E3-BE4F-A2771373442E}" dt="2023-12-26T02:31:48.233" v="110"/>
          <ac:picMkLst>
            <pc:docMk/>
            <pc:sldMk cId="0" sldId="266"/>
            <ac:picMk id="2" creationId="{42910508-A1B1-CB0D-8449-76315D0561FC}"/>
          </ac:picMkLst>
        </pc:picChg>
        <pc:picChg chg="del">
          <ac:chgData name="a49512 Phạm Ngọc Anh" userId="cefd2df1-5fa3-4dec-87c8-c5040616a0c8" providerId="ADAL" clId="{BAB42B65-9124-41E3-BE4F-A2771373442E}" dt="2023-12-26T02:25:53.221" v="39" actId="478"/>
          <ac:picMkLst>
            <pc:docMk/>
            <pc:sldMk cId="0" sldId="266"/>
            <ac:picMk id="286" creationId="{00000000-0000-0000-0000-000000000000}"/>
          </ac:picMkLst>
        </pc:picChg>
      </pc:sldChg>
      <pc:sldChg chg="delSp mod setBg">
        <pc:chgData name="a49512 Phạm Ngọc Anh" userId="cefd2df1-5fa3-4dec-87c8-c5040616a0c8" providerId="ADAL" clId="{BAB42B65-9124-41E3-BE4F-A2771373442E}" dt="2023-12-26T02:27:34.370" v="68"/>
        <pc:sldMkLst>
          <pc:docMk/>
          <pc:sldMk cId="0" sldId="267"/>
        </pc:sldMkLst>
        <pc:picChg chg="del">
          <ac:chgData name="a49512 Phạm Ngọc Anh" userId="cefd2df1-5fa3-4dec-87c8-c5040616a0c8" providerId="ADAL" clId="{BAB42B65-9124-41E3-BE4F-A2771373442E}" dt="2023-12-26T02:25:58.166" v="40" actId="478"/>
          <ac:picMkLst>
            <pc:docMk/>
            <pc:sldMk cId="0" sldId="267"/>
            <ac:picMk id="291" creationId="{00000000-0000-0000-0000-000000000000}"/>
          </ac:picMkLst>
        </pc:picChg>
      </pc:sldChg>
      <pc:sldChg chg="delSp mod setBg">
        <pc:chgData name="a49512 Phạm Ngọc Anh" userId="cefd2df1-5fa3-4dec-87c8-c5040616a0c8" providerId="ADAL" clId="{BAB42B65-9124-41E3-BE4F-A2771373442E}" dt="2023-12-26T02:27:40.813" v="71"/>
        <pc:sldMkLst>
          <pc:docMk/>
          <pc:sldMk cId="0" sldId="268"/>
        </pc:sldMkLst>
        <pc:picChg chg="del">
          <ac:chgData name="a49512 Phạm Ngọc Anh" userId="cefd2df1-5fa3-4dec-87c8-c5040616a0c8" providerId="ADAL" clId="{BAB42B65-9124-41E3-BE4F-A2771373442E}" dt="2023-12-26T02:26:03.277" v="41" actId="478"/>
          <ac:picMkLst>
            <pc:docMk/>
            <pc:sldMk cId="0" sldId="268"/>
            <ac:picMk id="296" creationId="{00000000-0000-0000-0000-000000000000}"/>
          </ac:picMkLst>
        </pc:picChg>
      </pc:sldChg>
      <pc:sldChg chg="addSp delSp modSp mod setBg">
        <pc:chgData name="a49512 Phạm Ngọc Anh" userId="cefd2df1-5fa3-4dec-87c8-c5040616a0c8" providerId="ADAL" clId="{BAB42B65-9124-41E3-BE4F-A2771373442E}" dt="2023-12-26T02:31:49.588" v="111"/>
        <pc:sldMkLst>
          <pc:docMk/>
          <pc:sldMk cId="0" sldId="269"/>
        </pc:sldMkLst>
        <pc:picChg chg="add mod">
          <ac:chgData name="a49512 Phạm Ngọc Anh" userId="cefd2df1-5fa3-4dec-87c8-c5040616a0c8" providerId="ADAL" clId="{BAB42B65-9124-41E3-BE4F-A2771373442E}" dt="2023-12-26T02:31:49.588" v="111"/>
          <ac:picMkLst>
            <pc:docMk/>
            <pc:sldMk cId="0" sldId="269"/>
            <ac:picMk id="2" creationId="{4B7F9D87-49DF-FAB9-35B3-E7EF5C1FAF96}"/>
          </ac:picMkLst>
        </pc:picChg>
        <pc:picChg chg="del">
          <ac:chgData name="a49512 Phạm Ngọc Anh" userId="cefd2df1-5fa3-4dec-87c8-c5040616a0c8" providerId="ADAL" clId="{BAB42B65-9124-41E3-BE4F-A2771373442E}" dt="2023-12-26T02:26:07.874" v="42" actId="478"/>
          <ac:picMkLst>
            <pc:docMk/>
            <pc:sldMk cId="0" sldId="269"/>
            <ac:picMk id="301" creationId="{00000000-0000-0000-0000-000000000000}"/>
          </ac:picMkLst>
        </pc:picChg>
      </pc:sldChg>
      <pc:sldChg chg="delSp mod setBg">
        <pc:chgData name="a49512 Phạm Ngọc Anh" userId="cefd2df1-5fa3-4dec-87c8-c5040616a0c8" providerId="ADAL" clId="{BAB42B65-9124-41E3-BE4F-A2771373442E}" dt="2023-12-26T02:28:03.560" v="77"/>
        <pc:sldMkLst>
          <pc:docMk/>
          <pc:sldMk cId="0" sldId="270"/>
        </pc:sldMkLst>
        <pc:picChg chg="del">
          <ac:chgData name="a49512 Phạm Ngọc Anh" userId="cefd2df1-5fa3-4dec-87c8-c5040616a0c8" providerId="ADAL" clId="{BAB42B65-9124-41E3-BE4F-A2771373442E}" dt="2023-12-26T02:26:11.933" v="43" actId="478"/>
          <ac:picMkLst>
            <pc:docMk/>
            <pc:sldMk cId="0" sldId="270"/>
            <ac:picMk id="306" creationId="{00000000-0000-0000-0000-000000000000}"/>
          </ac:picMkLst>
        </pc:picChg>
      </pc:sldChg>
      <pc:sldChg chg="delSp mod setBg">
        <pc:chgData name="a49512 Phạm Ngọc Anh" userId="cefd2df1-5fa3-4dec-87c8-c5040616a0c8" providerId="ADAL" clId="{BAB42B65-9124-41E3-BE4F-A2771373442E}" dt="2023-12-26T02:28:09.285" v="80"/>
        <pc:sldMkLst>
          <pc:docMk/>
          <pc:sldMk cId="0" sldId="271"/>
        </pc:sldMkLst>
        <pc:picChg chg="del">
          <ac:chgData name="a49512 Phạm Ngọc Anh" userId="cefd2df1-5fa3-4dec-87c8-c5040616a0c8" providerId="ADAL" clId="{BAB42B65-9124-41E3-BE4F-A2771373442E}" dt="2023-12-26T02:26:16.014" v="44" actId="478"/>
          <ac:picMkLst>
            <pc:docMk/>
            <pc:sldMk cId="0" sldId="271"/>
            <ac:picMk id="311" creationId="{00000000-0000-0000-0000-000000000000}"/>
          </ac:picMkLst>
        </pc:picChg>
      </pc:sldChg>
      <pc:sldChg chg="addSp delSp modSp mod setBg">
        <pc:chgData name="a49512 Phạm Ngọc Anh" userId="cefd2df1-5fa3-4dec-87c8-c5040616a0c8" providerId="ADAL" clId="{BAB42B65-9124-41E3-BE4F-A2771373442E}" dt="2023-12-26T02:31:51.731" v="112"/>
        <pc:sldMkLst>
          <pc:docMk/>
          <pc:sldMk cId="0" sldId="272"/>
        </pc:sldMkLst>
        <pc:picChg chg="add mod">
          <ac:chgData name="a49512 Phạm Ngọc Anh" userId="cefd2df1-5fa3-4dec-87c8-c5040616a0c8" providerId="ADAL" clId="{BAB42B65-9124-41E3-BE4F-A2771373442E}" dt="2023-12-26T02:31:51.731" v="112"/>
          <ac:picMkLst>
            <pc:docMk/>
            <pc:sldMk cId="0" sldId="272"/>
            <ac:picMk id="2" creationId="{EF1C20AB-6247-7D5F-2663-2523A9AAF8AC}"/>
          </ac:picMkLst>
        </pc:picChg>
        <pc:picChg chg="del">
          <ac:chgData name="a49512 Phạm Ngọc Anh" userId="cefd2df1-5fa3-4dec-87c8-c5040616a0c8" providerId="ADAL" clId="{BAB42B65-9124-41E3-BE4F-A2771373442E}" dt="2023-12-26T02:26:20.480" v="45" actId="478"/>
          <ac:picMkLst>
            <pc:docMk/>
            <pc:sldMk cId="0" sldId="272"/>
            <ac:picMk id="316" creationId="{00000000-0000-0000-0000-000000000000}"/>
          </ac:picMkLst>
        </pc:picChg>
      </pc:sldChg>
      <pc:sldChg chg="delSp mod setBg">
        <pc:chgData name="a49512 Phạm Ngọc Anh" userId="cefd2df1-5fa3-4dec-87c8-c5040616a0c8" providerId="ADAL" clId="{BAB42B65-9124-41E3-BE4F-A2771373442E}" dt="2023-12-26T02:28:24.420" v="86"/>
        <pc:sldMkLst>
          <pc:docMk/>
          <pc:sldMk cId="0" sldId="273"/>
        </pc:sldMkLst>
        <pc:picChg chg="del">
          <ac:chgData name="a49512 Phạm Ngọc Anh" userId="cefd2df1-5fa3-4dec-87c8-c5040616a0c8" providerId="ADAL" clId="{BAB42B65-9124-41E3-BE4F-A2771373442E}" dt="2023-12-26T02:26:24.660" v="46" actId="478"/>
          <ac:picMkLst>
            <pc:docMk/>
            <pc:sldMk cId="0" sldId="273"/>
            <ac:picMk id="321" creationId="{00000000-0000-0000-0000-000000000000}"/>
          </ac:picMkLst>
        </pc:picChg>
      </pc:sldChg>
      <pc:sldChg chg="delSp mod setBg">
        <pc:chgData name="a49512 Phạm Ngọc Anh" userId="cefd2df1-5fa3-4dec-87c8-c5040616a0c8" providerId="ADAL" clId="{BAB42B65-9124-41E3-BE4F-A2771373442E}" dt="2023-12-26T02:28:31.600" v="89"/>
        <pc:sldMkLst>
          <pc:docMk/>
          <pc:sldMk cId="0" sldId="274"/>
        </pc:sldMkLst>
        <pc:picChg chg="del">
          <ac:chgData name="a49512 Phạm Ngọc Anh" userId="cefd2df1-5fa3-4dec-87c8-c5040616a0c8" providerId="ADAL" clId="{BAB42B65-9124-41E3-BE4F-A2771373442E}" dt="2023-12-26T02:26:28.860" v="47" actId="478"/>
          <ac:picMkLst>
            <pc:docMk/>
            <pc:sldMk cId="0" sldId="274"/>
            <ac:picMk id="326" creationId="{00000000-0000-0000-0000-000000000000}"/>
          </ac:picMkLst>
        </pc:picChg>
      </pc:sldChg>
      <pc:sldChg chg="addSp delSp modSp mod setBg">
        <pc:chgData name="a49512 Phạm Ngọc Anh" userId="cefd2df1-5fa3-4dec-87c8-c5040616a0c8" providerId="ADAL" clId="{BAB42B65-9124-41E3-BE4F-A2771373442E}" dt="2023-12-26T02:31:54.011" v="113"/>
        <pc:sldMkLst>
          <pc:docMk/>
          <pc:sldMk cId="0" sldId="275"/>
        </pc:sldMkLst>
        <pc:picChg chg="add mod">
          <ac:chgData name="a49512 Phạm Ngọc Anh" userId="cefd2df1-5fa3-4dec-87c8-c5040616a0c8" providerId="ADAL" clId="{BAB42B65-9124-41E3-BE4F-A2771373442E}" dt="2023-12-26T02:31:54.011" v="113"/>
          <ac:picMkLst>
            <pc:docMk/>
            <pc:sldMk cId="0" sldId="275"/>
            <ac:picMk id="2" creationId="{1C98FC0D-FB32-E540-A35B-403AAA40CBE7}"/>
          </ac:picMkLst>
        </pc:picChg>
        <pc:picChg chg="del">
          <ac:chgData name="a49512 Phạm Ngọc Anh" userId="cefd2df1-5fa3-4dec-87c8-c5040616a0c8" providerId="ADAL" clId="{BAB42B65-9124-41E3-BE4F-A2771373442E}" dt="2023-12-26T02:26:33.840" v="48" actId="478"/>
          <ac:picMkLst>
            <pc:docMk/>
            <pc:sldMk cId="0" sldId="275"/>
            <ac:picMk id="331" creationId="{00000000-0000-0000-0000-000000000000}"/>
          </ac:picMkLst>
        </pc:picChg>
      </pc:sldChg>
      <pc:sldChg chg="delSp mod setBg">
        <pc:chgData name="a49512 Phạm Ngọc Anh" userId="cefd2df1-5fa3-4dec-87c8-c5040616a0c8" providerId="ADAL" clId="{BAB42B65-9124-41E3-BE4F-A2771373442E}" dt="2023-12-26T02:28:46.728" v="95"/>
        <pc:sldMkLst>
          <pc:docMk/>
          <pc:sldMk cId="0" sldId="276"/>
        </pc:sldMkLst>
        <pc:picChg chg="del">
          <ac:chgData name="a49512 Phạm Ngọc Anh" userId="cefd2df1-5fa3-4dec-87c8-c5040616a0c8" providerId="ADAL" clId="{BAB42B65-9124-41E3-BE4F-A2771373442E}" dt="2023-12-26T02:26:38.670" v="49" actId="478"/>
          <ac:picMkLst>
            <pc:docMk/>
            <pc:sldMk cId="0" sldId="276"/>
            <ac:picMk id="336" creationId="{00000000-0000-0000-0000-000000000000}"/>
          </ac:picMkLst>
        </pc:picChg>
      </pc:sldChg>
      <pc:sldChg chg="delSp mod setBg">
        <pc:chgData name="a49512 Phạm Ngọc Anh" userId="cefd2df1-5fa3-4dec-87c8-c5040616a0c8" providerId="ADAL" clId="{BAB42B65-9124-41E3-BE4F-A2771373442E}" dt="2023-12-26T02:28:51.815" v="98"/>
        <pc:sldMkLst>
          <pc:docMk/>
          <pc:sldMk cId="0" sldId="277"/>
        </pc:sldMkLst>
        <pc:picChg chg="del">
          <ac:chgData name="a49512 Phạm Ngọc Anh" userId="cefd2df1-5fa3-4dec-87c8-c5040616a0c8" providerId="ADAL" clId="{BAB42B65-9124-41E3-BE4F-A2771373442E}" dt="2023-12-26T02:26:43.330" v="50" actId="478"/>
          <ac:picMkLst>
            <pc:docMk/>
            <pc:sldMk cId="0" sldId="277"/>
            <ac:picMk id="341" creationId="{00000000-0000-0000-0000-000000000000}"/>
          </ac:picMkLst>
        </pc:picChg>
      </pc:sldChg>
      <pc:sldChg chg="modNotes">
        <pc:chgData name="a49512 Phạm Ngọc Anh" userId="cefd2df1-5fa3-4dec-87c8-c5040616a0c8" providerId="ADAL" clId="{BAB42B65-9124-41E3-BE4F-A2771373442E}" dt="2023-12-26T02:21:22.432" v="0" actId="16037"/>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BED306B7-1DCB-3FD3-1533-DC0BE1C3E5ED}"/>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3F138093-76AB-4023-DBA0-95EBD2AE07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2471813D-1CB3-7283-37DF-DBA59EF1CE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39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53EB8A1A-E71E-AE12-C455-4E5122303CC5}"/>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67AD1315-36C6-6627-65BB-BC334E7A5E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B457D41D-5646-DCDC-07FB-11DE37AB85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79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a:extLst>
            <a:ext uri="{FF2B5EF4-FFF2-40B4-BE49-F238E27FC236}">
              <a16:creationId xmlns:a16="http://schemas.microsoft.com/office/drawing/2014/main" id="{342A0BBC-948D-D23B-6DEE-946D004B1A3F}"/>
            </a:ext>
          </a:extLst>
        </p:cNvPr>
        <p:cNvGrpSpPr/>
        <p:nvPr/>
      </p:nvGrpSpPr>
      <p:grpSpPr>
        <a:xfrm>
          <a:off x="0" y="0"/>
          <a:ext cx="0" cy="0"/>
          <a:chOff x="0" y="0"/>
          <a:chExt cx="0" cy="0"/>
        </a:xfrm>
      </p:grpSpPr>
      <p:sp>
        <p:nvSpPr>
          <p:cNvPr id="293" name="Google Shape;293;p13:notes">
            <a:extLst>
              <a:ext uri="{FF2B5EF4-FFF2-40B4-BE49-F238E27FC236}">
                <a16:creationId xmlns:a16="http://schemas.microsoft.com/office/drawing/2014/main" id="{F516B9B7-0DFA-DCEE-28E2-E26063848F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3:notes">
            <a:extLst>
              <a:ext uri="{FF2B5EF4-FFF2-40B4-BE49-F238E27FC236}">
                <a16:creationId xmlns:a16="http://schemas.microsoft.com/office/drawing/2014/main" id="{9C9E110D-60F3-79B5-897D-0563B50B85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9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9" name="Google Shape;9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05" name="Google Shape;10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2" name="Google Shape;1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8" name="Google Shape;118;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9" name="Google Shape;119;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0" name="Google Shape;120;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8"/>
        <p:cNvGrpSpPr/>
        <p:nvPr/>
      </p:nvGrpSpPr>
      <p:grpSpPr>
        <a:xfrm>
          <a:off x="0" y="0"/>
          <a:ext cx="0" cy="0"/>
          <a:chOff x="0" y="0"/>
          <a:chExt cx="0" cy="0"/>
        </a:xfrm>
      </p:grpSpPr>
      <p:sp>
        <p:nvSpPr>
          <p:cNvPr id="169" name="Google Shape;1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4"/>
        <p:cNvGrpSpPr/>
        <p:nvPr/>
      </p:nvGrpSpPr>
      <p:grpSpPr>
        <a:xfrm>
          <a:off x="0" y="0"/>
          <a:ext cx="0" cy="0"/>
          <a:chOff x="0" y="0"/>
          <a:chExt cx="0" cy="0"/>
        </a:xfrm>
      </p:grpSpPr>
      <p:sp>
        <p:nvSpPr>
          <p:cNvPr id="175" name="Google Shape;175;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7" name="Google Shape;1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0" name="Google Shape;190;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2" name="Google Shape;192;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8" name="Google Shape;208;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2"/>
        <p:cNvGrpSpPr/>
        <p:nvPr/>
      </p:nvGrpSpPr>
      <p:grpSpPr>
        <a:xfrm>
          <a:off x="0" y="0"/>
          <a:ext cx="0" cy="0"/>
          <a:chOff x="0" y="0"/>
          <a:chExt cx="0" cy="0"/>
        </a:xfrm>
      </p:grpSpPr>
      <p:sp>
        <p:nvSpPr>
          <p:cNvPr id="213" name="Google Shape;21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8"/>
          <p:cNvSpPr>
            <a:spLocks noGrp="1"/>
          </p:cNvSpPr>
          <p:nvPr>
            <p:ph type="pic" idx="2"/>
          </p:nvPr>
        </p:nvSpPr>
        <p:spPr>
          <a:xfrm>
            <a:off x="5183188" y="987425"/>
            <a:ext cx="6172200" cy="4873625"/>
          </a:xfrm>
          <a:prstGeom prst="rect">
            <a:avLst/>
          </a:prstGeom>
          <a:noFill/>
          <a:ln>
            <a:noFill/>
          </a:ln>
        </p:spPr>
      </p:sp>
      <p:sp>
        <p:nvSpPr>
          <p:cNvPr id="215" name="Google Shape;215;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a:spLocks noGrp="1"/>
          </p:cNvSpPr>
          <p:nvPr>
            <p:ph type="pic" idx="2"/>
          </p:nvPr>
        </p:nvSpPr>
        <p:spPr>
          <a:xfrm>
            <a:off x="5183188" y="987425"/>
            <a:ext cx="6172200" cy="4873625"/>
          </a:xfrm>
          <a:prstGeom prst="rect">
            <a:avLst/>
          </a:prstGeom>
          <a:noFill/>
          <a:ln>
            <a:noFill/>
          </a:ln>
        </p:spPr>
      </p:sp>
      <p:sp>
        <p:nvSpPr>
          <p:cNvPr id="64" name="Google Shape;6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0"/>
          <p:cNvSpPr txBox="1"/>
          <p:nvPr/>
        </p:nvSpPr>
        <p:spPr>
          <a:xfrm>
            <a:off x="0" y="-273496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CFCFCF"/>
                </a:solidFill>
                <a:latin typeface="Calibri"/>
                <a:ea typeface="Calibri"/>
                <a:cs typeface="Calibri"/>
                <a:sym typeface="Calibri"/>
              </a:rPr>
              <a:t>www.9slide.vn</a:t>
            </a:r>
            <a:endParaRPr/>
          </a:p>
        </p:txBody>
      </p:sp>
      <p:sp>
        <p:nvSpPr>
          <p:cNvPr id="157" name="Google Shape;15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 name="Google Shape;15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hoc10.vn/doc-sach/tieng-viet-4-tap-2/1/388/1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
          <p:cNvSpPr txBox="1">
            <a:spLocks noGrp="1"/>
          </p:cNvSpPr>
          <p:nvPr>
            <p:ph type="ctrTitle"/>
          </p:nvPr>
        </p:nvSpPr>
        <p:spPr>
          <a:xfrm>
            <a:off x="9173497" y="0"/>
            <a:ext cx="3018503" cy="1242146"/>
          </a:xfrm>
          <a:prstGeom prst="rect">
            <a:avLst/>
          </a:prstGeom>
          <a:noFill/>
          <a:ln>
            <a:noFill/>
          </a:ln>
        </p:spPr>
        <p:txBody>
          <a:bodyPr spcFirstLastPara="1" wrap="square" lIns="91425" tIns="45700" rIns="91425" bIns="45700" anchor="b" anchorCtr="0">
            <a:normAutofit/>
          </a:bodyPr>
          <a:lstStyle/>
          <a:p>
            <a:pPr marL="0" lvl="0" indent="0" rtl="0">
              <a:lnSpc>
                <a:spcPct val="100000"/>
              </a:lnSpc>
              <a:spcBef>
                <a:spcPts val="0"/>
              </a:spcBef>
              <a:spcAft>
                <a:spcPts val="0"/>
              </a:spcAft>
              <a:buClr>
                <a:schemeClr val="dk1"/>
              </a:buClr>
              <a:buSzPts val="5200"/>
              <a:buFont typeface="Calibri"/>
              <a:buNone/>
            </a:pPr>
            <a:r>
              <a:rPr lang="en-US" sz="3200" dirty="0">
                <a:solidFill>
                  <a:schemeClr val="bg1"/>
                </a:solidFill>
                <a:latin typeface="+mn-lt"/>
                <a:ea typeface="Arial"/>
                <a:cs typeface="Arial"/>
                <a:sym typeface="Arial"/>
              </a:rPr>
              <a:t>TIẾNG VIỆT 4</a:t>
            </a:r>
            <a:br>
              <a:rPr lang="en-US" sz="3200" dirty="0">
                <a:solidFill>
                  <a:schemeClr val="bg1"/>
                </a:solidFill>
                <a:latin typeface="+mn-lt"/>
                <a:ea typeface="Arial"/>
                <a:cs typeface="Arial"/>
                <a:sym typeface="Arial"/>
              </a:rPr>
            </a:br>
            <a:r>
              <a:rPr lang="en-US" sz="3200" dirty="0">
                <a:solidFill>
                  <a:schemeClr val="bg1"/>
                </a:solidFill>
                <a:latin typeface="+mn-lt"/>
                <a:ea typeface="Arial"/>
                <a:cs typeface="Arial"/>
                <a:sym typeface="Arial"/>
              </a:rPr>
              <a:t>          </a:t>
            </a:r>
            <a:r>
              <a:rPr lang="en-US" sz="3200" dirty="0" err="1">
                <a:solidFill>
                  <a:schemeClr val="bg1"/>
                </a:solidFill>
                <a:latin typeface="+mn-lt"/>
                <a:ea typeface="Arial"/>
                <a:cs typeface="Arial"/>
                <a:sym typeface="Arial"/>
              </a:rPr>
              <a:t>Tập</a:t>
            </a:r>
            <a:r>
              <a:rPr lang="en-US" sz="3200" dirty="0">
                <a:solidFill>
                  <a:schemeClr val="bg1"/>
                </a:solidFill>
                <a:latin typeface="+mn-lt"/>
                <a:ea typeface="Arial"/>
                <a:cs typeface="Arial"/>
                <a:sym typeface="Arial"/>
              </a:rPr>
              <a:t> 2</a:t>
            </a:r>
            <a:endParaRPr sz="3200" dirty="0">
              <a:solidFill>
                <a:schemeClr val="bg1"/>
              </a:solidFill>
              <a:latin typeface="+mn-lt"/>
              <a:ea typeface="Arial"/>
              <a:cs typeface="Arial"/>
              <a:sym typeface="Arial"/>
            </a:endParaRPr>
          </a:p>
        </p:txBody>
      </p:sp>
      <p:sp>
        <p:nvSpPr>
          <p:cNvPr id="236" name="Google Shape;236;p1"/>
          <p:cNvSpPr txBox="1">
            <a:spLocks noGrp="1"/>
          </p:cNvSpPr>
          <p:nvPr>
            <p:ph type="subTitle" idx="1"/>
          </p:nvPr>
        </p:nvSpPr>
        <p:spPr>
          <a:xfrm>
            <a:off x="1101213" y="1773238"/>
            <a:ext cx="10412361" cy="1655762"/>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dk1"/>
              </a:buClr>
              <a:buSzPts val="6000"/>
              <a:buNone/>
            </a:pPr>
            <a:r>
              <a:rPr lang="en-US" sz="5400" b="1" dirty="0" err="1">
                <a:solidFill>
                  <a:srgbClr val="002060"/>
                </a:solidFill>
                <a:latin typeface="+mn-lt"/>
                <a:ea typeface="Arial"/>
                <a:cs typeface="Arial"/>
                <a:sym typeface="Arial"/>
              </a:rPr>
              <a:t>Tuần</a:t>
            </a:r>
            <a:r>
              <a:rPr lang="en-US" sz="5400" b="1" dirty="0">
                <a:solidFill>
                  <a:srgbClr val="002060"/>
                </a:solidFill>
                <a:latin typeface="+mn-lt"/>
                <a:ea typeface="Arial"/>
                <a:cs typeface="Arial"/>
                <a:sym typeface="Arial"/>
              </a:rPr>
              <a:t> 32</a:t>
            </a:r>
          </a:p>
          <a:p>
            <a:pPr marL="0" lvl="0" indent="0" algn="ctr" rtl="0">
              <a:lnSpc>
                <a:spcPct val="125000"/>
              </a:lnSpc>
              <a:spcBef>
                <a:spcPts val="0"/>
              </a:spcBef>
              <a:spcAft>
                <a:spcPts val="0"/>
              </a:spcAft>
              <a:buClr>
                <a:schemeClr val="dk1"/>
              </a:buClr>
              <a:buSzPts val="6000"/>
              <a:buNone/>
            </a:pPr>
            <a:r>
              <a:rPr lang="en-US" sz="5400" b="1" dirty="0" err="1">
                <a:solidFill>
                  <a:srgbClr val="FF0000"/>
                </a:solidFill>
                <a:latin typeface="+mn-lt"/>
                <a:ea typeface="Arial"/>
                <a:cs typeface="Arial"/>
                <a:sym typeface="Arial"/>
              </a:rPr>
              <a:t>Luyện</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từ</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và</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câu</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Mở</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rộng</a:t>
            </a:r>
            <a:r>
              <a:rPr lang="en-US" sz="5400" b="1" dirty="0">
                <a:solidFill>
                  <a:srgbClr val="FF0000"/>
                </a:solidFill>
                <a:latin typeface="+mn-lt"/>
                <a:ea typeface="Arial"/>
                <a:cs typeface="Arial"/>
                <a:sym typeface="Arial"/>
              </a:rPr>
              <a:t> </a:t>
            </a:r>
            <a:r>
              <a:rPr lang="en-US" sz="5400" b="1" err="1">
                <a:solidFill>
                  <a:srgbClr val="FF0000"/>
                </a:solidFill>
                <a:latin typeface="+mn-lt"/>
                <a:ea typeface="Arial"/>
                <a:cs typeface="Arial"/>
                <a:sym typeface="Arial"/>
              </a:rPr>
              <a:t>vốn</a:t>
            </a:r>
            <a:r>
              <a:rPr lang="en-US" sz="5400" b="1">
                <a:solidFill>
                  <a:srgbClr val="FF0000"/>
                </a:solidFill>
                <a:latin typeface="+mn-lt"/>
                <a:ea typeface="Arial"/>
                <a:cs typeface="Arial"/>
                <a:sym typeface="Arial"/>
              </a:rPr>
              <a:t> từ: </a:t>
            </a:r>
            <a:r>
              <a:rPr lang="en-US" sz="5400" b="1" dirty="0" err="1">
                <a:solidFill>
                  <a:srgbClr val="FF0000"/>
                </a:solidFill>
                <a:latin typeface="+mn-lt"/>
                <a:ea typeface="Arial"/>
                <a:cs typeface="Arial"/>
                <a:sym typeface="Arial"/>
              </a:rPr>
              <a:t>Sáng</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chế</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phát</a:t>
            </a:r>
            <a:r>
              <a:rPr lang="en-US" sz="5400" b="1" dirty="0">
                <a:solidFill>
                  <a:srgbClr val="FF0000"/>
                </a:solidFill>
                <a:latin typeface="+mn-lt"/>
                <a:ea typeface="Arial"/>
                <a:cs typeface="Arial"/>
                <a:sym typeface="Arial"/>
              </a:rPr>
              <a:t> </a:t>
            </a:r>
            <a:r>
              <a:rPr lang="en-US" sz="5400" b="1" dirty="0" err="1">
                <a:solidFill>
                  <a:srgbClr val="FF0000"/>
                </a:solidFill>
                <a:latin typeface="+mn-lt"/>
                <a:ea typeface="Arial"/>
                <a:cs typeface="Arial"/>
                <a:sym typeface="Arial"/>
              </a:rPr>
              <a:t>minh</a:t>
            </a:r>
            <a:endParaRPr sz="5400" b="1" dirty="0">
              <a:solidFill>
                <a:srgbClr val="FF0000"/>
              </a:solidFill>
              <a:latin typeface="+mn-lt"/>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0"/>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1C98FC0D-FB32-E540-A35B-403AAA40CBE7}"/>
              </a:ext>
            </a:extLst>
          </p:cNvPr>
          <p:cNvPicPr>
            <a:picLocks noChangeAspect="1"/>
          </p:cNvPicPr>
          <p:nvPr/>
        </p:nvPicPr>
        <p:blipFill>
          <a:blip r:embed="rId5"/>
          <a:stretch>
            <a:fillRect/>
          </a:stretch>
        </p:blipFill>
        <p:spPr>
          <a:xfrm>
            <a:off x="4704206" y="3167309"/>
            <a:ext cx="2783588" cy="1691294"/>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5"/>
        <p:cNvGrpSpPr/>
        <p:nvPr/>
      </p:nvGrpSpPr>
      <p:grpSpPr>
        <a:xfrm>
          <a:off x="0" y="0"/>
          <a:ext cx="0" cy="0"/>
          <a:chOff x="0" y="0"/>
          <a:chExt cx="0" cy="0"/>
        </a:xfrm>
      </p:grpSpPr>
      <p:sp>
        <p:nvSpPr>
          <p:cNvPr id="4" name="Google Shape;178;p12">
            <a:extLst>
              <a:ext uri="{FF2B5EF4-FFF2-40B4-BE49-F238E27FC236}">
                <a16:creationId xmlns:a16="http://schemas.microsoft.com/office/drawing/2014/main" id="{F3130FC2-B06D-ADB7-69B1-70E94230780D}"/>
              </a:ext>
            </a:extLst>
          </p:cNvPr>
          <p:cNvSpPr/>
          <p:nvPr/>
        </p:nvSpPr>
        <p:spPr>
          <a:xfrm>
            <a:off x="5942262" y="2731758"/>
            <a:ext cx="5546450" cy="2139105"/>
          </a:xfrm>
          <a:prstGeom prst="roundRect">
            <a:avLst>
              <a:gd name="adj" fmla="val 16667"/>
            </a:avLst>
          </a:prstGeom>
          <a:solidFill>
            <a:srgbClr val="FFFFFF"/>
          </a:solidFill>
          <a:ln w="38100" cap="flat" cmpd="sng">
            <a:solidFill>
              <a:srgbClr val="603B3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ysClr val="windowText" lastClr="000000"/>
                </a:solidFill>
                <a:effectLst/>
                <a:uLnTx/>
                <a:uFillTx/>
                <a:latin typeface="+mn-lt"/>
              </a:rPr>
              <a:t>Chuẩn bị</a:t>
            </a:r>
            <a:r>
              <a:rPr kumimoji="0" lang="vi-VN" sz="2400" b="1" i="0" u="none" strike="noStrike" kern="0" cap="none" spc="0" normalizeH="0" baseline="0" noProof="0">
                <a:ln>
                  <a:noFill/>
                </a:ln>
                <a:solidFill>
                  <a:sysClr val="windowText" lastClr="000000"/>
                </a:solidFill>
                <a:effectLst/>
                <a:uLnTx/>
                <a:uFillTx/>
                <a:latin typeface="+mn-lt"/>
              </a:rPr>
              <a:t> </a:t>
            </a:r>
            <a:r>
              <a:rPr kumimoji="0" lang="vi-VN" sz="2400" i="0" u="none" strike="noStrike" kern="0" cap="none" spc="0" normalizeH="0" baseline="0" noProof="0">
                <a:ln>
                  <a:noFill/>
                </a:ln>
                <a:solidFill>
                  <a:sysClr val="windowText" lastClr="000000"/>
                </a:solidFill>
                <a:effectLst/>
                <a:uLnTx/>
                <a:uFillTx/>
                <a:latin typeface="+mn-lt"/>
              </a:rPr>
              <a:t>Bài viết 2</a:t>
            </a:r>
            <a:r>
              <a:rPr kumimoji="0" lang="en-US" sz="2400" i="0" u="none" strike="noStrike" kern="0" cap="none" spc="0" normalizeH="0" baseline="0" noProof="0">
                <a:ln>
                  <a:noFill/>
                </a:ln>
                <a:solidFill>
                  <a:sysClr val="windowText" lastClr="000000"/>
                </a:solidFill>
                <a:effectLst/>
                <a:uLnTx/>
                <a:uFillTx/>
                <a:latin typeface="+mn-lt"/>
              </a:rPr>
              <a:t>:</a:t>
            </a:r>
            <a:endParaRPr kumimoji="0" sz="2400" i="0" u="none" strike="noStrike" kern="0" cap="none" spc="0" normalizeH="0" baseline="0" noProof="0">
              <a:ln>
                <a:noFill/>
              </a:ln>
              <a:solidFill>
                <a:sysClr val="windowText" lastClr="000000"/>
              </a:solidFill>
              <a:effectLst/>
              <a:uLnTx/>
              <a:uFillTx/>
              <a:latin typeface="+mn-lt"/>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a:ln>
                  <a:noFill/>
                </a:ln>
                <a:solidFill>
                  <a:sysClr val="windowText" lastClr="000000"/>
                </a:solidFill>
                <a:effectLst/>
                <a:uLnTx/>
                <a:uFillTx/>
                <a:latin typeface="+mn-lt"/>
              </a:rPr>
              <a:t>Luyện tập thuật lại một sự việc được chứng kiến hoặc tham gia</a:t>
            </a:r>
            <a:endParaRPr kumimoji="0" sz="2400" b="1" i="0" u="none" strike="noStrike" kern="0" cap="none" spc="0" normalizeH="0" baseline="0" noProof="0">
              <a:ln>
                <a:noFill/>
              </a:ln>
              <a:solidFill>
                <a:sysClr val="windowText" lastClr="000000"/>
              </a:solidFill>
              <a:effectLst/>
              <a:uLnTx/>
              <a:uFillTx/>
              <a:latin typeface="+mn-lt"/>
            </a:endParaRPr>
          </a:p>
        </p:txBody>
      </p:sp>
      <p:sp>
        <p:nvSpPr>
          <p:cNvPr id="5" name="Google Shape;179;p12">
            <a:extLst>
              <a:ext uri="{FF2B5EF4-FFF2-40B4-BE49-F238E27FC236}">
                <a16:creationId xmlns:a16="http://schemas.microsoft.com/office/drawing/2014/main" id="{9C631527-543A-B28A-EA6D-7C856583DAE6}"/>
              </a:ext>
            </a:extLst>
          </p:cNvPr>
          <p:cNvSpPr/>
          <p:nvPr/>
        </p:nvSpPr>
        <p:spPr>
          <a:xfrm>
            <a:off x="1319462" y="2717142"/>
            <a:ext cx="4327250" cy="2139105"/>
          </a:xfrm>
          <a:prstGeom prst="roundRect">
            <a:avLst>
              <a:gd name="adj" fmla="val 16667"/>
            </a:avLst>
          </a:prstGeom>
          <a:solidFill>
            <a:srgbClr val="FFFFFF"/>
          </a:solidFill>
          <a:ln w="38100" cap="flat" cmpd="sng">
            <a:solidFill>
              <a:srgbClr val="603B36"/>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Ôn tập kiến thức đã học</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6" name="Google Shape;180;p12">
            <a:extLst>
              <a:ext uri="{FF2B5EF4-FFF2-40B4-BE49-F238E27FC236}">
                <a16:creationId xmlns:a16="http://schemas.microsoft.com/office/drawing/2014/main" id="{3D9D628B-5BC0-A7A8-E5EE-B3A08939EF4E}"/>
              </a:ext>
            </a:extLst>
          </p:cNvPr>
          <p:cNvSpPr/>
          <p:nvPr/>
        </p:nvSpPr>
        <p:spPr>
          <a:xfrm>
            <a:off x="286035" y="3908862"/>
            <a:ext cx="2066854" cy="2949138"/>
          </a:xfrm>
          <a:custGeom>
            <a:avLst/>
            <a:gdLst/>
            <a:ahLst/>
            <a:cxnLst/>
            <a:rect l="l" t="t" r="r" b="b"/>
            <a:pathLst>
              <a:path w="3100281" h="4423707" extrusionOk="0">
                <a:moveTo>
                  <a:pt x="0" y="0"/>
                </a:moveTo>
                <a:lnTo>
                  <a:pt x="3100281" y="0"/>
                </a:lnTo>
                <a:lnTo>
                  <a:pt x="3100281" y="4423707"/>
                </a:lnTo>
                <a:lnTo>
                  <a:pt x="0" y="4423707"/>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24"/>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24"/>
          <p:cNvSpPr txBox="1"/>
          <p:nvPr/>
        </p:nvSpPr>
        <p:spPr>
          <a:xfrm>
            <a:off x="454403" y="574846"/>
            <a:ext cx="11367083" cy="14119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1" i="0" u="none" strike="noStrike" cap="none">
                <a:solidFill>
                  <a:srgbClr val="833C0B"/>
                </a:solidFill>
                <a:latin typeface="Arial"/>
                <a:ea typeface="Arial"/>
                <a:cs typeface="Arial"/>
                <a:sym typeface="Arial"/>
              </a:rPr>
              <a:t>Để kết nối cộng đồng giáo viên và nhận thêm nhiều tài liệu giảng dạy, </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mời quý thầy cô tham gia Group Facebook</a:t>
            </a:r>
            <a:endParaRPr/>
          </a:p>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theo đường link:  </a:t>
            </a:r>
            <a:endParaRPr/>
          </a:p>
        </p:txBody>
      </p:sp>
      <p:sp>
        <p:nvSpPr>
          <p:cNvPr id="352" name="Google Shape;352;p24"/>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24">
            <a:hlinkClick r:id="rId4"/>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33C0B"/>
              </a:buClr>
              <a:buSzPts val="2400"/>
              <a:buFont typeface="Arial"/>
              <a:buNone/>
            </a:pPr>
            <a:r>
              <a:rPr lang="en-US" sz="2400" b="1" i="0" u="sng" strike="noStrike" cap="none">
                <a:solidFill>
                  <a:srgbClr val="833C0B"/>
                </a:solidFill>
                <a:latin typeface="Arial"/>
                <a:ea typeface="Arial"/>
                <a:cs typeface="Arial"/>
                <a:sym typeface="Arial"/>
              </a:rPr>
              <a:t>Hoc10 – Đồng hành cùng giáo viên tiểu học</a:t>
            </a:r>
            <a:endParaRPr/>
          </a:p>
        </p:txBody>
      </p:sp>
      <p:sp>
        <p:nvSpPr>
          <p:cNvPr id="354" name="Google Shape;354;p24"/>
          <p:cNvSpPr txBox="1"/>
          <p:nvPr/>
        </p:nvSpPr>
        <p:spPr>
          <a:xfrm>
            <a:off x="4011326" y="2381351"/>
            <a:ext cx="4321723" cy="488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833C0B"/>
              </a:buClr>
              <a:buSzPts val="2000"/>
              <a:buFont typeface="Arial"/>
              <a:buNone/>
            </a:pPr>
            <a:r>
              <a:rPr lang="en-US" sz="2000" b="0" i="0" u="none" strike="noStrike" cap="none">
                <a:solidFill>
                  <a:srgbClr val="833C0B"/>
                </a:solidFill>
                <a:latin typeface="Arial"/>
                <a:ea typeface="Arial"/>
                <a:cs typeface="Arial"/>
                <a:sym typeface="Arial"/>
              </a:rPr>
              <a:t>Hoặc truy cập qua QR code</a:t>
            </a:r>
            <a:endParaRPr/>
          </a:p>
        </p:txBody>
      </p:sp>
      <p:pic>
        <p:nvPicPr>
          <p:cNvPr id="355" name="Google Shape;355;p24" descr="Ngón Trỏ, ngón tay, Máy tính Biểu tượng Tay - tay png tải về - Miễn phí  trong suốt Tay png Tải về."/>
          <p:cNvPicPr preferRelativeResize="0"/>
          <p:nvPr/>
        </p:nvPicPr>
        <p:blipFill rotWithShape="1">
          <a:blip r:embed="rId5">
            <a:alphaModFix/>
          </a:blip>
          <a:srcRect/>
          <a:stretch/>
        </p:blipFill>
        <p:spPr>
          <a:xfrm rot="-5400000">
            <a:off x="5679086" y="2851979"/>
            <a:ext cx="1053311" cy="749021"/>
          </a:xfrm>
          <a:prstGeom prst="rect">
            <a:avLst/>
          </a:prstGeom>
          <a:noFill/>
          <a:ln>
            <a:noFill/>
          </a:ln>
        </p:spPr>
      </p:pic>
      <p:pic>
        <p:nvPicPr>
          <p:cNvPr id="356" name="Google Shape;356;p24"/>
          <p:cNvPicPr preferRelativeResize="0"/>
          <p:nvPr/>
        </p:nvPicPr>
        <p:blipFill rotWithShape="1">
          <a:blip r:embed="rId6">
            <a:alphaModFix/>
          </a:blip>
          <a:srcRect/>
          <a:stretch/>
        </p:blipFill>
        <p:spPr>
          <a:xfrm>
            <a:off x="4905420" y="3722149"/>
            <a:ext cx="2684532" cy="2684532"/>
          </a:xfrm>
          <a:prstGeom prst="roundRect">
            <a:avLst>
              <a:gd name="adj" fmla="val 12957"/>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5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73A54AFB-6534-DFEB-C7EF-27CED7963DB4}"/>
              </a:ext>
            </a:extLst>
          </p:cNvPr>
          <p:cNvPicPr>
            <a:picLocks noChangeAspect="1"/>
          </p:cNvPicPr>
          <p:nvPr/>
        </p:nvPicPr>
        <p:blipFill>
          <a:blip r:embed="rId5"/>
          <a:stretch>
            <a:fillRect/>
          </a:stretch>
        </p:blipFill>
        <p:spPr>
          <a:xfrm>
            <a:off x="4895143" y="3251579"/>
            <a:ext cx="2401713" cy="145926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60"/>
        <p:cNvGrpSpPr/>
        <p:nvPr/>
      </p:nvGrpSpPr>
      <p:grpSpPr>
        <a:xfrm>
          <a:off x="0" y="0"/>
          <a:ext cx="0" cy="0"/>
          <a:chOff x="0" y="0"/>
          <a:chExt cx="0" cy="0"/>
        </a:xfrm>
      </p:grpSpPr>
      <p:sp>
        <p:nvSpPr>
          <p:cNvPr id="6" name="Google Shape;99;p2">
            <a:extLst>
              <a:ext uri="{FF2B5EF4-FFF2-40B4-BE49-F238E27FC236}">
                <a16:creationId xmlns:a16="http://schemas.microsoft.com/office/drawing/2014/main" id="{E4CD59FF-275D-A3EE-03A8-F99F5614581C}"/>
              </a:ext>
            </a:extLst>
          </p:cNvPr>
          <p:cNvSpPr/>
          <p:nvPr/>
        </p:nvSpPr>
        <p:spPr>
          <a:xfrm>
            <a:off x="390186" y="2366336"/>
            <a:ext cx="6146800" cy="2797312"/>
          </a:xfrm>
          <a:prstGeom prst="roundRect">
            <a:avLst>
              <a:gd name="adj" fmla="val 11102"/>
            </a:avLst>
          </a:prstGeom>
          <a:solidFill>
            <a:srgbClr val="FFFFFF"/>
          </a:solidFill>
          <a:ln w="38100" cap="flat" cmpd="sng">
            <a:solidFill>
              <a:srgbClr val="5E3934"/>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Em hãy trả lời câu hỏi sau:</a:t>
            </a:r>
            <a:endParaRPr kumimoji="0" sz="2400" b="0" i="0" u="none" strike="noStrike" kern="0" cap="none" spc="0" normalizeH="0" baseline="0" noProof="0">
              <a:ln>
                <a:noFill/>
              </a:ln>
              <a:solidFill>
                <a:schemeClr val="tx1"/>
              </a:solidFill>
              <a:effectLst/>
              <a:uLnTx/>
              <a:uFillTx/>
              <a:latin typeface="+mn-lt"/>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ea typeface="Calibri"/>
                <a:cs typeface="Calibri"/>
                <a:sym typeface="Calibri"/>
              </a:rPr>
              <a:t>Em biết những sáng chế nào làm thay đổi cuộc sống con người. Hãy chia sẻ cho cô và cả lớp nhé?</a:t>
            </a:r>
            <a:endParaRPr kumimoji="0" sz="2400" b="0" i="0" u="none" strike="noStrike" kern="0" cap="none" spc="0" normalizeH="0" baseline="0" noProof="0">
              <a:ln>
                <a:noFill/>
              </a:ln>
              <a:solidFill>
                <a:schemeClr val="tx1"/>
              </a:solidFill>
              <a:effectLst/>
              <a:uLnTx/>
              <a:uFillTx/>
              <a:latin typeface="+mn-lt"/>
            </a:endParaRPr>
          </a:p>
        </p:txBody>
      </p:sp>
      <p:pic>
        <p:nvPicPr>
          <p:cNvPr id="7" name="Google Shape;100;p2">
            <a:extLst>
              <a:ext uri="{FF2B5EF4-FFF2-40B4-BE49-F238E27FC236}">
                <a16:creationId xmlns:a16="http://schemas.microsoft.com/office/drawing/2014/main" id="{73C6F316-C0D3-A477-A23E-DFF1A6C091AF}"/>
              </a:ext>
            </a:extLst>
          </p:cNvPr>
          <p:cNvPicPr preferRelativeResize="0"/>
          <p:nvPr/>
        </p:nvPicPr>
        <p:blipFill rotWithShape="1">
          <a:blip r:embed="rId4">
            <a:alphaModFix/>
          </a:blip>
          <a:srcRect/>
          <a:stretch/>
        </p:blipFill>
        <p:spPr>
          <a:xfrm>
            <a:off x="6871891" y="3764992"/>
            <a:ext cx="5103018" cy="2871298"/>
          </a:xfrm>
          <a:prstGeom prst="rect">
            <a:avLst/>
          </a:prstGeom>
          <a:noFill/>
          <a:ln>
            <a:noFill/>
          </a:ln>
          <a:effectLst>
            <a:outerShdw blurRad="190500" algn="tl" rotWithShape="0">
              <a:srgbClr val="000000">
                <a:alpha val="69803"/>
              </a:srgbClr>
            </a:outerShdw>
          </a:effectLst>
        </p:spPr>
      </p:pic>
      <p:pic>
        <p:nvPicPr>
          <p:cNvPr id="8" name="Google Shape;101;p2">
            <a:extLst>
              <a:ext uri="{FF2B5EF4-FFF2-40B4-BE49-F238E27FC236}">
                <a16:creationId xmlns:a16="http://schemas.microsoft.com/office/drawing/2014/main" id="{8E3CA705-8E05-C715-B867-501EDE5BC556}"/>
              </a:ext>
            </a:extLst>
          </p:cNvPr>
          <p:cNvPicPr preferRelativeResize="0"/>
          <p:nvPr/>
        </p:nvPicPr>
        <p:blipFill rotWithShape="1">
          <a:blip r:embed="rId5">
            <a:alphaModFix/>
          </a:blip>
          <a:srcRect/>
          <a:stretch/>
        </p:blipFill>
        <p:spPr>
          <a:xfrm>
            <a:off x="6648548" y="1253638"/>
            <a:ext cx="1758033" cy="1479729"/>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85"/>
        <p:cNvGrpSpPr/>
        <p:nvPr/>
      </p:nvGrpSpPr>
      <p:grpSpPr>
        <a:xfrm>
          <a:off x="0" y="0"/>
          <a:ext cx="0" cy="0"/>
          <a:chOff x="0" y="0"/>
          <a:chExt cx="0" cy="0"/>
        </a:xfrm>
      </p:grpSpPr>
      <p:pic>
        <p:nvPicPr>
          <p:cNvPr id="2" name="Picture 4">
            <a:hlinkClick r:id="rId4"/>
            <a:extLst>
              <a:ext uri="{FF2B5EF4-FFF2-40B4-BE49-F238E27FC236}">
                <a16:creationId xmlns:a16="http://schemas.microsoft.com/office/drawing/2014/main" id="{42910508-A1B1-CB0D-8449-76315D0561FC}"/>
              </a:ext>
            </a:extLst>
          </p:cNvPr>
          <p:cNvPicPr>
            <a:picLocks noChangeAspect="1"/>
          </p:cNvPicPr>
          <p:nvPr/>
        </p:nvPicPr>
        <p:blipFill>
          <a:blip r:embed="rId5"/>
          <a:stretch>
            <a:fillRect/>
          </a:stretch>
        </p:blipFill>
        <p:spPr>
          <a:xfrm>
            <a:off x="4845648" y="3107176"/>
            <a:ext cx="2500704" cy="151941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0"/>
        <p:cNvGrpSpPr/>
        <p:nvPr/>
      </p:nvGrpSpPr>
      <p:grpSpPr>
        <a:xfrm>
          <a:off x="0" y="0"/>
          <a:ext cx="0" cy="0"/>
          <a:chOff x="0" y="0"/>
          <a:chExt cx="0" cy="0"/>
        </a:xfrm>
      </p:grpSpPr>
      <p:sp>
        <p:nvSpPr>
          <p:cNvPr id="2" name="Google Shape;116;p6">
            <a:extLst>
              <a:ext uri="{FF2B5EF4-FFF2-40B4-BE49-F238E27FC236}">
                <a16:creationId xmlns:a16="http://schemas.microsoft.com/office/drawing/2014/main" id="{DF2FAA3D-069F-2DBE-2698-AE81F3A50A92}"/>
              </a:ext>
            </a:extLst>
          </p:cNvPr>
          <p:cNvSpPr/>
          <p:nvPr/>
        </p:nvSpPr>
        <p:spPr>
          <a:xfrm>
            <a:off x="3660429" y="907683"/>
            <a:ext cx="4871141" cy="785132"/>
          </a:xfrm>
          <a:prstGeom prst="roundRect">
            <a:avLst>
              <a:gd name="adj" fmla="val 50000"/>
            </a:avLst>
          </a:prstGeom>
          <a:solidFill>
            <a:srgbClr val="C69C96"/>
          </a:solidFill>
          <a:ln w="381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Bài 1 SGK.106</a:t>
            </a:r>
            <a:endParaRPr kumimoji="0" sz="2400" b="1" i="0" u="none" strike="noStrike" kern="0" cap="none" spc="0" normalizeH="0" baseline="0" noProof="0" dirty="0">
              <a:ln>
                <a:noFill/>
              </a:ln>
              <a:solidFill>
                <a:schemeClr val="tx1"/>
              </a:solidFill>
              <a:effectLst/>
              <a:uLnTx/>
              <a:uFillTx/>
              <a:latin typeface="+mn-lt"/>
            </a:endParaRPr>
          </a:p>
        </p:txBody>
      </p:sp>
      <p:sp>
        <p:nvSpPr>
          <p:cNvPr id="3" name="Google Shape;117;p6">
            <a:extLst>
              <a:ext uri="{FF2B5EF4-FFF2-40B4-BE49-F238E27FC236}">
                <a16:creationId xmlns:a16="http://schemas.microsoft.com/office/drawing/2014/main" id="{88EBB78A-E45E-FC2D-934F-F6A032E1D8D7}"/>
              </a:ext>
            </a:extLst>
          </p:cNvPr>
          <p:cNvSpPr txBox="1"/>
          <p:nvPr/>
        </p:nvSpPr>
        <p:spPr>
          <a:xfrm>
            <a:off x="2986945" y="1884286"/>
            <a:ext cx="6218107" cy="430861"/>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Tìm nghĩa phù hợp với mỗi từ dưới đây:</a:t>
            </a:r>
            <a:endParaRPr kumimoji="0" sz="2400" b="1" i="0" u="none" strike="noStrike" kern="0" cap="none" spc="0" normalizeH="0" baseline="0" noProof="0" dirty="0">
              <a:ln>
                <a:noFill/>
              </a:ln>
              <a:solidFill>
                <a:schemeClr val="tx1"/>
              </a:solidFill>
              <a:effectLst/>
              <a:uLnTx/>
              <a:uFillTx/>
              <a:latin typeface="+mn-lt"/>
            </a:endParaRPr>
          </a:p>
        </p:txBody>
      </p:sp>
      <p:sp>
        <p:nvSpPr>
          <p:cNvPr id="4" name="Google Shape;118;p6">
            <a:extLst>
              <a:ext uri="{FF2B5EF4-FFF2-40B4-BE49-F238E27FC236}">
                <a16:creationId xmlns:a16="http://schemas.microsoft.com/office/drawing/2014/main" id="{C80C75FE-E96E-BA6F-4680-7306ED1C1B15}"/>
              </a:ext>
            </a:extLst>
          </p:cNvPr>
          <p:cNvSpPr/>
          <p:nvPr/>
        </p:nvSpPr>
        <p:spPr>
          <a:xfrm>
            <a:off x="999996" y="2402417"/>
            <a:ext cx="2032000" cy="753678"/>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a:ln>
                  <a:noFill/>
                </a:ln>
                <a:solidFill>
                  <a:schemeClr val="tx1"/>
                </a:solidFill>
                <a:effectLst/>
                <a:uLnTx/>
                <a:uFillTx/>
                <a:latin typeface="+mn-lt"/>
              </a:rPr>
              <a:t>TỪ</a:t>
            </a:r>
            <a:endParaRPr kumimoji="0" sz="2400" b="1" i="0" u="none" strike="noStrike" kern="0" cap="none" spc="0" normalizeH="0" baseline="0" noProof="0">
              <a:ln>
                <a:noFill/>
              </a:ln>
              <a:solidFill>
                <a:schemeClr val="tx1"/>
              </a:solidFill>
              <a:effectLst/>
              <a:uLnTx/>
              <a:uFillTx/>
              <a:latin typeface="+mn-lt"/>
            </a:endParaRPr>
          </a:p>
        </p:txBody>
      </p:sp>
      <p:sp>
        <p:nvSpPr>
          <p:cNvPr id="5" name="Google Shape;119;p6">
            <a:extLst>
              <a:ext uri="{FF2B5EF4-FFF2-40B4-BE49-F238E27FC236}">
                <a16:creationId xmlns:a16="http://schemas.microsoft.com/office/drawing/2014/main" id="{7E2BC540-C6B8-4598-647B-05A11F92C7A3}"/>
              </a:ext>
            </a:extLst>
          </p:cNvPr>
          <p:cNvSpPr/>
          <p:nvPr/>
        </p:nvSpPr>
        <p:spPr>
          <a:xfrm>
            <a:off x="6579421" y="2402416"/>
            <a:ext cx="2997200" cy="753678"/>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NGHĨA CỦA TỪ</a:t>
            </a:r>
            <a:endParaRPr kumimoji="0" sz="2400" b="1" i="0" u="none" strike="noStrike" kern="0" cap="none" spc="0" normalizeH="0" baseline="0" noProof="0" dirty="0">
              <a:ln>
                <a:noFill/>
              </a:ln>
              <a:solidFill>
                <a:schemeClr val="tx1"/>
              </a:solidFill>
              <a:effectLst/>
              <a:uLnTx/>
              <a:uFillTx/>
              <a:latin typeface="+mn-lt"/>
            </a:endParaRPr>
          </a:p>
        </p:txBody>
      </p:sp>
      <p:sp>
        <p:nvSpPr>
          <p:cNvPr id="6" name="Google Shape;120;p6">
            <a:extLst>
              <a:ext uri="{FF2B5EF4-FFF2-40B4-BE49-F238E27FC236}">
                <a16:creationId xmlns:a16="http://schemas.microsoft.com/office/drawing/2014/main" id="{CFDA7D25-6B7C-15F0-4AF5-8EC945442493}"/>
              </a:ext>
            </a:extLst>
          </p:cNvPr>
          <p:cNvSpPr/>
          <p:nvPr/>
        </p:nvSpPr>
        <p:spPr>
          <a:xfrm>
            <a:off x="830773" y="3265099"/>
            <a:ext cx="2370447" cy="948844"/>
          </a:xfrm>
          <a:prstGeom prst="roundRect">
            <a:avLst>
              <a:gd name="adj" fmla="val 603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rPr>
              <a:t>a. Phát minh</a:t>
            </a:r>
            <a:endParaRPr kumimoji="0" sz="2400" b="0" i="0" u="none" strike="noStrike" kern="0" cap="none" spc="0" normalizeH="0" baseline="0" noProof="0">
              <a:ln>
                <a:noFill/>
              </a:ln>
              <a:solidFill>
                <a:schemeClr val="tx1"/>
              </a:solidFill>
              <a:effectLst/>
              <a:uLnTx/>
              <a:uFillTx/>
              <a:latin typeface="+mn-lt"/>
            </a:endParaRPr>
          </a:p>
        </p:txBody>
      </p:sp>
      <p:sp>
        <p:nvSpPr>
          <p:cNvPr id="7" name="Google Shape;121;p6">
            <a:extLst>
              <a:ext uri="{FF2B5EF4-FFF2-40B4-BE49-F238E27FC236}">
                <a16:creationId xmlns:a16="http://schemas.microsoft.com/office/drawing/2014/main" id="{4D5BD77F-F0E5-A794-4B6D-107198D5AB03}"/>
              </a:ext>
            </a:extLst>
          </p:cNvPr>
          <p:cNvSpPr/>
          <p:nvPr/>
        </p:nvSpPr>
        <p:spPr>
          <a:xfrm>
            <a:off x="4496621" y="3265099"/>
            <a:ext cx="7162799" cy="948844"/>
          </a:xfrm>
          <a:prstGeom prst="roundRect">
            <a:avLst>
              <a:gd name="adj" fmla="val 603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1</a:t>
            </a:r>
            <a:r>
              <a:rPr kumimoji="0" lang="vi-VN" sz="2400" b="0" i="0" u="none" strike="noStrike" kern="0" cap="none" spc="0" normalizeH="0" baseline="0" noProof="0">
                <a:ln>
                  <a:noFill/>
                </a:ln>
                <a:solidFill>
                  <a:schemeClr val="tx1"/>
                </a:solidFill>
                <a:effectLst/>
                <a:uLnTx/>
                <a:uFillTx/>
                <a:latin typeface="+mn-lt"/>
              </a:rPr>
              <a:t>) </a:t>
            </a:r>
            <a:r>
              <a:rPr kumimoji="0" lang="en-US" sz="2400" b="0" i="0" u="none" strike="noStrike" kern="0" cap="none" spc="0" normalizeH="0" baseline="0" noProof="0">
                <a:ln>
                  <a:noFill/>
                </a:ln>
                <a:solidFill>
                  <a:schemeClr val="tx1"/>
                </a:solidFill>
                <a:effectLst/>
                <a:uLnTx/>
                <a:uFillTx/>
                <a:latin typeface="+mn-lt"/>
              </a:rPr>
              <a:t>c</a:t>
            </a:r>
            <a:r>
              <a:rPr kumimoji="0" lang="vi-VN" sz="2400" b="0" i="0" u="none" strike="noStrike" kern="0" cap="none" spc="0" normalizeH="0" baseline="0" noProof="0">
                <a:ln>
                  <a:noFill/>
                </a:ln>
                <a:solidFill>
                  <a:schemeClr val="tx1"/>
                </a:solidFill>
                <a:effectLst/>
                <a:uLnTx/>
                <a:uFillTx/>
                <a:latin typeface="+mn-lt"/>
              </a:rPr>
              <a:t>hế </a:t>
            </a:r>
            <a:r>
              <a:rPr kumimoji="0" lang="vi-VN" sz="2400" b="0" i="0" u="none" strike="noStrike" kern="0" cap="none" spc="0" normalizeH="0" baseline="0" noProof="0" dirty="0">
                <a:ln>
                  <a:noFill/>
                </a:ln>
                <a:solidFill>
                  <a:schemeClr val="tx1"/>
                </a:solidFill>
                <a:effectLst/>
                <a:uLnTx/>
                <a:uFillTx/>
                <a:latin typeface="+mn-lt"/>
              </a:rPr>
              <a:t>tạo ra cái trước đó chưa từng có</a:t>
            </a:r>
            <a:endParaRPr kumimoji="0" sz="2400" b="0" i="0" u="none" strike="noStrike" kern="0" cap="none" spc="0" normalizeH="0" baseline="0" noProof="0" dirty="0">
              <a:ln>
                <a:noFill/>
              </a:ln>
              <a:solidFill>
                <a:schemeClr val="tx1"/>
              </a:solidFill>
              <a:effectLst/>
              <a:uLnTx/>
              <a:uFillTx/>
              <a:latin typeface="+mn-lt"/>
            </a:endParaRPr>
          </a:p>
        </p:txBody>
      </p:sp>
      <p:sp>
        <p:nvSpPr>
          <p:cNvPr id="8" name="Google Shape;122;p6">
            <a:extLst>
              <a:ext uri="{FF2B5EF4-FFF2-40B4-BE49-F238E27FC236}">
                <a16:creationId xmlns:a16="http://schemas.microsoft.com/office/drawing/2014/main" id="{2B57BC2E-2588-3F95-DB5B-E1716879D8C3}"/>
              </a:ext>
            </a:extLst>
          </p:cNvPr>
          <p:cNvSpPr/>
          <p:nvPr/>
        </p:nvSpPr>
        <p:spPr>
          <a:xfrm>
            <a:off x="4496621" y="4373634"/>
            <a:ext cx="7172960" cy="948844"/>
          </a:xfrm>
          <a:prstGeom prst="roundRect">
            <a:avLst>
              <a:gd name="adj" fmla="val 603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2</a:t>
            </a:r>
            <a:r>
              <a:rPr kumimoji="0" lang="vi-VN" sz="2400" b="0" i="0" u="none" strike="noStrike" kern="0" cap="none" spc="0" normalizeH="0" baseline="0" noProof="0">
                <a:ln>
                  <a:noFill/>
                </a:ln>
                <a:solidFill>
                  <a:schemeClr val="tx1"/>
                </a:solidFill>
                <a:effectLst/>
                <a:uLnTx/>
                <a:uFillTx/>
                <a:latin typeface="+mn-lt"/>
              </a:rPr>
              <a:t>) </a:t>
            </a:r>
            <a:r>
              <a:rPr kumimoji="0" lang="en-US" sz="2400" b="0" i="0" u="none" strike="noStrike" kern="0" cap="none" spc="0" normalizeH="0" baseline="0" noProof="0">
                <a:ln>
                  <a:noFill/>
                </a:ln>
                <a:solidFill>
                  <a:schemeClr val="tx1"/>
                </a:solidFill>
                <a:effectLst/>
                <a:uLnTx/>
                <a:uFillTx/>
                <a:latin typeface="+mn-lt"/>
              </a:rPr>
              <a:t>t</a:t>
            </a:r>
            <a:r>
              <a:rPr kumimoji="0" lang="vi-VN" sz="2400" b="0" i="0" u="none" strike="noStrike" kern="0" cap="none" spc="0" normalizeH="0" baseline="0" noProof="0">
                <a:ln>
                  <a:noFill/>
                </a:ln>
                <a:solidFill>
                  <a:schemeClr val="tx1"/>
                </a:solidFill>
                <a:effectLst/>
                <a:uLnTx/>
                <a:uFillTx/>
                <a:latin typeface="+mn-lt"/>
              </a:rPr>
              <a:t>ạo </a:t>
            </a:r>
            <a:r>
              <a:rPr kumimoji="0" lang="vi-VN" sz="2400" b="0" i="0" u="none" strike="noStrike" kern="0" cap="none" spc="0" normalizeH="0" baseline="0" noProof="0" dirty="0">
                <a:ln>
                  <a:noFill/>
                </a:ln>
                <a:solidFill>
                  <a:schemeClr val="tx1"/>
                </a:solidFill>
                <a:effectLst/>
                <a:uLnTx/>
                <a:uFillTx/>
                <a:latin typeface="+mn-lt"/>
              </a:rPr>
              <a:t>ra cái mới, không bị gò bó vào cái đã có</a:t>
            </a:r>
            <a:endParaRPr kumimoji="0" sz="2400" b="0" i="0" u="none" strike="noStrike" kern="0" cap="none" spc="0" normalizeH="0" baseline="0" noProof="0" dirty="0">
              <a:ln>
                <a:noFill/>
              </a:ln>
              <a:solidFill>
                <a:schemeClr val="tx1"/>
              </a:solidFill>
              <a:effectLst/>
              <a:uLnTx/>
              <a:uFillTx/>
              <a:latin typeface="+mn-lt"/>
            </a:endParaRPr>
          </a:p>
        </p:txBody>
      </p:sp>
      <p:sp>
        <p:nvSpPr>
          <p:cNvPr id="9" name="Google Shape;123;p6">
            <a:extLst>
              <a:ext uri="{FF2B5EF4-FFF2-40B4-BE49-F238E27FC236}">
                <a16:creationId xmlns:a16="http://schemas.microsoft.com/office/drawing/2014/main" id="{B0787562-FB05-AB62-CD1E-A35B9B6A591D}"/>
              </a:ext>
            </a:extLst>
          </p:cNvPr>
          <p:cNvSpPr/>
          <p:nvPr/>
        </p:nvSpPr>
        <p:spPr>
          <a:xfrm>
            <a:off x="4496621" y="5482169"/>
            <a:ext cx="7172959" cy="1220973"/>
          </a:xfrm>
          <a:prstGeom prst="roundRect">
            <a:avLst>
              <a:gd name="adj" fmla="val 603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3</a:t>
            </a:r>
            <a:r>
              <a:rPr kumimoji="0" lang="vi-VN" sz="2400" b="0" i="0" u="none" strike="noStrike" kern="0" cap="none" spc="0" normalizeH="0" baseline="0" noProof="0">
                <a:ln>
                  <a:noFill/>
                </a:ln>
                <a:solidFill>
                  <a:schemeClr val="tx1"/>
                </a:solidFill>
                <a:effectLst/>
                <a:uLnTx/>
                <a:uFillTx/>
                <a:latin typeface="+mn-lt"/>
              </a:rPr>
              <a:t>) </a:t>
            </a:r>
            <a:r>
              <a:rPr kumimoji="0" lang="en-US" sz="2400" b="0" i="0" u="none" strike="noStrike" kern="0" cap="none" spc="0" normalizeH="0" baseline="0" noProof="0">
                <a:ln>
                  <a:noFill/>
                </a:ln>
                <a:solidFill>
                  <a:schemeClr val="tx1"/>
                </a:solidFill>
                <a:effectLst/>
                <a:uLnTx/>
                <a:uFillTx/>
                <a:latin typeface="+mn-lt"/>
              </a:rPr>
              <a:t>t</a:t>
            </a:r>
            <a:r>
              <a:rPr kumimoji="0" lang="vi-VN" sz="2400" b="0" i="0" u="none" strike="noStrike" kern="0" cap="none" spc="0" normalizeH="0" baseline="0" noProof="0">
                <a:ln>
                  <a:noFill/>
                </a:ln>
                <a:solidFill>
                  <a:schemeClr val="tx1"/>
                </a:solidFill>
                <a:effectLst/>
                <a:uLnTx/>
                <a:uFillTx/>
                <a:latin typeface="+mn-lt"/>
              </a:rPr>
              <a:t>ìm </a:t>
            </a:r>
            <a:r>
              <a:rPr kumimoji="0" lang="vi-VN" sz="2400" b="0" i="0" u="none" strike="noStrike" kern="0" cap="none" spc="0" normalizeH="0" baseline="0" noProof="0" dirty="0">
                <a:ln>
                  <a:noFill/>
                </a:ln>
                <a:solidFill>
                  <a:schemeClr val="tx1"/>
                </a:solidFill>
                <a:effectLst/>
                <a:uLnTx/>
                <a:uFillTx/>
                <a:latin typeface="+mn-lt"/>
              </a:rPr>
              <a:t>ra một sự vật, hiện tượng, quy luật có ý nghĩa quan trọng</a:t>
            </a:r>
            <a:endParaRPr kumimoji="0" sz="2400" b="0" i="0" u="none" strike="noStrike" kern="0" cap="none" spc="0" normalizeH="0" baseline="0" noProof="0" dirty="0">
              <a:ln>
                <a:noFill/>
              </a:ln>
              <a:solidFill>
                <a:schemeClr val="tx1"/>
              </a:solidFill>
              <a:effectLst/>
              <a:uLnTx/>
              <a:uFillTx/>
              <a:latin typeface="+mn-lt"/>
            </a:endParaRPr>
          </a:p>
        </p:txBody>
      </p:sp>
      <p:sp>
        <p:nvSpPr>
          <p:cNvPr id="10" name="Google Shape;124;p6">
            <a:extLst>
              <a:ext uri="{FF2B5EF4-FFF2-40B4-BE49-F238E27FC236}">
                <a16:creationId xmlns:a16="http://schemas.microsoft.com/office/drawing/2014/main" id="{4019E55E-E539-077E-B971-1BFF9F3F710D}"/>
              </a:ext>
            </a:extLst>
          </p:cNvPr>
          <p:cNvSpPr/>
          <p:nvPr/>
        </p:nvSpPr>
        <p:spPr>
          <a:xfrm>
            <a:off x="830773" y="4373634"/>
            <a:ext cx="2370447" cy="948844"/>
          </a:xfrm>
          <a:prstGeom prst="roundRect">
            <a:avLst>
              <a:gd name="adj" fmla="val 603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rPr>
              <a:t>b. Sáng chế</a:t>
            </a:r>
            <a:endParaRPr kumimoji="0" sz="2400" b="0" i="0" u="none" strike="noStrike" kern="0" cap="none" spc="0" normalizeH="0" baseline="0" noProof="0">
              <a:ln>
                <a:noFill/>
              </a:ln>
              <a:solidFill>
                <a:schemeClr val="tx1"/>
              </a:solidFill>
              <a:effectLst/>
              <a:uLnTx/>
              <a:uFillTx/>
              <a:latin typeface="+mn-lt"/>
            </a:endParaRPr>
          </a:p>
        </p:txBody>
      </p:sp>
      <p:sp>
        <p:nvSpPr>
          <p:cNvPr id="11" name="Google Shape;125;p6">
            <a:extLst>
              <a:ext uri="{FF2B5EF4-FFF2-40B4-BE49-F238E27FC236}">
                <a16:creationId xmlns:a16="http://schemas.microsoft.com/office/drawing/2014/main" id="{07B08CA5-0B39-DB27-95C0-28197391C8C8}"/>
              </a:ext>
            </a:extLst>
          </p:cNvPr>
          <p:cNvSpPr/>
          <p:nvPr/>
        </p:nvSpPr>
        <p:spPr>
          <a:xfrm>
            <a:off x="830773" y="5540485"/>
            <a:ext cx="2370447" cy="1162656"/>
          </a:xfrm>
          <a:prstGeom prst="roundRect">
            <a:avLst>
              <a:gd name="adj" fmla="val 603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a:ln>
                  <a:noFill/>
                </a:ln>
                <a:solidFill>
                  <a:schemeClr val="tx1"/>
                </a:solidFill>
                <a:effectLst/>
                <a:uLnTx/>
                <a:uFillTx/>
                <a:latin typeface="+mn-lt"/>
              </a:rPr>
              <a:t>c. Sáng tạo</a:t>
            </a:r>
            <a:endParaRPr kumimoji="0" sz="2400" b="0" i="0" u="none" strike="noStrike" kern="0" cap="none" spc="0" normalizeH="0" baseline="0" noProof="0">
              <a:ln>
                <a:noFill/>
              </a:ln>
              <a:solidFill>
                <a:schemeClr val="tx1"/>
              </a:solidFill>
              <a:effectLst/>
              <a:uLnTx/>
              <a:uFillTx/>
              <a:latin typeface="+mn-lt"/>
            </a:endParaRPr>
          </a:p>
        </p:txBody>
      </p:sp>
      <p:cxnSp>
        <p:nvCxnSpPr>
          <p:cNvPr id="12" name="Google Shape;126;p6">
            <a:extLst>
              <a:ext uri="{FF2B5EF4-FFF2-40B4-BE49-F238E27FC236}">
                <a16:creationId xmlns:a16="http://schemas.microsoft.com/office/drawing/2014/main" id="{D562A7F2-1375-44E7-B2F1-2EBA64D174C8}"/>
              </a:ext>
            </a:extLst>
          </p:cNvPr>
          <p:cNvCxnSpPr>
            <a:stCxn id="6" idx="3"/>
            <a:endCxn id="9" idx="1"/>
          </p:cNvCxnSpPr>
          <p:nvPr/>
        </p:nvCxnSpPr>
        <p:spPr>
          <a:xfrm>
            <a:off x="3201219" y="3739521"/>
            <a:ext cx="1295400" cy="2353200"/>
          </a:xfrm>
          <a:prstGeom prst="straightConnector1">
            <a:avLst/>
          </a:prstGeom>
          <a:noFill/>
          <a:ln w="38100" cap="flat" cmpd="sng">
            <a:solidFill>
              <a:srgbClr val="8D554D"/>
            </a:solidFill>
            <a:prstDash val="solid"/>
            <a:round/>
            <a:headEnd type="none" w="sm" len="sm"/>
            <a:tailEnd type="triangle" w="med" len="med"/>
          </a:ln>
        </p:spPr>
      </p:cxnSp>
      <p:cxnSp>
        <p:nvCxnSpPr>
          <p:cNvPr id="13" name="Google Shape;127;p6">
            <a:extLst>
              <a:ext uri="{FF2B5EF4-FFF2-40B4-BE49-F238E27FC236}">
                <a16:creationId xmlns:a16="http://schemas.microsoft.com/office/drawing/2014/main" id="{E5D87527-45D4-C158-5386-C8F5E3113E06}"/>
              </a:ext>
            </a:extLst>
          </p:cNvPr>
          <p:cNvCxnSpPr>
            <a:stCxn id="10" idx="3"/>
            <a:endCxn id="7" idx="1"/>
          </p:cNvCxnSpPr>
          <p:nvPr/>
        </p:nvCxnSpPr>
        <p:spPr>
          <a:xfrm rot="10800000" flipH="1">
            <a:off x="3201219" y="3739456"/>
            <a:ext cx="1295400" cy="1108600"/>
          </a:xfrm>
          <a:prstGeom prst="straightConnector1">
            <a:avLst/>
          </a:prstGeom>
          <a:noFill/>
          <a:ln w="38100" cap="flat" cmpd="sng">
            <a:solidFill>
              <a:srgbClr val="8D554D"/>
            </a:solidFill>
            <a:prstDash val="solid"/>
            <a:round/>
            <a:headEnd type="none" w="sm" len="sm"/>
            <a:tailEnd type="triangle" w="med" len="med"/>
          </a:ln>
        </p:spPr>
      </p:cxnSp>
      <p:cxnSp>
        <p:nvCxnSpPr>
          <p:cNvPr id="14" name="Google Shape;128;p6">
            <a:extLst>
              <a:ext uri="{FF2B5EF4-FFF2-40B4-BE49-F238E27FC236}">
                <a16:creationId xmlns:a16="http://schemas.microsoft.com/office/drawing/2014/main" id="{8A578DC4-84BF-ECAE-7FBE-7AA5A6121545}"/>
              </a:ext>
            </a:extLst>
          </p:cNvPr>
          <p:cNvCxnSpPr>
            <a:stCxn id="11" idx="3"/>
            <a:endCxn id="8" idx="1"/>
          </p:cNvCxnSpPr>
          <p:nvPr/>
        </p:nvCxnSpPr>
        <p:spPr>
          <a:xfrm rot="10800000" flipH="1">
            <a:off x="3201220" y="4848013"/>
            <a:ext cx="1295400" cy="1273800"/>
          </a:xfrm>
          <a:prstGeom prst="straightConnector1">
            <a:avLst/>
          </a:prstGeom>
          <a:noFill/>
          <a:ln w="38100" cap="flat" cmpd="sng">
            <a:solidFill>
              <a:srgbClr val="8D554D"/>
            </a:solidFill>
            <a:prstDash val="solid"/>
            <a:round/>
            <a:headEnd type="none" w="sm" len="sm"/>
            <a:tailEnd type="triangle"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p:cNvGrpSpPr/>
        <p:nvPr/>
      </p:nvGrpSpPr>
      <p:grpSpPr>
        <a:xfrm>
          <a:off x="0" y="0"/>
          <a:ext cx="0" cy="0"/>
          <a:chOff x="0" y="0"/>
          <a:chExt cx="0" cy="0"/>
        </a:xfrm>
      </p:grpSpPr>
      <p:sp>
        <p:nvSpPr>
          <p:cNvPr id="2" name="Google Shape;135;p8">
            <a:extLst>
              <a:ext uri="{FF2B5EF4-FFF2-40B4-BE49-F238E27FC236}">
                <a16:creationId xmlns:a16="http://schemas.microsoft.com/office/drawing/2014/main" id="{9ECCC217-A7C3-6785-BBBF-ABC197C06958}"/>
              </a:ext>
            </a:extLst>
          </p:cNvPr>
          <p:cNvSpPr/>
          <p:nvPr/>
        </p:nvSpPr>
        <p:spPr>
          <a:xfrm>
            <a:off x="3866459" y="939473"/>
            <a:ext cx="4871141" cy="668396"/>
          </a:xfrm>
          <a:prstGeom prst="roundRect">
            <a:avLst>
              <a:gd name="adj" fmla="val 50000"/>
            </a:avLst>
          </a:prstGeom>
          <a:solidFill>
            <a:srgbClr val="C69C96"/>
          </a:solidFill>
          <a:ln w="381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Bài 2 SGK tr.106</a:t>
            </a:r>
            <a:endParaRPr kumimoji="0" sz="2400" b="1" i="0" u="none" strike="noStrike" kern="0" cap="none" spc="0" normalizeH="0" baseline="0" noProof="0" dirty="0">
              <a:ln>
                <a:noFill/>
              </a:ln>
              <a:solidFill>
                <a:schemeClr val="tx1"/>
              </a:solidFill>
              <a:effectLst/>
              <a:uLnTx/>
              <a:uFillTx/>
              <a:latin typeface="+mn-lt"/>
            </a:endParaRPr>
          </a:p>
        </p:txBody>
      </p:sp>
      <p:sp>
        <p:nvSpPr>
          <p:cNvPr id="3" name="Google Shape;136;p8">
            <a:extLst>
              <a:ext uri="{FF2B5EF4-FFF2-40B4-BE49-F238E27FC236}">
                <a16:creationId xmlns:a16="http://schemas.microsoft.com/office/drawing/2014/main" id="{252E500A-D7F6-E7CC-F8E5-5F42DA2D4C87}"/>
              </a:ext>
            </a:extLst>
          </p:cNvPr>
          <p:cNvSpPr txBox="1"/>
          <p:nvPr/>
        </p:nvSpPr>
        <p:spPr>
          <a:xfrm>
            <a:off x="619433" y="1834594"/>
            <a:ext cx="11176000" cy="430861"/>
          </a:xfrm>
          <a:prstGeom prst="rect">
            <a:avLst/>
          </a:prstGeom>
          <a:noFill/>
          <a:ln>
            <a:noFill/>
          </a:ln>
        </p:spPr>
        <p:txBody>
          <a:bodyPr spcFirstLastPara="1" wrap="square" lIns="60950" tIns="30467" rIns="60950" bIns="30467"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Tìm những từ thích hợp trong ngoặc đơn để hoàn thành các câu sau:</a:t>
            </a:r>
            <a:endParaRPr kumimoji="0" sz="2400" b="1" i="0" u="none" strike="noStrike" kern="0" cap="none" spc="0" normalizeH="0" baseline="0" noProof="0" dirty="0">
              <a:ln>
                <a:noFill/>
              </a:ln>
              <a:solidFill>
                <a:schemeClr val="tx1"/>
              </a:solidFill>
              <a:effectLst/>
              <a:uLnTx/>
              <a:uFillTx/>
              <a:latin typeface="+mn-lt"/>
            </a:endParaRPr>
          </a:p>
        </p:txBody>
      </p:sp>
      <p:sp>
        <p:nvSpPr>
          <p:cNvPr id="4" name="Google Shape;137;p8">
            <a:extLst>
              <a:ext uri="{FF2B5EF4-FFF2-40B4-BE49-F238E27FC236}">
                <a16:creationId xmlns:a16="http://schemas.microsoft.com/office/drawing/2014/main" id="{23563F90-E46C-5C8A-01FB-1FAF3FBB124D}"/>
              </a:ext>
            </a:extLst>
          </p:cNvPr>
          <p:cNvSpPr/>
          <p:nvPr/>
        </p:nvSpPr>
        <p:spPr>
          <a:xfrm>
            <a:off x="762000" y="2462684"/>
            <a:ext cx="7975600" cy="4242917"/>
          </a:xfrm>
          <a:prstGeom prst="roundRect">
            <a:avLst>
              <a:gd name="adj" fmla="val 6036"/>
            </a:avLst>
          </a:prstGeom>
          <a:solidFill>
            <a:srgbClr val="FFFFFF"/>
          </a:solidFill>
          <a:ln w="38100" cap="flat" cmpd="sng">
            <a:solidFill>
              <a:srgbClr val="8D554D"/>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a. Năm 1878, người ta tổ chức thành công cuộc gọi điện thoại đường dài đầu tiên. Hai đầu dây điện thoại cách nhau tới 300 ki-lô-mét. Những người tham dự cuộc thí nghiệm ở hai đầu dây đều nhảy lên hò reo, vui mừng. Bảo chí tới tấp đưa tin về (</a:t>
            </a:r>
            <a:r>
              <a:rPr kumimoji="0" lang="vi-VN" sz="2400" b="0" i="1" u="none" strike="noStrike" kern="0" cap="none" spc="0" normalizeH="0" baseline="0" noProof="0" dirty="0">
                <a:ln>
                  <a:noFill/>
                </a:ln>
                <a:solidFill>
                  <a:schemeClr val="tx1"/>
                </a:solidFill>
                <a:effectLst/>
                <a:uLnTx/>
                <a:uFillTx/>
                <a:latin typeface="+mn-lt"/>
              </a:rPr>
              <a:t>phát minh, sáng chế, phát kiến</a:t>
            </a:r>
            <a:r>
              <a:rPr kumimoji="0" lang="vi-VN" sz="2400" b="0" i="0" u="none" strike="noStrike" kern="0" cap="none" spc="0" normalizeH="0" baseline="0" noProof="0" dirty="0">
                <a:ln>
                  <a:noFill/>
                </a:ln>
                <a:solidFill>
                  <a:schemeClr val="tx1"/>
                </a:solidFill>
                <a:effectLst/>
                <a:uLnTx/>
                <a:uFillTx/>
                <a:latin typeface="+mn-lt"/>
              </a:rPr>
              <a:t>) tuyệt vời này.</a:t>
            </a:r>
            <a:endParaRPr kumimoji="0" sz="2400" b="0" i="0" u="none" strike="noStrike" kern="0" cap="none" spc="0" normalizeH="0" baseline="0" noProof="0" dirty="0">
              <a:ln>
                <a:noFill/>
              </a:ln>
              <a:solidFill>
                <a:schemeClr val="tx1"/>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chemeClr val="tx1"/>
                </a:solidFill>
                <a:effectLst/>
                <a:uLnTx/>
                <a:uFillTx/>
                <a:latin typeface="+mn-lt"/>
              </a:rPr>
              <a:t>Theo VŨ BỘI TUYỂN</a:t>
            </a:r>
            <a:endParaRPr kumimoji="0" sz="2400" b="0" i="0" u="none" strike="noStrike" kern="0" cap="none" spc="0" normalizeH="0" baseline="0" noProof="0" dirty="0">
              <a:ln>
                <a:noFill/>
              </a:ln>
              <a:solidFill>
                <a:schemeClr val="tx1"/>
              </a:solidFill>
              <a:effectLst/>
              <a:uLnTx/>
              <a:uFillTx/>
              <a:latin typeface="+mn-lt"/>
            </a:endParaRPr>
          </a:p>
        </p:txBody>
      </p:sp>
      <p:pic>
        <p:nvPicPr>
          <p:cNvPr id="5" name="Google Shape;138;p8">
            <a:extLst>
              <a:ext uri="{FF2B5EF4-FFF2-40B4-BE49-F238E27FC236}">
                <a16:creationId xmlns:a16="http://schemas.microsoft.com/office/drawing/2014/main" id="{AAAE93A6-932B-D923-AE5A-3EF9F163BE20}"/>
              </a:ext>
            </a:extLst>
          </p:cNvPr>
          <p:cNvPicPr preferRelativeResize="0"/>
          <p:nvPr/>
        </p:nvPicPr>
        <p:blipFill rotWithShape="1">
          <a:blip r:embed="rId4">
            <a:alphaModFix/>
          </a:blip>
          <a:srcRect/>
          <a:stretch/>
        </p:blipFill>
        <p:spPr>
          <a:xfrm>
            <a:off x="9374440" y="3106994"/>
            <a:ext cx="2247289" cy="2954077"/>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5B998BD9-FD24-F2AA-ACF6-E3CC136692EB}"/>
            </a:ext>
          </a:extLst>
        </p:cNvPr>
        <p:cNvGrpSpPr/>
        <p:nvPr/>
      </p:nvGrpSpPr>
      <p:grpSpPr>
        <a:xfrm>
          <a:off x="0" y="0"/>
          <a:ext cx="0" cy="0"/>
          <a:chOff x="0" y="0"/>
          <a:chExt cx="0" cy="0"/>
        </a:xfrm>
      </p:grpSpPr>
      <p:sp>
        <p:nvSpPr>
          <p:cNvPr id="3" name="Google Shape;146;p9">
            <a:extLst>
              <a:ext uri="{FF2B5EF4-FFF2-40B4-BE49-F238E27FC236}">
                <a16:creationId xmlns:a16="http://schemas.microsoft.com/office/drawing/2014/main" id="{4A0A4DDF-9CB7-A443-E721-23DD92F14E5D}"/>
              </a:ext>
            </a:extLst>
          </p:cNvPr>
          <p:cNvSpPr/>
          <p:nvPr/>
        </p:nvSpPr>
        <p:spPr>
          <a:xfrm>
            <a:off x="2595716" y="1666569"/>
            <a:ext cx="9404555" cy="5073444"/>
          </a:xfrm>
          <a:prstGeom prst="roundRect">
            <a:avLst>
              <a:gd name="adj" fmla="val 5726"/>
            </a:avLst>
          </a:prstGeom>
          <a:solidFill>
            <a:schemeClr val="bg1"/>
          </a:solidFill>
          <a:ln w="38100">
            <a:solidFill>
              <a:srgbClr val="8D554D"/>
            </a:solidFill>
            <a:prstDash val="dash"/>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b. Hằng ngày, em vẫn thấy Mặt Trời mọc từ hướng đông và lặn ở hướng tây. Nhưng nếu em đứng trên Sao Kim, em sẽ (</a:t>
            </a:r>
            <a:r>
              <a:rPr kumimoji="0" lang="vi-VN" sz="2400" b="0" i="1" u="none" strike="noStrike" kern="0" cap="none" spc="0" normalizeH="0" baseline="0" noProof="0" dirty="0">
                <a:ln>
                  <a:noFill/>
                </a:ln>
                <a:solidFill>
                  <a:sysClr val="windowText" lastClr="000000"/>
                </a:solidFill>
                <a:effectLst/>
                <a:uLnTx/>
                <a:uFillTx/>
                <a:latin typeface="+mn-lt"/>
              </a:rPr>
              <a:t>phát minh, phát hiện, phát kiến</a:t>
            </a:r>
            <a:r>
              <a:rPr kumimoji="0" lang="vi-VN" sz="2400" b="0" i="0" u="none" strike="noStrike" kern="0" cap="none" spc="0" normalizeH="0" baseline="0" noProof="0" dirty="0">
                <a:ln>
                  <a:noFill/>
                </a:ln>
                <a:solidFill>
                  <a:sysClr val="windowText" lastClr="000000"/>
                </a:solidFill>
                <a:effectLst/>
                <a:uLnTx/>
                <a:uFillTx/>
                <a:latin typeface="+mn-lt"/>
              </a:rPr>
              <a:t>) Mặt Trời mọc từ hướng tây và lặn ở hướng đông. Hiện tượng này xảy ra là do Sao Kim tự quay từ đông sang tây, còn Trái Đất thì tự quay từ tây sang đông. Nếu em là người đầu tiên nêu ra hiện tượng kì lạ này trên Sao Kim thì đó sẽ là một (</a:t>
            </a:r>
            <a:r>
              <a:rPr kumimoji="0" lang="vi-VN" sz="2400" b="0" i="1" u="none" strike="noStrike" kern="0" cap="none" spc="0" normalizeH="0" baseline="0" noProof="0" dirty="0">
                <a:ln>
                  <a:noFill/>
                </a:ln>
                <a:solidFill>
                  <a:sysClr val="windowText" lastClr="000000"/>
                </a:solidFill>
                <a:effectLst/>
                <a:uLnTx/>
                <a:uFillTx/>
                <a:latin typeface="+mn-lt"/>
              </a:rPr>
              <a:t>phát minh, phát kiến, phát hiện</a:t>
            </a:r>
            <a:r>
              <a:rPr kumimoji="0" lang="vi-VN" sz="2400" b="0" i="0" u="none" strike="noStrike" kern="0" cap="none" spc="0" normalizeH="0" baseline="0" noProof="0" dirty="0">
                <a:ln>
                  <a:noFill/>
                </a:ln>
                <a:solidFill>
                  <a:sysClr val="windowText" lastClr="000000"/>
                </a:solidFill>
                <a:effectLst/>
                <a:uLnTx/>
                <a:uFillTx/>
                <a:latin typeface="+mn-lt"/>
              </a:rPr>
              <a:t>) đóng góp vào kho tàng kiến thức của loài người.</a:t>
            </a:r>
            <a:endParaRPr kumimoji="0" sz="2400" b="0" i="0" u="none" strike="noStrike" kern="0" cap="none" spc="0" normalizeH="0" baseline="0" noProof="0" dirty="0">
              <a:ln>
                <a:noFill/>
              </a:ln>
              <a:solidFill>
                <a:sysClr val="windowText" lastClr="000000"/>
              </a:solidFill>
              <a:effectLst/>
              <a:uLnTx/>
              <a:uFillTx/>
              <a:latin typeface="+mn-lt"/>
            </a:endParaRPr>
          </a:p>
          <a:p>
            <a:pPr marL="0" marR="0" lvl="0" indent="0" algn="r"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Theo sách </a:t>
            </a:r>
            <a:r>
              <a:rPr kumimoji="0" lang="vi-VN" sz="2400" b="0" i="1" u="none" strike="noStrike" kern="0" cap="none" spc="0" normalizeH="0" baseline="0" noProof="0" dirty="0">
                <a:ln>
                  <a:noFill/>
                </a:ln>
                <a:solidFill>
                  <a:sysClr val="windowText" lastClr="000000"/>
                </a:solidFill>
                <a:effectLst/>
                <a:uLnTx/>
                <a:uFillTx/>
                <a:latin typeface="+mn-lt"/>
              </a:rPr>
              <a:t>Mười vạn câu hỏi “Vì sao?”</a:t>
            </a:r>
            <a:endParaRPr kumimoji="0" sz="2400" b="0" i="0" u="none" strike="noStrike" kern="0" cap="none" spc="0" normalizeH="0" baseline="0" noProof="0" dirty="0">
              <a:ln>
                <a:noFill/>
              </a:ln>
              <a:solidFill>
                <a:sysClr val="windowText" lastClr="000000"/>
              </a:solidFill>
              <a:effectLst/>
              <a:uLnTx/>
              <a:uFillTx/>
              <a:latin typeface="+mn-lt"/>
            </a:endParaRPr>
          </a:p>
        </p:txBody>
      </p:sp>
      <p:pic>
        <p:nvPicPr>
          <p:cNvPr id="4" name="Google Shape;147;p9">
            <a:extLst>
              <a:ext uri="{FF2B5EF4-FFF2-40B4-BE49-F238E27FC236}">
                <a16:creationId xmlns:a16="http://schemas.microsoft.com/office/drawing/2014/main" id="{961249EA-5A93-E832-78FE-A0979E8D59FA}"/>
              </a:ext>
            </a:extLst>
          </p:cNvPr>
          <p:cNvPicPr preferRelativeResize="0"/>
          <p:nvPr/>
        </p:nvPicPr>
        <p:blipFill rotWithShape="1">
          <a:blip r:embed="rId4">
            <a:alphaModFix/>
          </a:blip>
          <a:srcRect/>
          <a:stretch/>
        </p:blipFill>
        <p:spPr>
          <a:xfrm>
            <a:off x="319548" y="2861186"/>
            <a:ext cx="2069690" cy="3093719"/>
          </a:xfrm>
          <a:prstGeom prst="rect">
            <a:avLst/>
          </a:prstGeom>
          <a:noFill/>
          <a:ln>
            <a:noFill/>
          </a:ln>
        </p:spPr>
      </p:pic>
    </p:spTree>
    <p:extLst>
      <p:ext uri="{BB962C8B-B14F-4D97-AF65-F5344CB8AC3E}">
        <p14:creationId xmlns:p14="http://schemas.microsoft.com/office/powerpoint/2010/main" val="3635374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7F1CBC8E-211F-E155-1700-093544CEB471}"/>
            </a:ext>
          </a:extLst>
        </p:cNvPr>
        <p:cNvGrpSpPr/>
        <p:nvPr/>
      </p:nvGrpSpPr>
      <p:grpSpPr>
        <a:xfrm>
          <a:off x="0" y="0"/>
          <a:ext cx="0" cy="0"/>
          <a:chOff x="0" y="0"/>
          <a:chExt cx="0" cy="0"/>
        </a:xfrm>
      </p:grpSpPr>
      <p:sp>
        <p:nvSpPr>
          <p:cNvPr id="2" name="Google Shape;154;p10">
            <a:extLst>
              <a:ext uri="{FF2B5EF4-FFF2-40B4-BE49-F238E27FC236}">
                <a16:creationId xmlns:a16="http://schemas.microsoft.com/office/drawing/2014/main" id="{098198DA-BD83-11AF-FD22-A3FDAE49F102}"/>
              </a:ext>
            </a:extLst>
          </p:cNvPr>
          <p:cNvSpPr/>
          <p:nvPr/>
        </p:nvSpPr>
        <p:spPr>
          <a:xfrm>
            <a:off x="9331707" y="5240364"/>
            <a:ext cx="3548551" cy="2069920"/>
          </a:xfrm>
          <a:custGeom>
            <a:avLst/>
            <a:gdLst/>
            <a:ahLst/>
            <a:cxnLst/>
            <a:rect l="l" t="t" r="r" b="b"/>
            <a:pathLst>
              <a:path w="6434773" h="4375646" extrusionOk="0">
                <a:moveTo>
                  <a:pt x="0" y="0"/>
                </a:moveTo>
                <a:lnTo>
                  <a:pt x="6434773" y="0"/>
                </a:lnTo>
                <a:lnTo>
                  <a:pt x="6434773" y="4375645"/>
                </a:lnTo>
                <a:lnTo>
                  <a:pt x="0" y="4375645"/>
                </a:lnTo>
                <a:lnTo>
                  <a:pt x="0" y="0"/>
                </a:lnTo>
                <a:close/>
              </a:path>
            </a:pathLst>
          </a:custGeom>
          <a:blipFill rotWithShape="1">
            <a:blip r:embed="rId4">
              <a:alphaModFix/>
            </a:blip>
            <a:stretch>
              <a:fillRect/>
            </a:stretch>
          </a:blip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mn-lt"/>
            </a:endParaRPr>
          </a:p>
        </p:txBody>
      </p:sp>
      <p:sp>
        <p:nvSpPr>
          <p:cNvPr id="3" name="Google Shape;155;p10">
            <a:extLst>
              <a:ext uri="{FF2B5EF4-FFF2-40B4-BE49-F238E27FC236}">
                <a16:creationId xmlns:a16="http://schemas.microsoft.com/office/drawing/2014/main" id="{1CDF3B4F-2C59-6C16-B1EF-A616A1F57893}"/>
              </a:ext>
            </a:extLst>
          </p:cNvPr>
          <p:cNvSpPr/>
          <p:nvPr/>
        </p:nvSpPr>
        <p:spPr>
          <a:xfrm>
            <a:off x="1676399" y="2148218"/>
            <a:ext cx="9296400" cy="362055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a. Năm 1878, người ta tổ chức thành công cuộc gọi điện thoại đường dài đầu tiên. Hai đầu dây điện thoại cách nhau tới 300 ki-lô-mét. Những người tham dự cuộc thí nghiệm ở hai đầu dây đều nhảy lên hò reo, vui mừng. Bảo chí tới tấp đưa tin về (</a:t>
            </a:r>
            <a:r>
              <a:rPr kumimoji="0" lang="vi-VN" sz="2400" b="0" i="1" u="none" strike="noStrike" kern="0" cap="none" spc="0" normalizeH="0" baseline="0" noProof="0" dirty="0">
                <a:ln>
                  <a:noFill/>
                </a:ln>
                <a:solidFill>
                  <a:sysClr val="windowText" lastClr="000000"/>
                </a:solidFill>
                <a:effectLst/>
                <a:uLnTx/>
                <a:uFillTx/>
                <a:latin typeface="+mn-lt"/>
              </a:rPr>
              <a:t>phát minh, sáng chế, phát kiến</a:t>
            </a:r>
            <a:r>
              <a:rPr kumimoji="0" lang="vi-VN" sz="2400" b="0" i="0" u="none" strike="noStrike" kern="0" cap="none" spc="0" normalizeH="0" baseline="0" noProof="0" dirty="0">
                <a:ln>
                  <a:noFill/>
                </a:ln>
                <a:solidFill>
                  <a:sysClr val="windowText" lastClr="000000"/>
                </a:solidFill>
                <a:effectLst/>
                <a:uLnTx/>
                <a:uFillTx/>
                <a:latin typeface="+mn-lt"/>
              </a:rPr>
              <a:t>) tuyệt vời này.</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4" name="Google Shape;156;p10">
            <a:extLst>
              <a:ext uri="{FF2B5EF4-FFF2-40B4-BE49-F238E27FC236}">
                <a16:creationId xmlns:a16="http://schemas.microsoft.com/office/drawing/2014/main" id="{F8C2046E-5036-C7CA-CE77-3585E8C0C30A}"/>
              </a:ext>
            </a:extLst>
          </p:cNvPr>
          <p:cNvSpPr/>
          <p:nvPr/>
        </p:nvSpPr>
        <p:spPr>
          <a:xfrm>
            <a:off x="3889029" y="1363086"/>
            <a:ext cx="4871141" cy="785132"/>
          </a:xfrm>
          <a:prstGeom prst="roundRect">
            <a:avLst>
              <a:gd name="adj" fmla="val 50000"/>
            </a:avLst>
          </a:prstGeom>
          <a:solidFill>
            <a:srgbClr val="FF7D7D"/>
          </a:solidFill>
          <a:ln w="381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Đáp án</a:t>
            </a:r>
            <a:endParaRPr kumimoji="0" sz="2400" b="1" i="0" u="none" strike="noStrike" kern="0" cap="none" spc="0" normalizeH="0" baseline="0" noProof="0" dirty="0">
              <a:ln>
                <a:noFill/>
              </a:ln>
              <a:solidFill>
                <a:schemeClr val="tx1"/>
              </a:solidFill>
              <a:effectLst/>
              <a:uLnTx/>
              <a:uFillTx/>
              <a:latin typeface="+mn-lt"/>
            </a:endParaRPr>
          </a:p>
        </p:txBody>
      </p:sp>
      <p:sp>
        <p:nvSpPr>
          <p:cNvPr id="5" name="Google Shape;157;p10">
            <a:extLst>
              <a:ext uri="{FF2B5EF4-FFF2-40B4-BE49-F238E27FC236}">
                <a16:creationId xmlns:a16="http://schemas.microsoft.com/office/drawing/2014/main" id="{DBB977F5-7B5C-FA62-3632-9E2ECBDBA33D}"/>
              </a:ext>
            </a:extLst>
          </p:cNvPr>
          <p:cNvSpPr/>
          <p:nvPr/>
        </p:nvSpPr>
        <p:spPr>
          <a:xfrm>
            <a:off x="4321276" y="4709782"/>
            <a:ext cx="1617407" cy="785132"/>
          </a:xfrm>
          <a:prstGeom prst="ellipse">
            <a:avLst/>
          </a:prstGeom>
          <a:noFill/>
          <a:ln w="5715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endParaRPr sz="2400" dirty="0">
              <a:solidFill>
                <a:srgbClr val="FFFFFF"/>
              </a:solidFill>
              <a:latin typeface="+mn-lt"/>
              <a:ea typeface="Calibri"/>
              <a:cs typeface="Calibri"/>
              <a:sym typeface="Calibri"/>
            </a:endParaRPr>
          </a:p>
        </p:txBody>
      </p:sp>
    </p:spTree>
    <p:extLst>
      <p:ext uri="{BB962C8B-B14F-4D97-AF65-F5344CB8AC3E}">
        <p14:creationId xmlns:p14="http://schemas.microsoft.com/office/powerpoint/2010/main" val="2733749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95">
          <a:extLst>
            <a:ext uri="{FF2B5EF4-FFF2-40B4-BE49-F238E27FC236}">
              <a16:creationId xmlns:a16="http://schemas.microsoft.com/office/drawing/2014/main" id="{E4B3A1A6-D9A2-8654-71E4-4996790C0715}"/>
            </a:ext>
          </a:extLst>
        </p:cNvPr>
        <p:cNvGrpSpPr/>
        <p:nvPr/>
      </p:nvGrpSpPr>
      <p:grpSpPr>
        <a:xfrm>
          <a:off x="0" y="0"/>
          <a:ext cx="0" cy="0"/>
          <a:chOff x="0" y="0"/>
          <a:chExt cx="0" cy="0"/>
        </a:xfrm>
      </p:grpSpPr>
      <p:sp>
        <p:nvSpPr>
          <p:cNvPr id="2" name="Google Shape;164;p11">
            <a:extLst>
              <a:ext uri="{FF2B5EF4-FFF2-40B4-BE49-F238E27FC236}">
                <a16:creationId xmlns:a16="http://schemas.microsoft.com/office/drawing/2014/main" id="{275319B9-0454-1EE1-AD3B-F633BAC3F0FC}"/>
              </a:ext>
            </a:extLst>
          </p:cNvPr>
          <p:cNvSpPr/>
          <p:nvPr/>
        </p:nvSpPr>
        <p:spPr>
          <a:xfrm>
            <a:off x="551425" y="2000047"/>
            <a:ext cx="11296445" cy="4655075"/>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ysClr val="windowText" lastClr="000000"/>
                </a:solidFill>
                <a:effectLst/>
                <a:uLnTx/>
                <a:uFillTx/>
                <a:latin typeface="+mn-lt"/>
              </a:rPr>
              <a:t>b.</a:t>
            </a: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 Hằng ngày, em vẫn thấy Mặt Trời mọc từ hướng đông và lặn ở hướng tây. Nhưng nếu em đứng trên Sao Kim, em sẽ (</a:t>
            </a:r>
            <a:r>
              <a:rPr kumimoji="0" lang="vi-VN" sz="2400" b="0" i="1" u="none" strike="noStrike" kern="0" cap="none" spc="0" normalizeH="0" baseline="0" noProof="0" dirty="0">
                <a:ln>
                  <a:noFill/>
                </a:ln>
                <a:solidFill>
                  <a:sysClr val="windowText" lastClr="000000"/>
                </a:solidFill>
                <a:effectLst/>
                <a:uLnTx/>
                <a:uFillTx/>
                <a:latin typeface="+mn-lt"/>
                <a:ea typeface="Calibri"/>
                <a:cs typeface="Calibri"/>
                <a:sym typeface="Calibri"/>
              </a:rPr>
              <a:t>phát minh, phát hiện, phát kiến</a:t>
            </a: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 Mặt Trời mọc từ hướng tây và lặn ở hướng đông. Hiện tượng này xảy ra là do Sao Kim tự quay từ đông sang tây, còn Trái Đất thì tự quay từ tây sang đông. Nếu em là người đầu tiên nêu ra hiện tượng kì lạ này trên Sao Kim thì đó sẽ là một (</a:t>
            </a:r>
            <a:r>
              <a:rPr kumimoji="0" lang="vi-VN" sz="2400" b="0" i="1" u="none" strike="noStrike" kern="0" cap="none" spc="0" normalizeH="0" baseline="0" noProof="0" dirty="0">
                <a:ln>
                  <a:noFill/>
                </a:ln>
                <a:solidFill>
                  <a:sysClr val="windowText" lastClr="000000"/>
                </a:solidFill>
                <a:effectLst/>
                <a:uLnTx/>
                <a:uFillTx/>
                <a:latin typeface="+mn-lt"/>
                <a:ea typeface="Calibri"/>
                <a:cs typeface="Calibri"/>
                <a:sym typeface="Calibri"/>
              </a:rPr>
              <a:t>phát minh, phát kiến, phát hiện</a:t>
            </a:r>
            <a:r>
              <a:rPr kumimoji="0" lang="vi-VN" sz="2400" b="0" i="0" u="none" strike="noStrike" kern="0" cap="none" spc="0" normalizeH="0" baseline="0" noProof="0" dirty="0">
                <a:ln>
                  <a:noFill/>
                </a:ln>
                <a:solidFill>
                  <a:sysClr val="windowText" lastClr="000000"/>
                </a:solidFill>
                <a:effectLst/>
                <a:uLnTx/>
                <a:uFillTx/>
                <a:latin typeface="+mn-lt"/>
                <a:ea typeface="Calibri"/>
                <a:cs typeface="Calibri"/>
                <a:sym typeface="Calibri"/>
              </a:rPr>
              <a:t>) đóng góp vào kho tàng kiến thức của loài người.</a:t>
            </a:r>
            <a:endParaRPr kumimoji="0" sz="2400" b="0" i="0" u="none" strike="noStrike" kern="0" cap="none" spc="0" normalizeH="0" baseline="0" noProof="0" dirty="0">
              <a:ln>
                <a:noFill/>
              </a:ln>
              <a:solidFill>
                <a:sysClr val="windowText" lastClr="000000"/>
              </a:solidFill>
              <a:effectLst/>
              <a:uLnTx/>
              <a:uFillTx/>
              <a:latin typeface="+mn-lt"/>
            </a:endParaRPr>
          </a:p>
        </p:txBody>
      </p:sp>
      <p:sp>
        <p:nvSpPr>
          <p:cNvPr id="3" name="Google Shape;166;p11">
            <a:extLst>
              <a:ext uri="{FF2B5EF4-FFF2-40B4-BE49-F238E27FC236}">
                <a16:creationId xmlns:a16="http://schemas.microsoft.com/office/drawing/2014/main" id="{DCD509FC-969C-043F-9404-BCB5C8EC6E4B}"/>
              </a:ext>
            </a:extLst>
          </p:cNvPr>
          <p:cNvSpPr/>
          <p:nvPr/>
        </p:nvSpPr>
        <p:spPr>
          <a:xfrm>
            <a:off x="9394722" y="2955484"/>
            <a:ext cx="1574800" cy="612014"/>
          </a:xfrm>
          <a:prstGeom prst="ellipse">
            <a:avLst/>
          </a:prstGeom>
          <a:noFill/>
          <a:ln w="5715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endParaRPr sz="2400">
              <a:solidFill>
                <a:srgbClr val="FFFFFF"/>
              </a:solidFill>
              <a:latin typeface="+mn-lt"/>
              <a:ea typeface="Calibri"/>
              <a:cs typeface="Calibri"/>
              <a:sym typeface="Calibri"/>
            </a:endParaRPr>
          </a:p>
        </p:txBody>
      </p:sp>
      <p:sp>
        <p:nvSpPr>
          <p:cNvPr id="4" name="Google Shape;167;p11">
            <a:extLst>
              <a:ext uri="{FF2B5EF4-FFF2-40B4-BE49-F238E27FC236}">
                <a16:creationId xmlns:a16="http://schemas.microsoft.com/office/drawing/2014/main" id="{90093DD2-3F2D-A549-3942-48421F33BA45}"/>
              </a:ext>
            </a:extLst>
          </p:cNvPr>
          <p:cNvSpPr/>
          <p:nvPr/>
        </p:nvSpPr>
        <p:spPr>
          <a:xfrm>
            <a:off x="5540477" y="5102124"/>
            <a:ext cx="1625600" cy="713614"/>
          </a:xfrm>
          <a:prstGeom prst="ellipse">
            <a:avLst/>
          </a:prstGeom>
          <a:noFill/>
          <a:ln w="5715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endParaRPr sz="2400" dirty="0">
              <a:solidFill>
                <a:srgbClr val="FFFFFF"/>
              </a:solidFill>
              <a:latin typeface="+mn-lt"/>
              <a:ea typeface="Calibri"/>
              <a:cs typeface="Calibri"/>
              <a:sym typeface="Calibri"/>
            </a:endParaRPr>
          </a:p>
        </p:txBody>
      </p:sp>
      <p:sp>
        <p:nvSpPr>
          <p:cNvPr id="5" name="Google Shape;156;p10">
            <a:extLst>
              <a:ext uri="{FF2B5EF4-FFF2-40B4-BE49-F238E27FC236}">
                <a16:creationId xmlns:a16="http://schemas.microsoft.com/office/drawing/2014/main" id="{D6D3B1FC-2FF3-AB44-D886-D47A14FC36BD}"/>
              </a:ext>
            </a:extLst>
          </p:cNvPr>
          <p:cNvSpPr/>
          <p:nvPr/>
        </p:nvSpPr>
        <p:spPr>
          <a:xfrm>
            <a:off x="3917706" y="1363310"/>
            <a:ext cx="4871141" cy="785132"/>
          </a:xfrm>
          <a:prstGeom prst="roundRect">
            <a:avLst>
              <a:gd name="adj" fmla="val 50000"/>
            </a:avLst>
          </a:prstGeom>
          <a:solidFill>
            <a:srgbClr val="FF7D7D"/>
          </a:solidFill>
          <a:ln w="38100" cap="flat" cmpd="sng">
            <a:no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chemeClr val="tx1"/>
                </a:solidFill>
                <a:effectLst/>
                <a:uLnTx/>
                <a:uFillTx/>
                <a:latin typeface="+mn-lt"/>
              </a:rPr>
              <a:t>Đáp án</a:t>
            </a:r>
            <a:endParaRPr kumimoji="0" sz="2400" b="1"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130102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627</Words>
  <Application>Microsoft Office PowerPoint</Application>
  <PresentationFormat>Widescreen</PresentationFormat>
  <Paragraphs>33</Paragraphs>
  <Slides>13</Slides>
  <Notes>13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UTM Avo</vt:lpstr>
      <vt:lpstr>2_Office Theme</vt:lpstr>
      <vt:lpstr>Office Theme</vt:lpstr>
      <vt:lpstr>1_Office Theme</vt:lpstr>
      <vt:lpstr>TIẾNG VIỆT 4           Tập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Tập 1</dc:title>
  <dc:creator>OnePercent</dc:creator>
  <cp:lastModifiedBy>OnePercent</cp:lastModifiedBy>
  <cp:revision>3</cp:revision>
  <dcterms:created xsi:type="dcterms:W3CDTF">2023-10-19T01:39:18Z</dcterms:created>
  <dcterms:modified xsi:type="dcterms:W3CDTF">2024-02-23T03:02:41Z</dcterms:modified>
</cp:coreProperties>
</file>